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8" r:id="rId3"/>
    <p:sldId id="259" r:id="rId4"/>
    <p:sldId id="263" r:id="rId5"/>
    <p:sldId id="264" r:id="rId6"/>
    <p:sldId id="265" r:id="rId7"/>
    <p:sldId id="266" r:id="rId8"/>
    <p:sldId id="260" r:id="rId9"/>
    <p:sldId id="267" r:id="rId10"/>
    <p:sldId id="268" r:id="rId11"/>
    <p:sldId id="269" r:id="rId12"/>
    <p:sldId id="270" r:id="rId13"/>
    <p:sldId id="261" r:id="rId14"/>
    <p:sldId id="271" r:id="rId15"/>
    <p:sldId id="272" r:id="rId16"/>
    <p:sldId id="273" r:id="rId17"/>
    <p:sldId id="274" r:id="rId18"/>
    <p:sldId id="262" r:id="rId19"/>
    <p:sldId id="275" r:id="rId20"/>
    <p:sldId id="276" r:id="rId21"/>
    <p:sldId id="277" r:id="rId22"/>
    <p:sldId id="278" r:id="rId23"/>
    <p:sldId id="279" r:id="rId24"/>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B6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3" d="100"/>
          <a:sy n="93" d="100"/>
        </p:scale>
        <p:origin x="-426" y="138"/>
      </p:cViewPr>
      <p:guideLst>
        <p:guide orient="horz" pos="2160"/>
        <p:guide pos="3841"/>
      </p:guideLst>
    </p:cSldViewPr>
  </p:slideViewPr>
  <p:notesTextViewPr>
    <p:cViewPr>
      <p:scale>
        <a:sx n="1" d="1"/>
        <a:sy n="1" d="1"/>
      </p:scale>
      <p:origin x="0" y="0"/>
    </p:cViewPr>
  </p:notesTextViewPr>
  <p:sorterViewPr>
    <p:cViewPr varScale="1">
      <p:scale>
        <a:sx n="100" d="100"/>
        <a:sy n="100" d="100"/>
      </p:scale>
      <p:origin x="0" y="-459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Column1</c:v>
                </c:pt>
              </c:strCache>
            </c:strRef>
          </c:tx>
          <c:dPt>
            <c:idx val="0"/>
            <c:bubble3D val="0"/>
            <c:spPr>
              <a:solidFill>
                <a:schemeClr val="accent2"/>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73</c:v>
                </c:pt>
                <c:pt idx="1">
                  <c:v>27</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BB8AA"/>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87</c:v>
                </c:pt>
                <c:pt idx="1">
                  <c:v>13</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BB8AA"/>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35</c:v>
                </c:pt>
                <c:pt idx="1">
                  <c:v>65</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Column1</c:v>
                </c:pt>
              </c:strCache>
            </c:strRef>
          </c:tx>
          <c:dPt>
            <c:idx val="0"/>
            <c:bubble3D val="0"/>
            <c:spPr>
              <a:solidFill>
                <a:srgbClr val="2BB8AA"/>
              </a:solidFill>
            </c:spPr>
          </c:dPt>
          <c:dPt>
            <c:idx val="1"/>
            <c:bubble3D val="0"/>
            <c:spPr>
              <a:pattFill prst="dkDnDiag">
                <a:fgClr>
                  <a:schemeClr val="bg1">
                    <a:lumMod val="85000"/>
                  </a:schemeClr>
                </a:fgClr>
                <a:bgClr>
                  <a:schemeClr val="bg2"/>
                </a:bgClr>
              </a:pattFill>
            </c:spPr>
          </c:dPt>
          <c:cat>
            <c:numRef>
              <c:f>Sheet1!$A$2:$A$3</c:f>
              <c:numCache>
                <c:formatCode>General</c:formatCode>
                <c:ptCount val="2"/>
              </c:numCache>
            </c:num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0"/>
        <c:holeSize val="82"/>
      </c:doughnutChart>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Series 1</c:v>
                </c:pt>
              </c:strCache>
            </c:strRef>
          </c:tx>
          <c:spPr>
            <a:solidFill>
              <a:schemeClr val="bg1"/>
            </a:solidFill>
          </c:spPr>
          <c:cat>
            <c:numRef>
              <c:f>Sheet1!$A$2:$A$6</c:f>
              <c:numCache>
                <c:formatCode>m/d/yyyy</c:formatCode>
                <c:ptCount val="5"/>
                <c:pt idx="0">
                  <c:v>37377</c:v>
                </c:pt>
                <c:pt idx="1">
                  <c:v>37408</c:v>
                </c:pt>
                <c:pt idx="2">
                  <c:v>37438</c:v>
                </c:pt>
                <c:pt idx="3">
                  <c:v>37469</c:v>
                </c:pt>
                <c:pt idx="4">
                  <c:v>37500</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12</c:v>
                </c:pt>
              </c:strCache>
            </c:strRef>
          </c:tx>
          <c:spPr>
            <a:solidFill>
              <a:schemeClr val="accent2">
                <a:lumMod val="60000"/>
                <a:lumOff val="40000"/>
              </a:schemeClr>
            </a:solidFill>
          </c:spPr>
          <c:cat>
            <c:numRef>
              <c:f>Sheet1!$A$2:$A$6</c:f>
              <c:numCache>
                <c:formatCode>m/d/yyyy</c:formatCode>
                <c:ptCount val="5"/>
                <c:pt idx="0">
                  <c:v>37377</c:v>
                </c:pt>
                <c:pt idx="1">
                  <c:v>37408</c:v>
                </c:pt>
                <c:pt idx="2">
                  <c:v>37438</c:v>
                </c:pt>
                <c:pt idx="3">
                  <c:v>37469</c:v>
                </c:pt>
                <c:pt idx="4">
                  <c:v>37500</c:v>
                </c:pt>
              </c:numCache>
            </c:numRef>
          </c:cat>
          <c:val>
            <c:numRef>
              <c:f>Sheet1!$C$2:$C$6</c:f>
              <c:numCache>
                <c:formatCode>General</c:formatCode>
                <c:ptCount val="5"/>
                <c:pt idx="0">
                  <c:v>25</c:v>
                </c:pt>
                <c:pt idx="1">
                  <c:v>35</c:v>
                </c:pt>
                <c:pt idx="2">
                  <c:v>20</c:v>
                </c:pt>
                <c:pt idx="3">
                  <c:v>30</c:v>
                </c:pt>
                <c:pt idx="4">
                  <c:v>26</c:v>
                </c:pt>
              </c:numCache>
            </c:numRef>
          </c:val>
        </c:ser>
        <c:ser>
          <c:idx val="2"/>
          <c:order val="2"/>
          <c:tx>
            <c:strRef>
              <c:f>Sheet1!$D$1</c:f>
              <c:strCache>
                <c:ptCount val="1"/>
                <c:pt idx="0">
                  <c:v>Series 2</c:v>
                </c:pt>
              </c:strCache>
            </c:strRef>
          </c:tx>
          <c:spPr>
            <a:solidFill>
              <a:schemeClr val="accent2"/>
            </a:solidFill>
            <a:ln w="25400">
              <a:noFill/>
            </a:ln>
          </c:spPr>
          <c:cat>
            <c:numRef>
              <c:f>Sheet1!$A$2:$A$6</c:f>
              <c:numCache>
                <c:formatCode>m/d/yyyy</c:formatCode>
                <c:ptCount val="5"/>
                <c:pt idx="0">
                  <c:v>37377</c:v>
                </c:pt>
                <c:pt idx="1">
                  <c:v>37408</c:v>
                </c:pt>
                <c:pt idx="2">
                  <c:v>37438</c:v>
                </c:pt>
                <c:pt idx="3">
                  <c:v>37469</c:v>
                </c:pt>
                <c:pt idx="4">
                  <c:v>37500</c:v>
                </c:pt>
              </c:numCache>
            </c:numRef>
          </c:cat>
          <c:val>
            <c:numRef>
              <c:f>Sheet1!$D$2:$D$6</c:f>
              <c:numCache>
                <c:formatCode>General</c:formatCode>
                <c:ptCount val="5"/>
                <c:pt idx="0">
                  <c:v>12</c:v>
                </c:pt>
                <c:pt idx="1">
                  <c:v>12</c:v>
                </c:pt>
                <c:pt idx="2">
                  <c:v>12</c:v>
                </c:pt>
                <c:pt idx="3">
                  <c:v>21</c:v>
                </c:pt>
                <c:pt idx="4">
                  <c:v>28</c:v>
                </c:pt>
              </c:numCache>
            </c:numRef>
          </c:val>
        </c:ser>
        <c:dLbls>
          <c:showLegendKey val="0"/>
          <c:showVal val="0"/>
          <c:showCatName val="0"/>
          <c:showSerName val="0"/>
          <c:showPercent val="0"/>
          <c:showBubbleSize val="0"/>
        </c:dLbls>
        <c:axId val="169243776"/>
        <c:axId val="169245312"/>
      </c:areaChart>
      <c:dateAx>
        <c:axId val="169243776"/>
        <c:scaling>
          <c:orientation val="minMax"/>
        </c:scaling>
        <c:delete val="0"/>
        <c:axPos val="b"/>
        <c:numFmt formatCode="m/d/yyyy" sourceLinked="1"/>
        <c:majorTickMark val="out"/>
        <c:minorTickMark val="none"/>
        <c:tickLblPos val="nextTo"/>
        <c:txPr>
          <a:bodyPr/>
          <a:lstStyle/>
          <a:p>
            <a:pPr>
              <a:defRPr sz="1100">
                <a:solidFill>
                  <a:schemeClr val="bg1">
                    <a:lumMod val="65000"/>
                  </a:schemeClr>
                </a:solidFill>
              </a:defRPr>
            </a:pPr>
            <a:endParaRPr lang="zh-CN"/>
          </a:p>
        </c:txPr>
        <c:crossAx val="169245312"/>
        <c:crosses val="autoZero"/>
        <c:auto val="1"/>
        <c:lblOffset val="100"/>
        <c:baseTimeUnit val="months"/>
      </c:dateAx>
      <c:valAx>
        <c:axId val="169245312"/>
        <c:scaling>
          <c:orientation val="minMax"/>
        </c:scaling>
        <c:delete val="0"/>
        <c:axPos val="l"/>
        <c:majorGridlines>
          <c:spPr>
            <a:ln>
              <a:solidFill>
                <a:schemeClr val="bg1">
                  <a:lumMod val="50000"/>
                  <a:alpha val="5000"/>
                </a:schemeClr>
              </a:solidFill>
            </a:ln>
          </c:spPr>
        </c:majorGridlines>
        <c:numFmt formatCode="General" sourceLinked="1"/>
        <c:majorTickMark val="out"/>
        <c:minorTickMark val="none"/>
        <c:tickLblPos val="nextTo"/>
        <c:txPr>
          <a:bodyPr/>
          <a:lstStyle/>
          <a:p>
            <a:pPr>
              <a:defRPr sz="600">
                <a:solidFill>
                  <a:schemeClr val="bg1">
                    <a:lumMod val="65000"/>
                  </a:schemeClr>
                </a:solidFill>
              </a:defRPr>
            </a:pPr>
            <a:endParaRPr lang="zh-CN"/>
          </a:p>
        </c:txPr>
        <c:crossAx val="169243776"/>
        <c:crosses val="autoZero"/>
        <c:crossBetween val="midCat"/>
      </c:valAx>
      <c:spPr>
        <a:noFill/>
        <a:ln>
          <a:noFill/>
        </a:ln>
      </c:spPr>
    </c:plotArea>
    <c:plotVisOnly val="1"/>
    <c:dispBlanksAs val="zero"/>
    <c:showDLblsOverMax val="0"/>
  </c:chart>
  <c:txPr>
    <a:bodyPr/>
    <a:lstStyle/>
    <a:p>
      <a:pPr>
        <a:defRPr sz="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DCE4FC-89D9-47EB-AF77-CCF584282656}" type="datetimeFigureOut">
              <a:rPr lang="zh-CN" altLang="en-US" smtClean="0"/>
              <a:t>2016/6/22 Wednesday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3FCFC2-CCD7-41BB-BE54-4729DA27F427}" type="slidenum">
              <a:rPr lang="zh-CN" altLang="en-US" smtClean="0"/>
              <a:t>‹#›</a:t>
            </a:fld>
            <a:endParaRPr lang="zh-CN" altLang="en-US"/>
          </a:p>
        </p:txBody>
      </p:sp>
    </p:spTree>
    <p:extLst>
      <p:ext uri="{BB962C8B-B14F-4D97-AF65-F5344CB8AC3E}">
        <p14:creationId xmlns:p14="http://schemas.microsoft.com/office/powerpoint/2010/main" val="6302584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2100687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3535961"/>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9"/>
          <p:cNvSpPr/>
          <p:nvPr/>
        </p:nvSpPr>
        <p:spPr>
          <a:xfrm flipV="1">
            <a:off x="3490869" y="1463040"/>
            <a:ext cx="5213437"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1782324" y="2514600"/>
            <a:ext cx="2175010"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6310139" y="4489276"/>
            <a:ext cx="1702091"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a:off x="7719546" y="755694"/>
            <a:ext cx="130615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8463451" y="2307021"/>
            <a:ext cx="992383"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a:off x="2669219" y="1170853"/>
            <a:ext cx="708236"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H="1">
            <a:off x="1251530" y="2973508"/>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flipH="1" flipV="1">
            <a:off x="10336935" y="31623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flipH="1" flipV="1">
            <a:off x="3096050" y="5883821"/>
            <a:ext cx="281405"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H="1">
            <a:off x="9522601" y="774217"/>
            <a:ext cx="1168453"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H="1" flipV="1">
            <a:off x="10534345" y="1905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66012" y="2073429"/>
            <a:ext cx="9663152" cy="2123658"/>
          </a:xfrm>
          <a:prstGeom prst="rect">
            <a:avLst/>
          </a:prstGeom>
          <a:noFill/>
        </p:spPr>
        <p:txBody>
          <a:bodyPr wrap="square" rtlCol="0">
            <a:spAutoFit/>
          </a:bodyPr>
          <a:lstStyle/>
          <a:p>
            <a:pPr algn="ctr"/>
            <a:r>
              <a:rPr lang="en-US" altLang="zh-CN" sz="6600" b="1" dirty="0" smtClean="0">
                <a:solidFill>
                  <a:schemeClr val="bg1"/>
                </a:solidFill>
              </a:rPr>
              <a:t>MOMODA</a:t>
            </a:r>
          </a:p>
          <a:p>
            <a:pPr algn="ctr"/>
            <a:r>
              <a:rPr lang="en-US" altLang="zh-CN" sz="6600" b="1" dirty="0" smtClean="0">
                <a:solidFill>
                  <a:schemeClr val="bg1"/>
                </a:solidFill>
              </a:rPr>
              <a:t>POWERPOINT</a:t>
            </a:r>
            <a:endParaRPr lang="zh-CN" altLang="en-US" sz="6600" b="1" dirty="0">
              <a:solidFill>
                <a:schemeClr val="bg1"/>
              </a:solidFill>
            </a:endParaRPr>
          </a:p>
        </p:txBody>
      </p:sp>
    </p:spTree>
    <p:extLst>
      <p:ext uri="{BB962C8B-B14F-4D97-AF65-F5344CB8AC3E}">
        <p14:creationId xmlns:p14="http://schemas.microsoft.com/office/powerpoint/2010/main" val="9153002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graphicFrame>
        <p:nvGraphicFramePr>
          <p:cNvPr id="7" name="Chart 2"/>
          <p:cNvGraphicFramePr/>
          <p:nvPr>
            <p:extLst>
              <p:ext uri="{D42A27DB-BD31-4B8C-83A1-F6EECF244321}">
                <p14:modId xmlns:p14="http://schemas.microsoft.com/office/powerpoint/2010/main" val="2704309824"/>
              </p:ext>
            </p:extLst>
          </p:nvPr>
        </p:nvGraphicFramePr>
        <p:xfrm>
          <a:off x="193354" y="1911918"/>
          <a:ext cx="3043389" cy="2359131"/>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p:cNvSpPr txBox="1">
            <a:spLocks/>
          </p:cNvSpPr>
          <p:nvPr/>
        </p:nvSpPr>
        <p:spPr>
          <a:xfrm>
            <a:off x="1075828"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73%</a:t>
            </a:r>
            <a:endParaRPr lang="en-US" sz="3600" dirty="0">
              <a:solidFill>
                <a:schemeClr val="accent2"/>
              </a:solidFill>
              <a:latin typeface="Source Sans Pro Black" pitchFamily="34" charset="0"/>
            </a:endParaRPr>
          </a:p>
        </p:txBody>
      </p:sp>
      <p:graphicFrame>
        <p:nvGraphicFramePr>
          <p:cNvPr id="9" name="Chart 39"/>
          <p:cNvGraphicFramePr/>
          <p:nvPr>
            <p:extLst>
              <p:ext uri="{D42A27DB-BD31-4B8C-83A1-F6EECF244321}">
                <p14:modId xmlns:p14="http://schemas.microsoft.com/office/powerpoint/2010/main" val="1397811642"/>
              </p:ext>
            </p:extLst>
          </p:nvPr>
        </p:nvGraphicFramePr>
        <p:xfrm>
          <a:off x="3115048" y="1911918"/>
          <a:ext cx="3043389" cy="2359131"/>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2"/>
          <p:cNvSpPr txBox="1">
            <a:spLocks/>
          </p:cNvSpPr>
          <p:nvPr/>
        </p:nvSpPr>
        <p:spPr>
          <a:xfrm>
            <a:off x="4002580"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87%</a:t>
            </a:r>
            <a:endParaRPr lang="en-US" sz="3600" dirty="0">
              <a:solidFill>
                <a:schemeClr val="accent2"/>
              </a:solidFill>
              <a:latin typeface="Source Sans Pro Black" pitchFamily="34" charset="0"/>
            </a:endParaRPr>
          </a:p>
        </p:txBody>
      </p:sp>
      <p:graphicFrame>
        <p:nvGraphicFramePr>
          <p:cNvPr id="11" name="Chart 47"/>
          <p:cNvGraphicFramePr/>
          <p:nvPr>
            <p:extLst>
              <p:ext uri="{D42A27DB-BD31-4B8C-83A1-F6EECF244321}">
                <p14:modId xmlns:p14="http://schemas.microsoft.com/office/powerpoint/2010/main" val="699185014"/>
              </p:ext>
            </p:extLst>
          </p:nvPr>
        </p:nvGraphicFramePr>
        <p:xfrm>
          <a:off x="6036741" y="1911918"/>
          <a:ext cx="3043389" cy="2359131"/>
        </p:xfrm>
        <a:graphic>
          <a:graphicData uri="http://schemas.openxmlformats.org/drawingml/2006/chart">
            <c:chart xmlns:c="http://schemas.openxmlformats.org/drawingml/2006/chart" xmlns:r="http://schemas.openxmlformats.org/officeDocument/2006/relationships" r:id="rId4"/>
          </a:graphicData>
        </a:graphic>
      </p:graphicFrame>
      <p:sp>
        <p:nvSpPr>
          <p:cNvPr id="12" name="Content Placeholder 2"/>
          <p:cNvSpPr txBox="1">
            <a:spLocks/>
          </p:cNvSpPr>
          <p:nvPr/>
        </p:nvSpPr>
        <p:spPr>
          <a:xfrm>
            <a:off x="6929334"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35%</a:t>
            </a:r>
            <a:endParaRPr lang="en-US" sz="3600" dirty="0">
              <a:solidFill>
                <a:schemeClr val="accent2"/>
              </a:solidFill>
              <a:latin typeface="Source Sans Pro Black" pitchFamily="34" charset="0"/>
            </a:endParaRPr>
          </a:p>
        </p:txBody>
      </p:sp>
      <p:graphicFrame>
        <p:nvGraphicFramePr>
          <p:cNvPr id="13" name="Chart 51"/>
          <p:cNvGraphicFramePr/>
          <p:nvPr>
            <p:extLst>
              <p:ext uri="{D42A27DB-BD31-4B8C-83A1-F6EECF244321}">
                <p14:modId xmlns:p14="http://schemas.microsoft.com/office/powerpoint/2010/main" val="250952272"/>
              </p:ext>
            </p:extLst>
          </p:nvPr>
        </p:nvGraphicFramePr>
        <p:xfrm>
          <a:off x="8958434" y="1911918"/>
          <a:ext cx="3043389" cy="2359131"/>
        </p:xfrm>
        <a:graphic>
          <a:graphicData uri="http://schemas.openxmlformats.org/drawingml/2006/chart">
            <c:chart xmlns:c="http://schemas.openxmlformats.org/drawingml/2006/chart" xmlns:r="http://schemas.openxmlformats.org/officeDocument/2006/relationships" r:id="rId5"/>
          </a:graphicData>
        </a:graphic>
      </p:graphicFrame>
      <p:sp>
        <p:nvSpPr>
          <p:cNvPr id="14" name="Content Placeholder 2"/>
          <p:cNvSpPr txBox="1">
            <a:spLocks/>
          </p:cNvSpPr>
          <p:nvPr/>
        </p:nvSpPr>
        <p:spPr>
          <a:xfrm>
            <a:off x="9851026" y="2770604"/>
            <a:ext cx="1279117" cy="4765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600" dirty="0" smtClean="0">
                <a:solidFill>
                  <a:schemeClr val="accent2"/>
                </a:solidFill>
                <a:latin typeface="Source Sans Pro Black" pitchFamily="34" charset="0"/>
              </a:rPr>
              <a:t>35%</a:t>
            </a:r>
            <a:endParaRPr lang="en-US" sz="3600" dirty="0">
              <a:solidFill>
                <a:schemeClr val="accent2"/>
              </a:solidFill>
              <a:latin typeface="Source Sans Pro Black" pitchFamily="34" charset="0"/>
            </a:endParaRPr>
          </a:p>
        </p:txBody>
      </p:sp>
      <p:cxnSp>
        <p:nvCxnSpPr>
          <p:cNvPr id="15" name="Straight Connector 53"/>
          <p:cNvCxnSpPr/>
          <p:nvPr/>
        </p:nvCxnSpPr>
        <p:spPr>
          <a:xfrm>
            <a:off x="3162791" y="1931722"/>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6" name="Straight Connector 54"/>
          <p:cNvCxnSpPr/>
          <p:nvPr/>
        </p:nvCxnSpPr>
        <p:spPr>
          <a:xfrm>
            <a:off x="6085907" y="1931722"/>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7" name="Straight Connector 55"/>
          <p:cNvCxnSpPr/>
          <p:nvPr/>
        </p:nvCxnSpPr>
        <p:spPr>
          <a:xfrm>
            <a:off x="9009024" y="1931722"/>
            <a:ext cx="0" cy="397748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58"/>
          <p:cNvCxnSpPr/>
          <p:nvPr/>
        </p:nvCxnSpPr>
        <p:spPr>
          <a:xfrm>
            <a:off x="841110"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9" name="Content Placeholder 2"/>
          <p:cNvSpPr txBox="1">
            <a:spLocks/>
          </p:cNvSpPr>
          <p:nvPr/>
        </p:nvSpPr>
        <p:spPr>
          <a:xfrm>
            <a:off x="751142"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20" name="Group 75"/>
          <p:cNvGrpSpPr/>
          <p:nvPr/>
        </p:nvGrpSpPr>
        <p:grpSpPr>
          <a:xfrm>
            <a:off x="676021" y="4596243"/>
            <a:ext cx="2047885" cy="816849"/>
            <a:chOff x="2343409" y="3651870"/>
            <a:chExt cx="1480516" cy="590694"/>
          </a:xfrm>
        </p:grpSpPr>
        <p:sp>
          <p:nvSpPr>
            <p:cNvPr id="21"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$96,453</a:t>
              </a:r>
              <a:endParaRPr lang="en-US" sz="3200" dirty="0">
                <a:solidFill>
                  <a:schemeClr val="accent2"/>
                </a:solidFill>
                <a:latin typeface="Source Sans Pro Black" pitchFamily="34" charset="0"/>
              </a:endParaRPr>
            </a:p>
          </p:txBody>
        </p:sp>
        <p:sp>
          <p:nvSpPr>
            <p:cNvPr id="22"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cxnSp>
        <p:nvCxnSpPr>
          <p:cNvPr id="23" name="Straight Connector 56"/>
          <p:cNvCxnSpPr/>
          <p:nvPr/>
        </p:nvCxnSpPr>
        <p:spPr>
          <a:xfrm>
            <a:off x="3749406"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4" name="Content Placeholder 2"/>
          <p:cNvSpPr txBox="1">
            <a:spLocks/>
          </p:cNvSpPr>
          <p:nvPr/>
        </p:nvSpPr>
        <p:spPr>
          <a:xfrm>
            <a:off x="3693317"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25" name="Group 79"/>
          <p:cNvGrpSpPr/>
          <p:nvPr/>
        </p:nvGrpSpPr>
        <p:grpSpPr>
          <a:xfrm>
            <a:off x="3618196" y="4596243"/>
            <a:ext cx="2047885" cy="816849"/>
            <a:chOff x="2343409" y="3651870"/>
            <a:chExt cx="1480516" cy="590694"/>
          </a:xfrm>
        </p:grpSpPr>
        <p:sp>
          <p:nvSpPr>
            <p:cNvPr id="26"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$46,200</a:t>
              </a:r>
              <a:endParaRPr lang="en-US" sz="3200" dirty="0">
                <a:solidFill>
                  <a:schemeClr val="accent2"/>
                </a:solidFill>
                <a:latin typeface="Source Sans Pro Black" pitchFamily="34" charset="0"/>
              </a:endParaRPr>
            </a:p>
          </p:txBody>
        </p:sp>
        <p:sp>
          <p:nvSpPr>
            <p:cNvPr id="27"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cxnSp>
        <p:nvCxnSpPr>
          <p:cNvPr id="28" name="Straight Connector 60"/>
          <p:cNvCxnSpPr/>
          <p:nvPr/>
        </p:nvCxnSpPr>
        <p:spPr>
          <a:xfrm>
            <a:off x="6694616"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9" name="Content Placeholder 2"/>
          <p:cNvSpPr txBox="1">
            <a:spLocks/>
          </p:cNvSpPr>
          <p:nvPr/>
        </p:nvSpPr>
        <p:spPr>
          <a:xfrm>
            <a:off x="6620071"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30" name="Group 83"/>
          <p:cNvGrpSpPr/>
          <p:nvPr/>
        </p:nvGrpSpPr>
        <p:grpSpPr>
          <a:xfrm>
            <a:off x="6544950" y="4596243"/>
            <a:ext cx="2047885" cy="816849"/>
            <a:chOff x="2343409" y="3651870"/>
            <a:chExt cx="1480516" cy="590694"/>
          </a:xfrm>
        </p:grpSpPr>
        <p:sp>
          <p:nvSpPr>
            <p:cNvPr id="31"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$14,321</a:t>
              </a:r>
              <a:endParaRPr lang="en-US" sz="3200" dirty="0">
                <a:solidFill>
                  <a:schemeClr val="accent2"/>
                </a:solidFill>
                <a:latin typeface="Source Sans Pro Black" pitchFamily="34" charset="0"/>
              </a:endParaRPr>
            </a:p>
          </p:txBody>
        </p:sp>
        <p:sp>
          <p:nvSpPr>
            <p:cNvPr id="32"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cxnSp>
        <p:nvCxnSpPr>
          <p:cNvPr id="33" name="Straight Connector 61"/>
          <p:cNvCxnSpPr/>
          <p:nvPr/>
        </p:nvCxnSpPr>
        <p:spPr>
          <a:xfrm>
            <a:off x="9616308" y="4428537"/>
            <a:ext cx="1748553" cy="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34" name="Content Placeholder 2"/>
          <p:cNvSpPr txBox="1">
            <a:spLocks/>
          </p:cNvSpPr>
          <p:nvPr/>
        </p:nvSpPr>
        <p:spPr>
          <a:xfrm>
            <a:off x="9541763" y="5293284"/>
            <a:ext cx="1897645" cy="7619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consectetur adipiscing.</a:t>
            </a:r>
            <a:endParaRPr lang="en-US" sz="1200" dirty="0">
              <a:solidFill>
                <a:schemeClr val="bg1"/>
              </a:solidFill>
            </a:endParaRPr>
          </a:p>
        </p:txBody>
      </p:sp>
      <p:grpSp>
        <p:nvGrpSpPr>
          <p:cNvPr id="35" name="Group 87"/>
          <p:cNvGrpSpPr/>
          <p:nvPr/>
        </p:nvGrpSpPr>
        <p:grpSpPr>
          <a:xfrm>
            <a:off x="9466642" y="4596243"/>
            <a:ext cx="2047885" cy="816849"/>
            <a:chOff x="2343409" y="3651870"/>
            <a:chExt cx="1480516" cy="590694"/>
          </a:xfrm>
        </p:grpSpPr>
        <p:sp>
          <p:nvSpPr>
            <p:cNvPr id="36" name="Content Placeholder 2"/>
            <p:cNvSpPr txBox="1">
              <a:spLocks/>
            </p:cNvSpPr>
            <p:nvPr/>
          </p:nvSpPr>
          <p:spPr>
            <a:xfrm>
              <a:off x="2399260" y="3651870"/>
              <a:ext cx="1368815" cy="458697"/>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3200" dirty="0" smtClean="0">
                  <a:solidFill>
                    <a:schemeClr val="accent2"/>
                  </a:solidFill>
                  <a:latin typeface="Source Sans Pro Black" pitchFamily="34" charset="0"/>
                </a:rPr>
                <a:t>$16,567</a:t>
              </a:r>
              <a:endParaRPr lang="en-US" sz="3200" dirty="0">
                <a:solidFill>
                  <a:schemeClr val="accent2"/>
                </a:solidFill>
                <a:latin typeface="Source Sans Pro Black" pitchFamily="34" charset="0"/>
              </a:endParaRPr>
            </a:p>
          </p:txBody>
        </p:sp>
        <p:sp>
          <p:nvSpPr>
            <p:cNvPr id="37" name="Content Placeholder 2"/>
            <p:cNvSpPr txBox="1">
              <a:spLocks/>
            </p:cNvSpPr>
            <p:nvPr/>
          </p:nvSpPr>
          <p:spPr>
            <a:xfrm>
              <a:off x="2343409" y="3911771"/>
              <a:ext cx="1480516" cy="33079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600" b="1" dirty="0" smtClean="0">
                  <a:solidFill>
                    <a:schemeClr val="accent2"/>
                  </a:solidFill>
                </a:rPr>
                <a:t>Revenue</a:t>
              </a:r>
              <a:endParaRPr lang="en-US" sz="1600" b="1" dirty="0">
                <a:solidFill>
                  <a:schemeClr val="accent2"/>
                </a:solidFill>
              </a:endParaRPr>
            </a:p>
          </p:txBody>
        </p:sp>
      </p:grpSp>
    </p:spTree>
    <p:extLst>
      <p:ext uri="{BB962C8B-B14F-4D97-AF65-F5344CB8AC3E}">
        <p14:creationId xmlns:p14="http://schemas.microsoft.com/office/powerpoint/2010/main" val="347244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Freeform 7"/>
          <p:cNvSpPr>
            <a:spLocks noEditPoints="1"/>
          </p:cNvSpPr>
          <p:nvPr/>
        </p:nvSpPr>
        <p:spPr bwMode="auto">
          <a:xfrm>
            <a:off x="4673678" y="2783345"/>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8" name="TextBox 147"/>
          <p:cNvSpPr txBox="1"/>
          <p:nvPr/>
        </p:nvSpPr>
        <p:spPr>
          <a:xfrm>
            <a:off x="4634061" y="2839995"/>
            <a:ext cx="476536" cy="253916"/>
          </a:xfrm>
          <a:prstGeom prst="rect">
            <a:avLst/>
          </a:prstGeom>
          <a:noFill/>
        </p:spPr>
        <p:txBody>
          <a:bodyPr wrap="none" rtlCol="0">
            <a:spAutoFit/>
          </a:bodyPr>
          <a:lstStyle/>
          <a:p>
            <a:pPr algn="ctr"/>
            <a:r>
              <a:rPr lang="en-US" sz="1050" b="1" dirty="0" smtClean="0">
                <a:solidFill>
                  <a:schemeClr val="accent2"/>
                </a:solidFill>
              </a:rPr>
              <a:t>26%</a:t>
            </a:r>
            <a:endParaRPr lang="en-US" sz="1050" b="1" dirty="0">
              <a:solidFill>
                <a:schemeClr val="accent2"/>
              </a:solidFill>
            </a:endParaRPr>
          </a:p>
        </p:txBody>
      </p:sp>
      <p:sp>
        <p:nvSpPr>
          <p:cNvPr id="9" name="Freeform 7"/>
          <p:cNvSpPr>
            <a:spLocks noEditPoints="1"/>
          </p:cNvSpPr>
          <p:nvPr/>
        </p:nvSpPr>
        <p:spPr bwMode="auto">
          <a:xfrm>
            <a:off x="2344129" y="1908835"/>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10" name="TextBox 150"/>
          <p:cNvSpPr txBox="1"/>
          <p:nvPr/>
        </p:nvSpPr>
        <p:spPr>
          <a:xfrm>
            <a:off x="2304510" y="1965485"/>
            <a:ext cx="476536" cy="253916"/>
          </a:xfrm>
          <a:prstGeom prst="rect">
            <a:avLst/>
          </a:prstGeom>
          <a:noFill/>
        </p:spPr>
        <p:txBody>
          <a:bodyPr wrap="none" rtlCol="0">
            <a:spAutoFit/>
          </a:bodyPr>
          <a:lstStyle/>
          <a:p>
            <a:pPr algn="ctr"/>
            <a:r>
              <a:rPr lang="en-US" sz="1050" b="1" dirty="0" smtClean="0">
                <a:solidFill>
                  <a:schemeClr val="accent2"/>
                </a:solidFill>
              </a:rPr>
              <a:t>56%</a:t>
            </a:r>
            <a:endParaRPr lang="en-US" sz="1050" b="1" dirty="0">
              <a:solidFill>
                <a:schemeClr val="accent2"/>
              </a:solidFill>
            </a:endParaRPr>
          </a:p>
        </p:txBody>
      </p:sp>
      <p:sp>
        <p:nvSpPr>
          <p:cNvPr id="11" name="Freeform 7"/>
          <p:cNvSpPr>
            <a:spLocks noEditPoints="1"/>
          </p:cNvSpPr>
          <p:nvPr/>
        </p:nvSpPr>
        <p:spPr bwMode="auto">
          <a:xfrm>
            <a:off x="3565730" y="2372748"/>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12" name="TextBox 153"/>
          <p:cNvSpPr txBox="1"/>
          <p:nvPr/>
        </p:nvSpPr>
        <p:spPr>
          <a:xfrm>
            <a:off x="3526112" y="2429398"/>
            <a:ext cx="476536" cy="253916"/>
          </a:xfrm>
          <a:prstGeom prst="rect">
            <a:avLst/>
          </a:prstGeom>
          <a:noFill/>
        </p:spPr>
        <p:txBody>
          <a:bodyPr wrap="none" rtlCol="0">
            <a:spAutoFit/>
          </a:bodyPr>
          <a:lstStyle/>
          <a:p>
            <a:pPr algn="ctr"/>
            <a:r>
              <a:rPr lang="en-US" sz="1050" b="1" dirty="0" smtClean="0">
                <a:solidFill>
                  <a:schemeClr val="accent2"/>
                </a:solidFill>
              </a:rPr>
              <a:t>45%</a:t>
            </a:r>
            <a:endParaRPr lang="en-US" sz="1050" b="1" dirty="0">
              <a:solidFill>
                <a:schemeClr val="accent2"/>
              </a:solidFill>
            </a:endParaRPr>
          </a:p>
        </p:txBody>
      </p:sp>
      <p:sp>
        <p:nvSpPr>
          <p:cNvPr id="13" name="Freeform 7"/>
          <p:cNvSpPr>
            <a:spLocks noEditPoints="1"/>
          </p:cNvSpPr>
          <p:nvPr/>
        </p:nvSpPr>
        <p:spPr bwMode="auto">
          <a:xfrm>
            <a:off x="1329824" y="2569379"/>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14" name="TextBox 156"/>
          <p:cNvSpPr txBox="1"/>
          <p:nvPr/>
        </p:nvSpPr>
        <p:spPr>
          <a:xfrm>
            <a:off x="1290206" y="2626029"/>
            <a:ext cx="476536" cy="253916"/>
          </a:xfrm>
          <a:prstGeom prst="rect">
            <a:avLst/>
          </a:prstGeom>
          <a:noFill/>
        </p:spPr>
        <p:txBody>
          <a:bodyPr wrap="none" rtlCol="0">
            <a:spAutoFit/>
          </a:bodyPr>
          <a:lstStyle/>
          <a:p>
            <a:pPr algn="ctr"/>
            <a:r>
              <a:rPr lang="en-US" sz="1050" b="1" dirty="0" smtClean="0">
                <a:solidFill>
                  <a:schemeClr val="accent2"/>
                </a:solidFill>
              </a:rPr>
              <a:t>39%</a:t>
            </a:r>
            <a:endParaRPr lang="en-US" sz="1050" b="1" dirty="0">
              <a:solidFill>
                <a:schemeClr val="accent2"/>
              </a:solidFill>
            </a:endParaRPr>
          </a:p>
        </p:txBody>
      </p:sp>
      <p:sp>
        <p:nvSpPr>
          <p:cNvPr id="15" name="Isosceles Triangle 2"/>
          <p:cNvSpPr/>
          <p:nvPr/>
        </p:nvSpPr>
        <p:spPr>
          <a:xfrm>
            <a:off x="691298" y="3314292"/>
            <a:ext cx="1674352" cy="119259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6" name="Isosceles Triangle 2"/>
          <p:cNvSpPr/>
          <p:nvPr/>
        </p:nvSpPr>
        <p:spPr>
          <a:xfrm>
            <a:off x="1705604" y="2683832"/>
            <a:ext cx="1674352" cy="182305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7" name="Isosceles Triangle 2"/>
          <p:cNvSpPr/>
          <p:nvPr/>
        </p:nvSpPr>
        <p:spPr>
          <a:xfrm>
            <a:off x="2994384" y="3117489"/>
            <a:ext cx="1539992" cy="138939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8" name="Isosceles Triangle 2"/>
          <p:cNvSpPr/>
          <p:nvPr/>
        </p:nvSpPr>
        <p:spPr>
          <a:xfrm>
            <a:off x="4154313" y="3548016"/>
            <a:ext cx="1436032" cy="95886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9" name="Content Placeholder 2"/>
          <p:cNvSpPr txBox="1">
            <a:spLocks/>
          </p:cNvSpPr>
          <p:nvPr/>
        </p:nvSpPr>
        <p:spPr>
          <a:xfrm>
            <a:off x="1311057" y="5532723"/>
            <a:ext cx="4255160" cy="879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consectetur adipiscing elit. Curabitur elementum posuere pretium. Quisque nibh dolor, dignissim ac dignissim ut, luctus ac urna. </a:t>
            </a:r>
            <a:endParaRPr lang="en-US" sz="1100" dirty="0">
              <a:solidFill>
                <a:schemeClr val="bg1"/>
              </a:solidFill>
            </a:endParaRPr>
          </a:p>
        </p:txBody>
      </p:sp>
      <p:sp>
        <p:nvSpPr>
          <p:cNvPr id="20" name="Content Placeholder 2"/>
          <p:cNvSpPr txBox="1">
            <a:spLocks/>
          </p:cNvSpPr>
          <p:nvPr/>
        </p:nvSpPr>
        <p:spPr>
          <a:xfrm>
            <a:off x="1294740" y="4743365"/>
            <a:ext cx="2044293" cy="545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b="1" dirty="0" smtClean="0">
                <a:solidFill>
                  <a:schemeClr val="accent2"/>
                </a:solidFill>
                <a:latin typeface="Source Sans Pro Black" pitchFamily="34" charset="0"/>
              </a:rPr>
              <a:t>2013</a:t>
            </a:r>
            <a:endParaRPr lang="en-US" sz="3600" b="1" dirty="0">
              <a:solidFill>
                <a:schemeClr val="accent2"/>
              </a:solidFill>
              <a:latin typeface="Source Sans Pro Black" pitchFamily="34" charset="0"/>
            </a:endParaRPr>
          </a:p>
        </p:txBody>
      </p:sp>
      <p:sp>
        <p:nvSpPr>
          <p:cNvPr id="21" name="Subtitle 2"/>
          <p:cNvSpPr txBox="1">
            <a:spLocks/>
          </p:cNvSpPr>
          <p:nvPr/>
        </p:nvSpPr>
        <p:spPr>
          <a:xfrm>
            <a:off x="1294027" y="5234117"/>
            <a:ext cx="2141312" cy="2837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dirty="0" smtClean="0">
                <a:solidFill>
                  <a:schemeClr val="accent2"/>
                </a:solidFill>
                <a:ea typeface="Franchise" pitchFamily="49" charset="0"/>
              </a:rPr>
              <a:t>Sales By year</a:t>
            </a:r>
          </a:p>
        </p:txBody>
      </p:sp>
      <p:sp>
        <p:nvSpPr>
          <p:cNvPr id="22" name="Oval 79"/>
          <p:cNvSpPr/>
          <p:nvPr/>
        </p:nvSpPr>
        <p:spPr>
          <a:xfrm>
            <a:off x="716320" y="4933954"/>
            <a:ext cx="514323" cy="514189"/>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3" name="Freeform 80"/>
          <p:cNvSpPr>
            <a:spLocks/>
          </p:cNvSpPr>
          <p:nvPr/>
        </p:nvSpPr>
        <p:spPr bwMode="auto">
          <a:xfrm>
            <a:off x="870827" y="5076371"/>
            <a:ext cx="205336" cy="21289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cxnSp>
        <p:nvCxnSpPr>
          <p:cNvPr id="24" name="Straight Connector 81"/>
          <p:cNvCxnSpPr/>
          <p:nvPr/>
        </p:nvCxnSpPr>
        <p:spPr>
          <a:xfrm>
            <a:off x="6075934" y="1816668"/>
            <a:ext cx="0" cy="4556141"/>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25" name="Freeform 7"/>
          <p:cNvSpPr>
            <a:spLocks noEditPoints="1"/>
          </p:cNvSpPr>
          <p:nvPr/>
        </p:nvSpPr>
        <p:spPr bwMode="auto">
          <a:xfrm>
            <a:off x="10587212" y="2783345"/>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26" name="TextBox 93"/>
          <p:cNvSpPr txBox="1"/>
          <p:nvPr/>
        </p:nvSpPr>
        <p:spPr>
          <a:xfrm>
            <a:off x="10547594" y="2839995"/>
            <a:ext cx="476536" cy="253916"/>
          </a:xfrm>
          <a:prstGeom prst="rect">
            <a:avLst/>
          </a:prstGeom>
          <a:noFill/>
        </p:spPr>
        <p:txBody>
          <a:bodyPr wrap="none" rtlCol="0">
            <a:spAutoFit/>
          </a:bodyPr>
          <a:lstStyle/>
          <a:p>
            <a:pPr algn="ctr"/>
            <a:r>
              <a:rPr lang="en-US" sz="1050" b="1" dirty="0" smtClean="0">
                <a:solidFill>
                  <a:schemeClr val="accent2"/>
                </a:solidFill>
              </a:rPr>
              <a:t>26%</a:t>
            </a:r>
            <a:endParaRPr lang="en-US" sz="1050" b="1" dirty="0">
              <a:solidFill>
                <a:schemeClr val="accent2"/>
              </a:solidFill>
            </a:endParaRPr>
          </a:p>
        </p:txBody>
      </p:sp>
      <p:sp>
        <p:nvSpPr>
          <p:cNvPr id="27" name="Freeform 7"/>
          <p:cNvSpPr>
            <a:spLocks noEditPoints="1"/>
          </p:cNvSpPr>
          <p:nvPr/>
        </p:nvSpPr>
        <p:spPr bwMode="auto">
          <a:xfrm>
            <a:off x="8257662" y="1908835"/>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28" name="TextBox 96"/>
          <p:cNvSpPr txBox="1"/>
          <p:nvPr/>
        </p:nvSpPr>
        <p:spPr>
          <a:xfrm>
            <a:off x="8218044" y="1965485"/>
            <a:ext cx="476536" cy="253916"/>
          </a:xfrm>
          <a:prstGeom prst="rect">
            <a:avLst/>
          </a:prstGeom>
          <a:noFill/>
        </p:spPr>
        <p:txBody>
          <a:bodyPr wrap="none" rtlCol="0">
            <a:spAutoFit/>
          </a:bodyPr>
          <a:lstStyle/>
          <a:p>
            <a:pPr algn="ctr"/>
            <a:r>
              <a:rPr lang="en-US" sz="1050" b="1" dirty="0" smtClean="0">
                <a:solidFill>
                  <a:schemeClr val="accent2"/>
                </a:solidFill>
              </a:rPr>
              <a:t>56%</a:t>
            </a:r>
            <a:endParaRPr lang="en-US" sz="1050" b="1" dirty="0">
              <a:solidFill>
                <a:schemeClr val="accent2"/>
              </a:solidFill>
            </a:endParaRPr>
          </a:p>
        </p:txBody>
      </p:sp>
      <p:sp>
        <p:nvSpPr>
          <p:cNvPr id="29" name="Freeform 7"/>
          <p:cNvSpPr>
            <a:spLocks noEditPoints="1"/>
          </p:cNvSpPr>
          <p:nvPr/>
        </p:nvSpPr>
        <p:spPr bwMode="auto">
          <a:xfrm>
            <a:off x="9479263" y="2372748"/>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30" name="TextBox 99"/>
          <p:cNvSpPr txBox="1"/>
          <p:nvPr/>
        </p:nvSpPr>
        <p:spPr>
          <a:xfrm>
            <a:off x="9439646" y="2429398"/>
            <a:ext cx="476536" cy="253916"/>
          </a:xfrm>
          <a:prstGeom prst="rect">
            <a:avLst/>
          </a:prstGeom>
          <a:noFill/>
        </p:spPr>
        <p:txBody>
          <a:bodyPr wrap="none" rtlCol="0">
            <a:spAutoFit/>
          </a:bodyPr>
          <a:lstStyle/>
          <a:p>
            <a:pPr algn="ctr"/>
            <a:r>
              <a:rPr lang="en-US" sz="1050" b="1" dirty="0" smtClean="0">
                <a:solidFill>
                  <a:schemeClr val="accent2"/>
                </a:solidFill>
              </a:rPr>
              <a:t>45%</a:t>
            </a:r>
            <a:endParaRPr lang="en-US" sz="1050" b="1" dirty="0">
              <a:solidFill>
                <a:schemeClr val="accent2"/>
              </a:solidFill>
            </a:endParaRPr>
          </a:p>
        </p:txBody>
      </p:sp>
      <p:sp>
        <p:nvSpPr>
          <p:cNvPr id="31" name="Freeform 7"/>
          <p:cNvSpPr>
            <a:spLocks noEditPoints="1"/>
          </p:cNvSpPr>
          <p:nvPr/>
        </p:nvSpPr>
        <p:spPr bwMode="auto">
          <a:xfrm>
            <a:off x="7243357" y="2569379"/>
            <a:ext cx="392017" cy="668287"/>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accent2"/>
              </a:solidFill>
            </a:endParaRPr>
          </a:p>
        </p:txBody>
      </p:sp>
      <p:sp>
        <p:nvSpPr>
          <p:cNvPr id="32" name="TextBox 102"/>
          <p:cNvSpPr txBox="1"/>
          <p:nvPr/>
        </p:nvSpPr>
        <p:spPr>
          <a:xfrm>
            <a:off x="7203740" y="2626029"/>
            <a:ext cx="476536" cy="253916"/>
          </a:xfrm>
          <a:prstGeom prst="rect">
            <a:avLst/>
          </a:prstGeom>
          <a:noFill/>
        </p:spPr>
        <p:txBody>
          <a:bodyPr wrap="none" rtlCol="0">
            <a:spAutoFit/>
          </a:bodyPr>
          <a:lstStyle/>
          <a:p>
            <a:pPr algn="ctr"/>
            <a:r>
              <a:rPr lang="en-US" sz="1050" b="1" dirty="0" smtClean="0">
                <a:solidFill>
                  <a:schemeClr val="accent2"/>
                </a:solidFill>
              </a:rPr>
              <a:t>39%</a:t>
            </a:r>
            <a:endParaRPr lang="en-US" sz="1050" b="1" dirty="0">
              <a:solidFill>
                <a:schemeClr val="accent2"/>
              </a:solidFill>
            </a:endParaRPr>
          </a:p>
        </p:txBody>
      </p:sp>
      <p:sp>
        <p:nvSpPr>
          <p:cNvPr id="33" name="Isosceles Triangle 2"/>
          <p:cNvSpPr/>
          <p:nvPr/>
        </p:nvSpPr>
        <p:spPr>
          <a:xfrm>
            <a:off x="6604832" y="3314292"/>
            <a:ext cx="1674352" cy="119259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4" name="Isosceles Triangle 2"/>
          <p:cNvSpPr/>
          <p:nvPr/>
        </p:nvSpPr>
        <p:spPr>
          <a:xfrm>
            <a:off x="7619138" y="2683832"/>
            <a:ext cx="1674352" cy="1823051"/>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5" name="Isosceles Triangle 2"/>
          <p:cNvSpPr/>
          <p:nvPr/>
        </p:nvSpPr>
        <p:spPr>
          <a:xfrm>
            <a:off x="8907918" y="3117489"/>
            <a:ext cx="1539992" cy="1389395"/>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6" name="Isosceles Triangle 2"/>
          <p:cNvSpPr/>
          <p:nvPr/>
        </p:nvSpPr>
        <p:spPr>
          <a:xfrm>
            <a:off x="10067846" y="3548016"/>
            <a:ext cx="1436032" cy="95886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7" name="Content Placeholder 2"/>
          <p:cNvSpPr txBox="1">
            <a:spLocks/>
          </p:cNvSpPr>
          <p:nvPr/>
        </p:nvSpPr>
        <p:spPr>
          <a:xfrm>
            <a:off x="7224591" y="5532723"/>
            <a:ext cx="4255160" cy="87918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consectetur adipiscing elit. Curabitur elementum posuere pretium. Quisque nibh dolor, dignissim ac dignissim ut, luctus ac urna. </a:t>
            </a:r>
            <a:endParaRPr lang="en-US" sz="1100" dirty="0">
              <a:solidFill>
                <a:schemeClr val="bg1"/>
              </a:solidFill>
            </a:endParaRPr>
          </a:p>
        </p:txBody>
      </p:sp>
      <p:sp>
        <p:nvSpPr>
          <p:cNvPr id="38" name="Content Placeholder 2"/>
          <p:cNvSpPr txBox="1">
            <a:spLocks/>
          </p:cNvSpPr>
          <p:nvPr/>
        </p:nvSpPr>
        <p:spPr>
          <a:xfrm>
            <a:off x="7208273" y="4743365"/>
            <a:ext cx="2044293" cy="545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600" b="1" dirty="0" smtClean="0">
                <a:solidFill>
                  <a:schemeClr val="accent2"/>
                </a:solidFill>
                <a:latin typeface="Source Sans Pro Black" pitchFamily="34" charset="0"/>
              </a:rPr>
              <a:t>2014</a:t>
            </a:r>
            <a:endParaRPr lang="en-US" sz="3600" b="1" dirty="0">
              <a:solidFill>
                <a:schemeClr val="accent2"/>
              </a:solidFill>
              <a:latin typeface="Source Sans Pro Black" pitchFamily="34" charset="0"/>
            </a:endParaRPr>
          </a:p>
        </p:txBody>
      </p:sp>
      <p:sp>
        <p:nvSpPr>
          <p:cNvPr id="39" name="Subtitle 2"/>
          <p:cNvSpPr txBox="1">
            <a:spLocks/>
          </p:cNvSpPr>
          <p:nvPr/>
        </p:nvSpPr>
        <p:spPr>
          <a:xfrm>
            <a:off x="7207560" y="5234117"/>
            <a:ext cx="2141312" cy="28372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dirty="0" smtClean="0">
                <a:solidFill>
                  <a:schemeClr val="accent2"/>
                </a:solidFill>
                <a:ea typeface="Franchise" pitchFamily="49" charset="0"/>
              </a:rPr>
              <a:t>Sales By year</a:t>
            </a:r>
          </a:p>
        </p:txBody>
      </p:sp>
      <p:sp>
        <p:nvSpPr>
          <p:cNvPr id="40" name="Oval 111"/>
          <p:cNvSpPr/>
          <p:nvPr/>
        </p:nvSpPr>
        <p:spPr>
          <a:xfrm>
            <a:off x="6629854" y="4933954"/>
            <a:ext cx="514323" cy="514189"/>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41" name="Freeform 112"/>
          <p:cNvSpPr>
            <a:spLocks/>
          </p:cNvSpPr>
          <p:nvPr/>
        </p:nvSpPr>
        <p:spPr bwMode="auto">
          <a:xfrm>
            <a:off x="6784361" y="5076371"/>
            <a:ext cx="205336" cy="21289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Tree>
    <p:extLst>
      <p:ext uri="{BB962C8B-B14F-4D97-AF65-F5344CB8AC3E}">
        <p14:creationId xmlns:p14="http://schemas.microsoft.com/office/powerpoint/2010/main" val="2051877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任意多边形 6"/>
          <p:cNvSpPr/>
          <p:nvPr/>
        </p:nvSpPr>
        <p:spPr>
          <a:xfrm>
            <a:off x="4139784" y="4753328"/>
            <a:ext cx="1898624"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45978" tIns="383929" rIns="76539" bIns="76539" numCol="1" spcCol="1270" anchor="t" anchorCtr="0">
            <a:noAutofit/>
          </a:bodyPr>
          <a:lstStyle/>
          <a:p>
            <a:pPr marL="57150" lvl="1" indent="-57150" algn="r"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8" name="任意多边形 7"/>
          <p:cNvSpPr/>
          <p:nvPr/>
        </p:nvSpPr>
        <p:spPr>
          <a:xfrm>
            <a:off x="1055279" y="4753328"/>
            <a:ext cx="1898624"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539" tIns="383929" rIns="645978" bIns="76539" numCol="1" spcCol="1270" anchor="t" anchorCtr="0">
            <a:noAutofit/>
          </a:bodyPr>
          <a:lstStyle/>
          <a:p>
            <a:pPr marL="57150" lvl="1" indent="-57150" algn="l"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9" name="任意多边形 8"/>
          <p:cNvSpPr/>
          <p:nvPr/>
        </p:nvSpPr>
        <p:spPr>
          <a:xfrm>
            <a:off x="4139784" y="2140517"/>
            <a:ext cx="1898624"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645978" tIns="76539" rIns="76539" bIns="383929" numCol="1" spcCol="1270" anchor="t" anchorCtr="0">
            <a:noAutofit/>
          </a:bodyPr>
          <a:lstStyle/>
          <a:p>
            <a:pPr marL="57150" lvl="1" indent="-57150" algn="r"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10" name="任意多边形 9"/>
          <p:cNvSpPr/>
          <p:nvPr/>
        </p:nvSpPr>
        <p:spPr>
          <a:xfrm>
            <a:off x="1055279" y="2140517"/>
            <a:ext cx="1898624" cy="1229558"/>
          </a:xfrm>
          <a:custGeom>
            <a:avLst/>
            <a:gdLst>
              <a:gd name="connsiteX0" fmla="*/ 0 w 1898130"/>
              <a:gd name="connsiteY0" fmla="*/ 122956 h 1229558"/>
              <a:gd name="connsiteX1" fmla="*/ 122956 w 1898130"/>
              <a:gd name="connsiteY1" fmla="*/ 0 h 1229558"/>
              <a:gd name="connsiteX2" fmla="*/ 1775174 w 1898130"/>
              <a:gd name="connsiteY2" fmla="*/ 0 h 1229558"/>
              <a:gd name="connsiteX3" fmla="*/ 1898130 w 1898130"/>
              <a:gd name="connsiteY3" fmla="*/ 122956 h 1229558"/>
              <a:gd name="connsiteX4" fmla="*/ 1898130 w 1898130"/>
              <a:gd name="connsiteY4" fmla="*/ 1106602 h 1229558"/>
              <a:gd name="connsiteX5" fmla="*/ 1775174 w 1898130"/>
              <a:gd name="connsiteY5" fmla="*/ 1229558 h 1229558"/>
              <a:gd name="connsiteX6" fmla="*/ 122956 w 1898130"/>
              <a:gd name="connsiteY6" fmla="*/ 1229558 h 1229558"/>
              <a:gd name="connsiteX7" fmla="*/ 0 w 1898130"/>
              <a:gd name="connsiteY7" fmla="*/ 1106602 h 1229558"/>
              <a:gd name="connsiteX8" fmla="*/ 0 w 1898130"/>
              <a:gd name="connsiteY8" fmla="*/ 122956 h 1229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98130" h="1229558">
                <a:moveTo>
                  <a:pt x="0" y="122956"/>
                </a:moveTo>
                <a:cubicBezTo>
                  <a:pt x="0" y="55049"/>
                  <a:pt x="55049" y="0"/>
                  <a:pt x="122956" y="0"/>
                </a:cubicBezTo>
                <a:lnTo>
                  <a:pt x="1775174" y="0"/>
                </a:lnTo>
                <a:cubicBezTo>
                  <a:pt x="1843081" y="0"/>
                  <a:pt x="1898130" y="55049"/>
                  <a:pt x="1898130" y="122956"/>
                </a:cubicBezTo>
                <a:lnTo>
                  <a:pt x="1898130" y="1106602"/>
                </a:lnTo>
                <a:cubicBezTo>
                  <a:pt x="1898130" y="1174509"/>
                  <a:pt x="1843081" y="1229558"/>
                  <a:pt x="1775174" y="1229558"/>
                </a:cubicBezTo>
                <a:lnTo>
                  <a:pt x="122956" y="1229558"/>
                </a:lnTo>
                <a:cubicBezTo>
                  <a:pt x="55049" y="1229558"/>
                  <a:pt x="0" y="1174509"/>
                  <a:pt x="0" y="1106602"/>
                </a:cubicBezTo>
                <a:lnTo>
                  <a:pt x="0" y="122956"/>
                </a:lnTo>
                <a:close/>
              </a:path>
            </a:pathLst>
          </a:custGeom>
          <a:noFill/>
          <a:ln>
            <a:solidFill>
              <a:schemeClr val="accent2"/>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76539" tIns="76539" rIns="645978" bIns="383929" numCol="1" spcCol="1270" anchor="t" anchorCtr="0">
            <a:noAutofit/>
          </a:bodyPr>
          <a:lstStyle/>
          <a:p>
            <a:pPr marL="57150" lvl="1" indent="-57150" algn="l" defTabSz="444500">
              <a:lnSpc>
                <a:spcPct val="90000"/>
              </a:lnSpc>
              <a:spcBef>
                <a:spcPct val="0"/>
              </a:spcBef>
              <a:spcAft>
                <a:spcPct val="15000"/>
              </a:spcAft>
              <a:buChar char="••"/>
            </a:pPr>
            <a:r>
              <a:rPr lang="en-US" sz="1050" b="1" kern="1200" dirty="0" smtClean="0">
                <a:solidFill>
                  <a:schemeClr val="bg1"/>
                </a:solidFill>
              </a:rPr>
              <a:t>Lorem Ipsum</a:t>
            </a:r>
            <a:r>
              <a:rPr lang="en-US" sz="1050" kern="1200" dirty="0" smtClean="0">
                <a:solidFill>
                  <a:schemeClr val="bg1"/>
                </a:solidFill>
              </a:rPr>
              <a:t> is simply dummy text of the printing and typesetting industry.</a:t>
            </a:r>
            <a:endParaRPr lang="en-US" sz="1050" kern="1200" dirty="0">
              <a:solidFill>
                <a:schemeClr val="bg1"/>
              </a:solidFill>
            </a:endParaRPr>
          </a:p>
        </p:txBody>
      </p:sp>
      <p:sp>
        <p:nvSpPr>
          <p:cNvPr id="11" name="任意多边形 10"/>
          <p:cNvSpPr/>
          <p:nvPr/>
        </p:nvSpPr>
        <p:spPr>
          <a:xfrm>
            <a:off x="1903411" y="2359532"/>
            <a:ext cx="1664179" cy="1663746"/>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0" y="1663746"/>
                </a:moveTo>
                <a:cubicBezTo>
                  <a:pt x="0" y="744884"/>
                  <a:pt x="744884" y="0"/>
                  <a:pt x="1663746" y="0"/>
                </a:cubicBezTo>
                <a:lnTo>
                  <a:pt x="1663746" y="1663746"/>
                </a:lnTo>
                <a:lnTo>
                  <a:pt x="0" y="1663746"/>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p>
        </p:txBody>
      </p:sp>
      <p:sp>
        <p:nvSpPr>
          <p:cNvPr id="12" name="任意多边形 11"/>
          <p:cNvSpPr/>
          <p:nvPr/>
        </p:nvSpPr>
        <p:spPr>
          <a:xfrm>
            <a:off x="3644458" y="2359532"/>
            <a:ext cx="1664179" cy="1663746"/>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0" y="0"/>
                </a:moveTo>
                <a:cubicBezTo>
                  <a:pt x="918862" y="0"/>
                  <a:pt x="1663746" y="744884"/>
                  <a:pt x="1663746" y="1663746"/>
                </a:cubicBezTo>
                <a:lnTo>
                  <a:pt x="0" y="1663746"/>
                </a:lnTo>
                <a:lnTo>
                  <a:pt x="0" y="0"/>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200" dirty="0"/>
          </a:p>
        </p:txBody>
      </p:sp>
      <p:sp>
        <p:nvSpPr>
          <p:cNvPr id="13" name="任意多边形 12"/>
          <p:cNvSpPr/>
          <p:nvPr/>
        </p:nvSpPr>
        <p:spPr>
          <a:xfrm>
            <a:off x="3644458" y="4100125"/>
            <a:ext cx="1664179" cy="1663747"/>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1663746" y="0"/>
                </a:moveTo>
                <a:cubicBezTo>
                  <a:pt x="1663746" y="918862"/>
                  <a:pt x="918862" y="1663746"/>
                  <a:pt x="0" y="1663746"/>
                </a:cubicBezTo>
                <a:lnTo>
                  <a:pt x="0" y="0"/>
                </a:lnTo>
                <a:lnTo>
                  <a:pt x="1663746" y="0"/>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
            </a:r>
            <a:br>
              <a:rPr lang="en-US" sz="1200" dirty="0"/>
            </a:br>
            <a:r>
              <a:rPr lang="en-US" sz="1200" dirty="0"/>
              <a:t/>
            </a:r>
            <a:br>
              <a:rPr lang="en-US" sz="1200" dirty="0"/>
            </a:br>
            <a:endParaRPr lang="en-US" sz="1200" dirty="0"/>
          </a:p>
        </p:txBody>
      </p:sp>
      <p:sp>
        <p:nvSpPr>
          <p:cNvPr id="14" name="任意多边形 13"/>
          <p:cNvSpPr/>
          <p:nvPr/>
        </p:nvSpPr>
        <p:spPr>
          <a:xfrm>
            <a:off x="1903411" y="4100125"/>
            <a:ext cx="1664179" cy="1663746"/>
          </a:xfrm>
          <a:custGeom>
            <a:avLst/>
            <a:gdLst>
              <a:gd name="connsiteX0" fmla="*/ 0 w 1663746"/>
              <a:gd name="connsiteY0" fmla="*/ 1663746 h 1663746"/>
              <a:gd name="connsiteX1" fmla="*/ 1663746 w 1663746"/>
              <a:gd name="connsiteY1" fmla="*/ 0 h 1663746"/>
              <a:gd name="connsiteX2" fmla="*/ 1663746 w 1663746"/>
              <a:gd name="connsiteY2" fmla="*/ 1663746 h 1663746"/>
              <a:gd name="connsiteX3" fmla="*/ 0 w 1663746"/>
              <a:gd name="connsiteY3" fmla="*/ 1663746 h 1663746"/>
            </a:gdLst>
            <a:ahLst/>
            <a:cxnLst>
              <a:cxn ang="0">
                <a:pos x="connsiteX0" y="connsiteY0"/>
              </a:cxn>
              <a:cxn ang="0">
                <a:pos x="connsiteX1" y="connsiteY1"/>
              </a:cxn>
              <a:cxn ang="0">
                <a:pos x="connsiteX2" y="connsiteY2"/>
              </a:cxn>
              <a:cxn ang="0">
                <a:pos x="connsiteX3" y="connsiteY3"/>
              </a:cxn>
            </a:cxnLst>
            <a:rect l="l" t="t" r="r" b="b"/>
            <a:pathLst>
              <a:path w="1663746" h="1663746">
                <a:moveTo>
                  <a:pt x="1663746" y="1663746"/>
                </a:moveTo>
                <a:cubicBezTo>
                  <a:pt x="744884" y="1663746"/>
                  <a:pt x="0" y="918862"/>
                  <a:pt x="0" y="0"/>
                </a:cubicBezTo>
                <a:lnTo>
                  <a:pt x="1663746" y="0"/>
                </a:lnTo>
                <a:lnTo>
                  <a:pt x="1663746" y="1663746"/>
                </a:ln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
            </a:r>
            <a:br>
              <a:rPr lang="en-US" sz="1200" dirty="0"/>
            </a:br>
            <a:r>
              <a:rPr lang="en-US" sz="1200" dirty="0"/>
              <a:t/>
            </a:r>
            <a:br>
              <a:rPr lang="en-US" sz="1200" dirty="0"/>
            </a:br>
            <a:r>
              <a:rPr lang="en-US" sz="1200" dirty="0"/>
              <a:t/>
            </a:r>
            <a:br>
              <a:rPr lang="en-US" sz="1200" dirty="0"/>
            </a:br>
            <a:endParaRPr lang="en-US" sz="1200" dirty="0"/>
          </a:p>
        </p:txBody>
      </p:sp>
      <p:sp>
        <p:nvSpPr>
          <p:cNvPr id="15" name="环形箭头 14"/>
          <p:cNvSpPr/>
          <p:nvPr/>
        </p:nvSpPr>
        <p:spPr>
          <a:xfrm>
            <a:off x="3318732" y="3715888"/>
            <a:ext cx="574584" cy="499508"/>
          </a:xfrm>
          <a:prstGeom prst="circularArrow">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6" name="环形箭头 15"/>
          <p:cNvSpPr/>
          <p:nvPr/>
        </p:nvSpPr>
        <p:spPr>
          <a:xfrm rot="10800000">
            <a:off x="3318732" y="3908007"/>
            <a:ext cx="574584" cy="499508"/>
          </a:xfrm>
          <a:prstGeom prst="circularArrow">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7" name="Freeform 6"/>
          <p:cNvSpPr>
            <a:spLocks/>
          </p:cNvSpPr>
          <p:nvPr/>
        </p:nvSpPr>
        <p:spPr bwMode="auto">
          <a:xfrm>
            <a:off x="2778991" y="4286945"/>
            <a:ext cx="420775" cy="402663"/>
          </a:xfrm>
          <a:custGeom>
            <a:avLst/>
            <a:gdLst>
              <a:gd name="T0" fmla="*/ 294 w 376"/>
              <a:gd name="T1" fmla="*/ 269 h 360"/>
              <a:gd name="T2" fmla="*/ 229 w 376"/>
              <a:gd name="T3" fmla="*/ 203 h 360"/>
              <a:gd name="T4" fmla="*/ 251 w 376"/>
              <a:gd name="T5" fmla="*/ 154 h 360"/>
              <a:gd name="T6" fmla="*/ 269 w 376"/>
              <a:gd name="T7" fmla="*/ 120 h 360"/>
              <a:gd name="T8" fmla="*/ 262 w 376"/>
              <a:gd name="T9" fmla="*/ 104 h 360"/>
              <a:gd name="T10" fmla="*/ 267 w 376"/>
              <a:gd name="T11" fmla="*/ 68 h 360"/>
              <a:gd name="T12" fmla="*/ 188 w 376"/>
              <a:gd name="T13" fmla="*/ 0 h 360"/>
              <a:gd name="T14" fmla="*/ 108 w 376"/>
              <a:gd name="T15" fmla="*/ 68 h 360"/>
              <a:gd name="T16" fmla="*/ 113 w 376"/>
              <a:gd name="T17" fmla="*/ 104 h 360"/>
              <a:gd name="T18" fmla="*/ 106 w 376"/>
              <a:gd name="T19" fmla="*/ 120 h 360"/>
              <a:gd name="T20" fmla="*/ 125 w 376"/>
              <a:gd name="T21" fmla="*/ 154 h 360"/>
              <a:gd name="T22" fmla="*/ 146 w 376"/>
              <a:gd name="T23" fmla="*/ 203 h 360"/>
              <a:gd name="T24" fmla="*/ 81 w 376"/>
              <a:gd name="T25" fmla="*/ 269 h 360"/>
              <a:gd name="T26" fmla="*/ 0 w 376"/>
              <a:gd name="T27" fmla="*/ 318 h 360"/>
              <a:gd name="T28" fmla="*/ 0 w 376"/>
              <a:gd name="T29" fmla="*/ 360 h 360"/>
              <a:gd name="T30" fmla="*/ 188 w 376"/>
              <a:gd name="T31" fmla="*/ 360 h 360"/>
              <a:gd name="T32" fmla="*/ 376 w 376"/>
              <a:gd name="T33" fmla="*/ 360 h 360"/>
              <a:gd name="T34" fmla="*/ 376 w 376"/>
              <a:gd name="T35" fmla="*/ 318 h 360"/>
              <a:gd name="T36" fmla="*/ 294 w 376"/>
              <a:gd name="T37" fmla="*/ 26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6" h="360">
                <a:moveTo>
                  <a:pt x="294" y="269"/>
                </a:moveTo>
                <a:cubicBezTo>
                  <a:pt x="245" y="251"/>
                  <a:pt x="229" y="236"/>
                  <a:pt x="229" y="203"/>
                </a:cubicBezTo>
                <a:cubicBezTo>
                  <a:pt x="229" y="184"/>
                  <a:pt x="244" y="190"/>
                  <a:pt x="251" y="154"/>
                </a:cubicBezTo>
                <a:cubicBezTo>
                  <a:pt x="254" y="140"/>
                  <a:pt x="267" y="154"/>
                  <a:pt x="269" y="120"/>
                </a:cubicBezTo>
                <a:cubicBezTo>
                  <a:pt x="269" y="107"/>
                  <a:pt x="262" y="104"/>
                  <a:pt x="262" y="104"/>
                </a:cubicBezTo>
                <a:cubicBezTo>
                  <a:pt x="262" y="104"/>
                  <a:pt x="266" y="84"/>
                  <a:pt x="267" y="68"/>
                </a:cubicBezTo>
                <a:cubicBezTo>
                  <a:pt x="269" y="49"/>
                  <a:pt x="256" y="0"/>
                  <a:pt x="188" y="0"/>
                </a:cubicBezTo>
                <a:cubicBezTo>
                  <a:pt x="119" y="0"/>
                  <a:pt x="107" y="49"/>
                  <a:pt x="108" y="68"/>
                </a:cubicBezTo>
                <a:cubicBezTo>
                  <a:pt x="110" y="84"/>
                  <a:pt x="113" y="104"/>
                  <a:pt x="113" y="104"/>
                </a:cubicBezTo>
                <a:cubicBezTo>
                  <a:pt x="113" y="104"/>
                  <a:pt x="106" y="107"/>
                  <a:pt x="106" y="120"/>
                </a:cubicBezTo>
                <a:cubicBezTo>
                  <a:pt x="109" y="154"/>
                  <a:pt x="122" y="140"/>
                  <a:pt x="125" y="154"/>
                </a:cubicBezTo>
                <a:cubicBezTo>
                  <a:pt x="131" y="190"/>
                  <a:pt x="146" y="184"/>
                  <a:pt x="146" y="203"/>
                </a:cubicBezTo>
                <a:cubicBezTo>
                  <a:pt x="146" y="236"/>
                  <a:pt x="131" y="251"/>
                  <a:pt x="81" y="269"/>
                </a:cubicBezTo>
                <a:cubicBezTo>
                  <a:pt x="32" y="287"/>
                  <a:pt x="0" y="305"/>
                  <a:pt x="0" y="318"/>
                </a:cubicBezTo>
                <a:cubicBezTo>
                  <a:pt x="0" y="330"/>
                  <a:pt x="0" y="360"/>
                  <a:pt x="0" y="360"/>
                </a:cubicBezTo>
                <a:cubicBezTo>
                  <a:pt x="188" y="360"/>
                  <a:pt x="188" y="360"/>
                  <a:pt x="188" y="360"/>
                </a:cubicBezTo>
                <a:cubicBezTo>
                  <a:pt x="376" y="360"/>
                  <a:pt x="376" y="360"/>
                  <a:pt x="376" y="360"/>
                </a:cubicBezTo>
                <a:cubicBezTo>
                  <a:pt x="376" y="360"/>
                  <a:pt x="376" y="330"/>
                  <a:pt x="376" y="318"/>
                </a:cubicBezTo>
                <a:cubicBezTo>
                  <a:pt x="376" y="305"/>
                  <a:pt x="344" y="287"/>
                  <a:pt x="294" y="26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8" name="Freeform 11"/>
          <p:cNvSpPr>
            <a:spLocks noEditPoints="1"/>
          </p:cNvSpPr>
          <p:nvPr/>
        </p:nvSpPr>
        <p:spPr bwMode="auto">
          <a:xfrm>
            <a:off x="2791107" y="2802994"/>
            <a:ext cx="436734" cy="438918"/>
          </a:xfrm>
          <a:custGeom>
            <a:avLst/>
            <a:gdLst>
              <a:gd name="T0" fmla="*/ 381 w 402"/>
              <a:gd name="T1" fmla="*/ 10 h 404"/>
              <a:gd name="T2" fmla="*/ 365 w 402"/>
              <a:gd name="T3" fmla="*/ 3 h 404"/>
              <a:gd name="T4" fmla="*/ 358 w 402"/>
              <a:gd name="T5" fmla="*/ 18 h 404"/>
              <a:gd name="T6" fmla="*/ 312 w 402"/>
              <a:gd name="T7" fmla="*/ 133 h 404"/>
              <a:gd name="T8" fmla="*/ 301 w 402"/>
              <a:gd name="T9" fmla="*/ 116 h 404"/>
              <a:gd name="T10" fmla="*/ 282 w 402"/>
              <a:gd name="T11" fmla="*/ 106 h 404"/>
              <a:gd name="T12" fmla="*/ 219 w 402"/>
              <a:gd name="T13" fmla="*/ 107 h 404"/>
              <a:gd name="T14" fmla="*/ 197 w 402"/>
              <a:gd name="T15" fmla="*/ 113 h 404"/>
              <a:gd name="T16" fmla="*/ 11 w 402"/>
              <a:gd name="T17" fmla="*/ 245 h 404"/>
              <a:gd name="T18" fmla="*/ 6 w 402"/>
              <a:gd name="T19" fmla="*/ 273 h 404"/>
              <a:gd name="T20" fmla="*/ 91 w 402"/>
              <a:gd name="T21" fmla="*/ 395 h 404"/>
              <a:gd name="T22" fmla="*/ 116 w 402"/>
              <a:gd name="T23" fmla="*/ 397 h 404"/>
              <a:gd name="T24" fmla="*/ 302 w 402"/>
              <a:gd name="T25" fmla="*/ 265 h 404"/>
              <a:gd name="T26" fmla="*/ 316 w 402"/>
              <a:gd name="T27" fmla="*/ 247 h 404"/>
              <a:gd name="T28" fmla="*/ 336 w 402"/>
              <a:gd name="T29" fmla="*/ 184 h 404"/>
              <a:gd name="T30" fmla="*/ 333 w 402"/>
              <a:gd name="T31" fmla="*/ 163 h 404"/>
              <a:gd name="T32" fmla="*/ 326 w 402"/>
              <a:gd name="T33" fmla="*/ 153 h 404"/>
              <a:gd name="T34" fmla="*/ 381 w 402"/>
              <a:gd name="T35" fmla="*/ 10 h 404"/>
              <a:gd name="T36" fmla="*/ 294 w 402"/>
              <a:gd name="T37" fmla="*/ 197 h 404"/>
              <a:gd name="T38" fmla="*/ 250 w 402"/>
              <a:gd name="T39" fmla="*/ 189 h 404"/>
              <a:gd name="T40" fmla="*/ 258 w 402"/>
              <a:gd name="T41" fmla="*/ 144 h 404"/>
              <a:gd name="T42" fmla="*/ 295 w 402"/>
              <a:gd name="T43" fmla="*/ 145 h 404"/>
              <a:gd name="T44" fmla="*/ 285 w 402"/>
              <a:gd name="T45" fmla="*/ 150 h 404"/>
              <a:gd name="T46" fmla="*/ 279 w 402"/>
              <a:gd name="T47" fmla="*/ 166 h 404"/>
              <a:gd name="T48" fmla="*/ 290 w 402"/>
              <a:gd name="T49" fmla="*/ 173 h 404"/>
              <a:gd name="T50" fmla="*/ 295 w 402"/>
              <a:gd name="T51" fmla="*/ 172 h 404"/>
              <a:gd name="T52" fmla="*/ 307 w 402"/>
              <a:gd name="T53" fmla="*/ 165 h 404"/>
              <a:gd name="T54" fmla="*/ 294 w 402"/>
              <a:gd name="T55" fmla="*/ 197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2" h="404">
                <a:moveTo>
                  <a:pt x="381" y="10"/>
                </a:moveTo>
                <a:cubicBezTo>
                  <a:pt x="378" y="4"/>
                  <a:pt x="372" y="0"/>
                  <a:pt x="365" y="3"/>
                </a:cubicBezTo>
                <a:cubicBezTo>
                  <a:pt x="359" y="5"/>
                  <a:pt x="356" y="12"/>
                  <a:pt x="358" y="18"/>
                </a:cubicBezTo>
                <a:cubicBezTo>
                  <a:pt x="376" y="71"/>
                  <a:pt x="340" y="111"/>
                  <a:pt x="312" y="133"/>
                </a:cubicBezTo>
                <a:cubicBezTo>
                  <a:pt x="301" y="116"/>
                  <a:pt x="301" y="116"/>
                  <a:pt x="301" y="116"/>
                </a:cubicBezTo>
                <a:cubicBezTo>
                  <a:pt x="297" y="111"/>
                  <a:pt x="289" y="106"/>
                  <a:pt x="282" y="106"/>
                </a:cubicBezTo>
                <a:cubicBezTo>
                  <a:pt x="219" y="107"/>
                  <a:pt x="219" y="107"/>
                  <a:pt x="219" y="107"/>
                </a:cubicBezTo>
                <a:cubicBezTo>
                  <a:pt x="212" y="106"/>
                  <a:pt x="203" y="109"/>
                  <a:pt x="197" y="113"/>
                </a:cubicBezTo>
                <a:cubicBezTo>
                  <a:pt x="11" y="245"/>
                  <a:pt x="11" y="245"/>
                  <a:pt x="11" y="245"/>
                </a:cubicBezTo>
                <a:cubicBezTo>
                  <a:pt x="2" y="251"/>
                  <a:pt x="0" y="264"/>
                  <a:pt x="6" y="273"/>
                </a:cubicBezTo>
                <a:cubicBezTo>
                  <a:pt x="91" y="395"/>
                  <a:pt x="91" y="395"/>
                  <a:pt x="91" y="395"/>
                </a:cubicBezTo>
                <a:cubicBezTo>
                  <a:pt x="97" y="404"/>
                  <a:pt x="107" y="403"/>
                  <a:pt x="116" y="397"/>
                </a:cubicBezTo>
                <a:cubicBezTo>
                  <a:pt x="302" y="265"/>
                  <a:pt x="302" y="265"/>
                  <a:pt x="302" y="265"/>
                </a:cubicBezTo>
                <a:cubicBezTo>
                  <a:pt x="308" y="261"/>
                  <a:pt x="314" y="253"/>
                  <a:pt x="316" y="247"/>
                </a:cubicBezTo>
                <a:cubicBezTo>
                  <a:pt x="336" y="184"/>
                  <a:pt x="336" y="184"/>
                  <a:pt x="336" y="184"/>
                </a:cubicBezTo>
                <a:cubicBezTo>
                  <a:pt x="338" y="178"/>
                  <a:pt x="337" y="168"/>
                  <a:pt x="333" y="163"/>
                </a:cubicBezTo>
                <a:cubicBezTo>
                  <a:pt x="326" y="153"/>
                  <a:pt x="326" y="153"/>
                  <a:pt x="326" y="153"/>
                </a:cubicBezTo>
                <a:cubicBezTo>
                  <a:pt x="363" y="124"/>
                  <a:pt x="402" y="73"/>
                  <a:pt x="381" y="10"/>
                </a:cubicBezTo>
                <a:close/>
                <a:moveTo>
                  <a:pt x="294" y="197"/>
                </a:moveTo>
                <a:cubicBezTo>
                  <a:pt x="280" y="207"/>
                  <a:pt x="260" y="204"/>
                  <a:pt x="250" y="189"/>
                </a:cubicBezTo>
                <a:cubicBezTo>
                  <a:pt x="240" y="175"/>
                  <a:pt x="243" y="155"/>
                  <a:pt x="258" y="144"/>
                </a:cubicBezTo>
                <a:cubicBezTo>
                  <a:pt x="269" y="136"/>
                  <a:pt x="284" y="137"/>
                  <a:pt x="295" y="145"/>
                </a:cubicBezTo>
                <a:cubicBezTo>
                  <a:pt x="289" y="148"/>
                  <a:pt x="285" y="150"/>
                  <a:pt x="285" y="150"/>
                </a:cubicBezTo>
                <a:cubicBezTo>
                  <a:pt x="279" y="153"/>
                  <a:pt x="276" y="160"/>
                  <a:pt x="279" y="166"/>
                </a:cubicBezTo>
                <a:cubicBezTo>
                  <a:pt x="281" y="171"/>
                  <a:pt x="285" y="173"/>
                  <a:pt x="290" y="173"/>
                </a:cubicBezTo>
                <a:cubicBezTo>
                  <a:pt x="292" y="173"/>
                  <a:pt x="293" y="173"/>
                  <a:pt x="295" y="172"/>
                </a:cubicBezTo>
                <a:cubicBezTo>
                  <a:pt x="299" y="170"/>
                  <a:pt x="303" y="168"/>
                  <a:pt x="307" y="165"/>
                </a:cubicBezTo>
                <a:cubicBezTo>
                  <a:pt x="309" y="177"/>
                  <a:pt x="304" y="190"/>
                  <a:pt x="294" y="197"/>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9" name="Freeform 16"/>
          <p:cNvSpPr>
            <a:spLocks noEditPoints="1"/>
          </p:cNvSpPr>
          <p:nvPr/>
        </p:nvSpPr>
        <p:spPr bwMode="auto">
          <a:xfrm>
            <a:off x="4056464" y="2763778"/>
            <a:ext cx="308656" cy="420785"/>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0" name="Freeform 21"/>
          <p:cNvSpPr>
            <a:spLocks noEditPoints="1"/>
          </p:cNvSpPr>
          <p:nvPr/>
        </p:nvSpPr>
        <p:spPr bwMode="auto">
          <a:xfrm>
            <a:off x="4020256" y="4256673"/>
            <a:ext cx="436071" cy="453024"/>
          </a:xfrm>
          <a:custGeom>
            <a:avLst/>
            <a:gdLst>
              <a:gd name="T0" fmla="*/ 320 w 357"/>
              <a:gd name="T1" fmla="*/ 129 h 371"/>
              <a:gd name="T2" fmla="*/ 212 w 357"/>
              <a:gd name="T3" fmla="*/ 10 h 371"/>
              <a:gd name="T4" fmla="*/ 23 w 357"/>
              <a:gd name="T5" fmla="*/ 201 h 371"/>
              <a:gd name="T6" fmla="*/ 7 w 357"/>
              <a:gd name="T7" fmla="*/ 257 h 371"/>
              <a:gd name="T8" fmla="*/ 59 w 357"/>
              <a:gd name="T9" fmla="*/ 285 h 371"/>
              <a:gd name="T10" fmla="*/ 74 w 357"/>
              <a:gd name="T11" fmla="*/ 280 h 371"/>
              <a:gd name="T12" fmla="*/ 106 w 357"/>
              <a:gd name="T13" fmla="*/ 299 h 371"/>
              <a:gd name="T14" fmla="*/ 129 w 357"/>
              <a:gd name="T15" fmla="*/ 352 h 371"/>
              <a:gd name="T16" fmla="*/ 151 w 357"/>
              <a:gd name="T17" fmla="*/ 368 h 371"/>
              <a:gd name="T18" fmla="*/ 192 w 357"/>
              <a:gd name="T19" fmla="*/ 353 h 371"/>
              <a:gd name="T20" fmla="*/ 201 w 357"/>
              <a:gd name="T21" fmla="*/ 334 h 371"/>
              <a:gd name="T22" fmla="*/ 181 w 357"/>
              <a:gd name="T23" fmla="*/ 317 h 371"/>
              <a:gd name="T24" fmla="*/ 162 w 357"/>
              <a:gd name="T25" fmla="*/ 274 h 371"/>
              <a:gd name="T26" fmla="*/ 182 w 357"/>
              <a:gd name="T27" fmla="*/ 252 h 371"/>
              <a:gd name="T28" fmla="*/ 331 w 357"/>
              <a:gd name="T29" fmla="*/ 288 h 371"/>
              <a:gd name="T30" fmla="*/ 320 w 357"/>
              <a:gd name="T31" fmla="*/ 129 h 371"/>
              <a:gd name="T32" fmla="*/ 309 w 357"/>
              <a:gd name="T33" fmla="*/ 249 h 371"/>
              <a:gd name="T34" fmla="*/ 240 w 357"/>
              <a:gd name="T35" fmla="*/ 164 h 371"/>
              <a:gd name="T36" fmla="*/ 225 w 357"/>
              <a:gd name="T37" fmla="*/ 52 h 371"/>
              <a:gd name="T38" fmla="*/ 292 w 357"/>
              <a:gd name="T39" fmla="*/ 143 h 371"/>
              <a:gd name="T40" fmla="*/ 309 w 357"/>
              <a:gd name="T41" fmla="*/ 249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7" h="371">
                <a:moveTo>
                  <a:pt x="320" y="129"/>
                </a:moveTo>
                <a:cubicBezTo>
                  <a:pt x="289" y="56"/>
                  <a:pt x="238" y="0"/>
                  <a:pt x="212" y="10"/>
                </a:cubicBezTo>
                <a:cubicBezTo>
                  <a:pt x="168" y="28"/>
                  <a:pt x="238" y="113"/>
                  <a:pt x="23" y="201"/>
                </a:cubicBezTo>
                <a:cubicBezTo>
                  <a:pt x="4" y="208"/>
                  <a:pt x="0" y="239"/>
                  <a:pt x="7" y="257"/>
                </a:cubicBezTo>
                <a:cubicBezTo>
                  <a:pt x="15" y="275"/>
                  <a:pt x="41" y="293"/>
                  <a:pt x="59" y="285"/>
                </a:cubicBezTo>
                <a:cubicBezTo>
                  <a:pt x="62" y="284"/>
                  <a:pt x="74" y="280"/>
                  <a:pt x="74" y="280"/>
                </a:cubicBezTo>
                <a:cubicBezTo>
                  <a:pt x="87" y="298"/>
                  <a:pt x="101" y="287"/>
                  <a:pt x="106" y="299"/>
                </a:cubicBezTo>
                <a:cubicBezTo>
                  <a:pt x="112" y="312"/>
                  <a:pt x="125" y="342"/>
                  <a:pt x="129" y="352"/>
                </a:cubicBezTo>
                <a:cubicBezTo>
                  <a:pt x="134" y="362"/>
                  <a:pt x="144" y="371"/>
                  <a:pt x="151" y="368"/>
                </a:cubicBezTo>
                <a:cubicBezTo>
                  <a:pt x="158" y="366"/>
                  <a:pt x="182" y="356"/>
                  <a:pt x="192" y="353"/>
                </a:cubicBezTo>
                <a:cubicBezTo>
                  <a:pt x="201" y="349"/>
                  <a:pt x="203" y="341"/>
                  <a:pt x="201" y="334"/>
                </a:cubicBezTo>
                <a:cubicBezTo>
                  <a:pt x="197" y="327"/>
                  <a:pt x="185" y="325"/>
                  <a:pt x="181" y="317"/>
                </a:cubicBezTo>
                <a:cubicBezTo>
                  <a:pt x="178" y="309"/>
                  <a:pt x="166" y="282"/>
                  <a:pt x="162" y="274"/>
                </a:cubicBezTo>
                <a:cubicBezTo>
                  <a:pt x="158" y="262"/>
                  <a:pt x="168" y="253"/>
                  <a:pt x="182" y="252"/>
                </a:cubicBezTo>
                <a:cubicBezTo>
                  <a:pt x="280" y="241"/>
                  <a:pt x="298" y="302"/>
                  <a:pt x="331" y="288"/>
                </a:cubicBezTo>
                <a:cubicBezTo>
                  <a:pt x="357" y="278"/>
                  <a:pt x="352" y="203"/>
                  <a:pt x="320" y="129"/>
                </a:cubicBezTo>
                <a:close/>
                <a:moveTo>
                  <a:pt x="309" y="249"/>
                </a:moveTo>
                <a:cubicBezTo>
                  <a:pt x="303" y="251"/>
                  <a:pt x="265" y="221"/>
                  <a:pt x="240" y="164"/>
                </a:cubicBezTo>
                <a:cubicBezTo>
                  <a:pt x="216" y="106"/>
                  <a:pt x="219" y="54"/>
                  <a:pt x="225" y="52"/>
                </a:cubicBezTo>
                <a:cubicBezTo>
                  <a:pt x="230" y="49"/>
                  <a:pt x="268" y="86"/>
                  <a:pt x="292" y="143"/>
                </a:cubicBezTo>
                <a:cubicBezTo>
                  <a:pt x="317" y="201"/>
                  <a:pt x="315" y="247"/>
                  <a:pt x="309" y="249"/>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1" name="Content Placeholder 2"/>
          <p:cNvSpPr txBox="1">
            <a:spLocks/>
          </p:cNvSpPr>
          <p:nvPr/>
        </p:nvSpPr>
        <p:spPr>
          <a:xfrm>
            <a:off x="7429061" y="3401156"/>
            <a:ext cx="4453007" cy="128327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dolor sit amet, </a:t>
            </a:r>
            <a:r>
              <a:rPr lang="en-US" sz="1400" b="1" smtClean="0">
                <a:solidFill>
                  <a:schemeClr val="bg1"/>
                </a:solidFill>
              </a:rPr>
              <a:t>consectetur adipiscing elit. </a:t>
            </a:r>
          </a:p>
          <a:p>
            <a:pPr marL="0" indent="0">
              <a:buFont typeface="Arial" panose="020B0604020202020204" pitchFamily="34" charset="0"/>
              <a:buNone/>
            </a:pPr>
            <a:r>
              <a:rPr lang="en-US" sz="1400" smtClean="0">
                <a:solidFill>
                  <a:schemeClr val="bg1"/>
                </a:solidFill>
              </a:rPr>
              <a:t/>
            </a:r>
            <a:br>
              <a:rPr lang="en-US" sz="1400" smtClean="0">
                <a:solidFill>
                  <a:schemeClr val="bg1"/>
                </a:solidFill>
              </a:rPr>
            </a:br>
            <a:r>
              <a:rPr lang="en-US" sz="1400" smtClean="0">
                <a:solidFill>
                  <a:schemeClr val="bg1"/>
                </a:solidFill>
              </a:rPr>
              <a:t>Curabitur elementum posuere pretium. Quisque nibh dolor, dignissim ac dignissim ut, luctus ac urna. Aliquam aliquet non massa quis tincidunt.</a:t>
            </a:r>
            <a:endParaRPr lang="en-US" sz="1400" dirty="0">
              <a:solidFill>
                <a:schemeClr val="bg1"/>
              </a:solidFill>
            </a:endParaRPr>
          </a:p>
        </p:txBody>
      </p:sp>
      <p:sp>
        <p:nvSpPr>
          <p:cNvPr id="22" name="Title 13"/>
          <p:cNvSpPr txBox="1">
            <a:spLocks/>
          </p:cNvSpPr>
          <p:nvPr/>
        </p:nvSpPr>
        <p:spPr>
          <a:xfrm>
            <a:off x="7453160" y="2656589"/>
            <a:ext cx="4247004" cy="861881"/>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400" dirty="0" smtClean="0">
                <a:solidFill>
                  <a:schemeClr val="accent2"/>
                </a:solidFill>
              </a:rPr>
              <a:t>Analysis</a:t>
            </a:r>
            <a:endParaRPr lang="en-US" sz="4400" dirty="0">
              <a:solidFill>
                <a:schemeClr val="accent2"/>
              </a:solidFill>
            </a:endParaRPr>
          </a:p>
        </p:txBody>
      </p:sp>
      <p:sp>
        <p:nvSpPr>
          <p:cNvPr id="23" name="矩形 22"/>
          <p:cNvSpPr/>
          <p:nvPr/>
        </p:nvSpPr>
        <p:spPr>
          <a:xfrm>
            <a:off x="3735952" y="3308421"/>
            <a:ext cx="1359539" cy="646331"/>
          </a:xfrm>
          <a:prstGeom prst="rect">
            <a:avLst/>
          </a:prstGeom>
        </p:spPr>
        <p:txBody>
          <a:bodyPr wrap="none">
            <a:spAutoFit/>
          </a:bodyPr>
          <a:lstStyle/>
          <a:p>
            <a:pPr algn="ctr"/>
            <a:r>
              <a:rPr lang="en-US" altLang="zh-CN" dirty="0">
                <a:solidFill>
                  <a:schemeClr val="bg1"/>
                </a:solidFill>
              </a:rPr>
              <a:t>Improve </a:t>
            </a:r>
            <a:endParaRPr lang="en-US" altLang="zh-CN" dirty="0" smtClean="0">
              <a:solidFill>
                <a:schemeClr val="bg1"/>
              </a:solidFill>
            </a:endParaRPr>
          </a:p>
          <a:p>
            <a:pPr algn="ctr"/>
            <a:r>
              <a:rPr lang="en-US" altLang="zh-CN" dirty="0" smtClean="0">
                <a:solidFill>
                  <a:schemeClr val="bg1"/>
                </a:solidFill>
              </a:rPr>
              <a:t>Awareness</a:t>
            </a:r>
            <a:endParaRPr lang="en-US" altLang="zh-CN" dirty="0">
              <a:solidFill>
                <a:schemeClr val="bg1"/>
              </a:solidFill>
            </a:endParaRPr>
          </a:p>
        </p:txBody>
      </p:sp>
      <p:sp>
        <p:nvSpPr>
          <p:cNvPr id="24" name="矩形 23"/>
          <p:cNvSpPr/>
          <p:nvPr/>
        </p:nvSpPr>
        <p:spPr>
          <a:xfrm>
            <a:off x="2270582" y="3424001"/>
            <a:ext cx="1391856" cy="369332"/>
          </a:xfrm>
          <a:prstGeom prst="rect">
            <a:avLst/>
          </a:prstGeom>
        </p:spPr>
        <p:txBody>
          <a:bodyPr wrap="none">
            <a:spAutoFit/>
          </a:bodyPr>
          <a:lstStyle/>
          <a:p>
            <a:pPr algn="ctr"/>
            <a:r>
              <a:rPr lang="en-US" altLang="zh-CN" dirty="0">
                <a:solidFill>
                  <a:schemeClr val="bg1"/>
                </a:solidFill>
              </a:rPr>
              <a:t>Drive Sales</a:t>
            </a:r>
          </a:p>
        </p:txBody>
      </p:sp>
      <p:sp>
        <p:nvSpPr>
          <p:cNvPr id="25" name="矩形 24"/>
          <p:cNvSpPr/>
          <p:nvPr/>
        </p:nvSpPr>
        <p:spPr>
          <a:xfrm>
            <a:off x="3681980" y="4867452"/>
            <a:ext cx="1316259" cy="369332"/>
          </a:xfrm>
          <a:prstGeom prst="rect">
            <a:avLst/>
          </a:prstGeom>
        </p:spPr>
        <p:txBody>
          <a:bodyPr wrap="none">
            <a:spAutoFit/>
          </a:bodyPr>
          <a:lstStyle/>
          <a:p>
            <a:pPr algn="ctr"/>
            <a:r>
              <a:rPr lang="en-US" altLang="zh-CN" dirty="0">
                <a:solidFill>
                  <a:schemeClr val="bg1"/>
                </a:solidFill>
              </a:rPr>
              <a:t>Marketing</a:t>
            </a:r>
          </a:p>
        </p:txBody>
      </p:sp>
      <p:sp>
        <p:nvSpPr>
          <p:cNvPr id="26" name="矩形 25"/>
          <p:cNvSpPr/>
          <p:nvPr/>
        </p:nvSpPr>
        <p:spPr>
          <a:xfrm>
            <a:off x="2294940" y="4845706"/>
            <a:ext cx="1263166" cy="646331"/>
          </a:xfrm>
          <a:prstGeom prst="rect">
            <a:avLst/>
          </a:prstGeom>
        </p:spPr>
        <p:txBody>
          <a:bodyPr wrap="none">
            <a:spAutoFit/>
          </a:bodyPr>
          <a:lstStyle/>
          <a:p>
            <a:pPr algn="ctr"/>
            <a:r>
              <a:rPr lang="en-US" altLang="zh-CN" dirty="0">
                <a:solidFill>
                  <a:schemeClr val="bg1"/>
                </a:solidFill>
              </a:rPr>
              <a:t>Generate </a:t>
            </a:r>
            <a:endParaRPr lang="en-US" altLang="zh-CN" dirty="0" smtClean="0">
              <a:solidFill>
                <a:schemeClr val="bg1"/>
              </a:solidFill>
            </a:endParaRPr>
          </a:p>
          <a:p>
            <a:pPr algn="ctr"/>
            <a:r>
              <a:rPr lang="en-US" altLang="zh-CN" dirty="0" smtClean="0">
                <a:solidFill>
                  <a:schemeClr val="bg1"/>
                </a:solidFill>
              </a:rPr>
              <a:t>Leads</a:t>
            </a:r>
            <a:endParaRPr lang="en-US" altLang="zh-CN" dirty="0">
              <a:solidFill>
                <a:schemeClr val="bg1"/>
              </a:solidFill>
            </a:endParaRPr>
          </a:p>
        </p:txBody>
      </p:sp>
    </p:spTree>
    <p:extLst>
      <p:ext uri="{BB962C8B-B14F-4D97-AF65-F5344CB8AC3E}">
        <p14:creationId xmlns:p14="http://schemas.microsoft.com/office/powerpoint/2010/main" val="2711393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dirty="0" smtClean="0">
                <a:solidFill>
                  <a:schemeClr val="bg1"/>
                </a:solidFill>
              </a:rPr>
              <a:t>3</a:t>
            </a:r>
            <a:endParaRPr lang="zh-CN" altLang="en-US" sz="19900" b="1" dirty="0">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85956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Content Placeholder 2"/>
          <p:cNvSpPr txBox="1">
            <a:spLocks/>
          </p:cNvSpPr>
          <p:nvPr/>
        </p:nvSpPr>
        <p:spPr>
          <a:xfrm>
            <a:off x="449211" y="5784883"/>
            <a:ext cx="11296756" cy="86266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dirty="0">
              <a:solidFill>
                <a:schemeClr val="bg1"/>
              </a:solidFill>
            </a:endParaRPr>
          </a:p>
        </p:txBody>
      </p:sp>
      <p:sp>
        <p:nvSpPr>
          <p:cNvPr id="8" name="L-Shape 2"/>
          <p:cNvSpPr/>
          <p:nvPr/>
        </p:nvSpPr>
        <p:spPr>
          <a:xfrm rot="5400000">
            <a:off x="1312305" y="3386323"/>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accent2"/>
              </a:solidFill>
            </a:endParaRPr>
          </a:p>
        </p:txBody>
      </p:sp>
      <p:sp>
        <p:nvSpPr>
          <p:cNvPr id="9" name="Freeform 3"/>
          <p:cNvSpPr/>
          <p:nvPr/>
        </p:nvSpPr>
        <p:spPr>
          <a:xfrm>
            <a:off x="1077527" y="4085166"/>
            <a:ext cx="211125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Brainstorm</a:t>
            </a:r>
            <a:endParaRPr lang="en-US" sz="2000" b="1" kern="1200" dirty="0">
              <a:solidFill>
                <a:schemeClr val="accent2"/>
              </a:solidFill>
            </a:endParaRPr>
          </a:p>
        </p:txBody>
      </p:sp>
      <p:sp>
        <p:nvSpPr>
          <p:cNvPr id="10" name="Isosceles Triangle 5"/>
          <p:cNvSpPr/>
          <p:nvPr/>
        </p:nvSpPr>
        <p:spPr>
          <a:xfrm>
            <a:off x="2790431" y="3214507"/>
            <a:ext cx="398349"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1" name="L-Shape 6"/>
          <p:cNvSpPr/>
          <p:nvPr/>
        </p:nvSpPr>
        <p:spPr>
          <a:xfrm rot="5400000">
            <a:off x="3896892" y="2746931"/>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2" name="Freeform 7"/>
          <p:cNvSpPr/>
          <p:nvPr/>
        </p:nvSpPr>
        <p:spPr>
          <a:xfrm>
            <a:off x="3662114" y="3445774"/>
            <a:ext cx="211125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Conceptualization</a:t>
            </a:r>
            <a:endParaRPr lang="en-US" sz="2000" b="1" kern="1200" dirty="0">
              <a:solidFill>
                <a:schemeClr val="accent2"/>
              </a:solidFill>
            </a:endParaRPr>
          </a:p>
        </p:txBody>
      </p:sp>
      <p:sp>
        <p:nvSpPr>
          <p:cNvPr id="13" name="Isosceles Triangle 10"/>
          <p:cNvSpPr/>
          <p:nvPr/>
        </p:nvSpPr>
        <p:spPr>
          <a:xfrm>
            <a:off x="5375017" y="2575115"/>
            <a:ext cx="398349"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4" name="L-Shape 11"/>
          <p:cNvSpPr/>
          <p:nvPr/>
        </p:nvSpPr>
        <p:spPr>
          <a:xfrm rot="5400000">
            <a:off x="6481478" y="2107539"/>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5" name="Freeform 14"/>
          <p:cNvSpPr/>
          <p:nvPr/>
        </p:nvSpPr>
        <p:spPr>
          <a:xfrm>
            <a:off x="6246700" y="2806383"/>
            <a:ext cx="211125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Proposal</a:t>
            </a:r>
            <a:endParaRPr lang="en-US" sz="2000" b="1" kern="1200" dirty="0">
              <a:solidFill>
                <a:schemeClr val="accent2"/>
              </a:solidFill>
            </a:endParaRPr>
          </a:p>
        </p:txBody>
      </p:sp>
      <p:sp>
        <p:nvSpPr>
          <p:cNvPr id="16" name="Isosceles Triangle 15"/>
          <p:cNvSpPr/>
          <p:nvPr/>
        </p:nvSpPr>
        <p:spPr>
          <a:xfrm>
            <a:off x="7959602" y="1935723"/>
            <a:ext cx="398349" cy="398245"/>
          </a:xfrm>
          <a:prstGeom prst="triangle">
            <a:avLst>
              <a:gd name="adj" fmla="val 100000"/>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7" name="L-Shape 16"/>
          <p:cNvSpPr/>
          <p:nvPr/>
        </p:nvSpPr>
        <p:spPr>
          <a:xfrm rot="5400000">
            <a:off x="9066063" y="1468149"/>
            <a:ext cx="1405029" cy="2338546"/>
          </a:xfrm>
          <a:prstGeom prst="corner">
            <a:avLst>
              <a:gd name="adj1" fmla="val 16120"/>
              <a:gd name="adj2" fmla="val 16110"/>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zh-CN" altLang="en-US"/>
          </a:p>
        </p:txBody>
      </p:sp>
      <p:sp>
        <p:nvSpPr>
          <p:cNvPr id="18" name="Freeform 18"/>
          <p:cNvSpPr/>
          <p:nvPr/>
        </p:nvSpPr>
        <p:spPr>
          <a:xfrm>
            <a:off x="8831285" y="2166991"/>
            <a:ext cx="2111253" cy="1850154"/>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45720" tIns="45720" rIns="45720" bIns="45720" numCol="1" spcCol="1270" anchor="t" anchorCtr="0">
            <a:noAutofit/>
          </a:bodyPr>
          <a:lstStyle/>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endParaRPr lang="en-US" sz="2000" b="1" kern="1200" dirty="0" smtClean="0">
              <a:solidFill>
                <a:schemeClr val="accent2"/>
              </a:solidFill>
            </a:endParaRPr>
          </a:p>
          <a:p>
            <a:pPr lvl="0" algn="ctr" defTabSz="533400">
              <a:lnSpc>
                <a:spcPct val="90000"/>
              </a:lnSpc>
              <a:spcBef>
                <a:spcPct val="0"/>
              </a:spcBef>
              <a:spcAft>
                <a:spcPct val="35000"/>
              </a:spcAft>
            </a:pPr>
            <a:r>
              <a:rPr lang="en-US" sz="2000" b="1" kern="1200" dirty="0" smtClean="0">
                <a:solidFill>
                  <a:schemeClr val="accent2"/>
                </a:solidFill>
              </a:rPr>
              <a:t>Revisions</a:t>
            </a:r>
            <a:endParaRPr lang="en-US" sz="2000" b="1" kern="1200" dirty="0">
              <a:solidFill>
                <a:schemeClr val="accent2"/>
              </a:solidFill>
            </a:endParaRPr>
          </a:p>
        </p:txBody>
      </p:sp>
      <p:sp>
        <p:nvSpPr>
          <p:cNvPr id="19" name="Freeform 6"/>
          <p:cNvSpPr>
            <a:spLocks noEditPoints="1"/>
          </p:cNvSpPr>
          <p:nvPr/>
        </p:nvSpPr>
        <p:spPr bwMode="auto">
          <a:xfrm>
            <a:off x="1945829" y="4310874"/>
            <a:ext cx="374644" cy="398983"/>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20" name="Freeform 11"/>
          <p:cNvSpPr>
            <a:spLocks noEditPoints="1"/>
          </p:cNvSpPr>
          <p:nvPr/>
        </p:nvSpPr>
        <p:spPr bwMode="auto">
          <a:xfrm>
            <a:off x="4420011" y="3633240"/>
            <a:ext cx="482850" cy="48323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21" name="Freeform 21"/>
          <p:cNvSpPr>
            <a:spLocks noEditPoints="1"/>
          </p:cNvSpPr>
          <p:nvPr/>
        </p:nvSpPr>
        <p:spPr bwMode="auto">
          <a:xfrm>
            <a:off x="7019683" y="3001110"/>
            <a:ext cx="411326" cy="412518"/>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accent2"/>
              </a:solidFill>
            </a:endParaRPr>
          </a:p>
        </p:txBody>
      </p:sp>
      <p:sp>
        <p:nvSpPr>
          <p:cNvPr id="22" name="Freeform 26"/>
          <p:cNvSpPr>
            <a:spLocks/>
          </p:cNvSpPr>
          <p:nvPr/>
        </p:nvSpPr>
        <p:spPr bwMode="auto">
          <a:xfrm>
            <a:off x="9681984" y="2423160"/>
            <a:ext cx="338606" cy="35107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Tree>
    <p:extLst>
      <p:ext uri="{BB962C8B-B14F-4D97-AF65-F5344CB8AC3E}">
        <p14:creationId xmlns:p14="http://schemas.microsoft.com/office/powerpoint/2010/main" val="839484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cxnSp>
        <p:nvCxnSpPr>
          <p:cNvPr id="7" name="Straight Connector 31"/>
          <p:cNvCxnSpPr/>
          <p:nvPr/>
        </p:nvCxnSpPr>
        <p:spPr>
          <a:xfrm>
            <a:off x="566205" y="3113898"/>
            <a:ext cx="11062766" cy="0"/>
          </a:xfrm>
          <a:prstGeom prst="line">
            <a:avLst/>
          </a:prstGeom>
          <a:ln>
            <a:solidFill>
              <a:schemeClr val="accent2"/>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8" name="Freeform 6"/>
          <p:cNvSpPr>
            <a:spLocks noEditPoints="1"/>
          </p:cNvSpPr>
          <p:nvPr/>
        </p:nvSpPr>
        <p:spPr bwMode="auto">
          <a:xfrm>
            <a:off x="5590800" y="2390018"/>
            <a:ext cx="939054" cy="959794"/>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9" name="Oval 14"/>
          <p:cNvSpPr/>
          <p:nvPr/>
        </p:nvSpPr>
        <p:spPr>
          <a:xfrm>
            <a:off x="1502851" y="2124559"/>
            <a:ext cx="2083509" cy="2082967"/>
          </a:xfrm>
          <a:prstGeom prst="ellipse">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a:p>
            <a:pPr algn="ctr"/>
            <a:endParaRPr lang="en-US" sz="2000" dirty="0"/>
          </a:p>
          <a:p>
            <a:pPr algn="ctr"/>
            <a:r>
              <a:rPr lang="en-US" sz="2000" dirty="0"/>
              <a:t>Identify your Trigger</a:t>
            </a:r>
          </a:p>
        </p:txBody>
      </p:sp>
      <p:sp>
        <p:nvSpPr>
          <p:cNvPr id="10" name="Freeform 11"/>
          <p:cNvSpPr>
            <a:spLocks noEditPoints="1"/>
          </p:cNvSpPr>
          <p:nvPr/>
        </p:nvSpPr>
        <p:spPr bwMode="auto">
          <a:xfrm>
            <a:off x="2295575" y="2425530"/>
            <a:ext cx="498056" cy="496603"/>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1" name="Oval 19"/>
          <p:cNvSpPr/>
          <p:nvPr/>
        </p:nvSpPr>
        <p:spPr>
          <a:xfrm>
            <a:off x="8608816" y="2124559"/>
            <a:ext cx="2083509" cy="2082967"/>
          </a:xfrm>
          <a:prstGeom prst="ellipse">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a:p>
            <a:pPr algn="ctr"/>
            <a:endParaRPr lang="en-US" sz="2000" dirty="0"/>
          </a:p>
          <a:p>
            <a:pPr algn="ctr"/>
            <a:r>
              <a:rPr lang="en-US" sz="2000" dirty="0"/>
              <a:t>Create a New Routine</a:t>
            </a:r>
          </a:p>
        </p:txBody>
      </p:sp>
      <p:sp>
        <p:nvSpPr>
          <p:cNvPr id="12" name="Freeform 16"/>
          <p:cNvSpPr>
            <a:spLocks noEditPoints="1"/>
          </p:cNvSpPr>
          <p:nvPr/>
        </p:nvSpPr>
        <p:spPr bwMode="auto">
          <a:xfrm>
            <a:off x="9409182" y="2432505"/>
            <a:ext cx="482772" cy="482646"/>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3" name="Content Placeholder 2"/>
          <p:cNvSpPr txBox="1">
            <a:spLocks/>
          </p:cNvSpPr>
          <p:nvPr/>
        </p:nvSpPr>
        <p:spPr>
          <a:xfrm>
            <a:off x="1004108" y="5398409"/>
            <a:ext cx="3043913" cy="113068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r>
              <a:rPr lang="en-US" sz="1200" smtClean="0">
                <a:solidFill>
                  <a:schemeClr val="bg1"/>
                </a:solidFill>
              </a:rPr>
              <a:t>Lorem Ipsum has been the industry's standard dummy text ever since the 1500s.</a:t>
            </a:r>
            <a:endParaRPr lang="en-US" sz="1200" dirty="0">
              <a:solidFill>
                <a:schemeClr val="bg1"/>
              </a:solidFill>
            </a:endParaRPr>
          </a:p>
        </p:txBody>
      </p:sp>
      <p:sp>
        <p:nvSpPr>
          <p:cNvPr id="14" name="Title 13"/>
          <p:cNvSpPr txBox="1">
            <a:spLocks/>
          </p:cNvSpPr>
          <p:nvPr/>
        </p:nvSpPr>
        <p:spPr>
          <a:xfrm>
            <a:off x="902644" y="4706581"/>
            <a:ext cx="3246839"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dirty="0" smtClean="0">
                <a:solidFill>
                  <a:schemeClr val="accent2"/>
                </a:solidFill>
              </a:rPr>
              <a:t>Step 1</a:t>
            </a:r>
            <a:endParaRPr lang="en-US" sz="3600" dirty="0">
              <a:solidFill>
                <a:schemeClr val="accent2"/>
              </a:solidFill>
            </a:endParaRPr>
          </a:p>
        </p:txBody>
      </p:sp>
      <p:sp>
        <p:nvSpPr>
          <p:cNvPr id="15" name="Content Placeholder 2"/>
          <p:cNvSpPr txBox="1">
            <a:spLocks/>
          </p:cNvSpPr>
          <p:nvPr/>
        </p:nvSpPr>
        <p:spPr>
          <a:xfrm>
            <a:off x="4562135" y="5398409"/>
            <a:ext cx="3043913" cy="11306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a:t>
            </a:r>
            <a:r>
              <a:rPr lang="en-US" sz="1200" b="1" dirty="0" smtClean="0">
                <a:solidFill>
                  <a:schemeClr val="bg1"/>
                </a:solidFill>
              </a:rPr>
              <a:t>consectetur adipiscing elit. </a:t>
            </a:r>
            <a:r>
              <a:rPr lang="en-US" sz="1200" dirty="0" smtClean="0">
                <a:solidFill>
                  <a:schemeClr val="bg1"/>
                </a:solidFill>
              </a:rPr>
              <a:t>Lorem Ipsum has been the industry's standard dummy text ever since the 1500s.</a:t>
            </a:r>
            <a:endParaRPr lang="en-US" sz="1200" dirty="0">
              <a:solidFill>
                <a:schemeClr val="bg1"/>
              </a:solidFill>
            </a:endParaRPr>
          </a:p>
        </p:txBody>
      </p:sp>
      <p:sp>
        <p:nvSpPr>
          <p:cNvPr id="16" name="Title 13"/>
          <p:cNvSpPr txBox="1">
            <a:spLocks/>
          </p:cNvSpPr>
          <p:nvPr/>
        </p:nvSpPr>
        <p:spPr>
          <a:xfrm>
            <a:off x="4460670" y="4706581"/>
            <a:ext cx="3246839"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dirty="0" smtClean="0">
                <a:solidFill>
                  <a:schemeClr val="accent2"/>
                </a:solidFill>
              </a:rPr>
              <a:t>Step 2</a:t>
            </a:r>
            <a:endParaRPr lang="en-US" sz="3600" dirty="0">
              <a:solidFill>
                <a:schemeClr val="accent2"/>
              </a:solidFill>
            </a:endParaRPr>
          </a:p>
        </p:txBody>
      </p:sp>
      <p:sp>
        <p:nvSpPr>
          <p:cNvPr id="17" name="Content Placeholder 2"/>
          <p:cNvSpPr txBox="1">
            <a:spLocks/>
          </p:cNvSpPr>
          <p:nvPr/>
        </p:nvSpPr>
        <p:spPr>
          <a:xfrm>
            <a:off x="8115118" y="5398409"/>
            <a:ext cx="3043913" cy="113068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200" dirty="0" smtClean="0">
                <a:solidFill>
                  <a:schemeClr val="bg1"/>
                </a:solidFill>
              </a:rPr>
              <a:t>Lorem ipsum dolor sit amet, </a:t>
            </a:r>
            <a:r>
              <a:rPr lang="en-US" sz="1200" b="1" dirty="0" smtClean="0">
                <a:solidFill>
                  <a:schemeClr val="bg1"/>
                </a:solidFill>
              </a:rPr>
              <a:t>consectetur adipiscing elit. </a:t>
            </a:r>
            <a:r>
              <a:rPr lang="en-US" sz="1200" dirty="0" smtClean="0">
                <a:solidFill>
                  <a:schemeClr val="bg1"/>
                </a:solidFill>
              </a:rPr>
              <a:t>Lorem Ipsum has been the industry's standard dummy text ever since the 1500s.</a:t>
            </a:r>
            <a:endParaRPr lang="en-US" sz="1200" dirty="0">
              <a:solidFill>
                <a:schemeClr val="bg1"/>
              </a:solidFill>
            </a:endParaRPr>
          </a:p>
        </p:txBody>
      </p:sp>
      <p:sp>
        <p:nvSpPr>
          <p:cNvPr id="18" name="Title 13"/>
          <p:cNvSpPr txBox="1">
            <a:spLocks/>
          </p:cNvSpPr>
          <p:nvPr/>
        </p:nvSpPr>
        <p:spPr>
          <a:xfrm>
            <a:off x="8013653" y="4706581"/>
            <a:ext cx="3246839" cy="646331"/>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3600" dirty="0" smtClean="0">
                <a:solidFill>
                  <a:schemeClr val="accent2"/>
                </a:solidFill>
              </a:rPr>
              <a:t>Step 3</a:t>
            </a:r>
            <a:endParaRPr lang="en-US" sz="3600" dirty="0">
              <a:solidFill>
                <a:schemeClr val="accent2"/>
              </a:solidFill>
            </a:endParaRPr>
          </a:p>
        </p:txBody>
      </p:sp>
    </p:spTree>
    <p:extLst>
      <p:ext uri="{BB962C8B-B14F-4D97-AF65-F5344CB8AC3E}">
        <p14:creationId xmlns:p14="http://schemas.microsoft.com/office/powerpoint/2010/main" val="417259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Freeform 114"/>
          <p:cNvSpPr>
            <a:spLocks noChangeAspect="1"/>
          </p:cNvSpPr>
          <p:nvPr/>
        </p:nvSpPr>
        <p:spPr bwMode="gray">
          <a:xfrm>
            <a:off x="6881687" y="1816667"/>
            <a:ext cx="2200465" cy="1678768"/>
          </a:xfrm>
          <a:custGeom>
            <a:avLst/>
            <a:gdLst/>
            <a:ahLst/>
            <a:cxnLst>
              <a:cxn ang="0">
                <a:pos x="2191" y="2191"/>
              </a:cxn>
              <a:cxn ang="0">
                <a:pos x="2134" y="2244"/>
              </a:cxn>
              <a:cxn ang="0">
                <a:pos x="2015" y="2329"/>
              </a:cxn>
              <a:cxn ang="0">
                <a:pos x="1898" y="2261"/>
              </a:cxn>
              <a:cxn ang="0">
                <a:pos x="1746" y="2168"/>
              </a:cxn>
              <a:cxn ang="0">
                <a:pos x="1585" y="2194"/>
              </a:cxn>
              <a:cxn ang="0">
                <a:pos x="1509" y="2247"/>
              </a:cxn>
              <a:cxn ang="0">
                <a:pos x="1333" y="2120"/>
              </a:cxn>
              <a:cxn ang="0">
                <a:pos x="1352" y="1901"/>
              </a:cxn>
              <a:cxn ang="0">
                <a:pos x="1237" y="1793"/>
              </a:cxn>
              <a:cxn ang="0">
                <a:pos x="1036" y="1874"/>
              </a:cxn>
              <a:cxn ang="0">
                <a:pos x="881" y="1862"/>
              </a:cxn>
              <a:cxn ang="0">
                <a:pos x="793" y="1879"/>
              </a:cxn>
              <a:cxn ang="0">
                <a:pos x="691" y="1881"/>
              </a:cxn>
              <a:cxn ang="0">
                <a:pos x="603" y="1834"/>
              </a:cxn>
              <a:cxn ang="0">
                <a:pos x="556" y="1803"/>
              </a:cxn>
              <a:cxn ang="0">
                <a:pos x="423" y="1731"/>
              </a:cxn>
              <a:cxn ang="0">
                <a:pos x="348" y="1701"/>
              </a:cxn>
              <a:cxn ang="0">
                <a:pos x="291" y="1675"/>
              </a:cxn>
              <a:cxn ang="0">
                <a:pos x="278" y="1580"/>
              </a:cxn>
              <a:cxn ang="0">
                <a:pos x="322" y="1567"/>
              </a:cxn>
              <a:cxn ang="0">
                <a:pos x="300" y="1492"/>
              </a:cxn>
              <a:cxn ang="0">
                <a:pos x="360" y="1411"/>
              </a:cxn>
              <a:cxn ang="0">
                <a:pos x="326" y="1368"/>
              </a:cxn>
              <a:cxn ang="0">
                <a:pos x="230" y="1391"/>
              </a:cxn>
              <a:cxn ang="0">
                <a:pos x="126" y="1355"/>
              </a:cxn>
              <a:cxn ang="0">
                <a:pos x="88" y="1295"/>
              </a:cxn>
              <a:cxn ang="0">
                <a:pos x="63" y="1212"/>
              </a:cxn>
              <a:cxn ang="0">
                <a:pos x="105" y="1043"/>
              </a:cxn>
              <a:cxn ang="0">
                <a:pos x="364" y="920"/>
              </a:cxn>
              <a:cxn ang="0">
                <a:pos x="471" y="693"/>
              </a:cxn>
              <a:cxn ang="0">
                <a:pos x="656" y="507"/>
              </a:cxn>
              <a:cxn ang="0">
                <a:pos x="854" y="474"/>
              </a:cxn>
              <a:cxn ang="0">
                <a:pos x="1031" y="711"/>
              </a:cxn>
              <a:cxn ang="0">
                <a:pos x="1283" y="882"/>
              </a:cxn>
              <a:cxn ang="0">
                <a:pos x="1719" y="963"/>
              </a:cxn>
              <a:cxn ang="0">
                <a:pos x="2042" y="854"/>
              </a:cxn>
              <a:cxn ang="0">
                <a:pos x="2284" y="666"/>
              </a:cxn>
              <a:cxn ang="0">
                <a:pos x="2450" y="478"/>
              </a:cxn>
              <a:cxn ang="0">
                <a:pos x="2342" y="311"/>
              </a:cxn>
              <a:cxn ang="0">
                <a:pos x="2557" y="161"/>
              </a:cxn>
              <a:cxn ang="0">
                <a:pos x="2738" y="0"/>
              </a:cxn>
              <a:cxn ang="0">
                <a:pos x="2901" y="155"/>
              </a:cxn>
              <a:cxn ang="0">
                <a:pos x="3109" y="394"/>
              </a:cxn>
              <a:cxn ang="0">
                <a:pos x="3323" y="441"/>
              </a:cxn>
              <a:cxn ang="0">
                <a:pos x="3195" y="693"/>
              </a:cxn>
              <a:cxn ang="0">
                <a:pos x="2994" y="941"/>
              </a:cxn>
              <a:cxn ang="0">
                <a:pos x="2729" y="1097"/>
              </a:cxn>
              <a:cxn ang="0">
                <a:pos x="2616" y="1118"/>
              </a:cxn>
              <a:cxn ang="0">
                <a:pos x="2542" y="1082"/>
              </a:cxn>
              <a:cxn ang="0">
                <a:pos x="2444" y="1221"/>
              </a:cxn>
              <a:cxn ang="0">
                <a:pos x="2611" y="1254"/>
              </a:cxn>
              <a:cxn ang="0">
                <a:pos x="2643" y="1301"/>
              </a:cxn>
              <a:cxn ang="0">
                <a:pos x="2521" y="1404"/>
              </a:cxn>
              <a:cxn ang="0">
                <a:pos x="2646" y="1642"/>
              </a:cxn>
              <a:cxn ang="0">
                <a:pos x="2640" y="1677"/>
              </a:cxn>
              <a:cxn ang="0">
                <a:pos x="2624" y="1743"/>
              </a:cxn>
              <a:cxn ang="0">
                <a:pos x="2628" y="1814"/>
              </a:cxn>
              <a:cxn ang="0">
                <a:pos x="2555" y="1933"/>
              </a:cxn>
              <a:cxn ang="0">
                <a:pos x="2512" y="2028"/>
              </a:cxn>
              <a:cxn ang="0">
                <a:pos x="2435" y="2097"/>
              </a:cxn>
              <a:cxn ang="0">
                <a:pos x="2344" y="2177"/>
              </a:cxn>
              <a:cxn ang="0">
                <a:pos x="2245" y="2202"/>
              </a:cxn>
            </a:cxnLst>
            <a:rect l="0" t="0" r="r" b="b"/>
            <a:pathLst>
              <a:path w="3356" h="2335">
                <a:moveTo>
                  <a:pt x="2243" y="2202"/>
                </a:moveTo>
                <a:lnTo>
                  <a:pt x="2240" y="2209"/>
                </a:lnTo>
                <a:lnTo>
                  <a:pt x="2239" y="2206"/>
                </a:lnTo>
                <a:lnTo>
                  <a:pt x="2239" y="2202"/>
                </a:lnTo>
                <a:lnTo>
                  <a:pt x="2235" y="2199"/>
                </a:lnTo>
                <a:lnTo>
                  <a:pt x="2226" y="2201"/>
                </a:lnTo>
                <a:lnTo>
                  <a:pt x="2225" y="2202"/>
                </a:lnTo>
                <a:lnTo>
                  <a:pt x="2224" y="2202"/>
                </a:lnTo>
                <a:lnTo>
                  <a:pt x="2224" y="2205"/>
                </a:lnTo>
                <a:lnTo>
                  <a:pt x="2229" y="2211"/>
                </a:lnTo>
                <a:lnTo>
                  <a:pt x="2224" y="2212"/>
                </a:lnTo>
                <a:lnTo>
                  <a:pt x="2211" y="2213"/>
                </a:lnTo>
                <a:lnTo>
                  <a:pt x="2210" y="2209"/>
                </a:lnTo>
                <a:lnTo>
                  <a:pt x="2211" y="2206"/>
                </a:lnTo>
                <a:lnTo>
                  <a:pt x="2209" y="2202"/>
                </a:lnTo>
                <a:lnTo>
                  <a:pt x="2199" y="2194"/>
                </a:lnTo>
                <a:lnTo>
                  <a:pt x="2191" y="2191"/>
                </a:lnTo>
                <a:lnTo>
                  <a:pt x="2188" y="2185"/>
                </a:lnTo>
                <a:lnTo>
                  <a:pt x="2186" y="2198"/>
                </a:lnTo>
                <a:lnTo>
                  <a:pt x="2186" y="2209"/>
                </a:lnTo>
                <a:lnTo>
                  <a:pt x="2187" y="2216"/>
                </a:lnTo>
                <a:lnTo>
                  <a:pt x="2187" y="2218"/>
                </a:lnTo>
                <a:lnTo>
                  <a:pt x="2183" y="2220"/>
                </a:lnTo>
                <a:lnTo>
                  <a:pt x="2180" y="2220"/>
                </a:lnTo>
                <a:lnTo>
                  <a:pt x="2171" y="2209"/>
                </a:lnTo>
                <a:lnTo>
                  <a:pt x="2164" y="2204"/>
                </a:lnTo>
                <a:lnTo>
                  <a:pt x="2161" y="2198"/>
                </a:lnTo>
                <a:lnTo>
                  <a:pt x="2155" y="2215"/>
                </a:lnTo>
                <a:lnTo>
                  <a:pt x="2155" y="2222"/>
                </a:lnTo>
                <a:lnTo>
                  <a:pt x="2156" y="2227"/>
                </a:lnTo>
                <a:lnTo>
                  <a:pt x="2156" y="2236"/>
                </a:lnTo>
                <a:lnTo>
                  <a:pt x="2153" y="2239"/>
                </a:lnTo>
                <a:lnTo>
                  <a:pt x="2149" y="2237"/>
                </a:lnTo>
                <a:lnTo>
                  <a:pt x="2134" y="2244"/>
                </a:lnTo>
                <a:lnTo>
                  <a:pt x="2123" y="2245"/>
                </a:lnTo>
                <a:lnTo>
                  <a:pt x="2116" y="2249"/>
                </a:lnTo>
                <a:lnTo>
                  <a:pt x="2107" y="2249"/>
                </a:lnTo>
                <a:lnTo>
                  <a:pt x="2105" y="2247"/>
                </a:lnTo>
                <a:lnTo>
                  <a:pt x="2094" y="2249"/>
                </a:lnTo>
                <a:lnTo>
                  <a:pt x="2084" y="2258"/>
                </a:lnTo>
                <a:lnTo>
                  <a:pt x="2073" y="2261"/>
                </a:lnTo>
                <a:lnTo>
                  <a:pt x="2059" y="2263"/>
                </a:lnTo>
                <a:lnTo>
                  <a:pt x="2051" y="2261"/>
                </a:lnTo>
                <a:lnTo>
                  <a:pt x="2048" y="2265"/>
                </a:lnTo>
                <a:lnTo>
                  <a:pt x="2038" y="2270"/>
                </a:lnTo>
                <a:lnTo>
                  <a:pt x="2024" y="2274"/>
                </a:lnTo>
                <a:lnTo>
                  <a:pt x="2015" y="2271"/>
                </a:lnTo>
                <a:lnTo>
                  <a:pt x="2004" y="2297"/>
                </a:lnTo>
                <a:lnTo>
                  <a:pt x="2011" y="2309"/>
                </a:lnTo>
                <a:lnTo>
                  <a:pt x="2015" y="2317"/>
                </a:lnTo>
                <a:lnTo>
                  <a:pt x="2015" y="2329"/>
                </a:lnTo>
                <a:lnTo>
                  <a:pt x="1999" y="2335"/>
                </a:lnTo>
                <a:lnTo>
                  <a:pt x="1988" y="2329"/>
                </a:lnTo>
                <a:lnTo>
                  <a:pt x="1973" y="2298"/>
                </a:lnTo>
                <a:lnTo>
                  <a:pt x="1971" y="2291"/>
                </a:lnTo>
                <a:lnTo>
                  <a:pt x="1972" y="2288"/>
                </a:lnTo>
                <a:lnTo>
                  <a:pt x="1978" y="2266"/>
                </a:lnTo>
                <a:lnTo>
                  <a:pt x="1974" y="2259"/>
                </a:lnTo>
                <a:lnTo>
                  <a:pt x="1968" y="2261"/>
                </a:lnTo>
                <a:lnTo>
                  <a:pt x="1958" y="2269"/>
                </a:lnTo>
                <a:lnTo>
                  <a:pt x="1947" y="2269"/>
                </a:lnTo>
                <a:lnTo>
                  <a:pt x="1942" y="2264"/>
                </a:lnTo>
                <a:lnTo>
                  <a:pt x="1941" y="2259"/>
                </a:lnTo>
                <a:lnTo>
                  <a:pt x="1923" y="2254"/>
                </a:lnTo>
                <a:lnTo>
                  <a:pt x="1915" y="2252"/>
                </a:lnTo>
                <a:lnTo>
                  <a:pt x="1911" y="2252"/>
                </a:lnTo>
                <a:lnTo>
                  <a:pt x="1907" y="2260"/>
                </a:lnTo>
                <a:lnTo>
                  <a:pt x="1898" y="2261"/>
                </a:lnTo>
                <a:lnTo>
                  <a:pt x="1898" y="2269"/>
                </a:lnTo>
                <a:lnTo>
                  <a:pt x="1895" y="2258"/>
                </a:lnTo>
                <a:lnTo>
                  <a:pt x="1890" y="2261"/>
                </a:lnTo>
                <a:lnTo>
                  <a:pt x="1881" y="2265"/>
                </a:lnTo>
                <a:lnTo>
                  <a:pt x="1874" y="2260"/>
                </a:lnTo>
                <a:lnTo>
                  <a:pt x="1855" y="2261"/>
                </a:lnTo>
                <a:lnTo>
                  <a:pt x="1845" y="2259"/>
                </a:lnTo>
                <a:lnTo>
                  <a:pt x="1840" y="2254"/>
                </a:lnTo>
                <a:lnTo>
                  <a:pt x="1817" y="2240"/>
                </a:lnTo>
                <a:lnTo>
                  <a:pt x="1810" y="2228"/>
                </a:lnTo>
                <a:lnTo>
                  <a:pt x="1805" y="2213"/>
                </a:lnTo>
                <a:lnTo>
                  <a:pt x="1810" y="2198"/>
                </a:lnTo>
                <a:lnTo>
                  <a:pt x="1806" y="2189"/>
                </a:lnTo>
                <a:lnTo>
                  <a:pt x="1786" y="2188"/>
                </a:lnTo>
                <a:lnTo>
                  <a:pt x="1773" y="2184"/>
                </a:lnTo>
                <a:lnTo>
                  <a:pt x="1758" y="2178"/>
                </a:lnTo>
                <a:lnTo>
                  <a:pt x="1746" y="2168"/>
                </a:lnTo>
                <a:lnTo>
                  <a:pt x="1731" y="2163"/>
                </a:lnTo>
                <a:lnTo>
                  <a:pt x="1724" y="2164"/>
                </a:lnTo>
                <a:lnTo>
                  <a:pt x="1714" y="2175"/>
                </a:lnTo>
                <a:lnTo>
                  <a:pt x="1704" y="2182"/>
                </a:lnTo>
                <a:lnTo>
                  <a:pt x="1689" y="2190"/>
                </a:lnTo>
                <a:lnTo>
                  <a:pt x="1683" y="2191"/>
                </a:lnTo>
                <a:lnTo>
                  <a:pt x="1675" y="2189"/>
                </a:lnTo>
                <a:lnTo>
                  <a:pt x="1666" y="2196"/>
                </a:lnTo>
                <a:lnTo>
                  <a:pt x="1656" y="2201"/>
                </a:lnTo>
                <a:lnTo>
                  <a:pt x="1653" y="2195"/>
                </a:lnTo>
                <a:lnTo>
                  <a:pt x="1639" y="2199"/>
                </a:lnTo>
                <a:lnTo>
                  <a:pt x="1633" y="2194"/>
                </a:lnTo>
                <a:lnTo>
                  <a:pt x="1627" y="2195"/>
                </a:lnTo>
                <a:lnTo>
                  <a:pt x="1612" y="2205"/>
                </a:lnTo>
                <a:lnTo>
                  <a:pt x="1606" y="2204"/>
                </a:lnTo>
                <a:lnTo>
                  <a:pt x="1598" y="2196"/>
                </a:lnTo>
                <a:lnTo>
                  <a:pt x="1585" y="2194"/>
                </a:lnTo>
                <a:lnTo>
                  <a:pt x="1583" y="2191"/>
                </a:lnTo>
                <a:lnTo>
                  <a:pt x="1579" y="2194"/>
                </a:lnTo>
                <a:lnTo>
                  <a:pt x="1575" y="2200"/>
                </a:lnTo>
                <a:lnTo>
                  <a:pt x="1569" y="2207"/>
                </a:lnTo>
                <a:lnTo>
                  <a:pt x="1569" y="2211"/>
                </a:lnTo>
                <a:lnTo>
                  <a:pt x="1562" y="2207"/>
                </a:lnTo>
                <a:lnTo>
                  <a:pt x="1562" y="2205"/>
                </a:lnTo>
                <a:lnTo>
                  <a:pt x="1542" y="2204"/>
                </a:lnTo>
                <a:lnTo>
                  <a:pt x="1533" y="2211"/>
                </a:lnTo>
                <a:lnTo>
                  <a:pt x="1532" y="2223"/>
                </a:lnTo>
                <a:lnTo>
                  <a:pt x="1535" y="2240"/>
                </a:lnTo>
                <a:lnTo>
                  <a:pt x="1541" y="2256"/>
                </a:lnTo>
                <a:lnTo>
                  <a:pt x="1540" y="2271"/>
                </a:lnTo>
                <a:lnTo>
                  <a:pt x="1536" y="2275"/>
                </a:lnTo>
                <a:lnTo>
                  <a:pt x="1515" y="2280"/>
                </a:lnTo>
                <a:lnTo>
                  <a:pt x="1510" y="2253"/>
                </a:lnTo>
                <a:lnTo>
                  <a:pt x="1509" y="2247"/>
                </a:lnTo>
                <a:lnTo>
                  <a:pt x="1497" y="2245"/>
                </a:lnTo>
                <a:lnTo>
                  <a:pt x="1482" y="2258"/>
                </a:lnTo>
                <a:lnTo>
                  <a:pt x="1462" y="2260"/>
                </a:lnTo>
                <a:lnTo>
                  <a:pt x="1444" y="2243"/>
                </a:lnTo>
                <a:lnTo>
                  <a:pt x="1441" y="2231"/>
                </a:lnTo>
                <a:lnTo>
                  <a:pt x="1423" y="2225"/>
                </a:lnTo>
                <a:lnTo>
                  <a:pt x="1408" y="2222"/>
                </a:lnTo>
                <a:lnTo>
                  <a:pt x="1412" y="2202"/>
                </a:lnTo>
                <a:lnTo>
                  <a:pt x="1418" y="2175"/>
                </a:lnTo>
                <a:lnTo>
                  <a:pt x="1402" y="2167"/>
                </a:lnTo>
                <a:lnTo>
                  <a:pt x="1388" y="2157"/>
                </a:lnTo>
                <a:lnTo>
                  <a:pt x="1387" y="2137"/>
                </a:lnTo>
                <a:lnTo>
                  <a:pt x="1382" y="2123"/>
                </a:lnTo>
                <a:lnTo>
                  <a:pt x="1382" y="2112"/>
                </a:lnTo>
                <a:lnTo>
                  <a:pt x="1363" y="2113"/>
                </a:lnTo>
                <a:lnTo>
                  <a:pt x="1344" y="2114"/>
                </a:lnTo>
                <a:lnTo>
                  <a:pt x="1333" y="2120"/>
                </a:lnTo>
                <a:lnTo>
                  <a:pt x="1320" y="2134"/>
                </a:lnTo>
                <a:lnTo>
                  <a:pt x="1315" y="2129"/>
                </a:lnTo>
                <a:lnTo>
                  <a:pt x="1325" y="2112"/>
                </a:lnTo>
                <a:lnTo>
                  <a:pt x="1326" y="2103"/>
                </a:lnTo>
                <a:lnTo>
                  <a:pt x="1322" y="2087"/>
                </a:lnTo>
                <a:lnTo>
                  <a:pt x="1328" y="2073"/>
                </a:lnTo>
                <a:lnTo>
                  <a:pt x="1332" y="2054"/>
                </a:lnTo>
                <a:lnTo>
                  <a:pt x="1343" y="2043"/>
                </a:lnTo>
                <a:lnTo>
                  <a:pt x="1347" y="2033"/>
                </a:lnTo>
                <a:lnTo>
                  <a:pt x="1354" y="2030"/>
                </a:lnTo>
                <a:lnTo>
                  <a:pt x="1363" y="2019"/>
                </a:lnTo>
                <a:lnTo>
                  <a:pt x="1372" y="1992"/>
                </a:lnTo>
                <a:lnTo>
                  <a:pt x="1372" y="1984"/>
                </a:lnTo>
                <a:lnTo>
                  <a:pt x="1376" y="1956"/>
                </a:lnTo>
                <a:lnTo>
                  <a:pt x="1375" y="1935"/>
                </a:lnTo>
                <a:lnTo>
                  <a:pt x="1368" y="1903"/>
                </a:lnTo>
                <a:lnTo>
                  <a:pt x="1352" y="1901"/>
                </a:lnTo>
                <a:lnTo>
                  <a:pt x="1347" y="1893"/>
                </a:lnTo>
                <a:lnTo>
                  <a:pt x="1343" y="1876"/>
                </a:lnTo>
                <a:lnTo>
                  <a:pt x="1331" y="1862"/>
                </a:lnTo>
                <a:lnTo>
                  <a:pt x="1318" y="1856"/>
                </a:lnTo>
                <a:lnTo>
                  <a:pt x="1315" y="1856"/>
                </a:lnTo>
                <a:lnTo>
                  <a:pt x="1311" y="1861"/>
                </a:lnTo>
                <a:lnTo>
                  <a:pt x="1302" y="1865"/>
                </a:lnTo>
                <a:lnTo>
                  <a:pt x="1298" y="1852"/>
                </a:lnTo>
                <a:lnTo>
                  <a:pt x="1288" y="1849"/>
                </a:lnTo>
                <a:lnTo>
                  <a:pt x="1274" y="1849"/>
                </a:lnTo>
                <a:lnTo>
                  <a:pt x="1264" y="1845"/>
                </a:lnTo>
                <a:lnTo>
                  <a:pt x="1246" y="1845"/>
                </a:lnTo>
                <a:lnTo>
                  <a:pt x="1248" y="1829"/>
                </a:lnTo>
                <a:lnTo>
                  <a:pt x="1250" y="1814"/>
                </a:lnTo>
                <a:lnTo>
                  <a:pt x="1237" y="1812"/>
                </a:lnTo>
                <a:lnTo>
                  <a:pt x="1235" y="1801"/>
                </a:lnTo>
                <a:lnTo>
                  <a:pt x="1237" y="1793"/>
                </a:lnTo>
                <a:lnTo>
                  <a:pt x="1226" y="1781"/>
                </a:lnTo>
                <a:lnTo>
                  <a:pt x="1214" y="1785"/>
                </a:lnTo>
                <a:lnTo>
                  <a:pt x="1199" y="1795"/>
                </a:lnTo>
                <a:lnTo>
                  <a:pt x="1186" y="1798"/>
                </a:lnTo>
                <a:lnTo>
                  <a:pt x="1166" y="1800"/>
                </a:lnTo>
                <a:lnTo>
                  <a:pt x="1157" y="1798"/>
                </a:lnTo>
                <a:lnTo>
                  <a:pt x="1151" y="1793"/>
                </a:lnTo>
                <a:lnTo>
                  <a:pt x="1146" y="1792"/>
                </a:lnTo>
                <a:lnTo>
                  <a:pt x="1137" y="1797"/>
                </a:lnTo>
                <a:lnTo>
                  <a:pt x="1128" y="1803"/>
                </a:lnTo>
                <a:lnTo>
                  <a:pt x="1122" y="1814"/>
                </a:lnTo>
                <a:lnTo>
                  <a:pt x="1102" y="1831"/>
                </a:lnTo>
                <a:lnTo>
                  <a:pt x="1087" y="1835"/>
                </a:lnTo>
                <a:lnTo>
                  <a:pt x="1073" y="1851"/>
                </a:lnTo>
                <a:lnTo>
                  <a:pt x="1063" y="1858"/>
                </a:lnTo>
                <a:lnTo>
                  <a:pt x="1048" y="1866"/>
                </a:lnTo>
                <a:lnTo>
                  <a:pt x="1036" y="1874"/>
                </a:lnTo>
                <a:lnTo>
                  <a:pt x="1008" y="1881"/>
                </a:lnTo>
                <a:lnTo>
                  <a:pt x="990" y="1886"/>
                </a:lnTo>
                <a:lnTo>
                  <a:pt x="992" y="1888"/>
                </a:lnTo>
                <a:lnTo>
                  <a:pt x="992" y="1886"/>
                </a:lnTo>
                <a:lnTo>
                  <a:pt x="978" y="1878"/>
                </a:lnTo>
                <a:lnTo>
                  <a:pt x="976" y="1874"/>
                </a:lnTo>
                <a:lnTo>
                  <a:pt x="973" y="1873"/>
                </a:lnTo>
                <a:lnTo>
                  <a:pt x="958" y="1877"/>
                </a:lnTo>
                <a:lnTo>
                  <a:pt x="954" y="1877"/>
                </a:lnTo>
                <a:lnTo>
                  <a:pt x="940" y="1872"/>
                </a:lnTo>
                <a:lnTo>
                  <a:pt x="924" y="1871"/>
                </a:lnTo>
                <a:lnTo>
                  <a:pt x="917" y="1866"/>
                </a:lnTo>
                <a:lnTo>
                  <a:pt x="917" y="1863"/>
                </a:lnTo>
                <a:lnTo>
                  <a:pt x="913" y="1857"/>
                </a:lnTo>
                <a:lnTo>
                  <a:pt x="907" y="1856"/>
                </a:lnTo>
                <a:lnTo>
                  <a:pt x="893" y="1857"/>
                </a:lnTo>
                <a:lnTo>
                  <a:pt x="881" y="1862"/>
                </a:lnTo>
                <a:lnTo>
                  <a:pt x="870" y="1873"/>
                </a:lnTo>
                <a:lnTo>
                  <a:pt x="860" y="1889"/>
                </a:lnTo>
                <a:lnTo>
                  <a:pt x="839" y="1909"/>
                </a:lnTo>
                <a:lnTo>
                  <a:pt x="838" y="1915"/>
                </a:lnTo>
                <a:lnTo>
                  <a:pt x="833" y="1915"/>
                </a:lnTo>
                <a:lnTo>
                  <a:pt x="829" y="1913"/>
                </a:lnTo>
                <a:lnTo>
                  <a:pt x="827" y="1910"/>
                </a:lnTo>
                <a:lnTo>
                  <a:pt x="827" y="1903"/>
                </a:lnTo>
                <a:lnTo>
                  <a:pt x="831" y="1890"/>
                </a:lnTo>
                <a:lnTo>
                  <a:pt x="831" y="1884"/>
                </a:lnTo>
                <a:lnTo>
                  <a:pt x="828" y="1874"/>
                </a:lnTo>
                <a:lnTo>
                  <a:pt x="827" y="1871"/>
                </a:lnTo>
                <a:lnTo>
                  <a:pt x="822" y="1868"/>
                </a:lnTo>
                <a:lnTo>
                  <a:pt x="817" y="1870"/>
                </a:lnTo>
                <a:lnTo>
                  <a:pt x="809" y="1876"/>
                </a:lnTo>
                <a:lnTo>
                  <a:pt x="801" y="1876"/>
                </a:lnTo>
                <a:lnTo>
                  <a:pt x="793" y="1879"/>
                </a:lnTo>
                <a:lnTo>
                  <a:pt x="791" y="1881"/>
                </a:lnTo>
                <a:lnTo>
                  <a:pt x="788" y="1879"/>
                </a:lnTo>
                <a:lnTo>
                  <a:pt x="780" y="1881"/>
                </a:lnTo>
                <a:lnTo>
                  <a:pt x="774" y="1889"/>
                </a:lnTo>
                <a:lnTo>
                  <a:pt x="771" y="1889"/>
                </a:lnTo>
                <a:lnTo>
                  <a:pt x="757" y="1886"/>
                </a:lnTo>
                <a:lnTo>
                  <a:pt x="750" y="1888"/>
                </a:lnTo>
                <a:lnTo>
                  <a:pt x="746" y="1887"/>
                </a:lnTo>
                <a:lnTo>
                  <a:pt x="739" y="1883"/>
                </a:lnTo>
                <a:lnTo>
                  <a:pt x="729" y="1881"/>
                </a:lnTo>
                <a:lnTo>
                  <a:pt x="723" y="1873"/>
                </a:lnTo>
                <a:lnTo>
                  <a:pt x="713" y="1873"/>
                </a:lnTo>
                <a:lnTo>
                  <a:pt x="708" y="1874"/>
                </a:lnTo>
                <a:lnTo>
                  <a:pt x="704" y="1881"/>
                </a:lnTo>
                <a:lnTo>
                  <a:pt x="702" y="1882"/>
                </a:lnTo>
                <a:lnTo>
                  <a:pt x="696" y="1879"/>
                </a:lnTo>
                <a:lnTo>
                  <a:pt x="691" y="1881"/>
                </a:lnTo>
                <a:lnTo>
                  <a:pt x="685" y="1877"/>
                </a:lnTo>
                <a:lnTo>
                  <a:pt x="681" y="1879"/>
                </a:lnTo>
                <a:lnTo>
                  <a:pt x="675" y="1881"/>
                </a:lnTo>
                <a:lnTo>
                  <a:pt x="671" y="1878"/>
                </a:lnTo>
                <a:lnTo>
                  <a:pt x="667" y="1872"/>
                </a:lnTo>
                <a:lnTo>
                  <a:pt x="666" y="1868"/>
                </a:lnTo>
                <a:lnTo>
                  <a:pt x="661" y="1862"/>
                </a:lnTo>
                <a:lnTo>
                  <a:pt x="653" y="1861"/>
                </a:lnTo>
                <a:lnTo>
                  <a:pt x="645" y="1863"/>
                </a:lnTo>
                <a:lnTo>
                  <a:pt x="630" y="1854"/>
                </a:lnTo>
                <a:lnTo>
                  <a:pt x="629" y="1847"/>
                </a:lnTo>
                <a:lnTo>
                  <a:pt x="632" y="1834"/>
                </a:lnTo>
                <a:lnTo>
                  <a:pt x="629" y="1833"/>
                </a:lnTo>
                <a:lnTo>
                  <a:pt x="624" y="1836"/>
                </a:lnTo>
                <a:lnTo>
                  <a:pt x="619" y="1838"/>
                </a:lnTo>
                <a:lnTo>
                  <a:pt x="611" y="1836"/>
                </a:lnTo>
                <a:lnTo>
                  <a:pt x="603" y="1834"/>
                </a:lnTo>
                <a:lnTo>
                  <a:pt x="599" y="1835"/>
                </a:lnTo>
                <a:lnTo>
                  <a:pt x="592" y="1831"/>
                </a:lnTo>
                <a:lnTo>
                  <a:pt x="589" y="1831"/>
                </a:lnTo>
                <a:lnTo>
                  <a:pt x="585" y="1828"/>
                </a:lnTo>
                <a:lnTo>
                  <a:pt x="583" y="1823"/>
                </a:lnTo>
                <a:lnTo>
                  <a:pt x="578" y="1825"/>
                </a:lnTo>
                <a:lnTo>
                  <a:pt x="576" y="1822"/>
                </a:lnTo>
                <a:lnTo>
                  <a:pt x="579" y="1809"/>
                </a:lnTo>
                <a:lnTo>
                  <a:pt x="578" y="1803"/>
                </a:lnTo>
                <a:lnTo>
                  <a:pt x="581" y="1797"/>
                </a:lnTo>
                <a:lnTo>
                  <a:pt x="579" y="1795"/>
                </a:lnTo>
                <a:lnTo>
                  <a:pt x="573" y="1793"/>
                </a:lnTo>
                <a:lnTo>
                  <a:pt x="567" y="1795"/>
                </a:lnTo>
                <a:lnTo>
                  <a:pt x="563" y="1793"/>
                </a:lnTo>
                <a:lnTo>
                  <a:pt x="560" y="1797"/>
                </a:lnTo>
                <a:lnTo>
                  <a:pt x="559" y="1800"/>
                </a:lnTo>
                <a:lnTo>
                  <a:pt x="556" y="1803"/>
                </a:lnTo>
                <a:lnTo>
                  <a:pt x="553" y="1804"/>
                </a:lnTo>
                <a:lnTo>
                  <a:pt x="548" y="1809"/>
                </a:lnTo>
                <a:lnTo>
                  <a:pt x="544" y="1808"/>
                </a:lnTo>
                <a:lnTo>
                  <a:pt x="538" y="1807"/>
                </a:lnTo>
                <a:lnTo>
                  <a:pt x="536" y="1802"/>
                </a:lnTo>
                <a:lnTo>
                  <a:pt x="533" y="1785"/>
                </a:lnTo>
                <a:lnTo>
                  <a:pt x="527" y="1776"/>
                </a:lnTo>
                <a:lnTo>
                  <a:pt x="515" y="1766"/>
                </a:lnTo>
                <a:lnTo>
                  <a:pt x="503" y="1763"/>
                </a:lnTo>
                <a:lnTo>
                  <a:pt x="493" y="1754"/>
                </a:lnTo>
                <a:lnTo>
                  <a:pt x="487" y="1745"/>
                </a:lnTo>
                <a:lnTo>
                  <a:pt x="482" y="1743"/>
                </a:lnTo>
                <a:lnTo>
                  <a:pt x="462" y="1737"/>
                </a:lnTo>
                <a:lnTo>
                  <a:pt x="444" y="1733"/>
                </a:lnTo>
                <a:lnTo>
                  <a:pt x="441" y="1732"/>
                </a:lnTo>
                <a:lnTo>
                  <a:pt x="425" y="1730"/>
                </a:lnTo>
                <a:lnTo>
                  <a:pt x="423" y="1731"/>
                </a:lnTo>
                <a:lnTo>
                  <a:pt x="423" y="1732"/>
                </a:lnTo>
                <a:lnTo>
                  <a:pt x="423" y="1737"/>
                </a:lnTo>
                <a:lnTo>
                  <a:pt x="419" y="1742"/>
                </a:lnTo>
                <a:lnTo>
                  <a:pt x="420" y="1744"/>
                </a:lnTo>
                <a:lnTo>
                  <a:pt x="419" y="1748"/>
                </a:lnTo>
                <a:lnTo>
                  <a:pt x="411" y="1741"/>
                </a:lnTo>
                <a:lnTo>
                  <a:pt x="408" y="1736"/>
                </a:lnTo>
                <a:lnTo>
                  <a:pt x="406" y="1734"/>
                </a:lnTo>
                <a:lnTo>
                  <a:pt x="403" y="1733"/>
                </a:lnTo>
                <a:lnTo>
                  <a:pt x="386" y="1728"/>
                </a:lnTo>
                <a:lnTo>
                  <a:pt x="384" y="1726"/>
                </a:lnTo>
                <a:lnTo>
                  <a:pt x="380" y="1720"/>
                </a:lnTo>
                <a:lnTo>
                  <a:pt x="375" y="1718"/>
                </a:lnTo>
                <a:lnTo>
                  <a:pt x="363" y="1709"/>
                </a:lnTo>
                <a:lnTo>
                  <a:pt x="357" y="1709"/>
                </a:lnTo>
                <a:lnTo>
                  <a:pt x="350" y="1705"/>
                </a:lnTo>
                <a:lnTo>
                  <a:pt x="348" y="1701"/>
                </a:lnTo>
                <a:lnTo>
                  <a:pt x="348" y="1698"/>
                </a:lnTo>
                <a:lnTo>
                  <a:pt x="345" y="1694"/>
                </a:lnTo>
                <a:lnTo>
                  <a:pt x="341" y="1694"/>
                </a:lnTo>
                <a:lnTo>
                  <a:pt x="339" y="1691"/>
                </a:lnTo>
                <a:lnTo>
                  <a:pt x="334" y="1689"/>
                </a:lnTo>
                <a:lnTo>
                  <a:pt x="326" y="1693"/>
                </a:lnTo>
                <a:lnTo>
                  <a:pt x="325" y="1691"/>
                </a:lnTo>
                <a:lnTo>
                  <a:pt x="323" y="1685"/>
                </a:lnTo>
                <a:lnTo>
                  <a:pt x="322" y="1684"/>
                </a:lnTo>
                <a:lnTo>
                  <a:pt x="318" y="1683"/>
                </a:lnTo>
                <a:lnTo>
                  <a:pt x="315" y="1684"/>
                </a:lnTo>
                <a:lnTo>
                  <a:pt x="306" y="1683"/>
                </a:lnTo>
                <a:lnTo>
                  <a:pt x="302" y="1684"/>
                </a:lnTo>
                <a:lnTo>
                  <a:pt x="296" y="1688"/>
                </a:lnTo>
                <a:lnTo>
                  <a:pt x="293" y="1688"/>
                </a:lnTo>
                <a:lnTo>
                  <a:pt x="290" y="1685"/>
                </a:lnTo>
                <a:lnTo>
                  <a:pt x="291" y="1675"/>
                </a:lnTo>
                <a:lnTo>
                  <a:pt x="287" y="1672"/>
                </a:lnTo>
                <a:lnTo>
                  <a:pt x="283" y="1666"/>
                </a:lnTo>
                <a:lnTo>
                  <a:pt x="283" y="1663"/>
                </a:lnTo>
                <a:lnTo>
                  <a:pt x="278" y="1658"/>
                </a:lnTo>
                <a:lnTo>
                  <a:pt x="278" y="1653"/>
                </a:lnTo>
                <a:lnTo>
                  <a:pt x="280" y="1646"/>
                </a:lnTo>
                <a:lnTo>
                  <a:pt x="277" y="1640"/>
                </a:lnTo>
                <a:lnTo>
                  <a:pt x="277" y="1636"/>
                </a:lnTo>
                <a:lnTo>
                  <a:pt x="278" y="1629"/>
                </a:lnTo>
                <a:lnTo>
                  <a:pt x="280" y="1623"/>
                </a:lnTo>
                <a:lnTo>
                  <a:pt x="273" y="1613"/>
                </a:lnTo>
                <a:lnTo>
                  <a:pt x="266" y="1605"/>
                </a:lnTo>
                <a:lnTo>
                  <a:pt x="266" y="1596"/>
                </a:lnTo>
                <a:lnTo>
                  <a:pt x="263" y="1588"/>
                </a:lnTo>
                <a:lnTo>
                  <a:pt x="264" y="1585"/>
                </a:lnTo>
                <a:lnTo>
                  <a:pt x="275" y="1583"/>
                </a:lnTo>
                <a:lnTo>
                  <a:pt x="278" y="1580"/>
                </a:lnTo>
                <a:lnTo>
                  <a:pt x="279" y="1581"/>
                </a:lnTo>
                <a:lnTo>
                  <a:pt x="280" y="1588"/>
                </a:lnTo>
                <a:lnTo>
                  <a:pt x="283" y="1593"/>
                </a:lnTo>
                <a:lnTo>
                  <a:pt x="285" y="1596"/>
                </a:lnTo>
                <a:lnTo>
                  <a:pt x="293" y="1598"/>
                </a:lnTo>
                <a:lnTo>
                  <a:pt x="295" y="1597"/>
                </a:lnTo>
                <a:lnTo>
                  <a:pt x="298" y="1596"/>
                </a:lnTo>
                <a:lnTo>
                  <a:pt x="301" y="1597"/>
                </a:lnTo>
                <a:lnTo>
                  <a:pt x="302" y="1591"/>
                </a:lnTo>
                <a:lnTo>
                  <a:pt x="306" y="1588"/>
                </a:lnTo>
                <a:lnTo>
                  <a:pt x="310" y="1582"/>
                </a:lnTo>
                <a:lnTo>
                  <a:pt x="311" y="1582"/>
                </a:lnTo>
                <a:lnTo>
                  <a:pt x="315" y="1587"/>
                </a:lnTo>
                <a:lnTo>
                  <a:pt x="317" y="1587"/>
                </a:lnTo>
                <a:lnTo>
                  <a:pt x="326" y="1576"/>
                </a:lnTo>
                <a:lnTo>
                  <a:pt x="326" y="1574"/>
                </a:lnTo>
                <a:lnTo>
                  <a:pt x="322" y="1567"/>
                </a:lnTo>
                <a:lnTo>
                  <a:pt x="316" y="1559"/>
                </a:lnTo>
                <a:lnTo>
                  <a:pt x="315" y="1554"/>
                </a:lnTo>
                <a:lnTo>
                  <a:pt x="316" y="1551"/>
                </a:lnTo>
                <a:lnTo>
                  <a:pt x="316" y="1548"/>
                </a:lnTo>
                <a:lnTo>
                  <a:pt x="306" y="1543"/>
                </a:lnTo>
                <a:lnTo>
                  <a:pt x="301" y="1544"/>
                </a:lnTo>
                <a:lnTo>
                  <a:pt x="300" y="1540"/>
                </a:lnTo>
                <a:lnTo>
                  <a:pt x="291" y="1533"/>
                </a:lnTo>
                <a:lnTo>
                  <a:pt x="291" y="1518"/>
                </a:lnTo>
                <a:lnTo>
                  <a:pt x="296" y="1517"/>
                </a:lnTo>
                <a:lnTo>
                  <a:pt x="294" y="1511"/>
                </a:lnTo>
                <a:lnTo>
                  <a:pt x="295" y="1508"/>
                </a:lnTo>
                <a:lnTo>
                  <a:pt x="296" y="1507"/>
                </a:lnTo>
                <a:lnTo>
                  <a:pt x="289" y="1500"/>
                </a:lnTo>
                <a:lnTo>
                  <a:pt x="290" y="1494"/>
                </a:lnTo>
                <a:lnTo>
                  <a:pt x="290" y="1492"/>
                </a:lnTo>
                <a:lnTo>
                  <a:pt x="300" y="1492"/>
                </a:lnTo>
                <a:lnTo>
                  <a:pt x="304" y="1489"/>
                </a:lnTo>
                <a:lnTo>
                  <a:pt x="315" y="1492"/>
                </a:lnTo>
                <a:lnTo>
                  <a:pt x="317" y="1490"/>
                </a:lnTo>
                <a:lnTo>
                  <a:pt x="322" y="1485"/>
                </a:lnTo>
                <a:lnTo>
                  <a:pt x="327" y="1475"/>
                </a:lnTo>
                <a:lnTo>
                  <a:pt x="327" y="1464"/>
                </a:lnTo>
                <a:lnTo>
                  <a:pt x="337" y="1463"/>
                </a:lnTo>
                <a:lnTo>
                  <a:pt x="338" y="1462"/>
                </a:lnTo>
                <a:lnTo>
                  <a:pt x="336" y="1459"/>
                </a:lnTo>
                <a:lnTo>
                  <a:pt x="337" y="1456"/>
                </a:lnTo>
                <a:lnTo>
                  <a:pt x="341" y="1453"/>
                </a:lnTo>
                <a:lnTo>
                  <a:pt x="342" y="1451"/>
                </a:lnTo>
                <a:lnTo>
                  <a:pt x="345" y="1447"/>
                </a:lnTo>
                <a:lnTo>
                  <a:pt x="352" y="1442"/>
                </a:lnTo>
                <a:lnTo>
                  <a:pt x="352" y="1436"/>
                </a:lnTo>
                <a:lnTo>
                  <a:pt x="358" y="1430"/>
                </a:lnTo>
                <a:lnTo>
                  <a:pt x="360" y="1411"/>
                </a:lnTo>
                <a:lnTo>
                  <a:pt x="363" y="1409"/>
                </a:lnTo>
                <a:lnTo>
                  <a:pt x="363" y="1402"/>
                </a:lnTo>
                <a:lnTo>
                  <a:pt x="369" y="1394"/>
                </a:lnTo>
                <a:lnTo>
                  <a:pt x="369" y="1391"/>
                </a:lnTo>
                <a:lnTo>
                  <a:pt x="365" y="1388"/>
                </a:lnTo>
                <a:lnTo>
                  <a:pt x="361" y="1388"/>
                </a:lnTo>
                <a:lnTo>
                  <a:pt x="354" y="1397"/>
                </a:lnTo>
                <a:lnTo>
                  <a:pt x="352" y="1397"/>
                </a:lnTo>
                <a:lnTo>
                  <a:pt x="349" y="1393"/>
                </a:lnTo>
                <a:lnTo>
                  <a:pt x="347" y="1382"/>
                </a:lnTo>
                <a:lnTo>
                  <a:pt x="342" y="1386"/>
                </a:lnTo>
                <a:lnTo>
                  <a:pt x="338" y="1386"/>
                </a:lnTo>
                <a:lnTo>
                  <a:pt x="336" y="1381"/>
                </a:lnTo>
                <a:lnTo>
                  <a:pt x="333" y="1381"/>
                </a:lnTo>
                <a:lnTo>
                  <a:pt x="331" y="1379"/>
                </a:lnTo>
                <a:lnTo>
                  <a:pt x="330" y="1370"/>
                </a:lnTo>
                <a:lnTo>
                  <a:pt x="326" y="1368"/>
                </a:lnTo>
                <a:lnTo>
                  <a:pt x="325" y="1366"/>
                </a:lnTo>
                <a:lnTo>
                  <a:pt x="322" y="1365"/>
                </a:lnTo>
                <a:lnTo>
                  <a:pt x="318" y="1365"/>
                </a:lnTo>
                <a:lnTo>
                  <a:pt x="315" y="1360"/>
                </a:lnTo>
                <a:lnTo>
                  <a:pt x="312" y="1359"/>
                </a:lnTo>
                <a:lnTo>
                  <a:pt x="309" y="1359"/>
                </a:lnTo>
                <a:lnTo>
                  <a:pt x="304" y="1361"/>
                </a:lnTo>
                <a:lnTo>
                  <a:pt x="298" y="1361"/>
                </a:lnTo>
                <a:lnTo>
                  <a:pt x="293" y="1365"/>
                </a:lnTo>
                <a:lnTo>
                  <a:pt x="279" y="1365"/>
                </a:lnTo>
                <a:lnTo>
                  <a:pt x="269" y="1372"/>
                </a:lnTo>
                <a:lnTo>
                  <a:pt x="258" y="1378"/>
                </a:lnTo>
                <a:lnTo>
                  <a:pt x="251" y="1383"/>
                </a:lnTo>
                <a:lnTo>
                  <a:pt x="246" y="1388"/>
                </a:lnTo>
                <a:lnTo>
                  <a:pt x="241" y="1389"/>
                </a:lnTo>
                <a:lnTo>
                  <a:pt x="237" y="1394"/>
                </a:lnTo>
                <a:lnTo>
                  <a:pt x="230" y="1391"/>
                </a:lnTo>
                <a:lnTo>
                  <a:pt x="225" y="1394"/>
                </a:lnTo>
                <a:lnTo>
                  <a:pt x="220" y="1394"/>
                </a:lnTo>
                <a:lnTo>
                  <a:pt x="209" y="1393"/>
                </a:lnTo>
                <a:lnTo>
                  <a:pt x="202" y="1388"/>
                </a:lnTo>
                <a:lnTo>
                  <a:pt x="196" y="1389"/>
                </a:lnTo>
                <a:lnTo>
                  <a:pt x="188" y="1384"/>
                </a:lnTo>
                <a:lnTo>
                  <a:pt x="171" y="1378"/>
                </a:lnTo>
                <a:lnTo>
                  <a:pt x="161" y="1372"/>
                </a:lnTo>
                <a:lnTo>
                  <a:pt x="161" y="1366"/>
                </a:lnTo>
                <a:lnTo>
                  <a:pt x="160" y="1362"/>
                </a:lnTo>
                <a:lnTo>
                  <a:pt x="156" y="1363"/>
                </a:lnTo>
                <a:lnTo>
                  <a:pt x="151" y="1367"/>
                </a:lnTo>
                <a:lnTo>
                  <a:pt x="148" y="1367"/>
                </a:lnTo>
                <a:lnTo>
                  <a:pt x="143" y="1368"/>
                </a:lnTo>
                <a:lnTo>
                  <a:pt x="139" y="1367"/>
                </a:lnTo>
                <a:lnTo>
                  <a:pt x="133" y="1356"/>
                </a:lnTo>
                <a:lnTo>
                  <a:pt x="126" y="1355"/>
                </a:lnTo>
                <a:lnTo>
                  <a:pt x="124" y="1351"/>
                </a:lnTo>
                <a:lnTo>
                  <a:pt x="124" y="1349"/>
                </a:lnTo>
                <a:lnTo>
                  <a:pt x="129" y="1348"/>
                </a:lnTo>
                <a:lnTo>
                  <a:pt x="131" y="1344"/>
                </a:lnTo>
                <a:lnTo>
                  <a:pt x="129" y="1339"/>
                </a:lnTo>
                <a:lnTo>
                  <a:pt x="127" y="1336"/>
                </a:lnTo>
                <a:lnTo>
                  <a:pt x="129" y="1330"/>
                </a:lnTo>
                <a:lnTo>
                  <a:pt x="129" y="1324"/>
                </a:lnTo>
                <a:lnTo>
                  <a:pt x="127" y="1318"/>
                </a:lnTo>
                <a:lnTo>
                  <a:pt x="121" y="1312"/>
                </a:lnTo>
                <a:lnTo>
                  <a:pt x="110" y="1305"/>
                </a:lnTo>
                <a:lnTo>
                  <a:pt x="105" y="1305"/>
                </a:lnTo>
                <a:lnTo>
                  <a:pt x="99" y="1309"/>
                </a:lnTo>
                <a:lnTo>
                  <a:pt x="97" y="1308"/>
                </a:lnTo>
                <a:lnTo>
                  <a:pt x="97" y="1296"/>
                </a:lnTo>
                <a:lnTo>
                  <a:pt x="95" y="1293"/>
                </a:lnTo>
                <a:lnTo>
                  <a:pt x="88" y="1295"/>
                </a:lnTo>
                <a:lnTo>
                  <a:pt x="83" y="1292"/>
                </a:lnTo>
                <a:lnTo>
                  <a:pt x="79" y="1291"/>
                </a:lnTo>
                <a:lnTo>
                  <a:pt x="65" y="1293"/>
                </a:lnTo>
                <a:lnTo>
                  <a:pt x="54" y="1290"/>
                </a:lnTo>
                <a:lnTo>
                  <a:pt x="56" y="1289"/>
                </a:lnTo>
                <a:lnTo>
                  <a:pt x="53" y="1284"/>
                </a:lnTo>
                <a:lnTo>
                  <a:pt x="47" y="1281"/>
                </a:lnTo>
                <a:lnTo>
                  <a:pt x="46" y="1278"/>
                </a:lnTo>
                <a:lnTo>
                  <a:pt x="53" y="1270"/>
                </a:lnTo>
                <a:lnTo>
                  <a:pt x="57" y="1269"/>
                </a:lnTo>
                <a:lnTo>
                  <a:pt x="62" y="1271"/>
                </a:lnTo>
                <a:lnTo>
                  <a:pt x="65" y="1271"/>
                </a:lnTo>
                <a:lnTo>
                  <a:pt x="62" y="1271"/>
                </a:lnTo>
                <a:lnTo>
                  <a:pt x="70" y="1274"/>
                </a:lnTo>
                <a:lnTo>
                  <a:pt x="73" y="1273"/>
                </a:lnTo>
                <a:lnTo>
                  <a:pt x="73" y="1237"/>
                </a:lnTo>
                <a:lnTo>
                  <a:pt x="63" y="1212"/>
                </a:lnTo>
                <a:lnTo>
                  <a:pt x="63" y="1193"/>
                </a:lnTo>
                <a:lnTo>
                  <a:pt x="56" y="1182"/>
                </a:lnTo>
                <a:lnTo>
                  <a:pt x="37" y="1180"/>
                </a:lnTo>
                <a:lnTo>
                  <a:pt x="17" y="1187"/>
                </a:lnTo>
                <a:lnTo>
                  <a:pt x="6" y="1179"/>
                </a:lnTo>
                <a:lnTo>
                  <a:pt x="2" y="1162"/>
                </a:lnTo>
                <a:lnTo>
                  <a:pt x="0" y="1142"/>
                </a:lnTo>
                <a:lnTo>
                  <a:pt x="11" y="1108"/>
                </a:lnTo>
                <a:lnTo>
                  <a:pt x="10" y="1097"/>
                </a:lnTo>
                <a:lnTo>
                  <a:pt x="19" y="1079"/>
                </a:lnTo>
                <a:lnTo>
                  <a:pt x="51" y="1064"/>
                </a:lnTo>
                <a:lnTo>
                  <a:pt x="56" y="1059"/>
                </a:lnTo>
                <a:lnTo>
                  <a:pt x="63" y="1059"/>
                </a:lnTo>
                <a:lnTo>
                  <a:pt x="69" y="1044"/>
                </a:lnTo>
                <a:lnTo>
                  <a:pt x="79" y="1048"/>
                </a:lnTo>
                <a:lnTo>
                  <a:pt x="94" y="1042"/>
                </a:lnTo>
                <a:lnTo>
                  <a:pt x="105" y="1043"/>
                </a:lnTo>
                <a:lnTo>
                  <a:pt x="111" y="1056"/>
                </a:lnTo>
                <a:lnTo>
                  <a:pt x="122" y="1058"/>
                </a:lnTo>
                <a:lnTo>
                  <a:pt x="138" y="1054"/>
                </a:lnTo>
                <a:lnTo>
                  <a:pt x="148" y="1055"/>
                </a:lnTo>
                <a:lnTo>
                  <a:pt x="161" y="1045"/>
                </a:lnTo>
                <a:lnTo>
                  <a:pt x="167" y="1027"/>
                </a:lnTo>
                <a:lnTo>
                  <a:pt x="176" y="1016"/>
                </a:lnTo>
                <a:lnTo>
                  <a:pt x="193" y="1011"/>
                </a:lnTo>
                <a:lnTo>
                  <a:pt x="212" y="1010"/>
                </a:lnTo>
                <a:lnTo>
                  <a:pt x="239" y="1005"/>
                </a:lnTo>
                <a:lnTo>
                  <a:pt x="251" y="1000"/>
                </a:lnTo>
                <a:lnTo>
                  <a:pt x="259" y="986"/>
                </a:lnTo>
                <a:lnTo>
                  <a:pt x="274" y="973"/>
                </a:lnTo>
                <a:lnTo>
                  <a:pt x="310" y="953"/>
                </a:lnTo>
                <a:lnTo>
                  <a:pt x="348" y="941"/>
                </a:lnTo>
                <a:lnTo>
                  <a:pt x="358" y="934"/>
                </a:lnTo>
                <a:lnTo>
                  <a:pt x="364" y="920"/>
                </a:lnTo>
                <a:lnTo>
                  <a:pt x="364" y="892"/>
                </a:lnTo>
                <a:lnTo>
                  <a:pt x="366" y="881"/>
                </a:lnTo>
                <a:lnTo>
                  <a:pt x="374" y="871"/>
                </a:lnTo>
                <a:lnTo>
                  <a:pt x="373" y="859"/>
                </a:lnTo>
                <a:lnTo>
                  <a:pt x="386" y="849"/>
                </a:lnTo>
                <a:lnTo>
                  <a:pt x="386" y="834"/>
                </a:lnTo>
                <a:lnTo>
                  <a:pt x="377" y="807"/>
                </a:lnTo>
                <a:lnTo>
                  <a:pt x="370" y="795"/>
                </a:lnTo>
                <a:lnTo>
                  <a:pt x="366" y="780"/>
                </a:lnTo>
                <a:lnTo>
                  <a:pt x="361" y="742"/>
                </a:lnTo>
                <a:lnTo>
                  <a:pt x="354" y="727"/>
                </a:lnTo>
                <a:lnTo>
                  <a:pt x="347" y="720"/>
                </a:lnTo>
                <a:lnTo>
                  <a:pt x="355" y="712"/>
                </a:lnTo>
                <a:lnTo>
                  <a:pt x="375" y="705"/>
                </a:lnTo>
                <a:lnTo>
                  <a:pt x="393" y="703"/>
                </a:lnTo>
                <a:lnTo>
                  <a:pt x="416" y="695"/>
                </a:lnTo>
                <a:lnTo>
                  <a:pt x="471" y="693"/>
                </a:lnTo>
                <a:lnTo>
                  <a:pt x="478" y="688"/>
                </a:lnTo>
                <a:lnTo>
                  <a:pt x="472" y="670"/>
                </a:lnTo>
                <a:lnTo>
                  <a:pt x="470" y="655"/>
                </a:lnTo>
                <a:lnTo>
                  <a:pt x="473" y="635"/>
                </a:lnTo>
                <a:lnTo>
                  <a:pt x="479" y="611"/>
                </a:lnTo>
                <a:lnTo>
                  <a:pt x="492" y="584"/>
                </a:lnTo>
                <a:lnTo>
                  <a:pt x="500" y="558"/>
                </a:lnTo>
                <a:lnTo>
                  <a:pt x="511" y="537"/>
                </a:lnTo>
                <a:lnTo>
                  <a:pt x="535" y="537"/>
                </a:lnTo>
                <a:lnTo>
                  <a:pt x="544" y="544"/>
                </a:lnTo>
                <a:lnTo>
                  <a:pt x="563" y="550"/>
                </a:lnTo>
                <a:lnTo>
                  <a:pt x="597" y="547"/>
                </a:lnTo>
                <a:lnTo>
                  <a:pt x="606" y="556"/>
                </a:lnTo>
                <a:lnTo>
                  <a:pt x="616" y="563"/>
                </a:lnTo>
                <a:lnTo>
                  <a:pt x="630" y="552"/>
                </a:lnTo>
                <a:lnTo>
                  <a:pt x="653" y="544"/>
                </a:lnTo>
                <a:lnTo>
                  <a:pt x="656" y="507"/>
                </a:lnTo>
                <a:lnTo>
                  <a:pt x="654" y="484"/>
                </a:lnTo>
                <a:lnTo>
                  <a:pt x="659" y="459"/>
                </a:lnTo>
                <a:lnTo>
                  <a:pt x="670" y="439"/>
                </a:lnTo>
                <a:lnTo>
                  <a:pt x="686" y="440"/>
                </a:lnTo>
                <a:lnTo>
                  <a:pt x="705" y="434"/>
                </a:lnTo>
                <a:lnTo>
                  <a:pt x="721" y="418"/>
                </a:lnTo>
                <a:lnTo>
                  <a:pt x="731" y="398"/>
                </a:lnTo>
                <a:lnTo>
                  <a:pt x="756" y="405"/>
                </a:lnTo>
                <a:lnTo>
                  <a:pt x="772" y="389"/>
                </a:lnTo>
                <a:lnTo>
                  <a:pt x="777" y="389"/>
                </a:lnTo>
                <a:lnTo>
                  <a:pt x="777" y="393"/>
                </a:lnTo>
                <a:lnTo>
                  <a:pt x="780" y="404"/>
                </a:lnTo>
                <a:lnTo>
                  <a:pt x="791" y="430"/>
                </a:lnTo>
                <a:lnTo>
                  <a:pt x="821" y="453"/>
                </a:lnTo>
                <a:lnTo>
                  <a:pt x="832" y="474"/>
                </a:lnTo>
                <a:lnTo>
                  <a:pt x="847" y="485"/>
                </a:lnTo>
                <a:lnTo>
                  <a:pt x="854" y="474"/>
                </a:lnTo>
                <a:lnTo>
                  <a:pt x="870" y="477"/>
                </a:lnTo>
                <a:lnTo>
                  <a:pt x="885" y="485"/>
                </a:lnTo>
                <a:lnTo>
                  <a:pt x="901" y="488"/>
                </a:lnTo>
                <a:lnTo>
                  <a:pt x="911" y="504"/>
                </a:lnTo>
                <a:lnTo>
                  <a:pt x="918" y="526"/>
                </a:lnTo>
                <a:lnTo>
                  <a:pt x="928" y="543"/>
                </a:lnTo>
                <a:lnTo>
                  <a:pt x="940" y="586"/>
                </a:lnTo>
                <a:lnTo>
                  <a:pt x="940" y="614"/>
                </a:lnTo>
                <a:lnTo>
                  <a:pt x="944" y="633"/>
                </a:lnTo>
                <a:lnTo>
                  <a:pt x="943" y="652"/>
                </a:lnTo>
                <a:lnTo>
                  <a:pt x="935" y="668"/>
                </a:lnTo>
                <a:lnTo>
                  <a:pt x="934" y="683"/>
                </a:lnTo>
                <a:lnTo>
                  <a:pt x="941" y="690"/>
                </a:lnTo>
                <a:lnTo>
                  <a:pt x="957" y="697"/>
                </a:lnTo>
                <a:lnTo>
                  <a:pt x="988" y="700"/>
                </a:lnTo>
                <a:lnTo>
                  <a:pt x="1022" y="711"/>
                </a:lnTo>
                <a:lnTo>
                  <a:pt x="1031" y="711"/>
                </a:lnTo>
                <a:lnTo>
                  <a:pt x="1044" y="706"/>
                </a:lnTo>
                <a:lnTo>
                  <a:pt x="1057" y="706"/>
                </a:lnTo>
                <a:lnTo>
                  <a:pt x="1069" y="712"/>
                </a:lnTo>
                <a:lnTo>
                  <a:pt x="1099" y="722"/>
                </a:lnTo>
                <a:lnTo>
                  <a:pt x="1114" y="732"/>
                </a:lnTo>
                <a:lnTo>
                  <a:pt x="1130" y="741"/>
                </a:lnTo>
                <a:lnTo>
                  <a:pt x="1162" y="749"/>
                </a:lnTo>
                <a:lnTo>
                  <a:pt x="1175" y="759"/>
                </a:lnTo>
                <a:lnTo>
                  <a:pt x="1187" y="760"/>
                </a:lnTo>
                <a:lnTo>
                  <a:pt x="1198" y="775"/>
                </a:lnTo>
                <a:lnTo>
                  <a:pt x="1209" y="792"/>
                </a:lnTo>
                <a:lnTo>
                  <a:pt x="1216" y="812"/>
                </a:lnTo>
                <a:lnTo>
                  <a:pt x="1228" y="832"/>
                </a:lnTo>
                <a:lnTo>
                  <a:pt x="1240" y="846"/>
                </a:lnTo>
                <a:lnTo>
                  <a:pt x="1253" y="862"/>
                </a:lnTo>
                <a:lnTo>
                  <a:pt x="1269" y="876"/>
                </a:lnTo>
                <a:lnTo>
                  <a:pt x="1283" y="882"/>
                </a:lnTo>
                <a:lnTo>
                  <a:pt x="1304" y="882"/>
                </a:lnTo>
                <a:lnTo>
                  <a:pt x="1452" y="872"/>
                </a:lnTo>
                <a:lnTo>
                  <a:pt x="1470" y="870"/>
                </a:lnTo>
                <a:lnTo>
                  <a:pt x="1487" y="872"/>
                </a:lnTo>
                <a:lnTo>
                  <a:pt x="1521" y="883"/>
                </a:lnTo>
                <a:lnTo>
                  <a:pt x="1531" y="887"/>
                </a:lnTo>
                <a:lnTo>
                  <a:pt x="1540" y="898"/>
                </a:lnTo>
                <a:lnTo>
                  <a:pt x="1555" y="911"/>
                </a:lnTo>
                <a:lnTo>
                  <a:pt x="1578" y="921"/>
                </a:lnTo>
                <a:lnTo>
                  <a:pt x="1611" y="931"/>
                </a:lnTo>
                <a:lnTo>
                  <a:pt x="1629" y="941"/>
                </a:lnTo>
                <a:lnTo>
                  <a:pt x="1651" y="948"/>
                </a:lnTo>
                <a:lnTo>
                  <a:pt x="1680" y="950"/>
                </a:lnTo>
                <a:lnTo>
                  <a:pt x="1686" y="952"/>
                </a:lnTo>
                <a:lnTo>
                  <a:pt x="1697" y="961"/>
                </a:lnTo>
                <a:lnTo>
                  <a:pt x="1709" y="964"/>
                </a:lnTo>
                <a:lnTo>
                  <a:pt x="1719" y="963"/>
                </a:lnTo>
                <a:lnTo>
                  <a:pt x="1737" y="948"/>
                </a:lnTo>
                <a:lnTo>
                  <a:pt x="1767" y="937"/>
                </a:lnTo>
                <a:lnTo>
                  <a:pt x="1780" y="935"/>
                </a:lnTo>
                <a:lnTo>
                  <a:pt x="1791" y="931"/>
                </a:lnTo>
                <a:lnTo>
                  <a:pt x="1799" y="921"/>
                </a:lnTo>
                <a:lnTo>
                  <a:pt x="1810" y="918"/>
                </a:lnTo>
                <a:lnTo>
                  <a:pt x="1847" y="911"/>
                </a:lnTo>
                <a:lnTo>
                  <a:pt x="1865" y="904"/>
                </a:lnTo>
                <a:lnTo>
                  <a:pt x="1891" y="905"/>
                </a:lnTo>
                <a:lnTo>
                  <a:pt x="1907" y="899"/>
                </a:lnTo>
                <a:lnTo>
                  <a:pt x="1935" y="908"/>
                </a:lnTo>
                <a:lnTo>
                  <a:pt x="1940" y="905"/>
                </a:lnTo>
                <a:lnTo>
                  <a:pt x="1968" y="903"/>
                </a:lnTo>
                <a:lnTo>
                  <a:pt x="1998" y="892"/>
                </a:lnTo>
                <a:lnTo>
                  <a:pt x="2012" y="883"/>
                </a:lnTo>
                <a:lnTo>
                  <a:pt x="2032" y="868"/>
                </a:lnTo>
                <a:lnTo>
                  <a:pt x="2042" y="854"/>
                </a:lnTo>
                <a:lnTo>
                  <a:pt x="2100" y="805"/>
                </a:lnTo>
                <a:lnTo>
                  <a:pt x="2097" y="791"/>
                </a:lnTo>
                <a:lnTo>
                  <a:pt x="2075" y="762"/>
                </a:lnTo>
                <a:lnTo>
                  <a:pt x="2078" y="747"/>
                </a:lnTo>
                <a:lnTo>
                  <a:pt x="2091" y="727"/>
                </a:lnTo>
                <a:lnTo>
                  <a:pt x="2100" y="710"/>
                </a:lnTo>
                <a:lnTo>
                  <a:pt x="2121" y="704"/>
                </a:lnTo>
                <a:lnTo>
                  <a:pt x="2137" y="709"/>
                </a:lnTo>
                <a:lnTo>
                  <a:pt x="2149" y="722"/>
                </a:lnTo>
                <a:lnTo>
                  <a:pt x="2170" y="727"/>
                </a:lnTo>
                <a:lnTo>
                  <a:pt x="2188" y="727"/>
                </a:lnTo>
                <a:lnTo>
                  <a:pt x="2215" y="710"/>
                </a:lnTo>
                <a:lnTo>
                  <a:pt x="2234" y="689"/>
                </a:lnTo>
                <a:lnTo>
                  <a:pt x="2254" y="667"/>
                </a:lnTo>
                <a:lnTo>
                  <a:pt x="2266" y="667"/>
                </a:lnTo>
                <a:lnTo>
                  <a:pt x="2277" y="668"/>
                </a:lnTo>
                <a:lnTo>
                  <a:pt x="2284" y="666"/>
                </a:lnTo>
                <a:lnTo>
                  <a:pt x="2302" y="654"/>
                </a:lnTo>
                <a:lnTo>
                  <a:pt x="2353" y="598"/>
                </a:lnTo>
                <a:lnTo>
                  <a:pt x="2369" y="584"/>
                </a:lnTo>
                <a:lnTo>
                  <a:pt x="2390" y="580"/>
                </a:lnTo>
                <a:lnTo>
                  <a:pt x="2415" y="581"/>
                </a:lnTo>
                <a:lnTo>
                  <a:pt x="2440" y="577"/>
                </a:lnTo>
                <a:lnTo>
                  <a:pt x="2465" y="572"/>
                </a:lnTo>
                <a:lnTo>
                  <a:pt x="2484" y="577"/>
                </a:lnTo>
                <a:lnTo>
                  <a:pt x="2501" y="580"/>
                </a:lnTo>
                <a:lnTo>
                  <a:pt x="2511" y="574"/>
                </a:lnTo>
                <a:lnTo>
                  <a:pt x="2510" y="561"/>
                </a:lnTo>
                <a:lnTo>
                  <a:pt x="2496" y="553"/>
                </a:lnTo>
                <a:lnTo>
                  <a:pt x="2496" y="544"/>
                </a:lnTo>
                <a:lnTo>
                  <a:pt x="2498" y="531"/>
                </a:lnTo>
                <a:lnTo>
                  <a:pt x="2492" y="517"/>
                </a:lnTo>
                <a:lnTo>
                  <a:pt x="2463" y="493"/>
                </a:lnTo>
                <a:lnTo>
                  <a:pt x="2450" y="478"/>
                </a:lnTo>
                <a:lnTo>
                  <a:pt x="2444" y="464"/>
                </a:lnTo>
                <a:lnTo>
                  <a:pt x="2415" y="485"/>
                </a:lnTo>
                <a:lnTo>
                  <a:pt x="2397" y="498"/>
                </a:lnTo>
                <a:lnTo>
                  <a:pt x="2372" y="505"/>
                </a:lnTo>
                <a:lnTo>
                  <a:pt x="2347" y="507"/>
                </a:lnTo>
                <a:lnTo>
                  <a:pt x="2306" y="498"/>
                </a:lnTo>
                <a:lnTo>
                  <a:pt x="2297" y="483"/>
                </a:lnTo>
                <a:lnTo>
                  <a:pt x="2294" y="463"/>
                </a:lnTo>
                <a:lnTo>
                  <a:pt x="2294" y="441"/>
                </a:lnTo>
                <a:lnTo>
                  <a:pt x="2302" y="424"/>
                </a:lnTo>
                <a:lnTo>
                  <a:pt x="2305" y="404"/>
                </a:lnTo>
                <a:lnTo>
                  <a:pt x="2302" y="387"/>
                </a:lnTo>
                <a:lnTo>
                  <a:pt x="2302" y="371"/>
                </a:lnTo>
                <a:lnTo>
                  <a:pt x="2306" y="362"/>
                </a:lnTo>
                <a:lnTo>
                  <a:pt x="2317" y="348"/>
                </a:lnTo>
                <a:lnTo>
                  <a:pt x="2333" y="319"/>
                </a:lnTo>
                <a:lnTo>
                  <a:pt x="2342" y="311"/>
                </a:lnTo>
                <a:lnTo>
                  <a:pt x="2342" y="306"/>
                </a:lnTo>
                <a:lnTo>
                  <a:pt x="2353" y="308"/>
                </a:lnTo>
                <a:lnTo>
                  <a:pt x="2366" y="318"/>
                </a:lnTo>
                <a:lnTo>
                  <a:pt x="2398" y="328"/>
                </a:lnTo>
                <a:lnTo>
                  <a:pt x="2423" y="340"/>
                </a:lnTo>
                <a:lnTo>
                  <a:pt x="2434" y="338"/>
                </a:lnTo>
                <a:lnTo>
                  <a:pt x="2449" y="327"/>
                </a:lnTo>
                <a:lnTo>
                  <a:pt x="2499" y="296"/>
                </a:lnTo>
                <a:lnTo>
                  <a:pt x="2500" y="289"/>
                </a:lnTo>
                <a:lnTo>
                  <a:pt x="2498" y="276"/>
                </a:lnTo>
                <a:lnTo>
                  <a:pt x="2501" y="264"/>
                </a:lnTo>
                <a:lnTo>
                  <a:pt x="2512" y="251"/>
                </a:lnTo>
                <a:lnTo>
                  <a:pt x="2519" y="240"/>
                </a:lnTo>
                <a:lnTo>
                  <a:pt x="2526" y="210"/>
                </a:lnTo>
                <a:lnTo>
                  <a:pt x="2531" y="188"/>
                </a:lnTo>
                <a:lnTo>
                  <a:pt x="2538" y="171"/>
                </a:lnTo>
                <a:lnTo>
                  <a:pt x="2557" y="161"/>
                </a:lnTo>
                <a:lnTo>
                  <a:pt x="2581" y="134"/>
                </a:lnTo>
                <a:lnTo>
                  <a:pt x="2581" y="129"/>
                </a:lnTo>
                <a:lnTo>
                  <a:pt x="2576" y="118"/>
                </a:lnTo>
                <a:lnTo>
                  <a:pt x="2578" y="91"/>
                </a:lnTo>
                <a:lnTo>
                  <a:pt x="2571" y="87"/>
                </a:lnTo>
                <a:lnTo>
                  <a:pt x="2560" y="87"/>
                </a:lnTo>
                <a:lnTo>
                  <a:pt x="2542" y="92"/>
                </a:lnTo>
                <a:lnTo>
                  <a:pt x="2538" y="87"/>
                </a:lnTo>
                <a:lnTo>
                  <a:pt x="2543" y="74"/>
                </a:lnTo>
                <a:lnTo>
                  <a:pt x="2567" y="50"/>
                </a:lnTo>
                <a:lnTo>
                  <a:pt x="2575" y="38"/>
                </a:lnTo>
                <a:lnTo>
                  <a:pt x="2591" y="26"/>
                </a:lnTo>
                <a:lnTo>
                  <a:pt x="2625" y="20"/>
                </a:lnTo>
                <a:lnTo>
                  <a:pt x="2666" y="5"/>
                </a:lnTo>
                <a:lnTo>
                  <a:pt x="2691" y="6"/>
                </a:lnTo>
                <a:lnTo>
                  <a:pt x="2726" y="0"/>
                </a:lnTo>
                <a:lnTo>
                  <a:pt x="2738" y="0"/>
                </a:lnTo>
                <a:lnTo>
                  <a:pt x="2757" y="9"/>
                </a:lnTo>
                <a:lnTo>
                  <a:pt x="2774" y="21"/>
                </a:lnTo>
                <a:lnTo>
                  <a:pt x="2785" y="33"/>
                </a:lnTo>
                <a:lnTo>
                  <a:pt x="2801" y="37"/>
                </a:lnTo>
                <a:lnTo>
                  <a:pt x="2820" y="34"/>
                </a:lnTo>
                <a:lnTo>
                  <a:pt x="2836" y="38"/>
                </a:lnTo>
                <a:lnTo>
                  <a:pt x="2850" y="44"/>
                </a:lnTo>
                <a:lnTo>
                  <a:pt x="2858" y="58"/>
                </a:lnTo>
                <a:lnTo>
                  <a:pt x="2870" y="76"/>
                </a:lnTo>
                <a:lnTo>
                  <a:pt x="2871" y="89"/>
                </a:lnTo>
                <a:lnTo>
                  <a:pt x="2879" y="96"/>
                </a:lnTo>
                <a:lnTo>
                  <a:pt x="2888" y="102"/>
                </a:lnTo>
                <a:lnTo>
                  <a:pt x="2890" y="111"/>
                </a:lnTo>
                <a:lnTo>
                  <a:pt x="2891" y="106"/>
                </a:lnTo>
                <a:lnTo>
                  <a:pt x="2893" y="119"/>
                </a:lnTo>
                <a:lnTo>
                  <a:pt x="2898" y="134"/>
                </a:lnTo>
                <a:lnTo>
                  <a:pt x="2901" y="155"/>
                </a:lnTo>
                <a:lnTo>
                  <a:pt x="2909" y="172"/>
                </a:lnTo>
                <a:lnTo>
                  <a:pt x="2914" y="189"/>
                </a:lnTo>
                <a:lnTo>
                  <a:pt x="2935" y="229"/>
                </a:lnTo>
                <a:lnTo>
                  <a:pt x="2941" y="270"/>
                </a:lnTo>
                <a:lnTo>
                  <a:pt x="2950" y="289"/>
                </a:lnTo>
                <a:lnTo>
                  <a:pt x="2949" y="294"/>
                </a:lnTo>
                <a:lnTo>
                  <a:pt x="2950" y="295"/>
                </a:lnTo>
                <a:lnTo>
                  <a:pt x="2952" y="313"/>
                </a:lnTo>
                <a:lnTo>
                  <a:pt x="2952" y="334"/>
                </a:lnTo>
                <a:lnTo>
                  <a:pt x="2965" y="345"/>
                </a:lnTo>
                <a:lnTo>
                  <a:pt x="2988" y="348"/>
                </a:lnTo>
                <a:lnTo>
                  <a:pt x="3009" y="340"/>
                </a:lnTo>
                <a:lnTo>
                  <a:pt x="3025" y="348"/>
                </a:lnTo>
                <a:lnTo>
                  <a:pt x="3044" y="350"/>
                </a:lnTo>
                <a:lnTo>
                  <a:pt x="3062" y="359"/>
                </a:lnTo>
                <a:lnTo>
                  <a:pt x="3094" y="387"/>
                </a:lnTo>
                <a:lnTo>
                  <a:pt x="3109" y="394"/>
                </a:lnTo>
                <a:lnTo>
                  <a:pt x="3121" y="396"/>
                </a:lnTo>
                <a:lnTo>
                  <a:pt x="3125" y="403"/>
                </a:lnTo>
                <a:lnTo>
                  <a:pt x="3125" y="408"/>
                </a:lnTo>
                <a:lnTo>
                  <a:pt x="3127" y="407"/>
                </a:lnTo>
                <a:lnTo>
                  <a:pt x="3128" y="423"/>
                </a:lnTo>
                <a:lnTo>
                  <a:pt x="3135" y="432"/>
                </a:lnTo>
                <a:lnTo>
                  <a:pt x="3134" y="448"/>
                </a:lnTo>
                <a:lnTo>
                  <a:pt x="3135" y="466"/>
                </a:lnTo>
                <a:lnTo>
                  <a:pt x="3145" y="482"/>
                </a:lnTo>
                <a:lnTo>
                  <a:pt x="3151" y="495"/>
                </a:lnTo>
                <a:lnTo>
                  <a:pt x="3170" y="494"/>
                </a:lnTo>
                <a:lnTo>
                  <a:pt x="3189" y="500"/>
                </a:lnTo>
                <a:lnTo>
                  <a:pt x="3207" y="498"/>
                </a:lnTo>
                <a:lnTo>
                  <a:pt x="3238" y="483"/>
                </a:lnTo>
                <a:lnTo>
                  <a:pt x="3272" y="461"/>
                </a:lnTo>
                <a:lnTo>
                  <a:pt x="3290" y="459"/>
                </a:lnTo>
                <a:lnTo>
                  <a:pt x="3323" y="441"/>
                </a:lnTo>
                <a:lnTo>
                  <a:pt x="3355" y="432"/>
                </a:lnTo>
                <a:lnTo>
                  <a:pt x="3356" y="435"/>
                </a:lnTo>
                <a:lnTo>
                  <a:pt x="3348" y="448"/>
                </a:lnTo>
                <a:lnTo>
                  <a:pt x="3348" y="468"/>
                </a:lnTo>
                <a:lnTo>
                  <a:pt x="3353" y="484"/>
                </a:lnTo>
                <a:lnTo>
                  <a:pt x="3350" y="504"/>
                </a:lnTo>
                <a:lnTo>
                  <a:pt x="3338" y="514"/>
                </a:lnTo>
                <a:lnTo>
                  <a:pt x="3324" y="527"/>
                </a:lnTo>
                <a:lnTo>
                  <a:pt x="3322" y="548"/>
                </a:lnTo>
                <a:lnTo>
                  <a:pt x="3308" y="581"/>
                </a:lnTo>
                <a:lnTo>
                  <a:pt x="3300" y="623"/>
                </a:lnTo>
                <a:lnTo>
                  <a:pt x="3281" y="661"/>
                </a:lnTo>
                <a:lnTo>
                  <a:pt x="3268" y="679"/>
                </a:lnTo>
                <a:lnTo>
                  <a:pt x="3263" y="699"/>
                </a:lnTo>
                <a:lnTo>
                  <a:pt x="3251" y="709"/>
                </a:lnTo>
                <a:lnTo>
                  <a:pt x="3246" y="705"/>
                </a:lnTo>
                <a:lnTo>
                  <a:pt x="3195" y="693"/>
                </a:lnTo>
                <a:lnTo>
                  <a:pt x="3182" y="700"/>
                </a:lnTo>
                <a:lnTo>
                  <a:pt x="3146" y="735"/>
                </a:lnTo>
                <a:lnTo>
                  <a:pt x="3154" y="748"/>
                </a:lnTo>
                <a:lnTo>
                  <a:pt x="3160" y="775"/>
                </a:lnTo>
                <a:lnTo>
                  <a:pt x="3160" y="834"/>
                </a:lnTo>
                <a:lnTo>
                  <a:pt x="3144" y="859"/>
                </a:lnTo>
                <a:lnTo>
                  <a:pt x="3124" y="876"/>
                </a:lnTo>
                <a:lnTo>
                  <a:pt x="3124" y="894"/>
                </a:lnTo>
                <a:lnTo>
                  <a:pt x="3116" y="893"/>
                </a:lnTo>
                <a:lnTo>
                  <a:pt x="3108" y="878"/>
                </a:lnTo>
                <a:lnTo>
                  <a:pt x="3097" y="867"/>
                </a:lnTo>
                <a:lnTo>
                  <a:pt x="3086" y="876"/>
                </a:lnTo>
                <a:lnTo>
                  <a:pt x="3079" y="896"/>
                </a:lnTo>
                <a:lnTo>
                  <a:pt x="3069" y="911"/>
                </a:lnTo>
                <a:lnTo>
                  <a:pt x="3038" y="935"/>
                </a:lnTo>
                <a:lnTo>
                  <a:pt x="3014" y="941"/>
                </a:lnTo>
                <a:lnTo>
                  <a:pt x="2994" y="941"/>
                </a:lnTo>
                <a:lnTo>
                  <a:pt x="2989" y="950"/>
                </a:lnTo>
                <a:lnTo>
                  <a:pt x="2995" y="981"/>
                </a:lnTo>
                <a:lnTo>
                  <a:pt x="2953" y="985"/>
                </a:lnTo>
                <a:lnTo>
                  <a:pt x="2939" y="975"/>
                </a:lnTo>
                <a:lnTo>
                  <a:pt x="2920" y="970"/>
                </a:lnTo>
                <a:lnTo>
                  <a:pt x="2908" y="980"/>
                </a:lnTo>
                <a:lnTo>
                  <a:pt x="2883" y="1009"/>
                </a:lnTo>
                <a:lnTo>
                  <a:pt x="2865" y="1024"/>
                </a:lnTo>
                <a:lnTo>
                  <a:pt x="2826" y="1045"/>
                </a:lnTo>
                <a:lnTo>
                  <a:pt x="2811" y="1052"/>
                </a:lnTo>
                <a:lnTo>
                  <a:pt x="2783" y="1087"/>
                </a:lnTo>
                <a:lnTo>
                  <a:pt x="2781" y="1091"/>
                </a:lnTo>
                <a:lnTo>
                  <a:pt x="2774" y="1094"/>
                </a:lnTo>
                <a:lnTo>
                  <a:pt x="2767" y="1097"/>
                </a:lnTo>
                <a:lnTo>
                  <a:pt x="2756" y="1097"/>
                </a:lnTo>
                <a:lnTo>
                  <a:pt x="2734" y="1104"/>
                </a:lnTo>
                <a:lnTo>
                  <a:pt x="2729" y="1097"/>
                </a:lnTo>
                <a:lnTo>
                  <a:pt x="2724" y="1102"/>
                </a:lnTo>
                <a:lnTo>
                  <a:pt x="2709" y="1113"/>
                </a:lnTo>
                <a:lnTo>
                  <a:pt x="2673" y="1128"/>
                </a:lnTo>
                <a:lnTo>
                  <a:pt x="2665" y="1136"/>
                </a:lnTo>
                <a:lnTo>
                  <a:pt x="2657" y="1149"/>
                </a:lnTo>
                <a:lnTo>
                  <a:pt x="2646" y="1157"/>
                </a:lnTo>
                <a:lnTo>
                  <a:pt x="2638" y="1157"/>
                </a:lnTo>
                <a:lnTo>
                  <a:pt x="2632" y="1163"/>
                </a:lnTo>
                <a:lnTo>
                  <a:pt x="2613" y="1172"/>
                </a:lnTo>
                <a:lnTo>
                  <a:pt x="2607" y="1168"/>
                </a:lnTo>
                <a:lnTo>
                  <a:pt x="2616" y="1156"/>
                </a:lnTo>
                <a:lnTo>
                  <a:pt x="2630" y="1151"/>
                </a:lnTo>
                <a:lnTo>
                  <a:pt x="2635" y="1140"/>
                </a:lnTo>
                <a:lnTo>
                  <a:pt x="2638" y="1129"/>
                </a:lnTo>
                <a:lnTo>
                  <a:pt x="2630" y="1126"/>
                </a:lnTo>
                <a:lnTo>
                  <a:pt x="2622" y="1119"/>
                </a:lnTo>
                <a:lnTo>
                  <a:pt x="2616" y="1118"/>
                </a:lnTo>
                <a:lnTo>
                  <a:pt x="2625" y="1112"/>
                </a:lnTo>
                <a:lnTo>
                  <a:pt x="2627" y="1101"/>
                </a:lnTo>
                <a:lnTo>
                  <a:pt x="2638" y="1093"/>
                </a:lnTo>
                <a:lnTo>
                  <a:pt x="2660" y="1063"/>
                </a:lnTo>
                <a:lnTo>
                  <a:pt x="2667" y="1050"/>
                </a:lnTo>
                <a:lnTo>
                  <a:pt x="2665" y="1042"/>
                </a:lnTo>
                <a:lnTo>
                  <a:pt x="2652" y="1028"/>
                </a:lnTo>
                <a:lnTo>
                  <a:pt x="2649" y="1016"/>
                </a:lnTo>
                <a:lnTo>
                  <a:pt x="2644" y="1010"/>
                </a:lnTo>
                <a:lnTo>
                  <a:pt x="2639" y="1016"/>
                </a:lnTo>
                <a:lnTo>
                  <a:pt x="2616" y="1017"/>
                </a:lnTo>
                <a:lnTo>
                  <a:pt x="2606" y="1021"/>
                </a:lnTo>
                <a:lnTo>
                  <a:pt x="2590" y="1038"/>
                </a:lnTo>
                <a:lnTo>
                  <a:pt x="2578" y="1053"/>
                </a:lnTo>
                <a:lnTo>
                  <a:pt x="2571" y="1065"/>
                </a:lnTo>
                <a:lnTo>
                  <a:pt x="2568" y="1070"/>
                </a:lnTo>
                <a:lnTo>
                  <a:pt x="2542" y="1082"/>
                </a:lnTo>
                <a:lnTo>
                  <a:pt x="2524" y="1096"/>
                </a:lnTo>
                <a:lnTo>
                  <a:pt x="2516" y="1098"/>
                </a:lnTo>
                <a:lnTo>
                  <a:pt x="2509" y="1112"/>
                </a:lnTo>
                <a:lnTo>
                  <a:pt x="2506" y="1126"/>
                </a:lnTo>
                <a:lnTo>
                  <a:pt x="2498" y="1135"/>
                </a:lnTo>
                <a:lnTo>
                  <a:pt x="2488" y="1141"/>
                </a:lnTo>
                <a:lnTo>
                  <a:pt x="2473" y="1144"/>
                </a:lnTo>
                <a:lnTo>
                  <a:pt x="2462" y="1147"/>
                </a:lnTo>
                <a:lnTo>
                  <a:pt x="2451" y="1147"/>
                </a:lnTo>
                <a:lnTo>
                  <a:pt x="2445" y="1144"/>
                </a:lnTo>
                <a:lnTo>
                  <a:pt x="2433" y="1142"/>
                </a:lnTo>
                <a:lnTo>
                  <a:pt x="2423" y="1152"/>
                </a:lnTo>
                <a:lnTo>
                  <a:pt x="2417" y="1172"/>
                </a:lnTo>
                <a:lnTo>
                  <a:pt x="2414" y="1189"/>
                </a:lnTo>
                <a:lnTo>
                  <a:pt x="2431" y="1207"/>
                </a:lnTo>
                <a:lnTo>
                  <a:pt x="2435" y="1216"/>
                </a:lnTo>
                <a:lnTo>
                  <a:pt x="2444" y="1221"/>
                </a:lnTo>
                <a:lnTo>
                  <a:pt x="2451" y="1221"/>
                </a:lnTo>
                <a:lnTo>
                  <a:pt x="2456" y="1228"/>
                </a:lnTo>
                <a:lnTo>
                  <a:pt x="2465" y="1228"/>
                </a:lnTo>
                <a:lnTo>
                  <a:pt x="2469" y="1239"/>
                </a:lnTo>
                <a:lnTo>
                  <a:pt x="2479" y="1247"/>
                </a:lnTo>
                <a:lnTo>
                  <a:pt x="2482" y="1255"/>
                </a:lnTo>
                <a:lnTo>
                  <a:pt x="2482" y="1265"/>
                </a:lnTo>
                <a:lnTo>
                  <a:pt x="2490" y="1276"/>
                </a:lnTo>
                <a:lnTo>
                  <a:pt x="2517" y="1286"/>
                </a:lnTo>
                <a:lnTo>
                  <a:pt x="2531" y="1285"/>
                </a:lnTo>
                <a:lnTo>
                  <a:pt x="2543" y="1269"/>
                </a:lnTo>
                <a:lnTo>
                  <a:pt x="2554" y="1260"/>
                </a:lnTo>
                <a:lnTo>
                  <a:pt x="2562" y="1249"/>
                </a:lnTo>
                <a:lnTo>
                  <a:pt x="2584" y="1239"/>
                </a:lnTo>
                <a:lnTo>
                  <a:pt x="2591" y="1238"/>
                </a:lnTo>
                <a:lnTo>
                  <a:pt x="2602" y="1249"/>
                </a:lnTo>
                <a:lnTo>
                  <a:pt x="2611" y="1254"/>
                </a:lnTo>
                <a:lnTo>
                  <a:pt x="2622" y="1255"/>
                </a:lnTo>
                <a:lnTo>
                  <a:pt x="2629" y="1264"/>
                </a:lnTo>
                <a:lnTo>
                  <a:pt x="2637" y="1265"/>
                </a:lnTo>
                <a:lnTo>
                  <a:pt x="2649" y="1263"/>
                </a:lnTo>
                <a:lnTo>
                  <a:pt x="2657" y="1258"/>
                </a:lnTo>
                <a:lnTo>
                  <a:pt x="2671" y="1264"/>
                </a:lnTo>
                <a:lnTo>
                  <a:pt x="2683" y="1266"/>
                </a:lnTo>
                <a:lnTo>
                  <a:pt x="2687" y="1268"/>
                </a:lnTo>
                <a:lnTo>
                  <a:pt x="2684" y="1281"/>
                </a:lnTo>
                <a:lnTo>
                  <a:pt x="2680" y="1290"/>
                </a:lnTo>
                <a:lnTo>
                  <a:pt x="2680" y="1295"/>
                </a:lnTo>
                <a:lnTo>
                  <a:pt x="2670" y="1307"/>
                </a:lnTo>
                <a:lnTo>
                  <a:pt x="2666" y="1303"/>
                </a:lnTo>
                <a:lnTo>
                  <a:pt x="2662" y="1293"/>
                </a:lnTo>
                <a:lnTo>
                  <a:pt x="2656" y="1297"/>
                </a:lnTo>
                <a:lnTo>
                  <a:pt x="2650" y="1295"/>
                </a:lnTo>
                <a:lnTo>
                  <a:pt x="2643" y="1301"/>
                </a:lnTo>
                <a:lnTo>
                  <a:pt x="2637" y="1311"/>
                </a:lnTo>
                <a:lnTo>
                  <a:pt x="2614" y="1313"/>
                </a:lnTo>
                <a:lnTo>
                  <a:pt x="2602" y="1319"/>
                </a:lnTo>
                <a:lnTo>
                  <a:pt x="2591" y="1319"/>
                </a:lnTo>
                <a:lnTo>
                  <a:pt x="2594" y="1333"/>
                </a:lnTo>
                <a:lnTo>
                  <a:pt x="2590" y="1333"/>
                </a:lnTo>
                <a:lnTo>
                  <a:pt x="2585" y="1338"/>
                </a:lnTo>
                <a:lnTo>
                  <a:pt x="2578" y="1355"/>
                </a:lnTo>
                <a:lnTo>
                  <a:pt x="2568" y="1356"/>
                </a:lnTo>
                <a:lnTo>
                  <a:pt x="2564" y="1345"/>
                </a:lnTo>
                <a:lnTo>
                  <a:pt x="2555" y="1345"/>
                </a:lnTo>
                <a:lnTo>
                  <a:pt x="2548" y="1354"/>
                </a:lnTo>
                <a:lnTo>
                  <a:pt x="2555" y="1362"/>
                </a:lnTo>
                <a:lnTo>
                  <a:pt x="2552" y="1371"/>
                </a:lnTo>
                <a:lnTo>
                  <a:pt x="2544" y="1381"/>
                </a:lnTo>
                <a:lnTo>
                  <a:pt x="2526" y="1391"/>
                </a:lnTo>
                <a:lnTo>
                  <a:pt x="2521" y="1404"/>
                </a:lnTo>
                <a:lnTo>
                  <a:pt x="2509" y="1421"/>
                </a:lnTo>
                <a:lnTo>
                  <a:pt x="2500" y="1437"/>
                </a:lnTo>
                <a:lnTo>
                  <a:pt x="2503" y="1446"/>
                </a:lnTo>
                <a:lnTo>
                  <a:pt x="2514" y="1448"/>
                </a:lnTo>
                <a:lnTo>
                  <a:pt x="2522" y="1456"/>
                </a:lnTo>
                <a:lnTo>
                  <a:pt x="2555" y="1473"/>
                </a:lnTo>
                <a:lnTo>
                  <a:pt x="2562" y="1483"/>
                </a:lnTo>
                <a:lnTo>
                  <a:pt x="2567" y="1499"/>
                </a:lnTo>
                <a:lnTo>
                  <a:pt x="2574" y="1508"/>
                </a:lnTo>
                <a:lnTo>
                  <a:pt x="2584" y="1548"/>
                </a:lnTo>
                <a:lnTo>
                  <a:pt x="2590" y="1561"/>
                </a:lnTo>
                <a:lnTo>
                  <a:pt x="2594" y="1578"/>
                </a:lnTo>
                <a:lnTo>
                  <a:pt x="2603" y="1592"/>
                </a:lnTo>
                <a:lnTo>
                  <a:pt x="2617" y="1598"/>
                </a:lnTo>
                <a:lnTo>
                  <a:pt x="2618" y="1608"/>
                </a:lnTo>
                <a:lnTo>
                  <a:pt x="2635" y="1625"/>
                </a:lnTo>
                <a:lnTo>
                  <a:pt x="2646" y="1642"/>
                </a:lnTo>
                <a:lnTo>
                  <a:pt x="2646" y="1646"/>
                </a:lnTo>
                <a:lnTo>
                  <a:pt x="2628" y="1637"/>
                </a:lnTo>
                <a:lnTo>
                  <a:pt x="2613" y="1632"/>
                </a:lnTo>
                <a:lnTo>
                  <a:pt x="2602" y="1632"/>
                </a:lnTo>
                <a:lnTo>
                  <a:pt x="2590" y="1624"/>
                </a:lnTo>
                <a:lnTo>
                  <a:pt x="2576" y="1620"/>
                </a:lnTo>
                <a:lnTo>
                  <a:pt x="2551" y="1625"/>
                </a:lnTo>
                <a:lnTo>
                  <a:pt x="2551" y="1631"/>
                </a:lnTo>
                <a:lnTo>
                  <a:pt x="2576" y="1626"/>
                </a:lnTo>
                <a:lnTo>
                  <a:pt x="2581" y="1630"/>
                </a:lnTo>
                <a:lnTo>
                  <a:pt x="2584" y="1637"/>
                </a:lnTo>
                <a:lnTo>
                  <a:pt x="2595" y="1639"/>
                </a:lnTo>
                <a:lnTo>
                  <a:pt x="2607" y="1647"/>
                </a:lnTo>
                <a:lnTo>
                  <a:pt x="2618" y="1660"/>
                </a:lnTo>
                <a:lnTo>
                  <a:pt x="2627" y="1664"/>
                </a:lnTo>
                <a:lnTo>
                  <a:pt x="2632" y="1667"/>
                </a:lnTo>
                <a:lnTo>
                  <a:pt x="2640" y="1677"/>
                </a:lnTo>
                <a:lnTo>
                  <a:pt x="2648" y="1690"/>
                </a:lnTo>
                <a:lnTo>
                  <a:pt x="2646" y="1695"/>
                </a:lnTo>
                <a:lnTo>
                  <a:pt x="2633" y="1696"/>
                </a:lnTo>
                <a:lnTo>
                  <a:pt x="2622" y="1706"/>
                </a:lnTo>
                <a:lnTo>
                  <a:pt x="2611" y="1710"/>
                </a:lnTo>
                <a:lnTo>
                  <a:pt x="2603" y="1715"/>
                </a:lnTo>
                <a:lnTo>
                  <a:pt x="2600" y="1720"/>
                </a:lnTo>
                <a:lnTo>
                  <a:pt x="2589" y="1727"/>
                </a:lnTo>
                <a:lnTo>
                  <a:pt x="2573" y="1727"/>
                </a:lnTo>
                <a:lnTo>
                  <a:pt x="2562" y="1730"/>
                </a:lnTo>
                <a:lnTo>
                  <a:pt x="2551" y="1734"/>
                </a:lnTo>
                <a:lnTo>
                  <a:pt x="2563" y="1733"/>
                </a:lnTo>
                <a:lnTo>
                  <a:pt x="2575" y="1737"/>
                </a:lnTo>
                <a:lnTo>
                  <a:pt x="2586" y="1742"/>
                </a:lnTo>
                <a:lnTo>
                  <a:pt x="2607" y="1733"/>
                </a:lnTo>
                <a:lnTo>
                  <a:pt x="2616" y="1736"/>
                </a:lnTo>
                <a:lnTo>
                  <a:pt x="2624" y="1743"/>
                </a:lnTo>
                <a:lnTo>
                  <a:pt x="2628" y="1749"/>
                </a:lnTo>
                <a:lnTo>
                  <a:pt x="2633" y="1753"/>
                </a:lnTo>
                <a:lnTo>
                  <a:pt x="2640" y="1755"/>
                </a:lnTo>
                <a:lnTo>
                  <a:pt x="2648" y="1755"/>
                </a:lnTo>
                <a:lnTo>
                  <a:pt x="2652" y="1758"/>
                </a:lnTo>
                <a:lnTo>
                  <a:pt x="2646" y="1761"/>
                </a:lnTo>
                <a:lnTo>
                  <a:pt x="2633" y="1776"/>
                </a:lnTo>
                <a:lnTo>
                  <a:pt x="2623" y="1781"/>
                </a:lnTo>
                <a:lnTo>
                  <a:pt x="2627" y="1782"/>
                </a:lnTo>
                <a:lnTo>
                  <a:pt x="2643" y="1775"/>
                </a:lnTo>
                <a:lnTo>
                  <a:pt x="2643" y="1788"/>
                </a:lnTo>
                <a:lnTo>
                  <a:pt x="2641" y="1798"/>
                </a:lnTo>
                <a:lnTo>
                  <a:pt x="2640" y="1795"/>
                </a:lnTo>
                <a:lnTo>
                  <a:pt x="2635" y="1798"/>
                </a:lnTo>
                <a:lnTo>
                  <a:pt x="2623" y="1802"/>
                </a:lnTo>
                <a:lnTo>
                  <a:pt x="2623" y="1804"/>
                </a:lnTo>
                <a:lnTo>
                  <a:pt x="2628" y="1814"/>
                </a:lnTo>
                <a:lnTo>
                  <a:pt x="2625" y="1829"/>
                </a:lnTo>
                <a:lnTo>
                  <a:pt x="2622" y="1833"/>
                </a:lnTo>
                <a:lnTo>
                  <a:pt x="2622" y="1850"/>
                </a:lnTo>
                <a:lnTo>
                  <a:pt x="2616" y="1865"/>
                </a:lnTo>
                <a:lnTo>
                  <a:pt x="2611" y="1862"/>
                </a:lnTo>
                <a:lnTo>
                  <a:pt x="2606" y="1856"/>
                </a:lnTo>
                <a:lnTo>
                  <a:pt x="2601" y="1860"/>
                </a:lnTo>
                <a:lnTo>
                  <a:pt x="2594" y="1871"/>
                </a:lnTo>
                <a:lnTo>
                  <a:pt x="2587" y="1879"/>
                </a:lnTo>
                <a:lnTo>
                  <a:pt x="2582" y="1887"/>
                </a:lnTo>
                <a:lnTo>
                  <a:pt x="2578" y="1890"/>
                </a:lnTo>
                <a:lnTo>
                  <a:pt x="2574" y="1897"/>
                </a:lnTo>
                <a:lnTo>
                  <a:pt x="2571" y="1904"/>
                </a:lnTo>
                <a:lnTo>
                  <a:pt x="2571" y="1911"/>
                </a:lnTo>
                <a:lnTo>
                  <a:pt x="2567" y="1921"/>
                </a:lnTo>
                <a:lnTo>
                  <a:pt x="2560" y="1930"/>
                </a:lnTo>
                <a:lnTo>
                  <a:pt x="2555" y="1933"/>
                </a:lnTo>
                <a:lnTo>
                  <a:pt x="2546" y="1943"/>
                </a:lnTo>
                <a:lnTo>
                  <a:pt x="2543" y="1957"/>
                </a:lnTo>
                <a:lnTo>
                  <a:pt x="2537" y="1964"/>
                </a:lnTo>
                <a:lnTo>
                  <a:pt x="2535" y="1962"/>
                </a:lnTo>
                <a:lnTo>
                  <a:pt x="2533" y="1948"/>
                </a:lnTo>
                <a:lnTo>
                  <a:pt x="2525" y="1949"/>
                </a:lnTo>
                <a:lnTo>
                  <a:pt x="2517" y="1956"/>
                </a:lnTo>
                <a:lnTo>
                  <a:pt x="2526" y="1973"/>
                </a:lnTo>
                <a:lnTo>
                  <a:pt x="2526" y="1976"/>
                </a:lnTo>
                <a:lnTo>
                  <a:pt x="2521" y="1992"/>
                </a:lnTo>
                <a:lnTo>
                  <a:pt x="2521" y="1997"/>
                </a:lnTo>
                <a:lnTo>
                  <a:pt x="2520" y="2003"/>
                </a:lnTo>
                <a:lnTo>
                  <a:pt x="2517" y="2010"/>
                </a:lnTo>
                <a:lnTo>
                  <a:pt x="2515" y="2013"/>
                </a:lnTo>
                <a:lnTo>
                  <a:pt x="2511" y="2014"/>
                </a:lnTo>
                <a:lnTo>
                  <a:pt x="2511" y="2021"/>
                </a:lnTo>
                <a:lnTo>
                  <a:pt x="2512" y="2028"/>
                </a:lnTo>
                <a:lnTo>
                  <a:pt x="2511" y="2030"/>
                </a:lnTo>
                <a:lnTo>
                  <a:pt x="2506" y="2028"/>
                </a:lnTo>
                <a:lnTo>
                  <a:pt x="2500" y="2028"/>
                </a:lnTo>
                <a:lnTo>
                  <a:pt x="2495" y="2033"/>
                </a:lnTo>
                <a:lnTo>
                  <a:pt x="2498" y="2040"/>
                </a:lnTo>
                <a:lnTo>
                  <a:pt x="2494" y="2046"/>
                </a:lnTo>
                <a:lnTo>
                  <a:pt x="2490" y="2044"/>
                </a:lnTo>
                <a:lnTo>
                  <a:pt x="2484" y="2045"/>
                </a:lnTo>
                <a:lnTo>
                  <a:pt x="2478" y="2060"/>
                </a:lnTo>
                <a:lnTo>
                  <a:pt x="2471" y="2065"/>
                </a:lnTo>
                <a:lnTo>
                  <a:pt x="2469" y="2075"/>
                </a:lnTo>
                <a:lnTo>
                  <a:pt x="2465" y="2081"/>
                </a:lnTo>
                <a:lnTo>
                  <a:pt x="2447" y="2083"/>
                </a:lnTo>
                <a:lnTo>
                  <a:pt x="2440" y="2081"/>
                </a:lnTo>
                <a:lnTo>
                  <a:pt x="2431" y="2088"/>
                </a:lnTo>
                <a:lnTo>
                  <a:pt x="2433" y="2091"/>
                </a:lnTo>
                <a:lnTo>
                  <a:pt x="2435" y="2097"/>
                </a:lnTo>
                <a:lnTo>
                  <a:pt x="2433" y="2105"/>
                </a:lnTo>
                <a:lnTo>
                  <a:pt x="2418" y="2119"/>
                </a:lnTo>
                <a:lnTo>
                  <a:pt x="2413" y="2119"/>
                </a:lnTo>
                <a:lnTo>
                  <a:pt x="2410" y="2131"/>
                </a:lnTo>
                <a:lnTo>
                  <a:pt x="2408" y="2123"/>
                </a:lnTo>
                <a:lnTo>
                  <a:pt x="2402" y="2127"/>
                </a:lnTo>
                <a:lnTo>
                  <a:pt x="2401" y="2135"/>
                </a:lnTo>
                <a:lnTo>
                  <a:pt x="2398" y="2134"/>
                </a:lnTo>
                <a:lnTo>
                  <a:pt x="2395" y="2134"/>
                </a:lnTo>
                <a:lnTo>
                  <a:pt x="2385" y="2141"/>
                </a:lnTo>
                <a:lnTo>
                  <a:pt x="2380" y="2140"/>
                </a:lnTo>
                <a:lnTo>
                  <a:pt x="2372" y="2141"/>
                </a:lnTo>
                <a:lnTo>
                  <a:pt x="2365" y="2152"/>
                </a:lnTo>
                <a:lnTo>
                  <a:pt x="2361" y="2159"/>
                </a:lnTo>
                <a:lnTo>
                  <a:pt x="2356" y="2164"/>
                </a:lnTo>
                <a:lnTo>
                  <a:pt x="2354" y="2170"/>
                </a:lnTo>
                <a:lnTo>
                  <a:pt x="2344" y="2177"/>
                </a:lnTo>
                <a:lnTo>
                  <a:pt x="2328" y="2183"/>
                </a:lnTo>
                <a:lnTo>
                  <a:pt x="2316" y="2189"/>
                </a:lnTo>
                <a:lnTo>
                  <a:pt x="2309" y="2186"/>
                </a:lnTo>
                <a:lnTo>
                  <a:pt x="2302" y="2184"/>
                </a:lnTo>
                <a:lnTo>
                  <a:pt x="2299" y="2189"/>
                </a:lnTo>
                <a:lnTo>
                  <a:pt x="2297" y="2193"/>
                </a:lnTo>
                <a:lnTo>
                  <a:pt x="2291" y="2195"/>
                </a:lnTo>
                <a:lnTo>
                  <a:pt x="2285" y="2193"/>
                </a:lnTo>
                <a:lnTo>
                  <a:pt x="2285" y="2188"/>
                </a:lnTo>
                <a:lnTo>
                  <a:pt x="2277" y="2184"/>
                </a:lnTo>
                <a:lnTo>
                  <a:pt x="2268" y="2190"/>
                </a:lnTo>
                <a:lnTo>
                  <a:pt x="2263" y="2199"/>
                </a:lnTo>
                <a:lnTo>
                  <a:pt x="2256" y="2199"/>
                </a:lnTo>
                <a:lnTo>
                  <a:pt x="2253" y="2193"/>
                </a:lnTo>
                <a:lnTo>
                  <a:pt x="2253" y="2189"/>
                </a:lnTo>
                <a:lnTo>
                  <a:pt x="2245" y="2191"/>
                </a:lnTo>
                <a:lnTo>
                  <a:pt x="2245" y="2202"/>
                </a:lnTo>
                <a:lnTo>
                  <a:pt x="2243" y="220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8" name="Content Placeholder 2"/>
          <p:cNvSpPr txBox="1">
            <a:spLocks/>
          </p:cNvSpPr>
          <p:nvPr/>
        </p:nvSpPr>
        <p:spPr>
          <a:xfrm>
            <a:off x="9662669" y="1954437"/>
            <a:ext cx="1970235" cy="7911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800" b="1" dirty="0" smtClean="0">
                <a:solidFill>
                  <a:schemeClr val="bg1"/>
                </a:solidFill>
              </a:rPr>
              <a:t>China</a:t>
            </a:r>
          </a:p>
          <a:p>
            <a:pPr marL="0" indent="0" algn="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sp>
        <p:nvSpPr>
          <p:cNvPr id="9" name="Freeform 268"/>
          <p:cNvSpPr>
            <a:spLocks noChangeAspect="1"/>
          </p:cNvSpPr>
          <p:nvPr/>
        </p:nvSpPr>
        <p:spPr bwMode="gray">
          <a:xfrm>
            <a:off x="835393" y="1959300"/>
            <a:ext cx="2614727" cy="1456664"/>
          </a:xfrm>
          <a:custGeom>
            <a:avLst/>
            <a:gdLst/>
            <a:ahLst/>
            <a:cxnLst>
              <a:cxn ang="0">
                <a:pos x="326" y="54"/>
              </a:cxn>
              <a:cxn ang="0">
                <a:pos x="309" y="65"/>
              </a:cxn>
              <a:cxn ang="0">
                <a:pos x="290" y="70"/>
              </a:cxn>
              <a:cxn ang="0">
                <a:pos x="266" y="75"/>
              </a:cxn>
              <a:cxn ang="0">
                <a:pos x="259" y="68"/>
              </a:cxn>
              <a:cxn ang="0">
                <a:pos x="252" y="70"/>
              </a:cxn>
              <a:cxn ang="0">
                <a:pos x="246" y="72"/>
              </a:cxn>
              <a:cxn ang="0">
                <a:pos x="239" y="92"/>
              </a:cxn>
              <a:cxn ang="0">
                <a:pos x="226" y="97"/>
              </a:cxn>
              <a:cxn ang="0">
                <a:pos x="220" y="104"/>
              </a:cxn>
              <a:cxn ang="0">
                <a:pos x="213" y="112"/>
              </a:cxn>
              <a:cxn ang="0">
                <a:pos x="205" y="115"/>
              </a:cxn>
              <a:cxn ang="0">
                <a:pos x="196" y="117"/>
              </a:cxn>
              <a:cxn ang="0">
                <a:pos x="181" y="108"/>
              </a:cxn>
              <a:cxn ang="0">
                <a:pos x="171" y="126"/>
              </a:cxn>
              <a:cxn ang="0">
                <a:pos x="149" y="126"/>
              </a:cxn>
              <a:cxn ang="0">
                <a:pos x="148" y="149"/>
              </a:cxn>
              <a:cxn ang="0">
                <a:pos x="139" y="155"/>
              </a:cxn>
              <a:cxn ang="0">
                <a:pos x="132" y="165"/>
              </a:cxn>
              <a:cxn ang="0">
                <a:pos x="115" y="163"/>
              </a:cxn>
              <a:cxn ang="0">
                <a:pos x="107" y="152"/>
              </a:cxn>
              <a:cxn ang="0">
                <a:pos x="99" y="144"/>
              </a:cxn>
              <a:cxn ang="0">
                <a:pos x="90" y="142"/>
              </a:cxn>
              <a:cxn ang="0">
                <a:pos x="90" y="123"/>
              </a:cxn>
              <a:cxn ang="0">
                <a:pos x="76" y="115"/>
              </a:cxn>
              <a:cxn ang="0">
                <a:pos x="67" y="114"/>
              </a:cxn>
              <a:cxn ang="0">
                <a:pos x="57" y="119"/>
              </a:cxn>
              <a:cxn ang="0">
                <a:pos x="49" y="114"/>
              </a:cxn>
              <a:cxn ang="0">
                <a:pos x="42" y="112"/>
              </a:cxn>
              <a:cxn ang="0">
                <a:pos x="38" y="106"/>
              </a:cxn>
              <a:cxn ang="0">
                <a:pos x="26" y="101"/>
              </a:cxn>
              <a:cxn ang="0">
                <a:pos x="19" y="90"/>
              </a:cxn>
              <a:cxn ang="0">
                <a:pos x="0" y="86"/>
              </a:cxn>
              <a:cxn ang="0">
                <a:pos x="5" y="80"/>
              </a:cxn>
              <a:cxn ang="0">
                <a:pos x="13" y="71"/>
              </a:cxn>
              <a:cxn ang="0">
                <a:pos x="10" y="65"/>
              </a:cxn>
              <a:cxn ang="0">
                <a:pos x="11" y="56"/>
              </a:cxn>
              <a:cxn ang="0">
                <a:pos x="21" y="49"/>
              </a:cxn>
              <a:cxn ang="0">
                <a:pos x="38" y="37"/>
              </a:cxn>
              <a:cxn ang="0">
                <a:pos x="59" y="18"/>
              </a:cxn>
              <a:cxn ang="0">
                <a:pos x="74" y="13"/>
              </a:cxn>
              <a:cxn ang="0">
                <a:pos x="92" y="7"/>
              </a:cxn>
              <a:cxn ang="0">
                <a:pos x="124" y="11"/>
              </a:cxn>
              <a:cxn ang="0">
                <a:pos x="166" y="7"/>
              </a:cxn>
              <a:cxn ang="0">
                <a:pos x="183" y="5"/>
              </a:cxn>
              <a:cxn ang="0">
                <a:pos x="199" y="0"/>
              </a:cxn>
              <a:cxn ang="0">
                <a:pos x="209" y="5"/>
              </a:cxn>
              <a:cxn ang="0">
                <a:pos x="231" y="1"/>
              </a:cxn>
              <a:cxn ang="0">
                <a:pos x="245" y="2"/>
              </a:cxn>
              <a:cxn ang="0">
                <a:pos x="271" y="9"/>
              </a:cxn>
              <a:cxn ang="0">
                <a:pos x="293" y="16"/>
              </a:cxn>
              <a:cxn ang="0">
                <a:pos x="327" y="38"/>
              </a:cxn>
              <a:cxn ang="0">
                <a:pos x="337" y="52"/>
              </a:cxn>
            </a:cxnLst>
            <a:rect l="0" t="0" r="r" b="b"/>
            <a:pathLst>
              <a:path w="337" h="166">
                <a:moveTo>
                  <a:pt x="337" y="54"/>
                </a:moveTo>
                <a:lnTo>
                  <a:pt x="326" y="54"/>
                </a:lnTo>
                <a:lnTo>
                  <a:pt x="312" y="60"/>
                </a:lnTo>
                <a:lnTo>
                  <a:pt x="309" y="65"/>
                </a:lnTo>
                <a:lnTo>
                  <a:pt x="300" y="70"/>
                </a:lnTo>
                <a:lnTo>
                  <a:pt x="290" y="70"/>
                </a:lnTo>
                <a:lnTo>
                  <a:pt x="283" y="75"/>
                </a:lnTo>
                <a:lnTo>
                  <a:pt x="266" y="75"/>
                </a:lnTo>
                <a:lnTo>
                  <a:pt x="263" y="72"/>
                </a:lnTo>
                <a:lnTo>
                  <a:pt x="259" y="68"/>
                </a:lnTo>
                <a:lnTo>
                  <a:pt x="253" y="66"/>
                </a:lnTo>
                <a:lnTo>
                  <a:pt x="252" y="70"/>
                </a:lnTo>
                <a:lnTo>
                  <a:pt x="250" y="71"/>
                </a:lnTo>
                <a:lnTo>
                  <a:pt x="246" y="72"/>
                </a:lnTo>
                <a:lnTo>
                  <a:pt x="242" y="79"/>
                </a:lnTo>
                <a:lnTo>
                  <a:pt x="239" y="92"/>
                </a:lnTo>
                <a:lnTo>
                  <a:pt x="236" y="95"/>
                </a:lnTo>
                <a:lnTo>
                  <a:pt x="226" y="97"/>
                </a:lnTo>
                <a:lnTo>
                  <a:pt x="221" y="102"/>
                </a:lnTo>
                <a:lnTo>
                  <a:pt x="220" y="104"/>
                </a:lnTo>
                <a:lnTo>
                  <a:pt x="216" y="106"/>
                </a:lnTo>
                <a:lnTo>
                  <a:pt x="213" y="112"/>
                </a:lnTo>
                <a:lnTo>
                  <a:pt x="205" y="113"/>
                </a:lnTo>
                <a:lnTo>
                  <a:pt x="205" y="115"/>
                </a:lnTo>
                <a:lnTo>
                  <a:pt x="202" y="117"/>
                </a:lnTo>
                <a:lnTo>
                  <a:pt x="196" y="117"/>
                </a:lnTo>
                <a:lnTo>
                  <a:pt x="188" y="111"/>
                </a:lnTo>
                <a:lnTo>
                  <a:pt x="181" y="108"/>
                </a:lnTo>
                <a:lnTo>
                  <a:pt x="175" y="118"/>
                </a:lnTo>
                <a:lnTo>
                  <a:pt x="171" y="126"/>
                </a:lnTo>
                <a:lnTo>
                  <a:pt x="154" y="128"/>
                </a:lnTo>
                <a:lnTo>
                  <a:pt x="149" y="126"/>
                </a:lnTo>
                <a:lnTo>
                  <a:pt x="146" y="134"/>
                </a:lnTo>
                <a:lnTo>
                  <a:pt x="148" y="149"/>
                </a:lnTo>
                <a:lnTo>
                  <a:pt x="144" y="150"/>
                </a:lnTo>
                <a:lnTo>
                  <a:pt x="139" y="155"/>
                </a:lnTo>
                <a:lnTo>
                  <a:pt x="135" y="162"/>
                </a:lnTo>
                <a:lnTo>
                  <a:pt x="132" y="165"/>
                </a:lnTo>
                <a:lnTo>
                  <a:pt x="115" y="166"/>
                </a:lnTo>
                <a:lnTo>
                  <a:pt x="115" y="163"/>
                </a:lnTo>
                <a:lnTo>
                  <a:pt x="107" y="156"/>
                </a:lnTo>
                <a:lnTo>
                  <a:pt x="107" y="152"/>
                </a:lnTo>
                <a:lnTo>
                  <a:pt x="106" y="147"/>
                </a:lnTo>
                <a:lnTo>
                  <a:pt x="99" y="144"/>
                </a:lnTo>
                <a:lnTo>
                  <a:pt x="92" y="145"/>
                </a:lnTo>
                <a:lnTo>
                  <a:pt x="90" y="142"/>
                </a:lnTo>
                <a:lnTo>
                  <a:pt x="90" y="124"/>
                </a:lnTo>
                <a:lnTo>
                  <a:pt x="90" y="123"/>
                </a:lnTo>
                <a:lnTo>
                  <a:pt x="85" y="118"/>
                </a:lnTo>
                <a:lnTo>
                  <a:pt x="76" y="115"/>
                </a:lnTo>
                <a:lnTo>
                  <a:pt x="74" y="113"/>
                </a:lnTo>
                <a:lnTo>
                  <a:pt x="67" y="114"/>
                </a:lnTo>
                <a:lnTo>
                  <a:pt x="62" y="119"/>
                </a:lnTo>
                <a:lnTo>
                  <a:pt x="57" y="119"/>
                </a:lnTo>
                <a:lnTo>
                  <a:pt x="52" y="117"/>
                </a:lnTo>
                <a:lnTo>
                  <a:pt x="49" y="114"/>
                </a:lnTo>
                <a:lnTo>
                  <a:pt x="49" y="112"/>
                </a:lnTo>
                <a:lnTo>
                  <a:pt x="42" y="112"/>
                </a:lnTo>
                <a:lnTo>
                  <a:pt x="40" y="109"/>
                </a:lnTo>
                <a:lnTo>
                  <a:pt x="38" y="106"/>
                </a:lnTo>
                <a:lnTo>
                  <a:pt x="33" y="106"/>
                </a:lnTo>
                <a:lnTo>
                  <a:pt x="26" y="101"/>
                </a:lnTo>
                <a:lnTo>
                  <a:pt x="24" y="96"/>
                </a:lnTo>
                <a:lnTo>
                  <a:pt x="19" y="90"/>
                </a:lnTo>
                <a:lnTo>
                  <a:pt x="6" y="90"/>
                </a:lnTo>
                <a:lnTo>
                  <a:pt x="0" y="86"/>
                </a:lnTo>
                <a:lnTo>
                  <a:pt x="3" y="85"/>
                </a:lnTo>
                <a:lnTo>
                  <a:pt x="5" y="80"/>
                </a:lnTo>
                <a:lnTo>
                  <a:pt x="13" y="75"/>
                </a:lnTo>
                <a:lnTo>
                  <a:pt x="13" y="71"/>
                </a:lnTo>
                <a:lnTo>
                  <a:pt x="11" y="66"/>
                </a:lnTo>
                <a:lnTo>
                  <a:pt x="10" y="65"/>
                </a:lnTo>
                <a:lnTo>
                  <a:pt x="10" y="60"/>
                </a:lnTo>
                <a:lnTo>
                  <a:pt x="11" y="56"/>
                </a:lnTo>
                <a:lnTo>
                  <a:pt x="20" y="50"/>
                </a:lnTo>
                <a:lnTo>
                  <a:pt x="21" y="49"/>
                </a:lnTo>
                <a:lnTo>
                  <a:pt x="25" y="48"/>
                </a:lnTo>
                <a:lnTo>
                  <a:pt x="38" y="37"/>
                </a:lnTo>
                <a:lnTo>
                  <a:pt x="56" y="25"/>
                </a:lnTo>
                <a:lnTo>
                  <a:pt x="59" y="18"/>
                </a:lnTo>
                <a:lnTo>
                  <a:pt x="60" y="15"/>
                </a:lnTo>
                <a:lnTo>
                  <a:pt x="74" y="13"/>
                </a:lnTo>
                <a:lnTo>
                  <a:pt x="85" y="9"/>
                </a:lnTo>
                <a:lnTo>
                  <a:pt x="92" y="7"/>
                </a:lnTo>
                <a:lnTo>
                  <a:pt x="110" y="9"/>
                </a:lnTo>
                <a:lnTo>
                  <a:pt x="124" y="11"/>
                </a:lnTo>
                <a:lnTo>
                  <a:pt x="148" y="11"/>
                </a:lnTo>
                <a:lnTo>
                  <a:pt x="166" y="7"/>
                </a:lnTo>
                <a:lnTo>
                  <a:pt x="178" y="6"/>
                </a:lnTo>
                <a:lnTo>
                  <a:pt x="183" y="5"/>
                </a:lnTo>
                <a:lnTo>
                  <a:pt x="188" y="1"/>
                </a:lnTo>
                <a:lnTo>
                  <a:pt x="199" y="0"/>
                </a:lnTo>
                <a:lnTo>
                  <a:pt x="207" y="2"/>
                </a:lnTo>
                <a:lnTo>
                  <a:pt x="209" y="5"/>
                </a:lnTo>
                <a:lnTo>
                  <a:pt x="223" y="5"/>
                </a:lnTo>
                <a:lnTo>
                  <a:pt x="231" y="1"/>
                </a:lnTo>
                <a:lnTo>
                  <a:pt x="240" y="1"/>
                </a:lnTo>
                <a:lnTo>
                  <a:pt x="245" y="2"/>
                </a:lnTo>
                <a:lnTo>
                  <a:pt x="257" y="9"/>
                </a:lnTo>
                <a:lnTo>
                  <a:pt x="271" y="9"/>
                </a:lnTo>
                <a:lnTo>
                  <a:pt x="283" y="11"/>
                </a:lnTo>
                <a:lnTo>
                  <a:pt x="293" y="16"/>
                </a:lnTo>
                <a:lnTo>
                  <a:pt x="304" y="27"/>
                </a:lnTo>
                <a:lnTo>
                  <a:pt x="327" y="38"/>
                </a:lnTo>
                <a:lnTo>
                  <a:pt x="332" y="43"/>
                </a:lnTo>
                <a:lnTo>
                  <a:pt x="337" y="52"/>
                </a:lnTo>
                <a:lnTo>
                  <a:pt x="337" y="54"/>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10" name="Content Placeholder 2"/>
          <p:cNvSpPr txBox="1">
            <a:spLocks/>
          </p:cNvSpPr>
          <p:nvPr/>
        </p:nvSpPr>
        <p:spPr>
          <a:xfrm>
            <a:off x="3758312" y="1954437"/>
            <a:ext cx="1970235" cy="79114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Font typeface="Arial" pitchFamily="34" charset="0"/>
              <a:buNone/>
            </a:pPr>
            <a:r>
              <a:rPr lang="en-US" sz="1800" b="1" dirty="0" smtClean="0">
                <a:solidFill>
                  <a:schemeClr val="bg1"/>
                </a:solidFill>
              </a:rPr>
              <a:t>Honduras</a:t>
            </a:r>
          </a:p>
          <a:p>
            <a:pPr marL="0" indent="0" algn="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sp>
        <p:nvSpPr>
          <p:cNvPr id="11" name="Subtitle 2"/>
          <p:cNvSpPr txBox="1">
            <a:spLocks/>
          </p:cNvSpPr>
          <p:nvPr/>
        </p:nvSpPr>
        <p:spPr>
          <a:xfrm>
            <a:off x="9028233"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Females </a:t>
            </a:r>
          </a:p>
        </p:txBody>
      </p:sp>
      <p:sp>
        <p:nvSpPr>
          <p:cNvPr id="12" name="Content Placeholder 2"/>
          <p:cNvSpPr txBox="1">
            <a:spLocks/>
          </p:cNvSpPr>
          <p:nvPr/>
        </p:nvSpPr>
        <p:spPr>
          <a:xfrm>
            <a:off x="9013473"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64%</a:t>
            </a:r>
            <a:endParaRPr lang="en-US" sz="3200" dirty="0">
              <a:solidFill>
                <a:schemeClr val="accent2"/>
              </a:solidFill>
              <a:latin typeface="Source Sans Pro Black" pitchFamily="34" charset="0"/>
            </a:endParaRPr>
          </a:p>
        </p:txBody>
      </p:sp>
      <p:grpSp>
        <p:nvGrpSpPr>
          <p:cNvPr id="13" name="Group 697"/>
          <p:cNvGrpSpPr/>
          <p:nvPr/>
        </p:nvGrpSpPr>
        <p:grpSpPr>
          <a:xfrm>
            <a:off x="8900902" y="2949376"/>
            <a:ext cx="222756" cy="480291"/>
            <a:chOff x="6084168" y="3828473"/>
            <a:chExt cx="172244" cy="371476"/>
          </a:xfrm>
          <a:solidFill>
            <a:srgbClr val="0CB692"/>
          </a:solidFill>
        </p:grpSpPr>
        <p:sp>
          <p:nvSpPr>
            <p:cNvPr id="14" name="Oval 698"/>
            <p:cNvSpPr>
              <a:spLocks noChangeArrowheads="1"/>
            </p:cNvSpPr>
            <p:nvPr/>
          </p:nvSpPr>
          <p:spPr bwMode="auto">
            <a:xfrm>
              <a:off x="6142112" y="3828473"/>
              <a:ext cx="54769" cy="56357"/>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15"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grpSp>
        <p:nvGrpSpPr>
          <p:cNvPr id="16" name="Group 700"/>
          <p:cNvGrpSpPr/>
          <p:nvPr/>
        </p:nvGrpSpPr>
        <p:grpSpPr>
          <a:xfrm>
            <a:off x="10379711" y="2949376"/>
            <a:ext cx="188879" cy="480291"/>
            <a:chOff x="7364799" y="3816899"/>
            <a:chExt cx="150666" cy="383216"/>
          </a:xfrm>
          <a:solidFill>
            <a:srgbClr val="0CB692"/>
          </a:solidFill>
        </p:grpSpPr>
        <p:sp>
          <p:nvSpPr>
            <p:cNvPr id="17"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18" name="Oval 13"/>
            <p:cNvSpPr>
              <a:spLocks noChangeArrowheads="1"/>
            </p:cNvSpPr>
            <p:nvPr/>
          </p:nvSpPr>
          <p:spPr bwMode="auto">
            <a:xfrm>
              <a:off x="7410654" y="3816899"/>
              <a:ext cx="59775" cy="59775"/>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sp>
        <p:nvSpPr>
          <p:cNvPr id="19" name="Subtitle 2"/>
          <p:cNvSpPr txBox="1">
            <a:spLocks/>
          </p:cNvSpPr>
          <p:nvPr/>
        </p:nvSpPr>
        <p:spPr>
          <a:xfrm>
            <a:off x="10497885"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Males </a:t>
            </a:r>
          </a:p>
        </p:txBody>
      </p:sp>
      <p:sp>
        <p:nvSpPr>
          <p:cNvPr id="20" name="Content Placeholder 2"/>
          <p:cNvSpPr txBox="1">
            <a:spLocks/>
          </p:cNvSpPr>
          <p:nvPr/>
        </p:nvSpPr>
        <p:spPr>
          <a:xfrm>
            <a:off x="10483126"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36%</a:t>
            </a:r>
            <a:endParaRPr lang="en-US" sz="3200" dirty="0">
              <a:solidFill>
                <a:schemeClr val="accent2"/>
              </a:solidFill>
              <a:latin typeface="Source Sans Pro Black" pitchFamily="34" charset="0"/>
            </a:endParaRPr>
          </a:p>
        </p:txBody>
      </p:sp>
      <p:sp>
        <p:nvSpPr>
          <p:cNvPr id="21" name="Rectangle 1"/>
          <p:cNvSpPr/>
          <p:nvPr/>
        </p:nvSpPr>
        <p:spPr>
          <a:xfrm>
            <a:off x="1163151" y="3827206"/>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22" name="Rectangle 27"/>
          <p:cNvSpPr/>
          <p:nvPr/>
        </p:nvSpPr>
        <p:spPr>
          <a:xfrm>
            <a:off x="1163152" y="3827206"/>
            <a:ext cx="217937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3" name="Content Placeholder 2"/>
          <p:cNvSpPr txBox="1">
            <a:spLocks/>
          </p:cNvSpPr>
          <p:nvPr/>
        </p:nvSpPr>
        <p:spPr>
          <a:xfrm>
            <a:off x="1143551" y="3843515"/>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50%</a:t>
            </a:r>
          </a:p>
        </p:txBody>
      </p:sp>
      <p:sp>
        <p:nvSpPr>
          <p:cNvPr id="24" name="Freeform 6"/>
          <p:cNvSpPr>
            <a:spLocks noEditPoints="1"/>
          </p:cNvSpPr>
          <p:nvPr/>
        </p:nvSpPr>
        <p:spPr bwMode="auto">
          <a:xfrm>
            <a:off x="523072" y="3805595"/>
            <a:ext cx="393495"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5" name="Rectangle 42"/>
          <p:cNvSpPr/>
          <p:nvPr/>
        </p:nvSpPr>
        <p:spPr>
          <a:xfrm>
            <a:off x="1163151" y="5976717"/>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26" name="Rectangle 43"/>
          <p:cNvSpPr/>
          <p:nvPr/>
        </p:nvSpPr>
        <p:spPr>
          <a:xfrm>
            <a:off x="1163151" y="5976717"/>
            <a:ext cx="1794775"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7" name="Content Placeholder 2"/>
          <p:cNvSpPr txBox="1">
            <a:spLocks/>
          </p:cNvSpPr>
          <p:nvPr/>
        </p:nvSpPr>
        <p:spPr>
          <a:xfrm>
            <a:off x="1143551" y="5994476"/>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45%</a:t>
            </a:r>
          </a:p>
        </p:txBody>
      </p:sp>
      <p:sp>
        <p:nvSpPr>
          <p:cNvPr id="28" name="Freeform 11"/>
          <p:cNvSpPr>
            <a:spLocks noEditPoints="1"/>
          </p:cNvSpPr>
          <p:nvPr/>
        </p:nvSpPr>
        <p:spPr bwMode="auto">
          <a:xfrm>
            <a:off x="523072" y="5956556"/>
            <a:ext cx="393495"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29" name="Rectangle 39"/>
          <p:cNvSpPr/>
          <p:nvPr/>
        </p:nvSpPr>
        <p:spPr>
          <a:xfrm>
            <a:off x="1163151" y="544238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0" name="Rectangle 40"/>
          <p:cNvSpPr/>
          <p:nvPr/>
        </p:nvSpPr>
        <p:spPr>
          <a:xfrm>
            <a:off x="1163151" y="5442381"/>
            <a:ext cx="324769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31" name="Content Placeholder 2"/>
          <p:cNvSpPr txBox="1">
            <a:spLocks/>
          </p:cNvSpPr>
          <p:nvPr/>
        </p:nvSpPr>
        <p:spPr>
          <a:xfrm>
            <a:off x="1143551" y="545869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75%</a:t>
            </a:r>
          </a:p>
        </p:txBody>
      </p:sp>
      <p:sp>
        <p:nvSpPr>
          <p:cNvPr id="32" name="Freeform 16"/>
          <p:cNvSpPr>
            <a:spLocks noEditPoints="1"/>
          </p:cNvSpPr>
          <p:nvPr/>
        </p:nvSpPr>
        <p:spPr bwMode="auto">
          <a:xfrm>
            <a:off x="523072" y="5422220"/>
            <a:ext cx="393495" cy="393393"/>
          </a:xfrm>
          <a:custGeom>
            <a:avLst/>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33" name="Rectangle 28"/>
          <p:cNvSpPr/>
          <p:nvPr/>
        </p:nvSpPr>
        <p:spPr>
          <a:xfrm>
            <a:off x="1163151" y="435265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4" name="Rectangle 31"/>
          <p:cNvSpPr/>
          <p:nvPr/>
        </p:nvSpPr>
        <p:spPr>
          <a:xfrm>
            <a:off x="1163151" y="4352651"/>
            <a:ext cx="2563967"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35" name="Content Placeholder 2"/>
          <p:cNvSpPr txBox="1">
            <a:spLocks/>
          </p:cNvSpPr>
          <p:nvPr/>
        </p:nvSpPr>
        <p:spPr>
          <a:xfrm>
            <a:off x="1143551" y="436896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62%</a:t>
            </a:r>
          </a:p>
        </p:txBody>
      </p:sp>
      <p:sp>
        <p:nvSpPr>
          <p:cNvPr id="36" name="Freeform 21"/>
          <p:cNvSpPr>
            <a:spLocks noEditPoints="1"/>
          </p:cNvSpPr>
          <p:nvPr/>
        </p:nvSpPr>
        <p:spPr bwMode="auto">
          <a:xfrm>
            <a:off x="523072" y="4353543"/>
            <a:ext cx="393495" cy="393394"/>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37" name="Rectangle 36"/>
          <p:cNvSpPr/>
          <p:nvPr/>
        </p:nvSpPr>
        <p:spPr>
          <a:xfrm>
            <a:off x="1163151" y="4908043"/>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38" name="Rectangle 37"/>
          <p:cNvSpPr/>
          <p:nvPr/>
        </p:nvSpPr>
        <p:spPr>
          <a:xfrm>
            <a:off x="1163151" y="4908043"/>
            <a:ext cx="1089686"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39" name="Content Placeholder 2"/>
          <p:cNvSpPr txBox="1">
            <a:spLocks/>
          </p:cNvSpPr>
          <p:nvPr/>
        </p:nvSpPr>
        <p:spPr>
          <a:xfrm>
            <a:off x="1143551" y="4924352"/>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25%</a:t>
            </a:r>
          </a:p>
        </p:txBody>
      </p:sp>
      <p:sp>
        <p:nvSpPr>
          <p:cNvPr id="40" name="Freeform 30"/>
          <p:cNvSpPr>
            <a:spLocks noEditPoints="1"/>
          </p:cNvSpPr>
          <p:nvPr/>
        </p:nvSpPr>
        <p:spPr bwMode="auto">
          <a:xfrm>
            <a:off x="523072" y="4887882"/>
            <a:ext cx="393495"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41" name="Rectangle 667"/>
          <p:cNvSpPr/>
          <p:nvPr/>
        </p:nvSpPr>
        <p:spPr>
          <a:xfrm>
            <a:off x="7161122" y="3827206"/>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42" name="Rectangle 668"/>
          <p:cNvSpPr/>
          <p:nvPr/>
        </p:nvSpPr>
        <p:spPr>
          <a:xfrm>
            <a:off x="7161122" y="3827206"/>
            <a:ext cx="217937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43" name="Content Placeholder 2"/>
          <p:cNvSpPr txBox="1">
            <a:spLocks/>
          </p:cNvSpPr>
          <p:nvPr/>
        </p:nvSpPr>
        <p:spPr>
          <a:xfrm>
            <a:off x="7141522" y="3843515"/>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50%</a:t>
            </a:r>
          </a:p>
        </p:txBody>
      </p:sp>
      <p:sp>
        <p:nvSpPr>
          <p:cNvPr id="44" name="Freeform 670"/>
          <p:cNvSpPr>
            <a:spLocks noEditPoints="1"/>
          </p:cNvSpPr>
          <p:nvPr/>
        </p:nvSpPr>
        <p:spPr bwMode="auto">
          <a:xfrm>
            <a:off x="6521042" y="3805595"/>
            <a:ext cx="393495"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37 w 384"/>
              <a:gd name="T11" fmla="*/ 133 h 384"/>
              <a:gd name="T12" fmla="*/ 208 w 384"/>
              <a:gd name="T13" fmla="*/ 133 h 384"/>
              <a:gd name="T14" fmla="*/ 201 w 384"/>
              <a:gd name="T15" fmla="*/ 143 h 384"/>
              <a:gd name="T16" fmla="*/ 201 w 384"/>
              <a:gd name="T17" fmla="*/ 164 h 384"/>
              <a:gd name="T18" fmla="*/ 237 w 384"/>
              <a:gd name="T19" fmla="*/ 164 h 384"/>
              <a:gd name="T20" fmla="*/ 237 w 384"/>
              <a:gd name="T21" fmla="*/ 194 h 384"/>
              <a:gd name="T22" fmla="*/ 201 w 384"/>
              <a:gd name="T23" fmla="*/ 194 h 384"/>
              <a:gd name="T24" fmla="*/ 201 w 384"/>
              <a:gd name="T25" fmla="*/ 283 h 384"/>
              <a:gd name="T26" fmla="*/ 167 w 384"/>
              <a:gd name="T27" fmla="*/ 283 h 384"/>
              <a:gd name="T28" fmla="*/ 167 w 384"/>
              <a:gd name="T29" fmla="*/ 194 h 384"/>
              <a:gd name="T30" fmla="*/ 136 w 384"/>
              <a:gd name="T31" fmla="*/ 194 h 384"/>
              <a:gd name="T32" fmla="*/ 136 w 384"/>
              <a:gd name="T33" fmla="*/ 164 h 384"/>
              <a:gd name="T34" fmla="*/ 167 w 384"/>
              <a:gd name="T35" fmla="*/ 164 h 384"/>
              <a:gd name="T36" fmla="*/ 167 w 384"/>
              <a:gd name="T37" fmla="*/ 146 h 384"/>
              <a:gd name="T38" fmla="*/ 208 w 384"/>
              <a:gd name="T39" fmla="*/ 101 h 384"/>
              <a:gd name="T40" fmla="*/ 237 w 384"/>
              <a:gd name="T41" fmla="*/ 101 h 384"/>
              <a:gd name="T42" fmla="*/ 237 w 384"/>
              <a:gd name="T43" fmla="*/ 133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37" y="133"/>
                </a:moveTo>
                <a:cubicBezTo>
                  <a:pt x="208" y="133"/>
                  <a:pt x="208" y="133"/>
                  <a:pt x="208" y="133"/>
                </a:cubicBezTo>
                <a:cubicBezTo>
                  <a:pt x="205" y="133"/>
                  <a:pt x="201" y="137"/>
                  <a:pt x="201" y="143"/>
                </a:cubicBezTo>
                <a:cubicBezTo>
                  <a:pt x="201" y="164"/>
                  <a:pt x="201" y="164"/>
                  <a:pt x="201" y="164"/>
                </a:cubicBezTo>
                <a:cubicBezTo>
                  <a:pt x="237" y="164"/>
                  <a:pt x="237" y="164"/>
                  <a:pt x="237" y="164"/>
                </a:cubicBezTo>
                <a:cubicBezTo>
                  <a:pt x="237" y="194"/>
                  <a:pt x="237" y="194"/>
                  <a:pt x="237" y="194"/>
                </a:cubicBezTo>
                <a:cubicBezTo>
                  <a:pt x="201" y="194"/>
                  <a:pt x="201" y="194"/>
                  <a:pt x="201" y="194"/>
                </a:cubicBezTo>
                <a:cubicBezTo>
                  <a:pt x="201" y="283"/>
                  <a:pt x="201" y="283"/>
                  <a:pt x="201" y="283"/>
                </a:cubicBezTo>
                <a:cubicBezTo>
                  <a:pt x="167" y="283"/>
                  <a:pt x="167" y="283"/>
                  <a:pt x="167" y="283"/>
                </a:cubicBezTo>
                <a:cubicBezTo>
                  <a:pt x="167" y="194"/>
                  <a:pt x="167" y="194"/>
                  <a:pt x="167" y="194"/>
                </a:cubicBezTo>
                <a:cubicBezTo>
                  <a:pt x="136" y="194"/>
                  <a:pt x="136" y="194"/>
                  <a:pt x="136" y="194"/>
                </a:cubicBezTo>
                <a:cubicBezTo>
                  <a:pt x="136" y="164"/>
                  <a:pt x="136" y="164"/>
                  <a:pt x="136" y="164"/>
                </a:cubicBezTo>
                <a:cubicBezTo>
                  <a:pt x="167" y="164"/>
                  <a:pt x="167" y="164"/>
                  <a:pt x="167" y="164"/>
                </a:cubicBezTo>
                <a:cubicBezTo>
                  <a:pt x="167" y="146"/>
                  <a:pt x="167" y="146"/>
                  <a:pt x="167" y="146"/>
                </a:cubicBezTo>
                <a:cubicBezTo>
                  <a:pt x="167" y="121"/>
                  <a:pt x="184" y="101"/>
                  <a:pt x="208" y="101"/>
                </a:cubicBezTo>
                <a:cubicBezTo>
                  <a:pt x="237" y="101"/>
                  <a:pt x="237" y="101"/>
                  <a:pt x="237" y="101"/>
                </a:cubicBezTo>
                <a:lnTo>
                  <a:pt x="237" y="133"/>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45" name="Rectangle 672"/>
          <p:cNvSpPr/>
          <p:nvPr/>
        </p:nvSpPr>
        <p:spPr>
          <a:xfrm>
            <a:off x="7161122" y="5976717"/>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46" name="Rectangle 673"/>
          <p:cNvSpPr/>
          <p:nvPr/>
        </p:nvSpPr>
        <p:spPr>
          <a:xfrm>
            <a:off x="7161122" y="5976717"/>
            <a:ext cx="1794775"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47" name="Content Placeholder 2"/>
          <p:cNvSpPr txBox="1">
            <a:spLocks/>
          </p:cNvSpPr>
          <p:nvPr/>
        </p:nvSpPr>
        <p:spPr>
          <a:xfrm>
            <a:off x="7141522" y="5994476"/>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45%</a:t>
            </a:r>
          </a:p>
        </p:txBody>
      </p:sp>
      <p:sp>
        <p:nvSpPr>
          <p:cNvPr id="48" name="Freeform 11"/>
          <p:cNvSpPr>
            <a:spLocks noEditPoints="1"/>
          </p:cNvSpPr>
          <p:nvPr/>
        </p:nvSpPr>
        <p:spPr bwMode="auto">
          <a:xfrm>
            <a:off x="6521042" y="5956556"/>
            <a:ext cx="393495"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70 w 384"/>
              <a:gd name="T11" fmla="*/ 157 h 384"/>
              <a:gd name="T12" fmla="*/ 270 w 384"/>
              <a:gd name="T13" fmla="*/ 162 h 384"/>
              <a:gd name="T14" fmla="*/ 162 w 384"/>
              <a:gd name="T15" fmla="*/ 270 h 384"/>
              <a:gd name="T16" fmla="*/ 104 w 384"/>
              <a:gd name="T17" fmla="*/ 253 h 384"/>
              <a:gd name="T18" fmla="*/ 113 w 384"/>
              <a:gd name="T19" fmla="*/ 253 h 384"/>
              <a:gd name="T20" fmla="*/ 160 w 384"/>
              <a:gd name="T21" fmla="*/ 237 h 384"/>
              <a:gd name="T22" fmla="*/ 125 w 384"/>
              <a:gd name="T23" fmla="*/ 211 h 384"/>
              <a:gd name="T24" fmla="*/ 132 w 384"/>
              <a:gd name="T25" fmla="*/ 211 h 384"/>
              <a:gd name="T26" fmla="*/ 142 w 384"/>
              <a:gd name="T27" fmla="*/ 210 h 384"/>
              <a:gd name="T28" fmla="*/ 112 w 384"/>
              <a:gd name="T29" fmla="*/ 173 h 384"/>
              <a:gd name="T30" fmla="*/ 112 w 384"/>
              <a:gd name="T31" fmla="*/ 173 h 384"/>
              <a:gd name="T32" fmla="*/ 129 w 384"/>
              <a:gd name="T33" fmla="*/ 177 h 384"/>
              <a:gd name="T34" fmla="*/ 112 w 384"/>
              <a:gd name="T35" fmla="*/ 146 h 384"/>
              <a:gd name="T36" fmla="*/ 117 w 384"/>
              <a:gd name="T37" fmla="*/ 127 h 384"/>
              <a:gd name="T38" fmla="*/ 195 w 384"/>
              <a:gd name="T39" fmla="*/ 166 h 384"/>
              <a:gd name="T40" fmla="*/ 194 w 384"/>
              <a:gd name="T41" fmla="*/ 158 h 384"/>
              <a:gd name="T42" fmla="*/ 232 w 384"/>
              <a:gd name="T43" fmla="*/ 120 h 384"/>
              <a:gd name="T44" fmla="*/ 260 w 384"/>
              <a:gd name="T45" fmla="*/ 132 h 384"/>
              <a:gd name="T46" fmla="*/ 284 w 384"/>
              <a:gd name="T47" fmla="*/ 123 h 384"/>
              <a:gd name="T48" fmla="*/ 267 w 384"/>
              <a:gd name="T49" fmla="*/ 144 h 384"/>
              <a:gd name="T50" fmla="*/ 289 w 384"/>
              <a:gd name="T51" fmla="*/ 138 h 384"/>
              <a:gd name="T52" fmla="*/ 270 w 384"/>
              <a:gd name="T53" fmla="*/ 1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70" y="157"/>
                </a:moveTo>
                <a:cubicBezTo>
                  <a:pt x="270" y="159"/>
                  <a:pt x="270" y="160"/>
                  <a:pt x="270" y="162"/>
                </a:cubicBezTo>
                <a:cubicBezTo>
                  <a:pt x="270" y="212"/>
                  <a:pt x="232" y="270"/>
                  <a:pt x="162" y="270"/>
                </a:cubicBezTo>
                <a:cubicBezTo>
                  <a:pt x="141" y="270"/>
                  <a:pt x="121" y="263"/>
                  <a:pt x="104" y="253"/>
                </a:cubicBezTo>
                <a:cubicBezTo>
                  <a:pt x="107" y="253"/>
                  <a:pt x="110" y="253"/>
                  <a:pt x="113" y="253"/>
                </a:cubicBezTo>
                <a:cubicBezTo>
                  <a:pt x="131" y="253"/>
                  <a:pt x="147" y="247"/>
                  <a:pt x="160" y="237"/>
                </a:cubicBezTo>
                <a:cubicBezTo>
                  <a:pt x="144" y="237"/>
                  <a:pt x="130" y="226"/>
                  <a:pt x="125" y="211"/>
                </a:cubicBezTo>
                <a:cubicBezTo>
                  <a:pt x="127" y="211"/>
                  <a:pt x="130" y="211"/>
                  <a:pt x="132" y="211"/>
                </a:cubicBezTo>
                <a:cubicBezTo>
                  <a:pt x="136" y="211"/>
                  <a:pt x="139" y="211"/>
                  <a:pt x="142" y="210"/>
                </a:cubicBezTo>
                <a:cubicBezTo>
                  <a:pt x="125" y="207"/>
                  <a:pt x="112" y="191"/>
                  <a:pt x="112" y="173"/>
                </a:cubicBezTo>
                <a:cubicBezTo>
                  <a:pt x="112" y="173"/>
                  <a:pt x="112" y="173"/>
                  <a:pt x="112" y="173"/>
                </a:cubicBezTo>
                <a:cubicBezTo>
                  <a:pt x="117" y="175"/>
                  <a:pt x="123" y="177"/>
                  <a:pt x="129" y="177"/>
                </a:cubicBezTo>
                <a:cubicBezTo>
                  <a:pt x="119" y="171"/>
                  <a:pt x="112" y="159"/>
                  <a:pt x="112" y="146"/>
                </a:cubicBezTo>
                <a:cubicBezTo>
                  <a:pt x="112" y="139"/>
                  <a:pt x="114" y="132"/>
                  <a:pt x="117" y="127"/>
                </a:cubicBezTo>
                <a:cubicBezTo>
                  <a:pt x="136" y="150"/>
                  <a:pt x="164" y="165"/>
                  <a:pt x="195" y="166"/>
                </a:cubicBezTo>
                <a:cubicBezTo>
                  <a:pt x="194" y="164"/>
                  <a:pt x="194" y="161"/>
                  <a:pt x="194" y="158"/>
                </a:cubicBezTo>
                <a:cubicBezTo>
                  <a:pt x="194" y="137"/>
                  <a:pt x="211" y="120"/>
                  <a:pt x="232" y="120"/>
                </a:cubicBezTo>
                <a:cubicBezTo>
                  <a:pt x="243" y="120"/>
                  <a:pt x="253" y="124"/>
                  <a:pt x="260" y="132"/>
                </a:cubicBezTo>
                <a:cubicBezTo>
                  <a:pt x="268" y="130"/>
                  <a:pt x="276" y="127"/>
                  <a:pt x="284" y="123"/>
                </a:cubicBezTo>
                <a:cubicBezTo>
                  <a:pt x="281" y="131"/>
                  <a:pt x="275" y="139"/>
                  <a:pt x="267" y="144"/>
                </a:cubicBezTo>
                <a:cubicBezTo>
                  <a:pt x="275" y="143"/>
                  <a:pt x="282" y="141"/>
                  <a:pt x="289" y="138"/>
                </a:cubicBezTo>
                <a:cubicBezTo>
                  <a:pt x="284" y="145"/>
                  <a:pt x="277" y="152"/>
                  <a:pt x="270" y="157"/>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49" name="Rectangle 677"/>
          <p:cNvSpPr/>
          <p:nvPr/>
        </p:nvSpPr>
        <p:spPr>
          <a:xfrm>
            <a:off x="7161122" y="544238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50" name="Rectangle 678"/>
          <p:cNvSpPr/>
          <p:nvPr/>
        </p:nvSpPr>
        <p:spPr>
          <a:xfrm>
            <a:off x="7161121" y="5442381"/>
            <a:ext cx="3247690"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51" name="Content Placeholder 2"/>
          <p:cNvSpPr txBox="1">
            <a:spLocks/>
          </p:cNvSpPr>
          <p:nvPr/>
        </p:nvSpPr>
        <p:spPr>
          <a:xfrm>
            <a:off x="7141522" y="545869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75%</a:t>
            </a:r>
          </a:p>
        </p:txBody>
      </p:sp>
      <p:sp>
        <p:nvSpPr>
          <p:cNvPr id="52" name="Freeform 680"/>
          <p:cNvSpPr>
            <a:spLocks noEditPoints="1"/>
          </p:cNvSpPr>
          <p:nvPr/>
        </p:nvSpPr>
        <p:spPr bwMode="auto">
          <a:xfrm>
            <a:off x="6521042" y="5422220"/>
            <a:ext cx="393495" cy="393393"/>
          </a:xfrm>
          <a:custGeom>
            <a:avLst/>
            <a:gdLst>
              <a:gd name="T0" fmla="*/ 174 w 384"/>
              <a:gd name="T1" fmla="*/ 138 h 384"/>
              <a:gd name="T2" fmla="*/ 149 w 384"/>
              <a:gd name="T3" fmla="*/ 116 h 384"/>
              <a:gd name="T4" fmla="*/ 145 w 384"/>
              <a:gd name="T5" fmla="*/ 116 h 384"/>
              <a:gd name="T6" fmla="*/ 133 w 384"/>
              <a:gd name="T7" fmla="*/ 128 h 384"/>
              <a:gd name="T8" fmla="*/ 133 w 384"/>
              <a:gd name="T9" fmla="*/ 150 h 384"/>
              <a:gd name="T10" fmla="*/ 156 w 384"/>
              <a:gd name="T11" fmla="*/ 174 h 384"/>
              <a:gd name="T12" fmla="*/ 160 w 384"/>
              <a:gd name="T13" fmla="*/ 173 h 384"/>
              <a:gd name="T14" fmla="*/ 174 w 384"/>
              <a:gd name="T15" fmla="*/ 138 h 384"/>
              <a:gd name="T16" fmla="*/ 192 w 384"/>
              <a:gd name="T17" fmla="*/ 0 h 384"/>
              <a:gd name="T18" fmla="*/ 0 w 384"/>
              <a:gd name="T19" fmla="*/ 192 h 384"/>
              <a:gd name="T20" fmla="*/ 192 w 384"/>
              <a:gd name="T21" fmla="*/ 384 h 384"/>
              <a:gd name="T22" fmla="*/ 384 w 384"/>
              <a:gd name="T23" fmla="*/ 192 h 384"/>
              <a:gd name="T24" fmla="*/ 192 w 384"/>
              <a:gd name="T25" fmla="*/ 0 h 384"/>
              <a:gd name="T26" fmla="*/ 181 w 384"/>
              <a:gd name="T27" fmla="*/ 274 h 384"/>
              <a:gd name="T28" fmla="*/ 151 w 384"/>
              <a:gd name="T29" fmla="*/ 281 h 384"/>
              <a:gd name="T30" fmla="*/ 149 w 384"/>
              <a:gd name="T31" fmla="*/ 281 h 384"/>
              <a:gd name="T32" fmla="*/ 148 w 384"/>
              <a:gd name="T33" fmla="*/ 281 h 384"/>
              <a:gd name="T34" fmla="*/ 101 w 384"/>
              <a:gd name="T35" fmla="*/ 243 h 384"/>
              <a:gd name="T36" fmla="*/ 157 w 384"/>
              <a:gd name="T37" fmla="*/ 206 h 384"/>
              <a:gd name="T38" fmla="*/ 157 w 384"/>
              <a:gd name="T39" fmla="*/ 206 h 384"/>
              <a:gd name="T40" fmla="*/ 151 w 384"/>
              <a:gd name="T41" fmla="*/ 186 h 384"/>
              <a:gd name="T42" fmla="*/ 148 w 384"/>
              <a:gd name="T43" fmla="*/ 186 h 384"/>
              <a:gd name="T44" fmla="*/ 126 w 384"/>
              <a:gd name="T45" fmla="*/ 180 h 384"/>
              <a:gd name="T46" fmla="*/ 111 w 384"/>
              <a:gd name="T47" fmla="*/ 147 h 384"/>
              <a:gd name="T48" fmla="*/ 158 w 384"/>
              <a:gd name="T49" fmla="*/ 103 h 384"/>
              <a:gd name="T50" fmla="*/ 204 w 384"/>
              <a:gd name="T51" fmla="*/ 103 h 384"/>
              <a:gd name="T52" fmla="*/ 204 w 384"/>
              <a:gd name="T53" fmla="*/ 104 h 384"/>
              <a:gd name="T54" fmla="*/ 188 w 384"/>
              <a:gd name="T55" fmla="*/ 111 h 384"/>
              <a:gd name="T56" fmla="*/ 181 w 384"/>
              <a:gd name="T57" fmla="*/ 112 h 384"/>
              <a:gd name="T58" fmla="*/ 194 w 384"/>
              <a:gd name="T59" fmla="*/ 143 h 384"/>
              <a:gd name="T60" fmla="*/ 181 w 384"/>
              <a:gd name="T61" fmla="*/ 175 h 384"/>
              <a:gd name="T62" fmla="*/ 173 w 384"/>
              <a:gd name="T63" fmla="*/ 186 h 384"/>
              <a:gd name="T64" fmla="*/ 183 w 384"/>
              <a:gd name="T65" fmla="*/ 199 h 384"/>
              <a:gd name="T66" fmla="*/ 204 w 384"/>
              <a:gd name="T67" fmla="*/ 235 h 384"/>
              <a:gd name="T68" fmla="*/ 181 w 384"/>
              <a:gd name="T69" fmla="*/ 274 h 384"/>
              <a:gd name="T70" fmla="*/ 282 w 384"/>
              <a:gd name="T71" fmla="*/ 192 h 384"/>
              <a:gd name="T72" fmla="*/ 252 w 384"/>
              <a:gd name="T73" fmla="*/ 192 h 384"/>
              <a:gd name="T74" fmla="*/ 252 w 384"/>
              <a:gd name="T75" fmla="*/ 222 h 384"/>
              <a:gd name="T76" fmla="*/ 233 w 384"/>
              <a:gd name="T77" fmla="*/ 222 h 384"/>
              <a:gd name="T78" fmla="*/ 233 w 384"/>
              <a:gd name="T79" fmla="*/ 192 h 384"/>
              <a:gd name="T80" fmla="*/ 202 w 384"/>
              <a:gd name="T81" fmla="*/ 192 h 384"/>
              <a:gd name="T82" fmla="*/ 202 w 384"/>
              <a:gd name="T83" fmla="*/ 173 h 384"/>
              <a:gd name="T84" fmla="*/ 233 w 384"/>
              <a:gd name="T85" fmla="*/ 173 h 384"/>
              <a:gd name="T86" fmla="*/ 233 w 384"/>
              <a:gd name="T87" fmla="*/ 142 h 384"/>
              <a:gd name="T88" fmla="*/ 252 w 384"/>
              <a:gd name="T89" fmla="*/ 142 h 384"/>
              <a:gd name="T90" fmla="*/ 252 w 384"/>
              <a:gd name="T91" fmla="*/ 173 h 384"/>
              <a:gd name="T92" fmla="*/ 282 w 384"/>
              <a:gd name="T93" fmla="*/ 173 h 384"/>
              <a:gd name="T94" fmla="*/ 282 w 384"/>
              <a:gd name="T95" fmla="*/ 192 h 384"/>
              <a:gd name="T96" fmla="*/ 156 w 384"/>
              <a:gd name="T97" fmla="*/ 215 h 384"/>
              <a:gd name="T98" fmla="*/ 153 w 384"/>
              <a:gd name="T99" fmla="*/ 215 h 384"/>
              <a:gd name="T100" fmla="*/ 130 w 384"/>
              <a:gd name="T101" fmla="*/ 224 h 384"/>
              <a:gd name="T102" fmla="*/ 122 w 384"/>
              <a:gd name="T103" fmla="*/ 243 h 384"/>
              <a:gd name="T104" fmla="*/ 156 w 384"/>
              <a:gd name="T105" fmla="*/ 264 h 384"/>
              <a:gd name="T106" fmla="*/ 186 w 384"/>
              <a:gd name="T107" fmla="*/ 238 h 384"/>
              <a:gd name="T108" fmla="*/ 156 w 384"/>
              <a:gd name="T109" fmla="*/ 21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4" h="384">
                <a:moveTo>
                  <a:pt x="174" y="138"/>
                </a:moveTo>
                <a:cubicBezTo>
                  <a:pt x="169" y="121"/>
                  <a:pt x="161" y="116"/>
                  <a:pt x="149" y="116"/>
                </a:cubicBezTo>
                <a:cubicBezTo>
                  <a:pt x="148" y="116"/>
                  <a:pt x="146" y="116"/>
                  <a:pt x="145" y="116"/>
                </a:cubicBezTo>
                <a:cubicBezTo>
                  <a:pt x="140" y="118"/>
                  <a:pt x="136" y="122"/>
                  <a:pt x="133" y="128"/>
                </a:cubicBezTo>
                <a:cubicBezTo>
                  <a:pt x="131" y="135"/>
                  <a:pt x="131" y="142"/>
                  <a:pt x="133" y="150"/>
                </a:cubicBezTo>
                <a:cubicBezTo>
                  <a:pt x="136" y="164"/>
                  <a:pt x="146" y="174"/>
                  <a:pt x="156" y="174"/>
                </a:cubicBezTo>
                <a:cubicBezTo>
                  <a:pt x="158" y="174"/>
                  <a:pt x="159" y="174"/>
                  <a:pt x="160" y="173"/>
                </a:cubicBezTo>
                <a:cubicBezTo>
                  <a:pt x="171" y="170"/>
                  <a:pt x="178" y="154"/>
                  <a:pt x="174" y="138"/>
                </a:cubicBezTo>
                <a:close/>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81" y="274"/>
                </a:moveTo>
                <a:cubicBezTo>
                  <a:pt x="169" y="280"/>
                  <a:pt x="156" y="281"/>
                  <a:pt x="151" y="281"/>
                </a:cubicBezTo>
                <a:cubicBezTo>
                  <a:pt x="150" y="281"/>
                  <a:pt x="149" y="281"/>
                  <a:pt x="149" y="281"/>
                </a:cubicBezTo>
                <a:cubicBezTo>
                  <a:pt x="149" y="281"/>
                  <a:pt x="149" y="281"/>
                  <a:pt x="148" y="281"/>
                </a:cubicBezTo>
                <a:cubicBezTo>
                  <a:pt x="140" y="281"/>
                  <a:pt x="101" y="279"/>
                  <a:pt x="101" y="243"/>
                </a:cubicBezTo>
                <a:cubicBezTo>
                  <a:pt x="101" y="209"/>
                  <a:pt x="144" y="206"/>
                  <a:pt x="157" y="206"/>
                </a:cubicBezTo>
                <a:cubicBezTo>
                  <a:pt x="157" y="206"/>
                  <a:pt x="157" y="206"/>
                  <a:pt x="157" y="206"/>
                </a:cubicBezTo>
                <a:cubicBezTo>
                  <a:pt x="149" y="196"/>
                  <a:pt x="151" y="186"/>
                  <a:pt x="151" y="186"/>
                </a:cubicBezTo>
                <a:cubicBezTo>
                  <a:pt x="150" y="186"/>
                  <a:pt x="149" y="186"/>
                  <a:pt x="148" y="186"/>
                </a:cubicBezTo>
                <a:cubicBezTo>
                  <a:pt x="143" y="186"/>
                  <a:pt x="134" y="185"/>
                  <a:pt x="126" y="180"/>
                </a:cubicBezTo>
                <a:cubicBezTo>
                  <a:pt x="116" y="173"/>
                  <a:pt x="111" y="162"/>
                  <a:pt x="111" y="147"/>
                </a:cubicBezTo>
                <a:cubicBezTo>
                  <a:pt x="111" y="105"/>
                  <a:pt x="157" y="103"/>
                  <a:pt x="158" y="103"/>
                </a:cubicBezTo>
                <a:cubicBezTo>
                  <a:pt x="204" y="103"/>
                  <a:pt x="204" y="103"/>
                  <a:pt x="204" y="103"/>
                </a:cubicBezTo>
                <a:cubicBezTo>
                  <a:pt x="204" y="104"/>
                  <a:pt x="204" y="104"/>
                  <a:pt x="204" y="104"/>
                </a:cubicBezTo>
                <a:cubicBezTo>
                  <a:pt x="204" y="109"/>
                  <a:pt x="195" y="110"/>
                  <a:pt x="188" y="111"/>
                </a:cubicBezTo>
                <a:cubicBezTo>
                  <a:pt x="186" y="111"/>
                  <a:pt x="182" y="112"/>
                  <a:pt x="181" y="112"/>
                </a:cubicBezTo>
                <a:cubicBezTo>
                  <a:pt x="193" y="119"/>
                  <a:pt x="194" y="129"/>
                  <a:pt x="194" y="143"/>
                </a:cubicBezTo>
                <a:cubicBezTo>
                  <a:pt x="194" y="160"/>
                  <a:pt x="188" y="169"/>
                  <a:pt x="181" y="175"/>
                </a:cubicBezTo>
                <a:cubicBezTo>
                  <a:pt x="177" y="179"/>
                  <a:pt x="173" y="182"/>
                  <a:pt x="173" y="186"/>
                </a:cubicBezTo>
                <a:cubicBezTo>
                  <a:pt x="173" y="190"/>
                  <a:pt x="178" y="194"/>
                  <a:pt x="183" y="199"/>
                </a:cubicBezTo>
                <a:cubicBezTo>
                  <a:pt x="192" y="207"/>
                  <a:pt x="204" y="217"/>
                  <a:pt x="204" y="235"/>
                </a:cubicBezTo>
                <a:cubicBezTo>
                  <a:pt x="204" y="254"/>
                  <a:pt x="196" y="267"/>
                  <a:pt x="181" y="274"/>
                </a:cubicBezTo>
                <a:close/>
                <a:moveTo>
                  <a:pt x="282" y="192"/>
                </a:moveTo>
                <a:cubicBezTo>
                  <a:pt x="252" y="192"/>
                  <a:pt x="252" y="192"/>
                  <a:pt x="252" y="192"/>
                </a:cubicBezTo>
                <a:cubicBezTo>
                  <a:pt x="252" y="222"/>
                  <a:pt x="252" y="222"/>
                  <a:pt x="252" y="222"/>
                </a:cubicBezTo>
                <a:cubicBezTo>
                  <a:pt x="233" y="222"/>
                  <a:pt x="233" y="222"/>
                  <a:pt x="233" y="222"/>
                </a:cubicBezTo>
                <a:cubicBezTo>
                  <a:pt x="233" y="192"/>
                  <a:pt x="233" y="192"/>
                  <a:pt x="233" y="192"/>
                </a:cubicBezTo>
                <a:cubicBezTo>
                  <a:pt x="202" y="192"/>
                  <a:pt x="202" y="192"/>
                  <a:pt x="202" y="192"/>
                </a:cubicBezTo>
                <a:cubicBezTo>
                  <a:pt x="202" y="173"/>
                  <a:pt x="202" y="173"/>
                  <a:pt x="202" y="173"/>
                </a:cubicBezTo>
                <a:cubicBezTo>
                  <a:pt x="233" y="173"/>
                  <a:pt x="233" y="173"/>
                  <a:pt x="233" y="173"/>
                </a:cubicBezTo>
                <a:cubicBezTo>
                  <a:pt x="233" y="142"/>
                  <a:pt x="233" y="142"/>
                  <a:pt x="233" y="142"/>
                </a:cubicBezTo>
                <a:cubicBezTo>
                  <a:pt x="252" y="142"/>
                  <a:pt x="252" y="142"/>
                  <a:pt x="252" y="142"/>
                </a:cubicBezTo>
                <a:cubicBezTo>
                  <a:pt x="252" y="173"/>
                  <a:pt x="252" y="173"/>
                  <a:pt x="252" y="173"/>
                </a:cubicBezTo>
                <a:cubicBezTo>
                  <a:pt x="282" y="173"/>
                  <a:pt x="282" y="173"/>
                  <a:pt x="282" y="173"/>
                </a:cubicBezTo>
                <a:lnTo>
                  <a:pt x="282" y="192"/>
                </a:lnTo>
                <a:close/>
                <a:moveTo>
                  <a:pt x="156" y="215"/>
                </a:moveTo>
                <a:cubicBezTo>
                  <a:pt x="155" y="215"/>
                  <a:pt x="154" y="215"/>
                  <a:pt x="153" y="215"/>
                </a:cubicBezTo>
                <a:cubicBezTo>
                  <a:pt x="144" y="216"/>
                  <a:pt x="136" y="219"/>
                  <a:pt x="130" y="224"/>
                </a:cubicBezTo>
                <a:cubicBezTo>
                  <a:pt x="124" y="230"/>
                  <a:pt x="121" y="236"/>
                  <a:pt x="122" y="243"/>
                </a:cubicBezTo>
                <a:cubicBezTo>
                  <a:pt x="122" y="257"/>
                  <a:pt x="138" y="266"/>
                  <a:pt x="156" y="264"/>
                </a:cubicBezTo>
                <a:cubicBezTo>
                  <a:pt x="174" y="263"/>
                  <a:pt x="187" y="253"/>
                  <a:pt x="186" y="238"/>
                </a:cubicBezTo>
                <a:cubicBezTo>
                  <a:pt x="185" y="225"/>
                  <a:pt x="173" y="215"/>
                  <a:pt x="156" y="21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53" name="Rectangle 682"/>
          <p:cNvSpPr/>
          <p:nvPr/>
        </p:nvSpPr>
        <p:spPr>
          <a:xfrm>
            <a:off x="7161122" y="4352651"/>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54" name="Rectangle 683"/>
          <p:cNvSpPr/>
          <p:nvPr/>
        </p:nvSpPr>
        <p:spPr>
          <a:xfrm>
            <a:off x="7161122" y="4352651"/>
            <a:ext cx="2563967"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55" name="Content Placeholder 2"/>
          <p:cNvSpPr txBox="1">
            <a:spLocks/>
          </p:cNvSpPr>
          <p:nvPr/>
        </p:nvSpPr>
        <p:spPr>
          <a:xfrm>
            <a:off x="7141522" y="4368960"/>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62%</a:t>
            </a:r>
          </a:p>
        </p:txBody>
      </p:sp>
      <p:sp>
        <p:nvSpPr>
          <p:cNvPr id="56" name="Freeform 21"/>
          <p:cNvSpPr>
            <a:spLocks noEditPoints="1"/>
          </p:cNvSpPr>
          <p:nvPr/>
        </p:nvSpPr>
        <p:spPr bwMode="auto">
          <a:xfrm>
            <a:off x="6521042" y="4353543"/>
            <a:ext cx="393495" cy="393394"/>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280 w 384"/>
              <a:gd name="T11" fmla="*/ 155 h 384"/>
              <a:gd name="T12" fmla="*/ 196 w 384"/>
              <a:gd name="T13" fmla="*/ 274 h 384"/>
              <a:gd name="T14" fmla="*/ 157 w 384"/>
              <a:gd name="T15" fmla="*/ 257 h 384"/>
              <a:gd name="T16" fmla="*/ 126 w 384"/>
              <a:gd name="T17" fmla="*/ 164 h 384"/>
              <a:gd name="T18" fmla="*/ 106 w 384"/>
              <a:gd name="T19" fmla="*/ 170 h 384"/>
              <a:gd name="T20" fmla="*/ 99 w 384"/>
              <a:gd name="T21" fmla="*/ 160 h 384"/>
              <a:gd name="T22" fmla="*/ 153 w 384"/>
              <a:gd name="T23" fmla="*/ 118 h 384"/>
              <a:gd name="T24" fmla="*/ 184 w 384"/>
              <a:gd name="T25" fmla="*/ 181 h 384"/>
              <a:gd name="T26" fmla="*/ 199 w 384"/>
              <a:gd name="T27" fmla="*/ 218 h 384"/>
              <a:gd name="T28" fmla="*/ 224 w 384"/>
              <a:gd name="T29" fmla="*/ 185 h 384"/>
              <a:gd name="T30" fmla="*/ 203 w 384"/>
              <a:gd name="T31" fmla="*/ 160 h 384"/>
              <a:gd name="T32" fmla="*/ 280 w 384"/>
              <a:gd name="T33" fmla="*/ 15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280" y="155"/>
                </a:moveTo>
                <a:cubicBezTo>
                  <a:pt x="270" y="213"/>
                  <a:pt x="213" y="263"/>
                  <a:pt x="196" y="274"/>
                </a:cubicBezTo>
                <a:cubicBezTo>
                  <a:pt x="179" y="285"/>
                  <a:pt x="163" y="269"/>
                  <a:pt x="157" y="257"/>
                </a:cubicBezTo>
                <a:cubicBezTo>
                  <a:pt x="151" y="244"/>
                  <a:pt x="132" y="170"/>
                  <a:pt x="126" y="164"/>
                </a:cubicBezTo>
                <a:cubicBezTo>
                  <a:pt x="121" y="158"/>
                  <a:pt x="106" y="170"/>
                  <a:pt x="106" y="170"/>
                </a:cubicBezTo>
                <a:cubicBezTo>
                  <a:pt x="99" y="160"/>
                  <a:pt x="99" y="160"/>
                  <a:pt x="99" y="160"/>
                </a:cubicBezTo>
                <a:cubicBezTo>
                  <a:pt x="99" y="160"/>
                  <a:pt x="130" y="122"/>
                  <a:pt x="153" y="118"/>
                </a:cubicBezTo>
                <a:cubicBezTo>
                  <a:pt x="178" y="113"/>
                  <a:pt x="178" y="157"/>
                  <a:pt x="184" y="181"/>
                </a:cubicBezTo>
                <a:cubicBezTo>
                  <a:pt x="190" y="205"/>
                  <a:pt x="194" y="218"/>
                  <a:pt x="199" y="218"/>
                </a:cubicBezTo>
                <a:cubicBezTo>
                  <a:pt x="204" y="218"/>
                  <a:pt x="214" y="205"/>
                  <a:pt x="224" y="185"/>
                </a:cubicBezTo>
                <a:cubicBezTo>
                  <a:pt x="235" y="165"/>
                  <a:pt x="224" y="147"/>
                  <a:pt x="203" y="160"/>
                </a:cubicBezTo>
                <a:cubicBezTo>
                  <a:pt x="211" y="109"/>
                  <a:pt x="290" y="97"/>
                  <a:pt x="280" y="155"/>
                </a:cubicBez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57" name="Rectangle 687"/>
          <p:cNvSpPr/>
          <p:nvPr/>
        </p:nvSpPr>
        <p:spPr>
          <a:xfrm>
            <a:off x="7161122" y="4908043"/>
            <a:ext cx="4358742" cy="353073"/>
          </a:xfrm>
          <a:prstGeom prst="rect">
            <a:avLst/>
          </a:prstGeom>
          <a:solidFill>
            <a:schemeClr val="bg1"/>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58" name="Rectangle 688"/>
          <p:cNvSpPr/>
          <p:nvPr/>
        </p:nvSpPr>
        <p:spPr>
          <a:xfrm>
            <a:off x="7161121" y="4912131"/>
            <a:ext cx="1089686" cy="353073"/>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59" name="Content Placeholder 2"/>
          <p:cNvSpPr txBox="1">
            <a:spLocks/>
          </p:cNvSpPr>
          <p:nvPr/>
        </p:nvSpPr>
        <p:spPr>
          <a:xfrm>
            <a:off x="7141522" y="4924352"/>
            <a:ext cx="619542" cy="307777"/>
          </a:xfrm>
          <a:prstGeom prst="rect">
            <a:avLst/>
          </a:prstGeom>
          <a:noFill/>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b="1" dirty="0" smtClean="0">
                <a:solidFill>
                  <a:schemeClr val="tx1"/>
                </a:solidFill>
              </a:rPr>
              <a:t>25%</a:t>
            </a:r>
          </a:p>
        </p:txBody>
      </p:sp>
      <p:sp>
        <p:nvSpPr>
          <p:cNvPr id="60" name="Freeform 30"/>
          <p:cNvSpPr>
            <a:spLocks noEditPoints="1"/>
          </p:cNvSpPr>
          <p:nvPr/>
        </p:nvSpPr>
        <p:spPr bwMode="auto">
          <a:xfrm>
            <a:off x="6521042" y="4887882"/>
            <a:ext cx="393495" cy="393393"/>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148 h 384"/>
              <a:gd name="T12" fmla="*/ 182 w 384"/>
              <a:gd name="T13" fmla="*/ 158 h 384"/>
              <a:gd name="T14" fmla="*/ 182 w 384"/>
              <a:gd name="T15" fmla="*/ 222 h 384"/>
              <a:gd name="T16" fmla="*/ 136 w 384"/>
              <a:gd name="T17" fmla="*/ 267 h 384"/>
              <a:gd name="T18" fmla="*/ 91 w 384"/>
              <a:gd name="T19" fmla="*/ 222 h 384"/>
              <a:gd name="T20" fmla="*/ 91 w 384"/>
              <a:gd name="T21" fmla="*/ 195 h 384"/>
              <a:gd name="T22" fmla="*/ 126 w 384"/>
              <a:gd name="T23" fmla="*/ 195 h 384"/>
              <a:gd name="T24" fmla="*/ 126 w 384"/>
              <a:gd name="T25" fmla="*/ 222 h 384"/>
              <a:gd name="T26" fmla="*/ 136 w 384"/>
              <a:gd name="T27" fmla="*/ 232 h 384"/>
              <a:gd name="T28" fmla="*/ 147 w 384"/>
              <a:gd name="T29" fmla="*/ 222 h 384"/>
              <a:gd name="T30" fmla="*/ 147 w 384"/>
              <a:gd name="T31" fmla="*/ 158 h 384"/>
              <a:gd name="T32" fmla="*/ 192 w 384"/>
              <a:gd name="T33" fmla="*/ 113 h 384"/>
              <a:gd name="T34" fmla="*/ 237 w 384"/>
              <a:gd name="T35" fmla="*/ 158 h 384"/>
              <a:gd name="T36" fmla="*/ 237 w 384"/>
              <a:gd name="T37" fmla="*/ 170 h 384"/>
              <a:gd name="T38" fmla="*/ 217 w 384"/>
              <a:gd name="T39" fmla="*/ 177 h 384"/>
              <a:gd name="T40" fmla="*/ 203 w 384"/>
              <a:gd name="T41" fmla="*/ 170 h 384"/>
              <a:gd name="T42" fmla="*/ 203 w 384"/>
              <a:gd name="T43" fmla="*/ 158 h 384"/>
              <a:gd name="T44" fmla="*/ 192 w 384"/>
              <a:gd name="T45" fmla="*/ 148 h 384"/>
              <a:gd name="T46" fmla="*/ 293 w 384"/>
              <a:gd name="T47" fmla="*/ 222 h 384"/>
              <a:gd name="T48" fmla="*/ 248 w 384"/>
              <a:gd name="T49" fmla="*/ 267 h 384"/>
              <a:gd name="T50" fmla="*/ 203 w 384"/>
              <a:gd name="T51" fmla="*/ 222 h 384"/>
              <a:gd name="T52" fmla="*/ 203 w 384"/>
              <a:gd name="T53" fmla="*/ 194 h 384"/>
              <a:gd name="T54" fmla="*/ 217 w 384"/>
              <a:gd name="T55" fmla="*/ 201 h 384"/>
              <a:gd name="T56" fmla="*/ 237 w 384"/>
              <a:gd name="T57" fmla="*/ 194 h 384"/>
              <a:gd name="T58" fmla="*/ 237 w 384"/>
              <a:gd name="T59" fmla="*/ 222 h 384"/>
              <a:gd name="T60" fmla="*/ 248 w 384"/>
              <a:gd name="T61" fmla="*/ 232 h 384"/>
              <a:gd name="T62" fmla="*/ 259 w 384"/>
              <a:gd name="T63" fmla="*/ 222 h 384"/>
              <a:gd name="T64" fmla="*/ 259 w 384"/>
              <a:gd name="T65" fmla="*/ 195 h 384"/>
              <a:gd name="T66" fmla="*/ 293 w 384"/>
              <a:gd name="T67" fmla="*/ 195 h 384"/>
              <a:gd name="T68" fmla="*/ 293 w 384"/>
              <a:gd name="T69" fmla="*/ 222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148"/>
                </a:moveTo>
                <a:cubicBezTo>
                  <a:pt x="186" y="148"/>
                  <a:pt x="182" y="152"/>
                  <a:pt x="182" y="158"/>
                </a:cubicBezTo>
                <a:cubicBezTo>
                  <a:pt x="182" y="222"/>
                  <a:pt x="182" y="222"/>
                  <a:pt x="182" y="222"/>
                </a:cubicBezTo>
                <a:cubicBezTo>
                  <a:pt x="182" y="246"/>
                  <a:pt x="161" y="267"/>
                  <a:pt x="136" y="267"/>
                </a:cubicBezTo>
                <a:cubicBezTo>
                  <a:pt x="111" y="267"/>
                  <a:pt x="91" y="246"/>
                  <a:pt x="91" y="222"/>
                </a:cubicBezTo>
                <a:cubicBezTo>
                  <a:pt x="91" y="195"/>
                  <a:pt x="91" y="195"/>
                  <a:pt x="91" y="195"/>
                </a:cubicBezTo>
                <a:cubicBezTo>
                  <a:pt x="126" y="195"/>
                  <a:pt x="126" y="195"/>
                  <a:pt x="126" y="195"/>
                </a:cubicBezTo>
                <a:cubicBezTo>
                  <a:pt x="126" y="222"/>
                  <a:pt x="126" y="222"/>
                  <a:pt x="126" y="222"/>
                </a:cubicBezTo>
                <a:cubicBezTo>
                  <a:pt x="126" y="227"/>
                  <a:pt x="131" y="232"/>
                  <a:pt x="136" y="232"/>
                </a:cubicBezTo>
                <a:cubicBezTo>
                  <a:pt x="142" y="232"/>
                  <a:pt x="147" y="227"/>
                  <a:pt x="147" y="222"/>
                </a:cubicBezTo>
                <a:cubicBezTo>
                  <a:pt x="147" y="158"/>
                  <a:pt x="147" y="158"/>
                  <a:pt x="147" y="158"/>
                </a:cubicBezTo>
                <a:cubicBezTo>
                  <a:pt x="147" y="133"/>
                  <a:pt x="167" y="113"/>
                  <a:pt x="192" y="113"/>
                </a:cubicBezTo>
                <a:cubicBezTo>
                  <a:pt x="217" y="113"/>
                  <a:pt x="237" y="133"/>
                  <a:pt x="237" y="158"/>
                </a:cubicBezTo>
                <a:cubicBezTo>
                  <a:pt x="237" y="170"/>
                  <a:pt x="237" y="170"/>
                  <a:pt x="237" y="170"/>
                </a:cubicBezTo>
                <a:cubicBezTo>
                  <a:pt x="217" y="177"/>
                  <a:pt x="217" y="177"/>
                  <a:pt x="217" y="177"/>
                </a:cubicBezTo>
                <a:cubicBezTo>
                  <a:pt x="203" y="170"/>
                  <a:pt x="203" y="170"/>
                  <a:pt x="203" y="170"/>
                </a:cubicBezTo>
                <a:cubicBezTo>
                  <a:pt x="203" y="158"/>
                  <a:pt x="203" y="158"/>
                  <a:pt x="203" y="158"/>
                </a:cubicBezTo>
                <a:cubicBezTo>
                  <a:pt x="203" y="152"/>
                  <a:pt x="198" y="148"/>
                  <a:pt x="192" y="148"/>
                </a:cubicBezTo>
                <a:close/>
                <a:moveTo>
                  <a:pt x="293" y="222"/>
                </a:moveTo>
                <a:cubicBezTo>
                  <a:pt x="293" y="246"/>
                  <a:pt x="273" y="267"/>
                  <a:pt x="248" y="267"/>
                </a:cubicBezTo>
                <a:cubicBezTo>
                  <a:pt x="223" y="267"/>
                  <a:pt x="203" y="246"/>
                  <a:pt x="203" y="222"/>
                </a:cubicBezTo>
                <a:cubicBezTo>
                  <a:pt x="203" y="194"/>
                  <a:pt x="203" y="194"/>
                  <a:pt x="203" y="194"/>
                </a:cubicBezTo>
                <a:cubicBezTo>
                  <a:pt x="217" y="201"/>
                  <a:pt x="217" y="201"/>
                  <a:pt x="217" y="201"/>
                </a:cubicBezTo>
                <a:cubicBezTo>
                  <a:pt x="237" y="194"/>
                  <a:pt x="237" y="194"/>
                  <a:pt x="237" y="194"/>
                </a:cubicBezTo>
                <a:cubicBezTo>
                  <a:pt x="237" y="222"/>
                  <a:pt x="237" y="222"/>
                  <a:pt x="237" y="222"/>
                </a:cubicBezTo>
                <a:cubicBezTo>
                  <a:pt x="237" y="227"/>
                  <a:pt x="242" y="232"/>
                  <a:pt x="248" y="232"/>
                </a:cubicBezTo>
                <a:cubicBezTo>
                  <a:pt x="254" y="232"/>
                  <a:pt x="259" y="227"/>
                  <a:pt x="259" y="222"/>
                </a:cubicBezTo>
                <a:cubicBezTo>
                  <a:pt x="259" y="195"/>
                  <a:pt x="259" y="195"/>
                  <a:pt x="259" y="195"/>
                </a:cubicBezTo>
                <a:cubicBezTo>
                  <a:pt x="293" y="195"/>
                  <a:pt x="293" y="195"/>
                  <a:pt x="293" y="195"/>
                </a:cubicBezTo>
                <a:lnTo>
                  <a:pt x="293" y="222"/>
                </a:lnTo>
                <a:close/>
              </a:path>
            </a:pathLst>
          </a:cu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61" name="Subtitle 2"/>
          <p:cNvSpPr txBox="1">
            <a:spLocks/>
          </p:cNvSpPr>
          <p:nvPr/>
        </p:nvSpPr>
        <p:spPr>
          <a:xfrm>
            <a:off x="3123876"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Females </a:t>
            </a:r>
          </a:p>
        </p:txBody>
      </p:sp>
      <p:sp>
        <p:nvSpPr>
          <p:cNvPr id="62" name="Content Placeholder 2"/>
          <p:cNvSpPr txBox="1">
            <a:spLocks/>
          </p:cNvSpPr>
          <p:nvPr/>
        </p:nvSpPr>
        <p:spPr>
          <a:xfrm>
            <a:off x="3109116"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64%</a:t>
            </a:r>
            <a:endParaRPr lang="en-US" sz="3200" dirty="0">
              <a:solidFill>
                <a:schemeClr val="accent2"/>
              </a:solidFill>
              <a:latin typeface="Source Sans Pro Black" pitchFamily="34" charset="0"/>
            </a:endParaRPr>
          </a:p>
        </p:txBody>
      </p:sp>
      <p:grpSp>
        <p:nvGrpSpPr>
          <p:cNvPr id="63" name="Group 709"/>
          <p:cNvGrpSpPr/>
          <p:nvPr/>
        </p:nvGrpSpPr>
        <p:grpSpPr>
          <a:xfrm>
            <a:off x="2996545" y="2949376"/>
            <a:ext cx="222756" cy="480291"/>
            <a:chOff x="6084168" y="3828473"/>
            <a:chExt cx="172244" cy="371476"/>
          </a:xfrm>
          <a:solidFill>
            <a:srgbClr val="0CB692"/>
          </a:solidFill>
        </p:grpSpPr>
        <p:sp>
          <p:nvSpPr>
            <p:cNvPr id="64" name="Oval 715"/>
            <p:cNvSpPr>
              <a:spLocks noChangeArrowheads="1"/>
            </p:cNvSpPr>
            <p:nvPr/>
          </p:nvSpPr>
          <p:spPr bwMode="auto">
            <a:xfrm>
              <a:off x="6142112" y="3828473"/>
              <a:ext cx="54769" cy="56357"/>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65" name="Freeform 7"/>
            <p:cNvSpPr>
              <a:spLocks/>
            </p:cNvSpPr>
            <p:nvPr/>
          </p:nvSpPr>
          <p:spPr bwMode="auto">
            <a:xfrm>
              <a:off x="6084168" y="3895942"/>
              <a:ext cx="172244" cy="304007"/>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grpSp>
        <p:nvGrpSpPr>
          <p:cNvPr id="66" name="Group 710"/>
          <p:cNvGrpSpPr/>
          <p:nvPr/>
        </p:nvGrpSpPr>
        <p:grpSpPr>
          <a:xfrm>
            <a:off x="4475354" y="2949376"/>
            <a:ext cx="188879" cy="480291"/>
            <a:chOff x="7364799" y="3816899"/>
            <a:chExt cx="150666" cy="383216"/>
          </a:xfrm>
          <a:solidFill>
            <a:srgbClr val="0CB692"/>
          </a:solidFill>
        </p:grpSpPr>
        <p:sp>
          <p:nvSpPr>
            <p:cNvPr id="67" name="Freeform 12"/>
            <p:cNvSpPr>
              <a:spLocks/>
            </p:cNvSpPr>
            <p:nvPr/>
          </p:nvSpPr>
          <p:spPr bwMode="auto">
            <a:xfrm>
              <a:off x="7364799" y="3882406"/>
              <a:ext cx="150666" cy="317709"/>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
          <p:nvSpPr>
            <p:cNvPr id="68" name="Oval 13"/>
            <p:cNvSpPr>
              <a:spLocks noChangeArrowheads="1"/>
            </p:cNvSpPr>
            <p:nvPr/>
          </p:nvSpPr>
          <p:spPr bwMode="auto">
            <a:xfrm>
              <a:off x="7410654" y="3816899"/>
              <a:ext cx="59775" cy="59775"/>
            </a:xfrm>
            <a:prstGeom prst="ellipse">
              <a:avLst/>
            </a:prstGeom>
            <a:grpFill/>
            <a:ln>
              <a:noFill/>
            </a:ln>
            <a:effectLst>
              <a:outerShdw blurRad="50800" dist="88900" dir="8100000" algn="tr"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grpSp>
      <p:sp>
        <p:nvSpPr>
          <p:cNvPr id="69" name="Subtitle 2"/>
          <p:cNvSpPr txBox="1">
            <a:spLocks/>
          </p:cNvSpPr>
          <p:nvPr/>
        </p:nvSpPr>
        <p:spPr>
          <a:xfrm>
            <a:off x="4593528" y="3188826"/>
            <a:ext cx="1174220" cy="34229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200" b="1" dirty="0" smtClean="0">
                <a:solidFill>
                  <a:schemeClr val="bg1"/>
                </a:solidFill>
                <a:ea typeface="Franchise" pitchFamily="49" charset="0"/>
              </a:rPr>
              <a:t>Males </a:t>
            </a:r>
          </a:p>
        </p:txBody>
      </p:sp>
      <p:sp>
        <p:nvSpPr>
          <p:cNvPr id="70" name="Content Placeholder 2"/>
          <p:cNvSpPr txBox="1">
            <a:spLocks/>
          </p:cNvSpPr>
          <p:nvPr/>
        </p:nvSpPr>
        <p:spPr>
          <a:xfrm>
            <a:off x="4578768" y="2771731"/>
            <a:ext cx="1181221" cy="49479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3200" dirty="0" smtClean="0">
                <a:solidFill>
                  <a:schemeClr val="accent2"/>
                </a:solidFill>
                <a:latin typeface="Source Sans Pro Black" pitchFamily="34" charset="0"/>
              </a:rPr>
              <a:t>36%</a:t>
            </a:r>
            <a:endParaRPr lang="en-US" sz="3200" dirty="0">
              <a:solidFill>
                <a:schemeClr val="accent2"/>
              </a:solidFill>
              <a:latin typeface="Source Sans Pro Black" pitchFamily="34" charset="0"/>
            </a:endParaRPr>
          </a:p>
        </p:txBody>
      </p:sp>
    </p:spTree>
    <p:extLst>
      <p:ext uri="{BB962C8B-B14F-4D97-AF65-F5344CB8AC3E}">
        <p14:creationId xmlns:p14="http://schemas.microsoft.com/office/powerpoint/2010/main" val="3294116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pic>
        <p:nvPicPr>
          <p:cNvPr id="7" name="Picture 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7628" y="1615355"/>
            <a:ext cx="2796667" cy="5467616"/>
          </a:xfrm>
          <a:prstGeom prst="rect">
            <a:avLst/>
          </a:prstGeom>
        </p:spPr>
      </p:pic>
      <p:sp>
        <p:nvSpPr>
          <p:cNvPr id="8" name="Title 13"/>
          <p:cNvSpPr txBox="1">
            <a:spLocks/>
          </p:cNvSpPr>
          <p:nvPr/>
        </p:nvSpPr>
        <p:spPr>
          <a:xfrm>
            <a:off x="4094446" y="1678729"/>
            <a:ext cx="6158440" cy="980482"/>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4800" dirty="0" smtClean="0">
                <a:solidFill>
                  <a:schemeClr val="accent2"/>
                </a:solidFill>
              </a:rPr>
              <a:t>App Project Sample</a:t>
            </a:r>
            <a:endParaRPr lang="en-US" sz="4800" dirty="0">
              <a:solidFill>
                <a:schemeClr val="accent2"/>
              </a:solidFill>
            </a:endParaRPr>
          </a:p>
        </p:txBody>
      </p:sp>
      <p:sp>
        <p:nvSpPr>
          <p:cNvPr id="9" name="Content Placeholder 2"/>
          <p:cNvSpPr txBox="1">
            <a:spLocks/>
          </p:cNvSpPr>
          <p:nvPr/>
        </p:nvSpPr>
        <p:spPr>
          <a:xfrm>
            <a:off x="4341588" y="2841274"/>
            <a:ext cx="5161699" cy="16017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Clr>
                <a:schemeClr val="accent1">
                  <a:lumMod val="40000"/>
                  <a:lumOff val="60000"/>
                </a:schemeClr>
              </a:buClr>
              <a:buFont typeface="Calibri" pitchFamily="34" charset="0"/>
              <a:buChar char="↘"/>
            </a:pPr>
            <a:r>
              <a:rPr lang="en-US" sz="1200" dirty="0" smtClean="0">
                <a:solidFill>
                  <a:schemeClr val="accent2"/>
                </a:solidFill>
              </a:rPr>
              <a:t>Lorem ipsum dolor sit amet, </a:t>
            </a:r>
            <a:r>
              <a:rPr lang="en-US" sz="1200" b="1" dirty="0" smtClean="0">
                <a:solidFill>
                  <a:schemeClr val="accent2"/>
                </a:solidFill>
              </a:rPr>
              <a:t>consectetur</a:t>
            </a:r>
            <a:r>
              <a:rPr lang="en-US" sz="1200" dirty="0" smtClean="0">
                <a:solidFill>
                  <a:schemeClr val="accent2"/>
                </a:solidFill>
              </a:rPr>
              <a:t> adipiscing elit.</a:t>
            </a:r>
          </a:p>
          <a:p>
            <a:pPr>
              <a:lnSpc>
                <a:spcPct val="150000"/>
              </a:lnSpc>
              <a:buClr>
                <a:schemeClr val="accent1">
                  <a:lumMod val="40000"/>
                  <a:lumOff val="60000"/>
                </a:schemeClr>
              </a:buClr>
              <a:buFont typeface="Calibri" pitchFamily="34" charset="0"/>
              <a:buChar char="↘"/>
            </a:pPr>
            <a:r>
              <a:rPr lang="en-US" sz="1200" dirty="0" smtClean="0">
                <a:solidFill>
                  <a:schemeClr val="accent2"/>
                </a:solidFill>
              </a:rPr>
              <a:t>Curabitur elementum posuere pretium.</a:t>
            </a:r>
          </a:p>
          <a:p>
            <a:pPr>
              <a:lnSpc>
                <a:spcPct val="150000"/>
              </a:lnSpc>
              <a:buClr>
                <a:schemeClr val="accent1">
                  <a:lumMod val="40000"/>
                  <a:lumOff val="60000"/>
                </a:schemeClr>
              </a:buClr>
              <a:buFont typeface="Calibri" pitchFamily="34" charset="0"/>
              <a:buChar char="↘"/>
            </a:pPr>
            <a:r>
              <a:rPr lang="en-US" sz="1200" dirty="0" smtClean="0">
                <a:solidFill>
                  <a:schemeClr val="accent2"/>
                </a:solidFill>
              </a:rPr>
              <a:t>Quisque nibh dolor, </a:t>
            </a:r>
            <a:r>
              <a:rPr lang="en-US" sz="1200" b="1" dirty="0" smtClean="0">
                <a:solidFill>
                  <a:schemeClr val="accent2"/>
                </a:solidFill>
              </a:rPr>
              <a:t>dignissim ac dignissim ut</a:t>
            </a:r>
            <a:r>
              <a:rPr lang="en-US" sz="1200" dirty="0" smtClean="0">
                <a:solidFill>
                  <a:schemeClr val="accent2"/>
                </a:solidFill>
              </a:rPr>
              <a:t>, luctus ac urna.</a:t>
            </a:r>
          </a:p>
          <a:p>
            <a:pPr>
              <a:lnSpc>
                <a:spcPct val="150000"/>
              </a:lnSpc>
              <a:buClr>
                <a:schemeClr val="accent1">
                  <a:lumMod val="40000"/>
                  <a:lumOff val="60000"/>
                </a:schemeClr>
              </a:buClr>
              <a:buFont typeface="Calibri" pitchFamily="34" charset="0"/>
              <a:buChar char="↘"/>
            </a:pPr>
            <a:r>
              <a:rPr lang="en-US" sz="1200" dirty="0" smtClean="0">
                <a:solidFill>
                  <a:schemeClr val="accent2"/>
                </a:solidFill>
              </a:rPr>
              <a:t>Aliquam aliquet non massa quis tincidunt.</a:t>
            </a:r>
          </a:p>
          <a:p>
            <a:pPr>
              <a:lnSpc>
                <a:spcPct val="150000"/>
              </a:lnSpc>
              <a:buClr>
                <a:schemeClr val="accent1">
                  <a:lumMod val="40000"/>
                  <a:lumOff val="60000"/>
                </a:schemeClr>
              </a:buClr>
              <a:buFont typeface="Calibri" pitchFamily="34" charset="0"/>
              <a:buChar char="↘"/>
            </a:pPr>
            <a:r>
              <a:rPr lang="en-US" sz="1200" dirty="0">
                <a:solidFill>
                  <a:schemeClr val="accent2"/>
                </a:solidFill>
              </a:rPr>
              <a:t>Quisque nibh dolor, </a:t>
            </a:r>
            <a:r>
              <a:rPr lang="en-US" sz="1200" b="1" dirty="0">
                <a:solidFill>
                  <a:schemeClr val="accent2"/>
                </a:solidFill>
              </a:rPr>
              <a:t>dignissim </a:t>
            </a:r>
            <a:r>
              <a:rPr lang="en-US" sz="1200" b="1" dirty="0" smtClean="0">
                <a:solidFill>
                  <a:schemeClr val="accent2"/>
                </a:solidFill>
              </a:rPr>
              <a:t>ac.</a:t>
            </a:r>
            <a:endParaRPr lang="en-US" sz="1200" dirty="0">
              <a:solidFill>
                <a:schemeClr val="accent2"/>
              </a:solidFill>
            </a:endParaRPr>
          </a:p>
        </p:txBody>
      </p:sp>
      <p:grpSp>
        <p:nvGrpSpPr>
          <p:cNvPr id="10" name="Group 47"/>
          <p:cNvGrpSpPr/>
          <p:nvPr/>
        </p:nvGrpSpPr>
        <p:grpSpPr>
          <a:xfrm>
            <a:off x="4538128" y="4882017"/>
            <a:ext cx="671718" cy="671543"/>
            <a:chOff x="3707904" y="1338582"/>
            <a:chExt cx="587140" cy="587140"/>
          </a:xfrm>
          <a:solidFill>
            <a:srgbClr val="0CB692"/>
          </a:solidFill>
        </p:grpSpPr>
        <p:sp>
          <p:nvSpPr>
            <p:cNvPr id="11" name="Freeform 11"/>
            <p:cNvSpPr>
              <a:spLocks noEditPoints="1"/>
            </p:cNvSpPr>
            <p:nvPr/>
          </p:nvSpPr>
          <p:spPr bwMode="auto">
            <a:xfrm>
              <a:off x="3869342" y="1489799"/>
              <a:ext cx="232459" cy="261709"/>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12" name="Freeform 23"/>
            <p:cNvSpPr>
              <a:spLocks noEditPoints="1"/>
            </p:cNvSpPr>
            <p:nvPr/>
          </p:nvSpPr>
          <p:spPr bwMode="auto">
            <a:xfrm>
              <a:off x="3707904" y="1338582"/>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13" name="Content Placeholder 2"/>
          <p:cNvSpPr txBox="1">
            <a:spLocks/>
          </p:cNvSpPr>
          <p:nvPr/>
        </p:nvSpPr>
        <p:spPr>
          <a:xfrm>
            <a:off x="4094445"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Analytics</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grpSp>
        <p:nvGrpSpPr>
          <p:cNvPr id="14" name="Group 48"/>
          <p:cNvGrpSpPr/>
          <p:nvPr/>
        </p:nvGrpSpPr>
        <p:grpSpPr>
          <a:xfrm>
            <a:off x="6158283" y="4892663"/>
            <a:ext cx="671718" cy="671543"/>
            <a:chOff x="5607375" y="3562825"/>
            <a:chExt cx="587140" cy="587140"/>
          </a:xfrm>
          <a:solidFill>
            <a:srgbClr val="0CB692"/>
          </a:solidFill>
        </p:grpSpPr>
        <p:sp>
          <p:nvSpPr>
            <p:cNvPr id="15"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16" name="Freeform 23"/>
            <p:cNvSpPr>
              <a:spLocks noEditPoints="1"/>
            </p:cNvSpPr>
            <p:nvPr/>
          </p:nvSpPr>
          <p:spPr bwMode="auto">
            <a:xfrm>
              <a:off x="5607375"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17" name="Content Placeholder 2"/>
          <p:cNvSpPr txBox="1">
            <a:spLocks/>
          </p:cNvSpPr>
          <p:nvPr/>
        </p:nvSpPr>
        <p:spPr>
          <a:xfrm>
            <a:off x="5714600"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Support</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grpSp>
        <p:nvGrpSpPr>
          <p:cNvPr id="18" name="Group 49"/>
          <p:cNvGrpSpPr/>
          <p:nvPr/>
        </p:nvGrpSpPr>
        <p:grpSpPr>
          <a:xfrm>
            <a:off x="7778437" y="4892663"/>
            <a:ext cx="671718" cy="671543"/>
            <a:chOff x="6665323" y="3562825"/>
            <a:chExt cx="587140" cy="587140"/>
          </a:xfrm>
          <a:solidFill>
            <a:srgbClr val="0CB692"/>
          </a:solidFill>
        </p:grpSpPr>
        <p:sp>
          <p:nvSpPr>
            <p:cNvPr id="19"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20"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21" name="Content Placeholder 2"/>
          <p:cNvSpPr txBox="1">
            <a:spLocks/>
          </p:cNvSpPr>
          <p:nvPr/>
        </p:nvSpPr>
        <p:spPr>
          <a:xfrm>
            <a:off x="7334754"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Locations</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grpSp>
        <p:nvGrpSpPr>
          <p:cNvPr id="22" name="Group 50"/>
          <p:cNvGrpSpPr/>
          <p:nvPr/>
        </p:nvGrpSpPr>
        <p:grpSpPr>
          <a:xfrm>
            <a:off x="9398592" y="4896268"/>
            <a:ext cx="671718" cy="671543"/>
            <a:chOff x="7740352" y="3562825"/>
            <a:chExt cx="587140" cy="587140"/>
          </a:xfrm>
          <a:solidFill>
            <a:srgbClr val="0CB692"/>
          </a:solidFill>
        </p:grpSpPr>
        <p:sp>
          <p:nvSpPr>
            <p:cNvPr id="23" name="Freeform 23"/>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sp>
          <p:nvSpPr>
            <p:cNvPr id="24"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000" b="1" dirty="0">
                <a:solidFill>
                  <a:schemeClr val="accent2"/>
                </a:solidFill>
              </a:endParaRPr>
            </a:p>
          </p:txBody>
        </p:sp>
      </p:grpSp>
      <p:sp>
        <p:nvSpPr>
          <p:cNvPr id="25" name="Content Placeholder 2"/>
          <p:cNvSpPr txBox="1">
            <a:spLocks/>
          </p:cNvSpPr>
          <p:nvPr/>
        </p:nvSpPr>
        <p:spPr>
          <a:xfrm>
            <a:off x="8954909" y="5554412"/>
            <a:ext cx="1559082" cy="63023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1800" b="1" dirty="0" smtClean="0">
                <a:solidFill>
                  <a:schemeClr val="bg1"/>
                </a:solidFill>
              </a:rPr>
              <a:t>Setup Guide</a:t>
            </a:r>
          </a:p>
          <a:p>
            <a:pPr marL="0" indent="0" algn="ctr">
              <a:buFont typeface="Arial" pitchFamily="34" charset="0"/>
              <a:buNone/>
            </a:pPr>
            <a:r>
              <a:rPr lang="en-US" sz="1050" dirty="0" smtClean="0">
                <a:solidFill>
                  <a:schemeClr val="bg1"/>
                </a:solidFill>
              </a:rPr>
              <a:t>Lorem ipsum dolor sit amet, consectetur adipiscing.</a:t>
            </a:r>
            <a:endParaRPr lang="en-US" sz="1050" dirty="0">
              <a:solidFill>
                <a:schemeClr val="bg1"/>
              </a:solidFill>
            </a:endParaRPr>
          </a:p>
        </p:txBody>
      </p:sp>
    </p:spTree>
    <p:extLst>
      <p:ext uri="{BB962C8B-B14F-4D97-AF65-F5344CB8AC3E}">
        <p14:creationId xmlns:p14="http://schemas.microsoft.com/office/powerpoint/2010/main" val="1730708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dirty="0" smtClean="0">
                <a:solidFill>
                  <a:schemeClr val="bg1"/>
                </a:solidFill>
              </a:rPr>
              <a:t>4</a:t>
            </a:r>
            <a:endParaRPr lang="zh-CN" altLang="en-US" sz="19900" b="1" dirty="0">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216529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graphicFrame>
        <p:nvGraphicFramePr>
          <p:cNvPr id="7" name="Chart 1"/>
          <p:cNvGraphicFramePr/>
          <p:nvPr>
            <p:extLst>
              <p:ext uri="{D42A27DB-BD31-4B8C-83A1-F6EECF244321}">
                <p14:modId xmlns:p14="http://schemas.microsoft.com/office/powerpoint/2010/main" val="1803880547"/>
              </p:ext>
            </p:extLst>
          </p:nvPr>
        </p:nvGraphicFramePr>
        <p:xfrm>
          <a:off x="281332" y="1971444"/>
          <a:ext cx="5826933" cy="2904072"/>
        </p:xfrm>
        <a:graphic>
          <a:graphicData uri="http://schemas.openxmlformats.org/drawingml/2006/chart">
            <c:chart xmlns:c="http://schemas.openxmlformats.org/drawingml/2006/chart" xmlns:r="http://schemas.openxmlformats.org/officeDocument/2006/relationships" r:id="rId2"/>
          </a:graphicData>
        </a:graphic>
      </p:graphicFrame>
      <p:sp>
        <p:nvSpPr>
          <p:cNvPr id="8" name="Content Placeholder 2"/>
          <p:cNvSpPr txBox="1">
            <a:spLocks/>
          </p:cNvSpPr>
          <p:nvPr/>
        </p:nvSpPr>
        <p:spPr>
          <a:xfrm>
            <a:off x="7431591" y="2431390"/>
            <a:ext cx="4482252"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a:t>
            </a:r>
            <a:r>
              <a:rPr lang="en-US" sz="1100" b="1" dirty="0" smtClean="0">
                <a:solidFill>
                  <a:schemeClr val="bg1"/>
                </a:solidFill>
              </a:rPr>
              <a:t>consectetur adipiscing elit. </a:t>
            </a:r>
          </a:p>
          <a:p>
            <a:pPr marL="0" indent="0">
              <a:buFont typeface="Arial" pitchFamily="34" charset="0"/>
              <a:buNone/>
            </a:pPr>
            <a:r>
              <a:rPr lang="en-US" sz="1100" dirty="0" smtClean="0">
                <a:solidFill>
                  <a:schemeClr val="bg1"/>
                </a:solidFill>
              </a:rPr>
              <a:t>Curabitur elementum posuere pretium. Quisque nibh dolor, dignissim ac dignissim ut, luctus ac urna. </a:t>
            </a:r>
            <a:endParaRPr lang="en-US" sz="1100" dirty="0">
              <a:solidFill>
                <a:schemeClr val="bg1"/>
              </a:solidFill>
            </a:endParaRPr>
          </a:p>
        </p:txBody>
      </p:sp>
      <p:sp>
        <p:nvSpPr>
          <p:cNvPr id="9" name="Title 13"/>
          <p:cNvSpPr txBox="1">
            <a:spLocks/>
          </p:cNvSpPr>
          <p:nvPr/>
        </p:nvSpPr>
        <p:spPr>
          <a:xfrm>
            <a:off x="7412483" y="1816667"/>
            <a:ext cx="4274895" cy="788674"/>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3600" dirty="0" smtClean="0">
                <a:solidFill>
                  <a:schemeClr val="accent2"/>
                </a:solidFill>
              </a:rPr>
              <a:t>Series 1</a:t>
            </a:r>
            <a:endParaRPr lang="en-US" sz="3600" dirty="0">
              <a:solidFill>
                <a:schemeClr val="accent2"/>
              </a:solidFill>
            </a:endParaRPr>
          </a:p>
        </p:txBody>
      </p:sp>
      <p:sp>
        <p:nvSpPr>
          <p:cNvPr id="10" name="Content Placeholder 2"/>
          <p:cNvSpPr txBox="1">
            <a:spLocks/>
          </p:cNvSpPr>
          <p:nvPr/>
        </p:nvSpPr>
        <p:spPr>
          <a:xfrm>
            <a:off x="7431591" y="3934572"/>
            <a:ext cx="4482252"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a:t>
            </a:r>
            <a:r>
              <a:rPr lang="en-US" sz="1100" b="1" dirty="0" smtClean="0">
                <a:solidFill>
                  <a:schemeClr val="bg1"/>
                </a:solidFill>
              </a:rPr>
              <a:t>consectetur adipiscing elit. </a:t>
            </a:r>
          </a:p>
          <a:p>
            <a:pPr marL="0" indent="0">
              <a:buFont typeface="Arial" pitchFamily="34" charset="0"/>
              <a:buNone/>
            </a:pPr>
            <a:r>
              <a:rPr lang="en-US" sz="1100" dirty="0" smtClean="0">
                <a:solidFill>
                  <a:schemeClr val="bg1"/>
                </a:solidFill>
              </a:rPr>
              <a:t>Curabitur elementum posuere pretium. Quisque nibh dolor, dignissim ac dignissim ut, luctus ac urna. </a:t>
            </a:r>
            <a:endParaRPr lang="en-US" sz="1100" dirty="0">
              <a:solidFill>
                <a:schemeClr val="bg1"/>
              </a:solidFill>
            </a:endParaRPr>
          </a:p>
        </p:txBody>
      </p:sp>
      <p:sp>
        <p:nvSpPr>
          <p:cNvPr id="11" name="Title 13"/>
          <p:cNvSpPr txBox="1">
            <a:spLocks/>
          </p:cNvSpPr>
          <p:nvPr/>
        </p:nvSpPr>
        <p:spPr>
          <a:xfrm>
            <a:off x="7412483" y="3319849"/>
            <a:ext cx="4274895" cy="788674"/>
          </a:xfrm>
          <a:prstGeom prst="rect">
            <a:avLst/>
          </a:prstGeom>
        </p:spPr>
        <p:txBody>
          <a:bodyPr vert="horz" lIns="91440" tIns="45720" rIns="91440" bIns="45720" rtlCol="0" anchor="ctr">
            <a:normAutofit/>
          </a:bodyPr>
          <a:lstStyle>
            <a:defPPr>
              <a:defRPr lang="zh-CN"/>
            </a:defPPr>
            <a:lvl1pPr>
              <a:spcBef>
                <a:spcPct val="0"/>
              </a:spcBef>
              <a:buNone/>
              <a:defRPr sz="3600" b="0">
                <a:solidFill>
                  <a:srgbClr val="FA4939"/>
                </a:solidFill>
                <a:latin typeface="Source Sans Pro Light" pitchFamily="34" charset="0"/>
                <a:ea typeface="+mj-ea"/>
                <a:cs typeface="+mj-cs"/>
              </a:defRPr>
            </a:lvl1pPr>
          </a:lstStyle>
          <a:p>
            <a:r>
              <a:rPr lang="en-US" dirty="0">
                <a:solidFill>
                  <a:schemeClr val="accent2"/>
                </a:solidFill>
              </a:rPr>
              <a:t>Series 2</a:t>
            </a:r>
          </a:p>
        </p:txBody>
      </p:sp>
      <p:sp>
        <p:nvSpPr>
          <p:cNvPr id="12" name="Content Placeholder 2"/>
          <p:cNvSpPr txBox="1">
            <a:spLocks/>
          </p:cNvSpPr>
          <p:nvPr/>
        </p:nvSpPr>
        <p:spPr>
          <a:xfrm>
            <a:off x="7431591" y="5456026"/>
            <a:ext cx="4482252" cy="87897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100" dirty="0" smtClean="0">
                <a:solidFill>
                  <a:schemeClr val="bg1"/>
                </a:solidFill>
              </a:rPr>
              <a:t>Lorem ipsum dolor sit amet, </a:t>
            </a:r>
            <a:r>
              <a:rPr lang="en-US" sz="1100" b="1" dirty="0" smtClean="0">
                <a:solidFill>
                  <a:schemeClr val="bg1"/>
                </a:solidFill>
              </a:rPr>
              <a:t>consectetur adipiscing elit. </a:t>
            </a:r>
          </a:p>
          <a:p>
            <a:pPr marL="0" indent="0">
              <a:buFont typeface="Arial" pitchFamily="34" charset="0"/>
              <a:buNone/>
            </a:pPr>
            <a:r>
              <a:rPr lang="en-US" sz="1100" dirty="0" smtClean="0">
                <a:solidFill>
                  <a:schemeClr val="bg1"/>
                </a:solidFill>
              </a:rPr>
              <a:t>Curabitur elementum posuere pretium. Quisque nibh dolor, dignissim ac dignissim ut, luctus ac urna. </a:t>
            </a:r>
            <a:endParaRPr lang="en-US" sz="1100" dirty="0">
              <a:solidFill>
                <a:schemeClr val="bg1"/>
              </a:solidFill>
            </a:endParaRPr>
          </a:p>
        </p:txBody>
      </p:sp>
      <p:sp>
        <p:nvSpPr>
          <p:cNvPr id="13" name="Title 13"/>
          <p:cNvSpPr txBox="1">
            <a:spLocks/>
          </p:cNvSpPr>
          <p:nvPr/>
        </p:nvSpPr>
        <p:spPr>
          <a:xfrm>
            <a:off x="7412483" y="4841303"/>
            <a:ext cx="4274895" cy="788674"/>
          </a:xfrm>
          <a:prstGeom prst="rect">
            <a:avLst/>
          </a:prstGeom>
        </p:spPr>
        <p:txBody>
          <a:bodyPr vert="horz" lIns="91440" tIns="45720" rIns="91440" bIns="45720" rtlCol="0" anchor="ctr">
            <a:normAutofit/>
          </a:bodyPr>
          <a:lstStyle>
            <a:defPPr>
              <a:defRPr lang="zh-CN"/>
            </a:defPPr>
            <a:lvl1pPr>
              <a:spcBef>
                <a:spcPct val="0"/>
              </a:spcBef>
              <a:buNone/>
              <a:defRPr sz="3600" b="0">
                <a:solidFill>
                  <a:srgbClr val="FA4939"/>
                </a:solidFill>
                <a:latin typeface="Source Sans Pro Light" pitchFamily="34" charset="0"/>
                <a:ea typeface="+mj-ea"/>
                <a:cs typeface="+mj-cs"/>
              </a:defRPr>
            </a:lvl1pPr>
          </a:lstStyle>
          <a:p>
            <a:r>
              <a:rPr lang="en-US" dirty="0">
                <a:solidFill>
                  <a:schemeClr val="accent2"/>
                </a:solidFill>
              </a:rPr>
              <a:t>Series 3</a:t>
            </a:r>
          </a:p>
        </p:txBody>
      </p:sp>
      <p:sp>
        <p:nvSpPr>
          <p:cNvPr id="14" name="Oval 11"/>
          <p:cNvSpPr/>
          <p:nvPr/>
        </p:nvSpPr>
        <p:spPr>
          <a:xfrm>
            <a:off x="6707622" y="2015967"/>
            <a:ext cx="704354"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5" name="Freeform 6"/>
          <p:cNvSpPr>
            <a:spLocks noEditPoints="1"/>
          </p:cNvSpPr>
          <p:nvPr/>
        </p:nvSpPr>
        <p:spPr bwMode="auto">
          <a:xfrm>
            <a:off x="6965680" y="2209052"/>
            <a:ext cx="188237" cy="317996"/>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solidFill>
                <a:schemeClr val="bg1"/>
              </a:solidFill>
            </a:endParaRPr>
          </a:p>
        </p:txBody>
      </p:sp>
      <p:sp>
        <p:nvSpPr>
          <p:cNvPr id="16" name="Oval 22"/>
          <p:cNvSpPr/>
          <p:nvPr/>
        </p:nvSpPr>
        <p:spPr>
          <a:xfrm>
            <a:off x="6707622" y="3519149"/>
            <a:ext cx="704354"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7" name="Freeform 11"/>
          <p:cNvSpPr>
            <a:spLocks/>
          </p:cNvSpPr>
          <p:nvPr/>
        </p:nvSpPr>
        <p:spPr bwMode="auto">
          <a:xfrm>
            <a:off x="6915063" y="3726879"/>
            <a:ext cx="289469" cy="288709"/>
          </a:xfrm>
          <a:custGeom>
            <a:avLst/>
            <a:gdLst>
              <a:gd name="T0" fmla="*/ 208 w 358"/>
              <a:gd name="T1" fmla="*/ 207 h 357"/>
              <a:gd name="T2" fmla="*/ 126 w 358"/>
              <a:gd name="T3" fmla="*/ 255 h 357"/>
              <a:gd name="T4" fmla="*/ 46 w 358"/>
              <a:gd name="T5" fmla="*/ 253 h 357"/>
              <a:gd name="T6" fmla="*/ 56 w 358"/>
              <a:gd name="T7" fmla="*/ 334 h 357"/>
              <a:gd name="T8" fmla="*/ 251 w 358"/>
              <a:gd name="T9" fmla="*/ 250 h 357"/>
              <a:gd name="T10" fmla="*/ 335 w 358"/>
              <a:gd name="T11" fmla="*/ 55 h 357"/>
              <a:gd name="T12" fmla="*/ 254 w 358"/>
              <a:gd name="T13" fmla="*/ 45 h 357"/>
              <a:gd name="T14" fmla="*/ 256 w 358"/>
              <a:gd name="T15" fmla="*/ 125 h 357"/>
              <a:gd name="T16" fmla="*/ 208 w 358"/>
              <a:gd name="T17" fmla="*/ 207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8" h="357">
                <a:moveTo>
                  <a:pt x="208" y="207"/>
                </a:moveTo>
                <a:cubicBezTo>
                  <a:pt x="177" y="239"/>
                  <a:pt x="140" y="269"/>
                  <a:pt x="126" y="255"/>
                </a:cubicBezTo>
                <a:cubicBezTo>
                  <a:pt x="105" y="234"/>
                  <a:pt x="92" y="216"/>
                  <a:pt x="46" y="253"/>
                </a:cubicBezTo>
                <a:cubicBezTo>
                  <a:pt x="0" y="290"/>
                  <a:pt x="36" y="314"/>
                  <a:pt x="56" y="334"/>
                </a:cubicBezTo>
                <a:cubicBezTo>
                  <a:pt x="79" y="357"/>
                  <a:pt x="165" y="335"/>
                  <a:pt x="251" y="250"/>
                </a:cubicBezTo>
                <a:cubicBezTo>
                  <a:pt x="336" y="165"/>
                  <a:pt x="358" y="78"/>
                  <a:pt x="335" y="55"/>
                </a:cubicBezTo>
                <a:cubicBezTo>
                  <a:pt x="315" y="35"/>
                  <a:pt x="290" y="0"/>
                  <a:pt x="254" y="45"/>
                </a:cubicBezTo>
                <a:cubicBezTo>
                  <a:pt x="217" y="91"/>
                  <a:pt x="235" y="104"/>
                  <a:pt x="256" y="125"/>
                </a:cubicBezTo>
                <a:cubicBezTo>
                  <a:pt x="270" y="139"/>
                  <a:pt x="240" y="176"/>
                  <a:pt x="208" y="2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solidFill>
                <a:schemeClr val="bg1"/>
              </a:solidFill>
            </a:endParaRPr>
          </a:p>
        </p:txBody>
      </p:sp>
      <p:sp>
        <p:nvSpPr>
          <p:cNvPr id="18" name="Oval 27"/>
          <p:cNvSpPr/>
          <p:nvPr/>
        </p:nvSpPr>
        <p:spPr>
          <a:xfrm>
            <a:off x="6707622" y="5040603"/>
            <a:ext cx="704354" cy="704171"/>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9" name="Freeform 16"/>
          <p:cNvSpPr>
            <a:spLocks noEditPoints="1"/>
          </p:cNvSpPr>
          <p:nvPr/>
        </p:nvSpPr>
        <p:spPr bwMode="auto">
          <a:xfrm>
            <a:off x="6915378" y="5281657"/>
            <a:ext cx="283268" cy="249293"/>
          </a:xfrm>
          <a:custGeom>
            <a:avLst/>
            <a:gdLst>
              <a:gd name="T0" fmla="*/ 360 w 400"/>
              <a:gd name="T1" fmla="*/ 0 h 352"/>
              <a:gd name="T2" fmla="*/ 40 w 400"/>
              <a:gd name="T3" fmla="*/ 0 h 352"/>
              <a:gd name="T4" fmla="*/ 0 w 400"/>
              <a:gd name="T5" fmla="*/ 40 h 352"/>
              <a:gd name="T6" fmla="*/ 0 w 400"/>
              <a:gd name="T7" fmla="*/ 260 h 352"/>
              <a:gd name="T8" fmla="*/ 39 w 400"/>
              <a:gd name="T9" fmla="*/ 308 h 352"/>
              <a:gd name="T10" fmla="*/ 126 w 400"/>
              <a:gd name="T11" fmla="*/ 325 h 352"/>
              <a:gd name="T12" fmla="*/ 100 w 400"/>
              <a:gd name="T13" fmla="*/ 352 h 352"/>
              <a:gd name="T14" fmla="*/ 300 w 400"/>
              <a:gd name="T15" fmla="*/ 352 h 352"/>
              <a:gd name="T16" fmla="*/ 273 w 400"/>
              <a:gd name="T17" fmla="*/ 325 h 352"/>
              <a:gd name="T18" fmla="*/ 361 w 400"/>
              <a:gd name="T19" fmla="*/ 308 h 352"/>
              <a:gd name="T20" fmla="*/ 400 w 400"/>
              <a:gd name="T21" fmla="*/ 260 h 352"/>
              <a:gd name="T22" fmla="*/ 400 w 400"/>
              <a:gd name="T23" fmla="*/ 40 h 352"/>
              <a:gd name="T24" fmla="*/ 360 w 400"/>
              <a:gd name="T25" fmla="*/ 0 h 352"/>
              <a:gd name="T26" fmla="*/ 360 w 400"/>
              <a:gd name="T27" fmla="*/ 258 h 352"/>
              <a:gd name="T28" fmla="*/ 40 w 400"/>
              <a:gd name="T29" fmla="*/ 258 h 352"/>
              <a:gd name="T30" fmla="*/ 40 w 400"/>
              <a:gd name="T31" fmla="*/ 36 h 352"/>
              <a:gd name="T32" fmla="*/ 360 w 400"/>
              <a:gd name="T33" fmla="*/ 36 h 352"/>
              <a:gd name="T34" fmla="*/ 360 w 400"/>
              <a:gd name="T35" fmla="*/ 258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352">
                <a:moveTo>
                  <a:pt x="360" y="0"/>
                </a:moveTo>
                <a:cubicBezTo>
                  <a:pt x="40" y="0"/>
                  <a:pt x="40" y="0"/>
                  <a:pt x="40" y="0"/>
                </a:cubicBezTo>
                <a:cubicBezTo>
                  <a:pt x="18" y="0"/>
                  <a:pt x="0" y="18"/>
                  <a:pt x="0" y="40"/>
                </a:cubicBezTo>
                <a:cubicBezTo>
                  <a:pt x="0" y="260"/>
                  <a:pt x="0" y="260"/>
                  <a:pt x="0" y="260"/>
                </a:cubicBezTo>
                <a:cubicBezTo>
                  <a:pt x="0" y="282"/>
                  <a:pt x="17" y="303"/>
                  <a:pt x="39" y="308"/>
                </a:cubicBezTo>
                <a:cubicBezTo>
                  <a:pt x="126" y="325"/>
                  <a:pt x="126" y="325"/>
                  <a:pt x="126" y="325"/>
                </a:cubicBezTo>
                <a:cubicBezTo>
                  <a:pt x="126" y="325"/>
                  <a:pt x="51" y="352"/>
                  <a:pt x="100" y="352"/>
                </a:cubicBezTo>
                <a:cubicBezTo>
                  <a:pt x="300" y="352"/>
                  <a:pt x="300" y="352"/>
                  <a:pt x="300" y="352"/>
                </a:cubicBezTo>
                <a:cubicBezTo>
                  <a:pt x="348" y="352"/>
                  <a:pt x="273" y="325"/>
                  <a:pt x="273" y="325"/>
                </a:cubicBezTo>
                <a:cubicBezTo>
                  <a:pt x="361" y="308"/>
                  <a:pt x="361" y="308"/>
                  <a:pt x="361" y="308"/>
                </a:cubicBezTo>
                <a:cubicBezTo>
                  <a:pt x="382" y="303"/>
                  <a:pt x="400" y="282"/>
                  <a:pt x="400" y="260"/>
                </a:cubicBezTo>
                <a:cubicBezTo>
                  <a:pt x="400" y="40"/>
                  <a:pt x="400" y="40"/>
                  <a:pt x="400" y="40"/>
                </a:cubicBezTo>
                <a:cubicBezTo>
                  <a:pt x="400" y="18"/>
                  <a:pt x="382" y="0"/>
                  <a:pt x="360" y="0"/>
                </a:cubicBezTo>
                <a:close/>
                <a:moveTo>
                  <a:pt x="360" y="258"/>
                </a:moveTo>
                <a:cubicBezTo>
                  <a:pt x="40" y="258"/>
                  <a:pt x="40" y="258"/>
                  <a:pt x="40" y="258"/>
                </a:cubicBezTo>
                <a:cubicBezTo>
                  <a:pt x="40" y="36"/>
                  <a:pt x="40" y="36"/>
                  <a:pt x="40" y="36"/>
                </a:cubicBezTo>
                <a:cubicBezTo>
                  <a:pt x="360" y="36"/>
                  <a:pt x="360" y="36"/>
                  <a:pt x="360" y="36"/>
                </a:cubicBezTo>
                <a:lnTo>
                  <a:pt x="360" y="25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dirty="0">
              <a:solidFill>
                <a:schemeClr val="bg1"/>
              </a:solidFill>
            </a:endParaRPr>
          </a:p>
        </p:txBody>
      </p:sp>
      <p:sp>
        <p:nvSpPr>
          <p:cNvPr id="20" name="Content Placeholder 2"/>
          <p:cNvSpPr txBox="1">
            <a:spLocks/>
          </p:cNvSpPr>
          <p:nvPr/>
        </p:nvSpPr>
        <p:spPr>
          <a:xfrm>
            <a:off x="1649293" y="5259813"/>
            <a:ext cx="4074774" cy="76594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400" smtClean="0">
                <a:solidFill>
                  <a:schemeClr val="bg1"/>
                </a:solidFill>
              </a:rPr>
              <a:t>Lorem Ipsum has been the industry's standard dummy text ever since the 1500s, when an unknown printer took a galley of type and scrambled it to make a type specimen book.</a:t>
            </a:r>
            <a:endParaRPr lang="en-US" sz="1400" dirty="0">
              <a:solidFill>
                <a:schemeClr val="bg1"/>
              </a:solidFill>
            </a:endParaRPr>
          </a:p>
        </p:txBody>
      </p:sp>
      <p:sp>
        <p:nvSpPr>
          <p:cNvPr id="21" name="Freeform 38"/>
          <p:cNvSpPr>
            <a:spLocks noEditPoints="1"/>
          </p:cNvSpPr>
          <p:nvPr/>
        </p:nvSpPr>
        <p:spPr bwMode="auto">
          <a:xfrm>
            <a:off x="824010" y="5379243"/>
            <a:ext cx="717116" cy="732954"/>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solidFill>
                <a:schemeClr val="lt1"/>
              </a:solidFill>
            </a:endParaRPr>
          </a:p>
        </p:txBody>
      </p:sp>
    </p:spTree>
    <p:extLst>
      <p:ext uri="{BB962C8B-B14F-4D97-AF65-F5344CB8AC3E}">
        <p14:creationId xmlns:p14="http://schemas.microsoft.com/office/powerpoint/2010/main" val="2196054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3292697" y="173102"/>
            <a:ext cx="5609781" cy="3440802"/>
            <a:chOff x="459159" y="1059046"/>
            <a:chExt cx="4757150" cy="2918593"/>
          </a:xfrm>
        </p:grpSpPr>
        <p:grpSp>
          <p:nvGrpSpPr>
            <p:cNvPr id="13" name="组合 12"/>
            <p:cNvGrpSpPr/>
            <p:nvPr/>
          </p:nvGrpSpPr>
          <p:grpSpPr>
            <a:xfrm>
              <a:off x="459159" y="1059046"/>
              <a:ext cx="4757150" cy="2918593"/>
              <a:chOff x="1251204" y="190500"/>
              <a:chExt cx="9675114" cy="5935847"/>
            </a:xfrm>
          </p:grpSpPr>
          <p:sp>
            <p:nvSpPr>
              <p:cNvPr id="2" name="等腰三角形 1"/>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p:cNvSpPr txBox="1"/>
            <p:nvPr/>
          </p:nvSpPr>
          <p:spPr>
            <a:xfrm>
              <a:off x="890573" y="1810393"/>
              <a:ext cx="3901440" cy="1488073"/>
            </a:xfrm>
            <a:prstGeom prst="rect">
              <a:avLst/>
            </a:prstGeom>
            <a:noFill/>
          </p:spPr>
          <p:txBody>
            <a:bodyPr wrap="square" rtlCol="0">
              <a:spAutoFit/>
            </a:bodyPr>
            <a:lstStyle/>
            <a:p>
              <a:pPr algn="ctr"/>
              <a:r>
                <a:rPr lang="en-US" altLang="zh-CN" sz="5400" b="1" dirty="0" smtClean="0">
                  <a:solidFill>
                    <a:schemeClr val="bg1"/>
                  </a:solidFill>
                </a:rPr>
                <a:t>CONT</a:t>
              </a:r>
            </a:p>
            <a:p>
              <a:pPr algn="ctr"/>
              <a:r>
                <a:rPr lang="en-US" altLang="zh-CN" sz="5400" b="1" dirty="0" smtClean="0">
                  <a:solidFill>
                    <a:schemeClr val="bg1"/>
                  </a:solidFill>
                </a:rPr>
                <a:t>ENTS</a:t>
              </a:r>
              <a:endParaRPr lang="zh-CN" altLang="en-US" sz="5400" b="1" dirty="0">
                <a:solidFill>
                  <a:schemeClr val="bg1"/>
                </a:solidFill>
              </a:endParaRPr>
            </a:p>
          </p:txBody>
        </p:sp>
      </p:grpSp>
      <p:sp>
        <p:nvSpPr>
          <p:cNvPr id="30" name="文本框 29"/>
          <p:cNvSpPr txBox="1"/>
          <p:nvPr/>
        </p:nvSpPr>
        <p:spPr>
          <a:xfrm>
            <a:off x="947774" y="4627921"/>
            <a:ext cx="5202004"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
        <p:nvSpPr>
          <p:cNvPr id="31" name="文本框 30"/>
          <p:cNvSpPr txBox="1"/>
          <p:nvPr/>
        </p:nvSpPr>
        <p:spPr>
          <a:xfrm>
            <a:off x="947774" y="5582741"/>
            <a:ext cx="5202004"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
        <p:nvSpPr>
          <p:cNvPr id="32" name="文本框 31"/>
          <p:cNvSpPr txBox="1"/>
          <p:nvPr/>
        </p:nvSpPr>
        <p:spPr>
          <a:xfrm>
            <a:off x="6045398" y="4627921"/>
            <a:ext cx="5202004"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
        <p:nvSpPr>
          <p:cNvPr id="33" name="文本框 32"/>
          <p:cNvSpPr txBox="1"/>
          <p:nvPr/>
        </p:nvSpPr>
        <p:spPr>
          <a:xfrm>
            <a:off x="6045398" y="5582741"/>
            <a:ext cx="5202004" cy="523220"/>
          </a:xfrm>
          <a:prstGeom prst="rect">
            <a:avLst/>
          </a:prstGeom>
          <a:noFill/>
        </p:spPr>
        <p:txBody>
          <a:bodyPr wrap="square" rtlCol="0">
            <a:spAutoFit/>
          </a:bodyPr>
          <a:lstStyle/>
          <a:p>
            <a:pPr algn="ctr"/>
            <a:r>
              <a:rPr lang="en-US" altLang="zh-CN" sz="2800" dirty="0" smtClean="0">
                <a:solidFill>
                  <a:schemeClr val="bg1"/>
                </a:solidFill>
              </a:rPr>
              <a:t>MOMODA POWERPOINT</a:t>
            </a:r>
            <a:endParaRPr lang="zh-CN" altLang="en-US" sz="2800" dirty="0">
              <a:solidFill>
                <a:schemeClr val="bg1"/>
              </a:solidFill>
            </a:endParaRPr>
          </a:p>
        </p:txBody>
      </p:sp>
    </p:spTree>
    <p:extLst>
      <p:ext uri="{BB962C8B-B14F-4D97-AF65-F5344CB8AC3E}">
        <p14:creationId xmlns:p14="http://schemas.microsoft.com/office/powerpoint/2010/main" val="15912170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任意多边形 6"/>
          <p:cNvSpPr/>
          <p:nvPr/>
        </p:nvSpPr>
        <p:spPr>
          <a:xfrm>
            <a:off x="717526" y="1971243"/>
            <a:ext cx="10896477" cy="1585999"/>
          </a:xfrm>
          <a:custGeom>
            <a:avLst/>
            <a:gdLst>
              <a:gd name="connsiteX0" fmla="*/ 0 w 10893640"/>
              <a:gd name="connsiteY0" fmla="*/ 396500 h 1585999"/>
              <a:gd name="connsiteX1" fmla="*/ 10100641 w 10893640"/>
              <a:gd name="connsiteY1" fmla="*/ 396500 h 1585999"/>
              <a:gd name="connsiteX2" fmla="*/ 10100641 w 10893640"/>
              <a:gd name="connsiteY2" fmla="*/ 0 h 1585999"/>
              <a:gd name="connsiteX3" fmla="*/ 10893640 w 10893640"/>
              <a:gd name="connsiteY3" fmla="*/ 793000 h 1585999"/>
              <a:gd name="connsiteX4" fmla="*/ 10100641 w 10893640"/>
              <a:gd name="connsiteY4" fmla="*/ 1585999 h 1585999"/>
              <a:gd name="connsiteX5" fmla="*/ 10100641 w 10893640"/>
              <a:gd name="connsiteY5" fmla="*/ 1189499 h 1585999"/>
              <a:gd name="connsiteX6" fmla="*/ 0 w 10893640"/>
              <a:gd name="connsiteY6" fmla="*/ 1189499 h 1585999"/>
              <a:gd name="connsiteX7" fmla="*/ 0 w 10893640"/>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93640" h="1585999">
                <a:moveTo>
                  <a:pt x="0" y="396500"/>
                </a:moveTo>
                <a:lnTo>
                  <a:pt x="10100641" y="396500"/>
                </a:lnTo>
                <a:lnTo>
                  <a:pt x="10100641" y="0"/>
                </a:lnTo>
                <a:lnTo>
                  <a:pt x="10893640" y="793000"/>
                </a:lnTo>
                <a:lnTo>
                  <a:pt x="10100641" y="1585999"/>
                </a:lnTo>
                <a:lnTo>
                  <a:pt x="10100641" y="1189499"/>
                </a:lnTo>
                <a:lnTo>
                  <a:pt x="0" y="1189499"/>
                </a:lnTo>
                <a:lnTo>
                  <a:pt x="0" y="396500"/>
                </a:lnTo>
                <a:close/>
              </a:path>
            </a:pathLst>
          </a:cu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Brainstorm</a:t>
            </a:r>
          </a:p>
        </p:txBody>
      </p:sp>
      <p:sp>
        <p:nvSpPr>
          <p:cNvPr id="8" name="任意多边形 7"/>
          <p:cNvSpPr/>
          <p:nvPr/>
        </p:nvSpPr>
        <p:spPr>
          <a:xfrm>
            <a:off x="3229164" y="2499592"/>
            <a:ext cx="8384838" cy="1585999"/>
          </a:xfrm>
          <a:custGeom>
            <a:avLst/>
            <a:gdLst>
              <a:gd name="connsiteX0" fmla="*/ 0 w 8382655"/>
              <a:gd name="connsiteY0" fmla="*/ 396500 h 1585999"/>
              <a:gd name="connsiteX1" fmla="*/ 7589656 w 8382655"/>
              <a:gd name="connsiteY1" fmla="*/ 396500 h 1585999"/>
              <a:gd name="connsiteX2" fmla="*/ 7589656 w 8382655"/>
              <a:gd name="connsiteY2" fmla="*/ 0 h 1585999"/>
              <a:gd name="connsiteX3" fmla="*/ 8382655 w 8382655"/>
              <a:gd name="connsiteY3" fmla="*/ 793000 h 1585999"/>
              <a:gd name="connsiteX4" fmla="*/ 7589656 w 8382655"/>
              <a:gd name="connsiteY4" fmla="*/ 1585999 h 1585999"/>
              <a:gd name="connsiteX5" fmla="*/ 7589656 w 8382655"/>
              <a:gd name="connsiteY5" fmla="*/ 1189499 h 1585999"/>
              <a:gd name="connsiteX6" fmla="*/ 0 w 8382655"/>
              <a:gd name="connsiteY6" fmla="*/ 1189499 h 1585999"/>
              <a:gd name="connsiteX7" fmla="*/ 0 w 8382655"/>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82655" h="1585999">
                <a:moveTo>
                  <a:pt x="0" y="396500"/>
                </a:moveTo>
                <a:lnTo>
                  <a:pt x="7589656" y="396500"/>
                </a:lnTo>
                <a:lnTo>
                  <a:pt x="7589656" y="0"/>
                </a:lnTo>
                <a:lnTo>
                  <a:pt x="8382655" y="793000"/>
                </a:lnTo>
                <a:lnTo>
                  <a:pt x="7589656" y="1585999"/>
                </a:lnTo>
                <a:lnTo>
                  <a:pt x="7589656" y="1189499"/>
                </a:lnTo>
                <a:lnTo>
                  <a:pt x="0" y="1189499"/>
                </a:lnTo>
                <a:lnTo>
                  <a:pt x="0" y="396500"/>
                </a:lnTo>
                <a:close/>
              </a:path>
            </a:pathLst>
          </a:cu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Conceptualization</a:t>
            </a:r>
          </a:p>
        </p:txBody>
      </p:sp>
      <p:sp>
        <p:nvSpPr>
          <p:cNvPr id="9" name="任意多边形 8"/>
          <p:cNvSpPr/>
          <p:nvPr/>
        </p:nvSpPr>
        <p:spPr>
          <a:xfrm>
            <a:off x="5740802" y="3028259"/>
            <a:ext cx="5873200" cy="1585999"/>
          </a:xfrm>
          <a:custGeom>
            <a:avLst/>
            <a:gdLst>
              <a:gd name="connsiteX0" fmla="*/ 0 w 5871671"/>
              <a:gd name="connsiteY0" fmla="*/ 396500 h 1585999"/>
              <a:gd name="connsiteX1" fmla="*/ 5078672 w 5871671"/>
              <a:gd name="connsiteY1" fmla="*/ 396500 h 1585999"/>
              <a:gd name="connsiteX2" fmla="*/ 5078672 w 5871671"/>
              <a:gd name="connsiteY2" fmla="*/ 0 h 1585999"/>
              <a:gd name="connsiteX3" fmla="*/ 5871671 w 5871671"/>
              <a:gd name="connsiteY3" fmla="*/ 793000 h 1585999"/>
              <a:gd name="connsiteX4" fmla="*/ 5078672 w 5871671"/>
              <a:gd name="connsiteY4" fmla="*/ 1585999 h 1585999"/>
              <a:gd name="connsiteX5" fmla="*/ 5078672 w 5871671"/>
              <a:gd name="connsiteY5" fmla="*/ 1189499 h 1585999"/>
              <a:gd name="connsiteX6" fmla="*/ 0 w 5871671"/>
              <a:gd name="connsiteY6" fmla="*/ 1189499 h 1585999"/>
              <a:gd name="connsiteX7" fmla="*/ 0 w 5871671"/>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71671" h="1585999">
                <a:moveTo>
                  <a:pt x="0" y="396500"/>
                </a:moveTo>
                <a:lnTo>
                  <a:pt x="5078672" y="396500"/>
                </a:lnTo>
                <a:lnTo>
                  <a:pt x="5078672" y="0"/>
                </a:lnTo>
                <a:lnTo>
                  <a:pt x="5871671" y="793000"/>
                </a:lnTo>
                <a:lnTo>
                  <a:pt x="5078672" y="1585999"/>
                </a:lnTo>
                <a:lnTo>
                  <a:pt x="5078672" y="1189499"/>
                </a:lnTo>
                <a:lnTo>
                  <a:pt x="0" y="1189499"/>
                </a:lnTo>
                <a:lnTo>
                  <a:pt x="0" y="396500"/>
                </a:lnTo>
                <a:close/>
              </a:path>
            </a:pathLst>
          </a:custGeom>
          <a:solidFill>
            <a:schemeClr val="accent2"/>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Proposal</a:t>
            </a:r>
          </a:p>
        </p:txBody>
      </p:sp>
      <p:sp>
        <p:nvSpPr>
          <p:cNvPr id="10" name="任意多边形 9"/>
          <p:cNvSpPr/>
          <p:nvPr/>
        </p:nvSpPr>
        <p:spPr>
          <a:xfrm>
            <a:off x="8252440" y="3556608"/>
            <a:ext cx="3361562" cy="1585999"/>
          </a:xfrm>
          <a:custGeom>
            <a:avLst/>
            <a:gdLst>
              <a:gd name="connsiteX0" fmla="*/ 0 w 3360687"/>
              <a:gd name="connsiteY0" fmla="*/ 396500 h 1585999"/>
              <a:gd name="connsiteX1" fmla="*/ 2567688 w 3360687"/>
              <a:gd name="connsiteY1" fmla="*/ 396500 h 1585999"/>
              <a:gd name="connsiteX2" fmla="*/ 2567688 w 3360687"/>
              <a:gd name="connsiteY2" fmla="*/ 0 h 1585999"/>
              <a:gd name="connsiteX3" fmla="*/ 3360687 w 3360687"/>
              <a:gd name="connsiteY3" fmla="*/ 793000 h 1585999"/>
              <a:gd name="connsiteX4" fmla="*/ 2567688 w 3360687"/>
              <a:gd name="connsiteY4" fmla="*/ 1585999 h 1585999"/>
              <a:gd name="connsiteX5" fmla="*/ 2567688 w 3360687"/>
              <a:gd name="connsiteY5" fmla="*/ 1189499 h 1585999"/>
              <a:gd name="connsiteX6" fmla="*/ 0 w 3360687"/>
              <a:gd name="connsiteY6" fmla="*/ 1189499 h 1585999"/>
              <a:gd name="connsiteX7" fmla="*/ 0 w 3360687"/>
              <a:gd name="connsiteY7" fmla="*/ 396500 h 15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60687" h="1585999">
                <a:moveTo>
                  <a:pt x="0" y="396500"/>
                </a:moveTo>
                <a:lnTo>
                  <a:pt x="2567688" y="396500"/>
                </a:lnTo>
                <a:lnTo>
                  <a:pt x="2567688" y="0"/>
                </a:lnTo>
                <a:lnTo>
                  <a:pt x="3360687" y="793000"/>
                </a:lnTo>
                <a:lnTo>
                  <a:pt x="2567688" y="1585999"/>
                </a:lnTo>
                <a:lnTo>
                  <a:pt x="2567688" y="1189499"/>
                </a:lnTo>
                <a:lnTo>
                  <a:pt x="0" y="1189499"/>
                </a:lnTo>
                <a:lnTo>
                  <a:pt x="0" y="396500"/>
                </a:lnTo>
                <a:close/>
              </a:path>
            </a:pathLst>
          </a:custGeom>
          <a:solidFill>
            <a:schemeClr val="bg1"/>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200" b="1" dirty="0">
                <a:solidFill>
                  <a:schemeClr val="tx1"/>
                </a:solidFill>
              </a:rPr>
              <a:t>Revisions</a:t>
            </a:r>
          </a:p>
        </p:txBody>
      </p:sp>
      <p:sp>
        <p:nvSpPr>
          <p:cNvPr id="11" name="Freeform 6"/>
          <p:cNvSpPr>
            <a:spLocks noEditPoints="1"/>
          </p:cNvSpPr>
          <p:nvPr/>
        </p:nvSpPr>
        <p:spPr bwMode="auto">
          <a:xfrm>
            <a:off x="887770" y="2545449"/>
            <a:ext cx="389436" cy="414736"/>
          </a:xfrm>
          <a:custGeom>
            <a:avLst/>
            <a:gdLst>
              <a:gd name="T0" fmla="*/ 67 w 376"/>
              <a:gd name="T1" fmla="*/ 3 h 401"/>
              <a:gd name="T2" fmla="*/ 62 w 376"/>
              <a:gd name="T3" fmla="*/ 3 h 401"/>
              <a:gd name="T4" fmla="*/ 0 w 376"/>
              <a:gd name="T5" fmla="*/ 159 h 401"/>
              <a:gd name="T6" fmla="*/ 65 w 376"/>
              <a:gd name="T7" fmla="*/ 223 h 401"/>
              <a:gd name="T8" fmla="*/ 129 w 376"/>
              <a:gd name="T9" fmla="*/ 159 h 401"/>
              <a:gd name="T10" fmla="*/ 67 w 376"/>
              <a:gd name="T11" fmla="*/ 3 h 401"/>
              <a:gd name="T12" fmla="*/ 313 w 376"/>
              <a:gd name="T13" fmla="*/ 3 h 401"/>
              <a:gd name="T14" fmla="*/ 309 w 376"/>
              <a:gd name="T15" fmla="*/ 3 h 401"/>
              <a:gd name="T16" fmla="*/ 246 w 376"/>
              <a:gd name="T17" fmla="*/ 159 h 401"/>
              <a:gd name="T18" fmla="*/ 311 w 376"/>
              <a:gd name="T19" fmla="*/ 223 h 401"/>
              <a:gd name="T20" fmla="*/ 376 w 376"/>
              <a:gd name="T21" fmla="*/ 159 h 401"/>
              <a:gd name="T22" fmla="*/ 313 w 376"/>
              <a:gd name="T23" fmla="*/ 3 h 401"/>
              <a:gd name="T24" fmla="*/ 185 w 376"/>
              <a:gd name="T25" fmla="*/ 180 h 401"/>
              <a:gd name="T26" fmla="*/ 123 w 376"/>
              <a:gd name="T27" fmla="*/ 337 h 401"/>
              <a:gd name="T28" fmla="*/ 188 w 376"/>
              <a:gd name="T29" fmla="*/ 401 h 401"/>
              <a:gd name="T30" fmla="*/ 253 w 376"/>
              <a:gd name="T31" fmla="*/ 337 h 401"/>
              <a:gd name="T32" fmla="*/ 190 w 376"/>
              <a:gd name="T33" fmla="*/ 180 h 401"/>
              <a:gd name="T34" fmla="*/ 185 w 376"/>
              <a:gd name="T35" fmla="*/ 18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6" h="401">
                <a:moveTo>
                  <a:pt x="67" y="3"/>
                </a:moveTo>
                <a:cubicBezTo>
                  <a:pt x="67" y="0"/>
                  <a:pt x="62" y="0"/>
                  <a:pt x="62" y="3"/>
                </a:cubicBezTo>
                <a:cubicBezTo>
                  <a:pt x="52" y="85"/>
                  <a:pt x="0" y="102"/>
                  <a:pt x="0" y="159"/>
                </a:cubicBezTo>
                <a:cubicBezTo>
                  <a:pt x="0" y="195"/>
                  <a:pt x="29" y="223"/>
                  <a:pt x="65" y="223"/>
                </a:cubicBezTo>
                <a:cubicBezTo>
                  <a:pt x="100" y="223"/>
                  <a:pt x="129" y="195"/>
                  <a:pt x="129" y="159"/>
                </a:cubicBezTo>
                <a:cubicBezTo>
                  <a:pt x="129" y="102"/>
                  <a:pt x="77" y="85"/>
                  <a:pt x="67" y="3"/>
                </a:cubicBezTo>
                <a:close/>
                <a:moveTo>
                  <a:pt x="313" y="3"/>
                </a:moveTo>
                <a:cubicBezTo>
                  <a:pt x="313" y="0"/>
                  <a:pt x="309" y="0"/>
                  <a:pt x="309" y="3"/>
                </a:cubicBezTo>
                <a:cubicBezTo>
                  <a:pt x="298" y="85"/>
                  <a:pt x="246" y="102"/>
                  <a:pt x="246" y="159"/>
                </a:cubicBezTo>
                <a:cubicBezTo>
                  <a:pt x="246" y="195"/>
                  <a:pt x="276" y="223"/>
                  <a:pt x="311" y="223"/>
                </a:cubicBezTo>
                <a:cubicBezTo>
                  <a:pt x="346" y="223"/>
                  <a:pt x="376" y="195"/>
                  <a:pt x="376" y="159"/>
                </a:cubicBezTo>
                <a:cubicBezTo>
                  <a:pt x="376" y="102"/>
                  <a:pt x="324" y="85"/>
                  <a:pt x="313" y="3"/>
                </a:cubicBezTo>
                <a:close/>
                <a:moveTo>
                  <a:pt x="185" y="180"/>
                </a:moveTo>
                <a:cubicBezTo>
                  <a:pt x="175" y="263"/>
                  <a:pt x="123" y="280"/>
                  <a:pt x="123" y="337"/>
                </a:cubicBezTo>
                <a:cubicBezTo>
                  <a:pt x="123" y="372"/>
                  <a:pt x="153" y="401"/>
                  <a:pt x="188" y="401"/>
                </a:cubicBezTo>
                <a:cubicBezTo>
                  <a:pt x="223" y="401"/>
                  <a:pt x="253" y="372"/>
                  <a:pt x="253" y="337"/>
                </a:cubicBezTo>
                <a:cubicBezTo>
                  <a:pt x="253" y="280"/>
                  <a:pt x="200" y="263"/>
                  <a:pt x="190" y="180"/>
                </a:cubicBezTo>
                <a:cubicBezTo>
                  <a:pt x="190" y="178"/>
                  <a:pt x="186" y="178"/>
                  <a:pt x="185" y="18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2" name="Freeform 11"/>
          <p:cNvSpPr>
            <a:spLocks noEditPoints="1"/>
          </p:cNvSpPr>
          <p:nvPr/>
        </p:nvSpPr>
        <p:spPr bwMode="auto">
          <a:xfrm>
            <a:off x="3362303" y="3043271"/>
            <a:ext cx="501916" cy="50231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3" name="Freeform 21"/>
          <p:cNvSpPr>
            <a:spLocks noEditPoints="1"/>
          </p:cNvSpPr>
          <p:nvPr/>
        </p:nvSpPr>
        <p:spPr bwMode="auto">
          <a:xfrm>
            <a:off x="5949779" y="3619156"/>
            <a:ext cx="427567" cy="428806"/>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4" name="Content Placeholder 2"/>
          <p:cNvSpPr txBox="1">
            <a:spLocks/>
          </p:cNvSpPr>
          <p:nvPr/>
        </p:nvSpPr>
        <p:spPr>
          <a:xfrm>
            <a:off x="581173" y="3545573"/>
            <a:ext cx="2463756" cy="3108543"/>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poseur </a:t>
            </a:r>
            <a:r>
              <a:rPr lang="en-US" dirty="0">
                <a:solidFill>
                  <a:schemeClr val="bg1"/>
                </a:solidFill>
              </a:rPr>
              <a:t>tincidunt. Quisque nibh dolor, </a:t>
            </a:r>
            <a:r>
              <a:rPr lang="en-US" dirty="0" smtClean="0">
                <a:solidFill>
                  <a:schemeClr val="bg1"/>
                </a:solidFill>
              </a:rPr>
              <a:t>ac sim </a:t>
            </a:r>
            <a:r>
              <a:rPr lang="en-US" dirty="0">
                <a:solidFill>
                  <a:schemeClr val="bg1"/>
                </a:solidFill>
              </a:rPr>
              <a:t>ut, luctus ac urna. </a:t>
            </a:r>
          </a:p>
        </p:txBody>
      </p:sp>
      <p:sp>
        <p:nvSpPr>
          <p:cNvPr id="15" name="Freeform 26"/>
          <p:cNvSpPr>
            <a:spLocks/>
          </p:cNvSpPr>
          <p:nvPr/>
        </p:nvSpPr>
        <p:spPr bwMode="auto">
          <a:xfrm>
            <a:off x="8472513" y="4154064"/>
            <a:ext cx="351977" cy="364939"/>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sz="3200" dirty="0">
              <a:solidFill>
                <a:schemeClr val="bg1"/>
              </a:solidFill>
            </a:endParaRPr>
          </a:p>
        </p:txBody>
      </p:sp>
      <p:sp>
        <p:nvSpPr>
          <p:cNvPr id="16" name="Content Placeholder 2"/>
          <p:cNvSpPr txBox="1">
            <a:spLocks/>
          </p:cNvSpPr>
          <p:nvPr/>
        </p:nvSpPr>
        <p:spPr>
          <a:xfrm>
            <a:off x="3109411" y="3968626"/>
            <a:ext cx="2463756" cy="2677656"/>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poseur tincidunt.</a:t>
            </a:r>
            <a:endParaRPr lang="en-US" dirty="0">
              <a:solidFill>
                <a:schemeClr val="bg1"/>
              </a:solidFill>
            </a:endParaRPr>
          </a:p>
        </p:txBody>
      </p:sp>
      <p:sp>
        <p:nvSpPr>
          <p:cNvPr id="17" name="Content Placeholder 2"/>
          <p:cNvSpPr txBox="1">
            <a:spLocks/>
          </p:cNvSpPr>
          <p:nvPr/>
        </p:nvSpPr>
        <p:spPr>
          <a:xfrm>
            <a:off x="5594661" y="4503428"/>
            <a:ext cx="2463756" cy="2031325"/>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a:t>
            </a:r>
            <a:endParaRPr lang="en-US" dirty="0">
              <a:solidFill>
                <a:schemeClr val="bg1"/>
              </a:solidFill>
            </a:endParaRPr>
          </a:p>
        </p:txBody>
      </p:sp>
      <p:sp>
        <p:nvSpPr>
          <p:cNvPr id="18" name="Content Placeholder 2"/>
          <p:cNvSpPr txBox="1">
            <a:spLocks/>
          </p:cNvSpPr>
          <p:nvPr/>
        </p:nvSpPr>
        <p:spPr>
          <a:xfrm>
            <a:off x="8098050" y="4955481"/>
            <a:ext cx="2463756" cy="1815882"/>
          </a:xfrm>
          <a:prstGeom prst="rect">
            <a:avLst/>
          </a:prstGeom>
        </p:spPr>
        <p:txBody>
          <a:bodyPr vert="horz"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t>
            </a:r>
            <a:endParaRPr lang="en-US" dirty="0">
              <a:solidFill>
                <a:schemeClr val="bg1"/>
              </a:solidFill>
            </a:endParaRPr>
          </a:p>
        </p:txBody>
      </p:sp>
    </p:spTree>
    <p:extLst>
      <p:ext uri="{BB962C8B-B14F-4D97-AF65-F5344CB8AC3E}">
        <p14:creationId xmlns:p14="http://schemas.microsoft.com/office/powerpoint/2010/main" val="31339744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Freeform 332"/>
          <p:cNvSpPr>
            <a:spLocks/>
          </p:cNvSpPr>
          <p:nvPr/>
        </p:nvSpPr>
        <p:spPr bwMode="auto">
          <a:xfrm>
            <a:off x="7347050" y="4166417"/>
            <a:ext cx="1460880" cy="2044700"/>
          </a:xfrm>
          <a:custGeom>
            <a:avLst/>
            <a:gdLst/>
            <a:ahLst/>
            <a:cxnLst>
              <a:cxn ang="0">
                <a:pos x="125" y="0"/>
              </a:cxn>
              <a:cxn ang="0">
                <a:pos x="188" y="175"/>
              </a:cxn>
              <a:cxn ang="0">
                <a:pos x="250" y="350"/>
              </a:cxn>
              <a:cxn ang="0">
                <a:pos x="125" y="350"/>
              </a:cxn>
              <a:cxn ang="0">
                <a:pos x="0" y="350"/>
              </a:cxn>
              <a:cxn ang="0">
                <a:pos x="63" y="175"/>
              </a:cxn>
              <a:cxn ang="0">
                <a:pos x="125" y="0"/>
              </a:cxn>
            </a:cxnLst>
            <a:rect l="0" t="0" r="r" b="b"/>
            <a:pathLst>
              <a:path w="250" h="350">
                <a:moveTo>
                  <a:pt x="125" y="0"/>
                </a:moveTo>
                <a:lnTo>
                  <a:pt x="188" y="175"/>
                </a:lnTo>
                <a:lnTo>
                  <a:pt x="250" y="350"/>
                </a:lnTo>
                <a:lnTo>
                  <a:pt x="125" y="350"/>
                </a:lnTo>
                <a:lnTo>
                  <a:pt x="0" y="350"/>
                </a:lnTo>
                <a:lnTo>
                  <a:pt x="63" y="175"/>
                </a:lnTo>
                <a:lnTo>
                  <a:pt x="125"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8" name="Freeform 335"/>
          <p:cNvSpPr>
            <a:spLocks/>
          </p:cNvSpPr>
          <p:nvPr/>
        </p:nvSpPr>
        <p:spPr bwMode="auto">
          <a:xfrm>
            <a:off x="8585875" y="2980493"/>
            <a:ext cx="1449193" cy="3230628"/>
          </a:xfrm>
          <a:custGeom>
            <a:avLst/>
            <a:gdLst/>
            <a:ahLst/>
            <a:cxnLst>
              <a:cxn ang="0">
                <a:pos x="125" y="0"/>
              </a:cxn>
              <a:cxn ang="0">
                <a:pos x="187" y="277"/>
              </a:cxn>
              <a:cxn ang="0">
                <a:pos x="248" y="553"/>
              </a:cxn>
              <a:cxn ang="0">
                <a:pos x="125" y="553"/>
              </a:cxn>
              <a:cxn ang="0">
                <a:pos x="0" y="553"/>
              </a:cxn>
              <a:cxn ang="0">
                <a:pos x="62" y="277"/>
              </a:cxn>
              <a:cxn ang="0">
                <a:pos x="125" y="0"/>
              </a:cxn>
            </a:cxnLst>
            <a:rect l="0" t="0" r="r" b="b"/>
            <a:pathLst>
              <a:path w="248" h="553">
                <a:moveTo>
                  <a:pt x="125" y="0"/>
                </a:moveTo>
                <a:lnTo>
                  <a:pt x="187" y="277"/>
                </a:lnTo>
                <a:lnTo>
                  <a:pt x="248" y="553"/>
                </a:lnTo>
                <a:lnTo>
                  <a:pt x="125" y="553"/>
                </a:lnTo>
                <a:lnTo>
                  <a:pt x="0" y="553"/>
                </a:lnTo>
                <a:lnTo>
                  <a:pt x="62" y="277"/>
                </a:lnTo>
                <a:lnTo>
                  <a:pt x="125"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9" name="Freeform 336"/>
          <p:cNvSpPr>
            <a:spLocks/>
          </p:cNvSpPr>
          <p:nvPr/>
        </p:nvSpPr>
        <p:spPr bwMode="auto">
          <a:xfrm>
            <a:off x="9813016" y="4721408"/>
            <a:ext cx="1466722" cy="1489712"/>
          </a:xfrm>
          <a:custGeom>
            <a:avLst/>
            <a:gdLst/>
            <a:ahLst/>
            <a:cxnLst>
              <a:cxn ang="0">
                <a:pos x="125" y="0"/>
              </a:cxn>
              <a:cxn ang="0">
                <a:pos x="187" y="128"/>
              </a:cxn>
              <a:cxn ang="0">
                <a:pos x="251" y="255"/>
              </a:cxn>
              <a:cxn ang="0">
                <a:pos x="125" y="255"/>
              </a:cxn>
              <a:cxn ang="0">
                <a:pos x="0" y="255"/>
              </a:cxn>
              <a:cxn ang="0">
                <a:pos x="62" y="128"/>
              </a:cxn>
              <a:cxn ang="0">
                <a:pos x="125" y="0"/>
              </a:cxn>
            </a:cxnLst>
            <a:rect l="0" t="0" r="r" b="b"/>
            <a:pathLst>
              <a:path w="251" h="255">
                <a:moveTo>
                  <a:pt x="125" y="0"/>
                </a:moveTo>
                <a:lnTo>
                  <a:pt x="187" y="128"/>
                </a:lnTo>
                <a:lnTo>
                  <a:pt x="251" y="255"/>
                </a:lnTo>
                <a:lnTo>
                  <a:pt x="125" y="255"/>
                </a:lnTo>
                <a:lnTo>
                  <a:pt x="0" y="255"/>
                </a:lnTo>
                <a:lnTo>
                  <a:pt x="62" y="128"/>
                </a:lnTo>
                <a:lnTo>
                  <a:pt x="125"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0" name="TextBox 7"/>
          <p:cNvSpPr txBox="1"/>
          <p:nvPr/>
        </p:nvSpPr>
        <p:spPr>
          <a:xfrm>
            <a:off x="9912391" y="4172267"/>
            <a:ext cx="1577762"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49%</a:t>
            </a:r>
            <a:endParaRPr lang="zh-CN" altLang="en-US" sz="2133" b="1" i="1" dirty="0">
              <a:solidFill>
                <a:schemeClr val="accent2"/>
              </a:solidFill>
              <a:latin typeface="微软雅黑" pitchFamily="34" charset="-122"/>
              <a:ea typeface="微软雅黑" pitchFamily="34" charset="-122"/>
            </a:endParaRPr>
          </a:p>
        </p:txBody>
      </p:sp>
      <p:sp>
        <p:nvSpPr>
          <p:cNvPr id="11" name="TextBox 8"/>
          <p:cNvSpPr txBox="1"/>
          <p:nvPr/>
        </p:nvSpPr>
        <p:spPr>
          <a:xfrm>
            <a:off x="8597589" y="2332024"/>
            <a:ext cx="1577762"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95%</a:t>
            </a:r>
            <a:endParaRPr lang="zh-CN" altLang="en-US" sz="2133" b="1" i="1" dirty="0">
              <a:solidFill>
                <a:schemeClr val="accent2"/>
              </a:solidFill>
              <a:latin typeface="微软雅黑" pitchFamily="34" charset="-122"/>
              <a:ea typeface="微软雅黑" pitchFamily="34" charset="-122"/>
            </a:endParaRPr>
          </a:p>
        </p:txBody>
      </p:sp>
      <p:sp>
        <p:nvSpPr>
          <p:cNvPr id="12" name="TextBox 9"/>
          <p:cNvSpPr txBox="1"/>
          <p:nvPr/>
        </p:nvSpPr>
        <p:spPr>
          <a:xfrm>
            <a:off x="7467414" y="3367101"/>
            <a:ext cx="1577762"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69%</a:t>
            </a:r>
            <a:endParaRPr lang="zh-CN" altLang="en-US" sz="2133" b="1" i="1" dirty="0">
              <a:solidFill>
                <a:schemeClr val="accent2"/>
              </a:solidFill>
              <a:latin typeface="微软雅黑" pitchFamily="34" charset="-122"/>
              <a:ea typeface="微软雅黑" pitchFamily="34" charset="-122"/>
            </a:endParaRPr>
          </a:p>
        </p:txBody>
      </p:sp>
      <p:sp>
        <p:nvSpPr>
          <p:cNvPr id="13" name="Freeform 333"/>
          <p:cNvSpPr>
            <a:spLocks/>
          </p:cNvSpPr>
          <p:nvPr/>
        </p:nvSpPr>
        <p:spPr bwMode="auto">
          <a:xfrm>
            <a:off x="6114065" y="5247188"/>
            <a:ext cx="1466722" cy="963932"/>
          </a:xfrm>
          <a:custGeom>
            <a:avLst/>
            <a:gdLst/>
            <a:ahLst/>
            <a:cxnLst>
              <a:cxn ang="0">
                <a:pos x="126" y="0"/>
              </a:cxn>
              <a:cxn ang="0">
                <a:pos x="187" y="82"/>
              </a:cxn>
              <a:cxn ang="0">
                <a:pos x="251" y="165"/>
              </a:cxn>
              <a:cxn ang="0">
                <a:pos x="126" y="165"/>
              </a:cxn>
              <a:cxn ang="0">
                <a:pos x="0" y="165"/>
              </a:cxn>
              <a:cxn ang="0">
                <a:pos x="62" y="82"/>
              </a:cxn>
              <a:cxn ang="0">
                <a:pos x="126" y="0"/>
              </a:cxn>
            </a:cxnLst>
            <a:rect l="0" t="0" r="r" b="b"/>
            <a:pathLst>
              <a:path w="251" h="165">
                <a:moveTo>
                  <a:pt x="126" y="0"/>
                </a:moveTo>
                <a:lnTo>
                  <a:pt x="187" y="82"/>
                </a:lnTo>
                <a:lnTo>
                  <a:pt x="251" y="165"/>
                </a:lnTo>
                <a:lnTo>
                  <a:pt x="126" y="165"/>
                </a:lnTo>
                <a:lnTo>
                  <a:pt x="0" y="165"/>
                </a:lnTo>
                <a:lnTo>
                  <a:pt x="62" y="82"/>
                </a:lnTo>
                <a:lnTo>
                  <a:pt x="126"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4" name="TextBox 10"/>
          <p:cNvSpPr txBox="1"/>
          <p:nvPr/>
        </p:nvSpPr>
        <p:spPr>
          <a:xfrm>
            <a:off x="6230946" y="4698051"/>
            <a:ext cx="1577761"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31%</a:t>
            </a:r>
            <a:endParaRPr lang="zh-CN" altLang="en-US" sz="2133" b="1" i="1" dirty="0">
              <a:solidFill>
                <a:schemeClr val="accent2"/>
              </a:solidFill>
              <a:latin typeface="微软雅黑" pitchFamily="34" charset="-122"/>
              <a:ea typeface="微软雅黑" pitchFamily="34" charset="-122"/>
            </a:endParaRPr>
          </a:p>
        </p:txBody>
      </p:sp>
      <p:sp>
        <p:nvSpPr>
          <p:cNvPr id="15" name="Freeform 334"/>
          <p:cNvSpPr>
            <a:spLocks/>
          </p:cNvSpPr>
          <p:nvPr/>
        </p:nvSpPr>
        <p:spPr bwMode="auto">
          <a:xfrm>
            <a:off x="4927832" y="5948228"/>
            <a:ext cx="1466722" cy="262892"/>
          </a:xfrm>
          <a:custGeom>
            <a:avLst/>
            <a:gdLst/>
            <a:ahLst/>
            <a:cxnLst>
              <a:cxn ang="0">
                <a:pos x="126" y="0"/>
              </a:cxn>
              <a:cxn ang="0">
                <a:pos x="187" y="24"/>
              </a:cxn>
              <a:cxn ang="0">
                <a:pos x="251" y="45"/>
              </a:cxn>
              <a:cxn ang="0">
                <a:pos x="126" y="45"/>
              </a:cxn>
              <a:cxn ang="0">
                <a:pos x="0" y="45"/>
              </a:cxn>
              <a:cxn ang="0">
                <a:pos x="62" y="24"/>
              </a:cxn>
              <a:cxn ang="0">
                <a:pos x="126" y="0"/>
              </a:cxn>
            </a:cxnLst>
            <a:rect l="0" t="0" r="r" b="b"/>
            <a:pathLst>
              <a:path w="251" h="45">
                <a:moveTo>
                  <a:pt x="126" y="0"/>
                </a:moveTo>
                <a:lnTo>
                  <a:pt x="187" y="24"/>
                </a:lnTo>
                <a:lnTo>
                  <a:pt x="251" y="45"/>
                </a:lnTo>
                <a:lnTo>
                  <a:pt x="126" y="45"/>
                </a:lnTo>
                <a:lnTo>
                  <a:pt x="0" y="45"/>
                </a:lnTo>
                <a:lnTo>
                  <a:pt x="62" y="24"/>
                </a:lnTo>
                <a:lnTo>
                  <a:pt x="126"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zh-CN" altLang="en-US" sz="2133">
              <a:solidFill>
                <a:prstClr val="black"/>
              </a:solidFill>
            </a:endParaRPr>
          </a:p>
        </p:txBody>
      </p:sp>
      <p:sp>
        <p:nvSpPr>
          <p:cNvPr id="16" name="TextBox 11"/>
          <p:cNvSpPr txBox="1"/>
          <p:nvPr/>
        </p:nvSpPr>
        <p:spPr>
          <a:xfrm>
            <a:off x="4916145" y="5223835"/>
            <a:ext cx="1577762" cy="420564"/>
          </a:xfrm>
          <a:prstGeom prst="rect">
            <a:avLst/>
          </a:prstGeom>
          <a:noFill/>
        </p:spPr>
        <p:txBody>
          <a:bodyPr wrap="square" rtlCol="0">
            <a:spAutoFit/>
          </a:bodyPr>
          <a:lstStyle/>
          <a:p>
            <a:r>
              <a:rPr lang="en-US" altLang="zh-CN" sz="2133" b="1" i="1" dirty="0">
                <a:solidFill>
                  <a:schemeClr val="accent2"/>
                </a:solidFill>
                <a:latin typeface="微软雅黑" pitchFamily="34" charset="-122"/>
                <a:ea typeface="微软雅黑" pitchFamily="34" charset="-122"/>
              </a:rPr>
              <a:t>15%</a:t>
            </a:r>
            <a:endParaRPr lang="zh-CN" altLang="en-US" sz="2133" b="1" i="1" dirty="0">
              <a:solidFill>
                <a:schemeClr val="accent2"/>
              </a:solidFill>
              <a:latin typeface="微软雅黑" pitchFamily="34" charset="-122"/>
              <a:ea typeface="微软雅黑" pitchFamily="34" charset="-122"/>
            </a:endParaRPr>
          </a:p>
        </p:txBody>
      </p:sp>
      <p:sp>
        <p:nvSpPr>
          <p:cNvPr id="17" name="TextBox 634"/>
          <p:cNvSpPr txBox="1"/>
          <p:nvPr/>
        </p:nvSpPr>
        <p:spPr>
          <a:xfrm>
            <a:off x="652010" y="3092420"/>
            <a:ext cx="4374675" cy="2585323"/>
          </a:xfrm>
          <a:prstGeom prst="rect">
            <a:avLst/>
          </a:prstGeom>
          <a:noFill/>
        </p:spPr>
        <p:txBody>
          <a:bodyPr wrap="square" rtlCol="0">
            <a:spAutoFit/>
          </a:bodyPr>
          <a:lstStyle/>
          <a:p>
            <a:pPr>
              <a:lnSpc>
                <a:spcPct val="150000"/>
              </a:lnSpc>
            </a:pPr>
            <a:r>
              <a:rPr lang="en-US" altLang="zh-CN" dirty="0">
                <a:solidFill>
                  <a:schemeClr val="bg1"/>
                </a:solidFill>
                <a:latin typeface="微软雅黑" pitchFamily="34" charset="-122"/>
                <a:ea typeface="微软雅黑" panose="020B0503020204020204" pitchFamily="34" charset="-122"/>
              </a:rPr>
              <a:t>Lorem ipsum dolor sit amet, consectetur adipiscing elit. Curabitur elementum posuere pretium. Quisque nibh dolor, dignissim ac dignissim ut, luctus ac urna. Aliquam aliquet non massa quis tincidunt. </a:t>
            </a:r>
            <a:endParaRPr lang="zh-CN" altLang="zh-CN" dirty="0">
              <a:solidFill>
                <a:schemeClr val="bg1"/>
              </a:solidFill>
              <a:latin typeface="微软雅黑" pitchFamily="34" charset="-122"/>
              <a:ea typeface="微软雅黑" panose="020B0503020204020204" pitchFamily="34" charset="-122"/>
            </a:endParaRPr>
          </a:p>
        </p:txBody>
      </p:sp>
      <p:sp>
        <p:nvSpPr>
          <p:cNvPr id="18" name="TextBox 635"/>
          <p:cNvSpPr txBox="1"/>
          <p:nvPr/>
        </p:nvSpPr>
        <p:spPr>
          <a:xfrm>
            <a:off x="637894" y="2414048"/>
            <a:ext cx="3232215" cy="523220"/>
          </a:xfrm>
          <a:prstGeom prst="rect">
            <a:avLst/>
          </a:prstGeom>
          <a:noFill/>
        </p:spPr>
        <p:txBody>
          <a:bodyPr wrap="square" rtlCol="0">
            <a:spAutoFit/>
          </a:bodyPr>
          <a:lstStyle/>
          <a:p>
            <a:r>
              <a:rPr lang="zh-CN" altLang="en-US" sz="2800" dirty="0">
                <a:solidFill>
                  <a:schemeClr val="accent2"/>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81524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p:cNvPicPr>
          <p:nvPr/>
        </p:nvPicPr>
        <p:blipFill>
          <a:blip r:embed="rId2">
            <a:grayscl/>
            <a:extLst>
              <a:ext uri="{28A0092B-C50C-407E-A947-70E740481C1C}">
                <a14:useLocalDpi xmlns:a14="http://schemas.microsoft.com/office/drawing/2010/main"/>
              </a:ext>
            </a:extLst>
          </a:blip>
          <a:stretch>
            <a:fillRect/>
          </a:stretch>
        </p:blipFill>
        <p:spPr>
          <a:xfrm>
            <a:off x="-1" y="-51756"/>
            <a:ext cx="12195176" cy="5035678"/>
          </a:xfrm>
          <a:prstGeom prst="rect">
            <a:avLst/>
          </a:prstGeom>
        </p:spPr>
      </p:pic>
      <p:sp>
        <p:nvSpPr>
          <p:cNvPr id="8" name="Rectangle 16"/>
          <p:cNvSpPr/>
          <p:nvPr/>
        </p:nvSpPr>
        <p:spPr>
          <a:xfrm flipH="1">
            <a:off x="-1" y="3916398"/>
            <a:ext cx="12195176" cy="2941602"/>
          </a:xfrm>
          <a:prstGeom prst="rect">
            <a:avLst/>
          </a:prstGeom>
          <a:solidFill>
            <a:srgbClr val="0CB69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800" b="1" dirty="0">
              <a:solidFill>
                <a:schemeClr val="tx1"/>
              </a:solidFill>
            </a:endParaRPr>
          </a:p>
        </p:txBody>
      </p:sp>
      <p:sp>
        <p:nvSpPr>
          <p:cNvPr id="9" name="Title 1"/>
          <p:cNvSpPr txBox="1">
            <a:spLocks/>
          </p:cNvSpPr>
          <p:nvPr/>
        </p:nvSpPr>
        <p:spPr>
          <a:xfrm>
            <a:off x="847437" y="5468907"/>
            <a:ext cx="5632248" cy="369332"/>
          </a:xfrm>
          <a:prstGeom prst="rect">
            <a:avLst/>
          </a:prstGeom>
        </p:spPr>
        <p:txBody>
          <a:bodyPr vert="horz"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1800" dirty="0" smtClean="0">
                <a:solidFill>
                  <a:schemeClr val="tx1"/>
                </a:solidFill>
                <a:latin typeface="+mn-lt"/>
              </a:rPr>
              <a:t>Put a relevant subtitle </a:t>
            </a:r>
            <a:r>
              <a:rPr lang="en-US" sz="1800" b="1" dirty="0" smtClean="0">
                <a:solidFill>
                  <a:schemeClr val="tx1"/>
                </a:solidFill>
                <a:latin typeface="+mn-lt"/>
              </a:rPr>
              <a:t>in this line</a:t>
            </a:r>
            <a:endParaRPr lang="en-US" sz="1800" b="1" dirty="0">
              <a:solidFill>
                <a:schemeClr val="tx1"/>
              </a:solidFill>
              <a:latin typeface="+mn-lt"/>
            </a:endParaRPr>
          </a:p>
        </p:txBody>
      </p:sp>
      <p:sp>
        <p:nvSpPr>
          <p:cNvPr id="10" name="Title 13"/>
          <p:cNvSpPr txBox="1">
            <a:spLocks/>
          </p:cNvSpPr>
          <p:nvPr/>
        </p:nvSpPr>
        <p:spPr>
          <a:xfrm>
            <a:off x="815625" y="4789814"/>
            <a:ext cx="5632248" cy="923330"/>
          </a:xfrm>
          <a:prstGeom prst="rect">
            <a:avLst/>
          </a:prstGeom>
        </p:spPr>
        <p:txBody>
          <a:bodyP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smtClean="0">
                <a:solidFill>
                  <a:schemeClr val="bg1"/>
                </a:solidFill>
              </a:rPr>
              <a:t>Get in Touch</a:t>
            </a:r>
            <a:endParaRPr lang="en-US" sz="6000" dirty="0">
              <a:solidFill>
                <a:schemeClr val="bg1"/>
              </a:solidFill>
            </a:endParaRPr>
          </a:p>
        </p:txBody>
      </p:sp>
      <p:sp>
        <p:nvSpPr>
          <p:cNvPr id="11" name="Rectangle 26"/>
          <p:cNvSpPr/>
          <p:nvPr/>
        </p:nvSpPr>
        <p:spPr>
          <a:xfrm>
            <a:off x="7826226" y="4605754"/>
            <a:ext cx="3916137" cy="646331"/>
          </a:xfrm>
          <a:prstGeom prst="rect">
            <a:avLst/>
          </a:prstGeom>
        </p:spPr>
        <p:txBody>
          <a:bodyPr wrap="none">
            <a:spAutoFit/>
          </a:bodyPr>
          <a:lstStyle/>
          <a:p>
            <a:r>
              <a:rPr lang="en-US" b="1" dirty="0" smtClean="0"/>
              <a:t>Center Street, 5 Ave. Pto. Cortes</a:t>
            </a:r>
          </a:p>
          <a:p>
            <a:r>
              <a:rPr lang="en-US" b="1" dirty="0" smtClean="0"/>
              <a:t>Honduras, Central America</a:t>
            </a:r>
            <a:endParaRPr lang="en-US" b="1" dirty="0"/>
          </a:p>
        </p:txBody>
      </p:sp>
      <p:sp>
        <p:nvSpPr>
          <p:cNvPr id="12" name="Subtitle 2"/>
          <p:cNvSpPr txBox="1">
            <a:spLocks/>
          </p:cNvSpPr>
          <p:nvPr/>
        </p:nvSpPr>
        <p:spPr>
          <a:xfrm>
            <a:off x="8106791" y="5180383"/>
            <a:ext cx="2539669" cy="101799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buNone/>
            </a:pPr>
            <a:r>
              <a:rPr lang="en-US" sz="1800" b="1" dirty="0" smtClean="0"/>
              <a:t>123.456.7890</a:t>
            </a:r>
          </a:p>
          <a:p>
            <a:pPr marL="0" indent="0">
              <a:lnSpc>
                <a:spcPct val="150000"/>
              </a:lnSpc>
              <a:buNone/>
            </a:pPr>
            <a:r>
              <a:rPr lang="en-US" sz="1800" b="1" dirty="0" smtClean="0"/>
              <a:t>info@domain.com</a:t>
            </a:r>
            <a:endParaRPr lang="en-US" sz="1800" dirty="0" smtClean="0"/>
          </a:p>
          <a:p>
            <a:pPr marL="0" indent="0">
              <a:lnSpc>
                <a:spcPct val="150000"/>
              </a:lnSpc>
              <a:buNone/>
            </a:pPr>
            <a:endParaRPr lang="en-US" sz="1800" dirty="0"/>
          </a:p>
        </p:txBody>
      </p:sp>
      <p:sp>
        <p:nvSpPr>
          <p:cNvPr id="13" name="Freeform 6"/>
          <p:cNvSpPr>
            <a:spLocks noEditPoints="1"/>
          </p:cNvSpPr>
          <p:nvPr/>
        </p:nvSpPr>
        <p:spPr bwMode="auto">
          <a:xfrm>
            <a:off x="7956355" y="5336432"/>
            <a:ext cx="145338" cy="222651"/>
          </a:xfrm>
          <a:custGeom>
            <a:avLst/>
            <a:gdLst>
              <a:gd name="T0" fmla="*/ 192 w 232"/>
              <a:gd name="T1" fmla="*/ 0 h 392"/>
              <a:gd name="T2" fmla="*/ 40 w 232"/>
              <a:gd name="T3" fmla="*/ 0 h 392"/>
              <a:gd name="T4" fmla="*/ 0 w 232"/>
              <a:gd name="T5" fmla="*/ 40 h 392"/>
              <a:gd name="T6" fmla="*/ 0 w 232"/>
              <a:gd name="T7" fmla="*/ 352 h 392"/>
              <a:gd name="T8" fmla="*/ 40 w 232"/>
              <a:gd name="T9" fmla="*/ 392 h 392"/>
              <a:gd name="T10" fmla="*/ 192 w 232"/>
              <a:gd name="T11" fmla="*/ 392 h 392"/>
              <a:gd name="T12" fmla="*/ 232 w 232"/>
              <a:gd name="T13" fmla="*/ 352 h 392"/>
              <a:gd name="T14" fmla="*/ 232 w 232"/>
              <a:gd name="T15" fmla="*/ 40 h 392"/>
              <a:gd name="T16" fmla="*/ 192 w 232"/>
              <a:gd name="T17" fmla="*/ 0 h 392"/>
              <a:gd name="T18" fmla="*/ 116 w 232"/>
              <a:gd name="T19" fmla="*/ 376 h 392"/>
              <a:gd name="T20" fmla="*/ 88 w 232"/>
              <a:gd name="T21" fmla="*/ 356 h 392"/>
              <a:gd name="T22" fmla="*/ 116 w 232"/>
              <a:gd name="T23" fmla="*/ 336 h 392"/>
              <a:gd name="T24" fmla="*/ 144 w 232"/>
              <a:gd name="T25" fmla="*/ 356 h 392"/>
              <a:gd name="T26" fmla="*/ 116 w 232"/>
              <a:gd name="T27" fmla="*/ 376 h 392"/>
              <a:gd name="T28" fmla="*/ 200 w 232"/>
              <a:gd name="T29" fmla="*/ 316 h 392"/>
              <a:gd name="T30" fmla="*/ 32 w 232"/>
              <a:gd name="T31" fmla="*/ 316 h 392"/>
              <a:gd name="T32" fmla="*/ 32 w 232"/>
              <a:gd name="T33" fmla="*/ 52 h 392"/>
              <a:gd name="T34" fmla="*/ 200 w 232"/>
              <a:gd name="T35" fmla="*/ 52 h 392"/>
              <a:gd name="T36" fmla="*/ 200 w 232"/>
              <a:gd name="T37" fmla="*/ 316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2" h="392">
                <a:moveTo>
                  <a:pt x="192" y="0"/>
                </a:moveTo>
                <a:cubicBezTo>
                  <a:pt x="40" y="0"/>
                  <a:pt x="40" y="0"/>
                  <a:pt x="40" y="0"/>
                </a:cubicBezTo>
                <a:cubicBezTo>
                  <a:pt x="18" y="0"/>
                  <a:pt x="0" y="18"/>
                  <a:pt x="0" y="40"/>
                </a:cubicBezTo>
                <a:cubicBezTo>
                  <a:pt x="0" y="352"/>
                  <a:pt x="0" y="352"/>
                  <a:pt x="0" y="352"/>
                </a:cubicBezTo>
                <a:cubicBezTo>
                  <a:pt x="0" y="374"/>
                  <a:pt x="18" y="392"/>
                  <a:pt x="40" y="392"/>
                </a:cubicBezTo>
                <a:cubicBezTo>
                  <a:pt x="192" y="392"/>
                  <a:pt x="192" y="392"/>
                  <a:pt x="192" y="392"/>
                </a:cubicBezTo>
                <a:cubicBezTo>
                  <a:pt x="214" y="392"/>
                  <a:pt x="232" y="374"/>
                  <a:pt x="232" y="352"/>
                </a:cubicBezTo>
                <a:cubicBezTo>
                  <a:pt x="232" y="40"/>
                  <a:pt x="232" y="40"/>
                  <a:pt x="232" y="40"/>
                </a:cubicBezTo>
                <a:cubicBezTo>
                  <a:pt x="232" y="18"/>
                  <a:pt x="214" y="0"/>
                  <a:pt x="192" y="0"/>
                </a:cubicBezTo>
                <a:close/>
                <a:moveTo>
                  <a:pt x="116" y="376"/>
                </a:moveTo>
                <a:cubicBezTo>
                  <a:pt x="101" y="376"/>
                  <a:pt x="88" y="367"/>
                  <a:pt x="88" y="356"/>
                </a:cubicBezTo>
                <a:cubicBezTo>
                  <a:pt x="88" y="345"/>
                  <a:pt x="101" y="336"/>
                  <a:pt x="116" y="336"/>
                </a:cubicBezTo>
                <a:cubicBezTo>
                  <a:pt x="131" y="336"/>
                  <a:pt x="144" y="345"/>
                  <a:pt x="144" y="356"/>
                </a:cubicBezTo>
                <a:cubicBezTo>
                  <a:pt x="144" y="367"/>
                  <a:pt x="131" y="376"/>
                  <a:pt x="116" y="376"/>
                </a:cubicBezTo>
                <a:close/>
                <a:moveTo>
                  <a:pt x="200" y="316"/>
                </a:moveTo>
                <a:cubicBezTo>
                  <a:pt x="32" y="316"/>
                  <a:pt x="32" y="316"/>
                  <a:pt x="32" y="316"/>
                </a:cubicBezTo>
                <a:cubicBezTo>
                  <a:pt x="32" y="52"/>
                  <a:pt x="32" y="52"/>
                  <a:pt x="32" y="52"/>
                </a:cubicBezTo>
                <a:cubicBezTo>
                  <a:pt x="200" y="52"/>
                  <a:pt x="200" y="52"/>
                  <a:pt x="200" y="52"/>
                </a:cubicBezTo>
                <a:lnTo>
                  <a:pt x="200" y="316"/>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sz="2800"/>
          </a:p>
        </p:txBody>
      </p:sp>
      <p:sp>
        <p:nvSpPr>
          <p:cNvPr id="14" name="Freeform 11"/>
          <p:cNvSpPr>
            <a:spLocks noEditPoints="1"/>
          </p:cNvSpPr>
          <p:nvPr/>
        </p:nvSpPr>
        <p:spPr bwMode="auto">
          <a:xfrm>
            <a:off x="7922263" y="5799827"/>
            <a:ext cx="202440" cy="151603"/>
          </a:xfrm>
          <a:custGeom>
            <a:avLst/>
            <a:gdLst>
              <a:gd name="T0" fmla="*/ 19 w 374"/>
              <a:gd name="T1" fmla="*/ 22 h 232"/>
              <a:gd name="T2" fmla="*/ 169 w 374"/>
              <a:gd name="T3" fmla="*/ 102 h 232"/>
              <a:gd name="T4" fmla="*/ 187 w 374"/>
              <a:gd name="T5" fmla="*/ 106 h 232"/>
              <a:gd name="T6" fmla="*/ 205 w 374"/>
              <a:gd name="T7" fmla="*/ 102 h 232"/>
              <a:gd name="T8" fmla="*/ 355 w 374"/>
              <a:gd name="T9" fmla="*/ 22 h 232"/>
              <a:gd name="T10" fmla="*/ 356 w 374"/>
              <a:gd name="T11" fmla="*/ 0 h 232"/>
              <a:gd name="T12" fmla="*/ 18 w 374"/>
              <a:gd name="T13" fmla="*/ 0 h 232"/>
              <a:gd name="T14" fmla="*/ 19 w 374"/>
              <a:gd name="T15" fmla="*/ 22 h 232"/>
              <a:gd name="T16" fmla="*/ 359 w 374"/>
              <a:gd name="T17" fmla="*/ 62 h 232"/>
              <a:gd name="T18" fmla="*/ 205 w 374"/>
              <a:gd name="T19" fmla="*/ 142 h 232"/>
              <a:gd name="T20" fmla="*/ 187 w 374"/>
              <a:gd name="T21" fmla="*/ 146 h 232"/>
              <a:gd name="T22" fmla="*/ 169 w 374"/>
              <a:gd name="T23" fmla="*/ 142 h 232"/>
              <a:gd name="T24" fmla="*/ 15 w 374"/>
              <a:gd name="T25" fmla="*/ 62 h 232"/>
              <a:gd name="T26" fmla="*/ 7 w 374"/>
              <a:gd name="T27" fmla="*/ 66 h 232"/>
              <a:gd name="T28" fmla="*/ 7 w 374"/>
              <a:gd name="T29" fmla="*/ 213 h 232"/>
              <a:gd name="T30" fmla="*/ 27 w 374"/>
              <a:gd name="T31" fmla="*/ 232 h 232"/>
              <a:gd name="T32" fmla="*/ 347 w 374"/>
              <a:gd name="T33" fmla="*/ 232 h 232"/>
              <a:gd name="T34" fmla="*/ 367 w 374"/>
              <a:gd name="T35" fmla="*/ 213 h 232"/>
              <a:gd name="T36" fmla="*/ 367 w 374"/>
              <a:gd name="T37" fmla="*/ 66 h 232"/>
              <a:gd name="T38" fmla="*/ 359 w 374"/>
              <a:gd name="T39" fmla="*/ 62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4" h="232">
                <a:moveTo>
                  <a:pt x="19" y="22"/>
                </a:moveTo>
                <a:cubicBezTo>
                  <a:pt x="28" y="27"/>
                  <a:pt x="164" y="99"/>
                  <a:pt x="169" y="102"/>
                </a:cubicBezTo>
                <a:cubicBezTo>
                  <a:pt x="174" y="105"/>
                  <a:pt x="180" y="106"/>
                  <a:pt x="187" y="106"/>
                </a:cubicBezTo>
                <a:cubicBezTo>
                  <a:pt x="193" y="106"/>
                  <a:pt x="200" y="105"/>
                  <a:pt x="205" y="102"/>
                </a:cubicBezTo>
                <a:cubicBezTo>
                  <a:pt x="210" y="99"/>
                  <a:pt x="345" y="27"/>
                  <a:pt x="355" y="22"/>
                </a:cubicBezTo>
                <a:cubicBezTo>
                  <a:pt x="365" y="16"/>
                  <a:pt x="374" y="0"/>
                  <a:pt x="356" y="0"/>
                </a:cubicBezTo>
                <a:cubicBezTo>
                  <a:pt x="18" y="0"/>
                  <a:pt x="18" y="0"/>
                  <a:pt x="18" y="0"/>
                </a:cubicBezTo>
                <a:cubicBezTo>
                  <a:pt x="0" y="0"/>
                  <a:pt x="9" y="16"/>
                  <a:pt x="19" y="22"/>
                </a:cubicBezTo>
                <a:close/>
                <a:moveTo>
                  <a:pt x="359" y="62"/>
                </a:moveTo>
                <a:cubicBezTo>
                  <a:pt x="348" y="67"/>
                  <a:pt x="212" y="139"/>
                  <a:pt x="205" y="142"/>
                </a:cubicBezTo>
                <a:cubicBezTo>
                  <a:pt x="198" y="146"/>
                  <a:pt x="193" y="146"/>
                  <a:pt x="187" y="146"/>
                </a:cubicBezTo>
                <a:cubicBezTo>
                  <a:pt x="180" y="146"/>
                  <a:pt x="175" y="146"/>
                  <a:pt x="169" y="142"/>
                </a:cubicBezTo>
                <a:cubicBezTo>
                  <a:pt x="162" y="139"/>
                  <a:pt x="26" y="67"/>
                  <a:pt x="15" y="62"/>
                </a:cubicBezTo>
                <a:cubicBezTo>
                  <a:pt x="7" y="58"/>
                  <a:pt x="7" y="62"/>
                  <a:pt x="7" y="66"/>
                </a:cubicBezTo>
                <a:cubicBezTo>
                  <a:pt x="7" y="70"/>
                  <a:pt x="7" y="213"/>
                  <a:pt x="7" y="213"/>
                </a:cubicBezTo>
                <a:cubicBezTo>
                  <a:pt x="7" y="221"/>
                  <a:pt x="18" y="232"/>
                  <a:pt x="27" y="232"/>
                </a:cubicBezTo>
                <a:cubicBezTo>
                  <a:pt x="347" y="232"/>
                  <a:pt x="347" y="232"/>
                  <a:pt x="347" y="232"/>
                </a:cubicBezTo>
                <a:cubicBezTo>
                  <a:pt x="356" y="232"/>
                  <a:pt x="367" y="221"/>
                  <a:pt x="367" y="213"/>
                </a:cubicBezTo>
                <a:cubicBezTo>
                  <a:pt x="367" y="213"/>
                  <a:pt x="367" y="70"/>
                  <a:pt x="367" y="66"/>
                </a:cubicBezTo>
                <a:cubicBezTo>
                  <a:pt x="367" y="62"/>
                  <a:pt x="367" y="58"/>
                  <a:pt x="359" y="6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2800"/>
          </a:p>
        </p:txBody>
      </p:sp>
      <p:cxnSp>
        <p:nvCxnSpPr>
          <p:cNvPr id="15" name="Straight Connector 15"/>
          <p:cNvCxnSpPr/>
          <p:nvPr/>
        </p:nvCxnSpPr>
        <p:spPr>
          <a:xfrm>
            <a:off x="7634156" y="4605755"/>
            <a:ext cx="0" cy="15926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accent2"/>
                </a:solidFill>
              </a:rPr>
              <a:t>Morbi dignissim nisl in diam sagittis, id dapibus nulla pretium. </a:t>
            </a:r>
            <a:endParaRPr lang="zh-CN" altLang="en-US" dirty="0">
              <a:solidFill>
                <a:schemeClr val="accent2"/>
              </a:solidFill>
            </a:endParaRPr>
          </a:p>
        </p:txBody>
      </p:sp>
    </p:spTree>
    <p:extLst>
      <p:ext uri="{BB962C8B-B14F-4D97-AF65-F5344CB8AC3E}">
        <p14:creationId xmlns:p14="http://schemas.microsoft.com/office/powerpoint/2010/main" val="22631556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等腰三角形 9"/>
          <p:cNvSpPr/>
          <p:nvPr/>
        </p:nvSpPr>
        <p:spPr>
          <a:xfrm flipV="1">
            <a:off x="3490869" y="1463040"/>
            <a:ext cx="5213437"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flipV="1">
            <a:off x="1782324" y="2514600"/>
            <a:ext cx="2175010"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a:off x="6310139" y="4489276"/>
            <a:ext cx="1702091"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a:off x="7719546" y="755694"/>
            <a:ext cx="130615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8463451" y="2307021"/>
            <a:ext cx="992383"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a:off x="2669219" y="1170853"/>
            <a:ext cx="708236"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flipH="1">
            <a:off x="1251530" y="2973508"/>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flipH="1" flipV="1">
            <a:off x="10336935" y="31623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flipH="1" flipV="1">
            <a:off x="3096050" y="5883821"/>
            <a:ext cx="281405"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flipH="1">
            <a:off x="9522601" y="774217"/>
            <a:ext cx="1168453"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H="1" flipV="1">
            <a:off x="10534345" y="190500"/>
            <a:ext cx="394819"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266012" y="1632134"/>
            <a:ext cx="9663152" cy="4154984"/>
          </a:xfrm>
          <a:prstGeom prst="rect">
            <a:avLst/>
          </a:prstGeom>
          <a:noFill/>
        </p:spPr>
        <p:txBody>
          <a:bodyPr wrap="square" rtlCol="0">
            <a:spAutoFit/>
          </a:bodyPr>
          <a:lstStyle/>
          <a:p>
            <a:pPr algn="ctr"/>
            <a:r>
              <a:rPr lang="en-US" altLang="zh-CN" sz="6600" b="1" dirty="0" smtClean="0">
                <a:solidFill>
                  <a:schemeClr val="bg1"/>
                </a:solidFill>
              </a:rPr>
              <a:t>THANKS</a:t>
            </a:r>
          </a:p>
          <a:p>
            <a:pPr algn="ctr"/>
            <a:r>
              <a:rPr lang="en-US" altLang="zh-CN" sz="6600" b="1" dirty="0" smtClean="0">
                <a:solidFill>
                  <a:schemeClr val="bg1"/>
                </a:solidFill>
              </a:rPr>
              <a:t>FOR</a:t>
            </a:r>
          </a:p>
          <a:p>
            <a:pPr algn="ctr"/>
            <a:r>
              <a:rPr lang="en-US" altLang="zh-CN" sz="6600" b="1" dirty="0" smtClean="0">
                <a:solidFill>
                  <a:schemeClr val="bg1"/>
                </a:solidFill>
              </a:rPr>
              <a:t>YOUR</a:t>
            </a:r>
          </a:p>
          <a:p>
            <a:pPr algn="ctr"/>
            <a:r>
              <a:rPr lang="en-US" altLang="zh-CN" sz="6600" b="1" dirty="0" smtClean="0">
                <a:solidFill>
                  <a:schemeClr val="bg1"/>
                </a:solidFill>
              </a:rPr>
              <a:t>TIME</a:t>
            </a:r>
            <a:endParaRPr lang="zh-CN" altLang="en-US" sz="6600" b="1" dirty="0">
              <a:solidFill>
                <a:schemeClr val="bg1"/>
              </a:solidFill>
            </a:endParaRPr>
          </a:p>
        </p:txBody>
      </p:sp>
    </p:spTree>
    <p:extLst>
      <p:ext uri="{BB962C8B-B14F-4D97-AF65-F5344CB8AC3E}">
        <p14:creationId xmlns:p14="http://schemas.microsoft.com/office/powerpoint/2010/main" val="3223607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dirty="0" smtClean="0">
                <a:solidFill>
                  <a:schemeClr val="bg1"/>
                </a:solidFill>
              </a:rPr>
              <a:t>1</a:t>
            </a:r>
            <a:endParaRPr lang="zh-CN" altLang="en-US" sz="19900" b="1" dirty="0">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4148886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Title 1"/>
          <p:cNvSpPr txBox="1">
            <a:spLocks/>
          </p:cNvSpPr>
          <p:nvPr/>
        </p:nvSpPr>
        <p:spPr>
          <a:xfrm>
            <a:off x="483661" y="2050951"/>
            <a:ext cx="11090204" cy="489803"/>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2400" b="1" dirty="0" smtClean="0">
                <a:solidFill>
                  <a:schemeClr val="accent2"/>
                </a:solidFill>
                <a:latin typeface="+mn-lt"/>
              </a:rPr>
              <a:t>This slide is perfect for long text descriptions</a:t>
            </a:r>
            <a:endParaRPr lang="en-US" sz="2400" b="1" dirty="0">
              <a:solidFill>
                <a:schemeClr val="accent2"/>
              </a:solidFill>
              <a:latin typeface="+mn-lt"/>
            </a:endParaRPr>
          </a:p>
        </p:txBody>
      </p:sp>
      <p:sp>
        <p:nvSpPr>
          <p:cNvPr id="8" name="TextBox 26"/>
          <p:cNvSpPr txBox="1"/>
          <p:nvPr/>
        </p:nvSpPr>
        <p:spPr>
          <a:xfrm>
            <a:off x="345147" y="2619702"/>
            <a:ext cx="11504881" cy="3389212"/>
          </a:xfrm>
          <a:prstGeom prst="rect">
            <a:avLst/>
          </a:prstGeom>
          <a:noFill/>
        </p:spPr>
        <p:txBody>
          <a:bodyPr wrap="square" rIns="144000" bIns="36000" numCol="3" spcCol="360000" rtlCol="0">
            <a:normAutofit lnSpcReduction="10000"/>
          </a:bodyPr>
          <a:lstStyle/>
          <a:p>
            <a:pPr algn="just"/>
            <a:r>
              <a:rPr lang="en-US" sz="1400" dirty="0" smtClean="0">
                <a:solidFill>
                  <a:schemeClr val="bg1"/>
                </a:solidFill>
              </a:rPr>
              <a:t>Contrary to popular belief, Lorem Ipsum is not simply random text. It has roots in a piece of classical Latin literature from 45 BC.</a:t>
            </a:r>
          </a:p>
          <a:p>
            <a:pPr algn="just"/>
            <a:endParaRPr lang="en-US" sz="1400" b="1" i="1" dirty="0">
              <a:solidFill>
                <a:schemeClr val="bg1"/>
              </a:solidFill>
            </a:endParaRPr>
          </a:p>
          <a:p>
            <a:pPr algn="just"/>
            <a:r>
              <a:rPr lang="en-US" sz="1400" b="1" i="1" dirty="0" smtClean="0">
                <a:solidFill>
                  <a:schemeClr val="bg1"/>
                </a:solidFill>
              </a:rPr>
              <a:t>Contrary to popular belief </a:t>
            </a:r>
            <a:r>
              <a:rPr lang="en-US" sz="1400" dirty="0" smtClean="0">
                <a:solidFill>
                  <a:schemeClr val="bg1"/>
                </a:solidFill>
              </a:rPr>
              <a:t>It has roots in a piece of classical Latin literature from 45 BC. </a:t>
            </a:r>
          </a:p>
          <a:p>
            <a:pPr algn="just"/>
            <a:endParaRPr lang="en-US" sz="1400" dirty="0">
              <a:solidFill>
                <a:schemeClr val="bg1"/>
              </a:solidFill>
            </a:endParaRPr>
          </a:p>
          <a:p>
            <a:pPr algn="just"/>
            <a:r>
              <a:rPr lang="en-US" sz="1400" dirty="0">
                <a:solidFill>
                  <a:schemeClr val="bg1"/>
                </a:solidFill>
              </a:rPr>
              <a:t>There are many variations of passages of Lorem Ipsum available, but the majority have suffered alteration in some form, by injected humor, or randomized words which don't look even slightly believable. If you are going to use a passage of Lorem Ipsum, you need to be sure there isn't anything embarrassing hidden in the middle of text</a:t>
            </a:r>
            <a:r>
              <a:rPr lang="en-US" sz="1400" dirty="0" smtClean="0">
                <a:solidFill>
                  <a:schemeClr val="bg1"/>
                </a:solidFill>
              </a:rPr>
              <a:t>.</a:t>
            </a:r>
          </a:p>
          <a:p>
            <a:pPr algn="just"/>
            <a:endParaRPr lang="en-US" sz="1400" dirty="0">
              <a:solidFill>
                <a:schemeClr val="bg1"/>
              </a:solidFill>
            </a:endParaRPr>
          </a:p>
          <a:p>
            <a:pPr algn="just"/>
            <a:r>
              <a:rPr lang="en-US" sz="1400" dirty="0">
                <a:solidFill>
                  <a:schemeClr val="bg1"/>
                </a:solidFill>
              </a:rPr>
              <a:t>There are many variations of passages of Lorem Ipsum available, but the majority have suffered alteration in some form, by injected humor, or randomized words which don't look even slightly believable. </a:t>
            </a:r>
            <a:endParaRPr lang="en-US" sz="1400" dirty="0" smtClean="0">
              <a:solidFill>
                <a:schemeClr val="bg1"/>
              </a:solidFill>
            </a:endParaRPr>
          </a:p>
          <a:p>
            <a:pPr algn="just"/>
            <a:endParaRPr lang="en-US" sz="1400" dirty="0">
              <a:solidFill>
                <a:schemeClr val="bg1"/>
              </a:solidFill>
            </a:endParaRPr>
          </a:p>
          <a:p>
            <a:pPr algn="just"/>
            <a:endParaRPr lang="en-US" sz="1400" dirty="0">
              <a:solidFill>
                <a:schemeClr val="bg1"/>
              </a:solidFill>
            </a:endParaRPr>
          </a:p>
          <a:p>
            <a:pPr algn="just"/>
            <a:r>
              <a:rPr lang="en-US" sz="1400" dirty="0" smtClean="0">
                <a:solidFill>
                  <a:schemeClr val="bg1"/>
                </a:solidFill>
              </a:rPr>
              <a:t>The </a:t>
            </a:r>
            <a:r>
              <a:rPr lang="en-US" sz="1400" dirty="0">
                <a:solidFill>
                  <a:schemeClr val="bg1"/>
                </a:solidFill>
              </a:rPr>
              <a:t>generated Lorem Ipsum is therefore always free from repetition, injected </a:t>
            </a:r>
            <a:r>
              <a:rPr lang="en-US" sz="1400" dirty="0" smtClean="0">
                <a:solidFill>
                  <a:schemeClr val="bg1"/>
                </a:solidFill>
              </a:rPr>
              <a:t>humor, </a:t>
            </a:r>
            <a:r>
              <a:rPr lang="en-US" sz="1400" dirty="0">
                <a:solidFill>
                  <a:schemeClr val="bg1"/>
                </a:solidFill>
              </a:rPr>
              <a:t>or non-characteristic </a:t>
            </a:r>
            <a:r>
              <a:rPr lang="en-US" sz="1400" dirty="0" smtClean="0">
                <a:solidFill>
                  <a:schemeClr val="bg1"/>
                </a:solidFill>
              </a:rPr>
              <a:t>words. </a:t>
            </a:r>
            <a:r>
              <a:rPr lang="en-US" sz="1400" dirty="0">
                <a:solidFill>
                  <a:schemeClr val="bg1"/>
                </a:solidFill>
              </a:rPr>
              <a:t>Contrary to popular belief It has roots in a piece of classical Latin literature from 45 BC. </a:t>
            </a:r>
          </a:p>
          <a:p>
            <a:pPr algn="just"/>
            <a:r>
              <a:rPr lang="en-US" sz="1400" dirty="0" smtClean="0">
                <a:solidFill>
                  <a:schemeClr val="bg1"/>
                </a:solidFill>
              </a:rPr>
              <a:t>If </a:t>
            </a:r>
            <a:r>
              <a:rPr lang="en-US" sz="1400" dirty="0">
                <a:solidFill>
                  <a:schemeClr val="bg1"/>
                </a:solidFill>
              </a:rPr>
              <a:t>you are going to use a passage of Lorem Ipsum, you need to be sure there isn't anything embarrassing hidden in the middle of text. There are many variations of passages of Lorem Ipsum available, but the majority have suffered alteration in some form, by injected humor, or randomized words which don't look even slightly believable</a:t>
            </a:r>
            <a:r>
              <a:rPr lang="en-US" sz="1400" dirty="0" smtClean="0">
                <a:solidFill>
                  <a:schemeClr val="bg1"/>
                </a:solidFill>
              </a:rPr>
              <a:t>.</a:t>
            </a:r>
          </a:p>
          <a:p>
            <a:pPr algn="just"/>
            <a:endParaRPr lang="es-HN" sz="1400" dirty="0">
              <a:solidFill>
                <a:schemeClr val="bg1"/>
              </a:solidFill>
            </a:endParaRPr>
          </a:p>
          <a:p>
            <a:pPr algn="just"/>
            <a:r>
              <a:rPr lang="en-US" sz="1400" b="1" i="1" dirty="0">
                <a:solidFill>
                  <a:schemeClr val="bg1"/>
                </a:solidFill>
              </a:rPr>
              <a:t>Contrary to popular belief </a:t>
            </a:r>
            <a:r>
              <a:rPr lang="en-US" sz="1400" dirty="0">
                <a:solidFill>
                  <a:schemeClr val="bg1"/>
                </a:solidFill>
              </a:rPr>
              <a:t>It has roots in a piece of classical Latin literature from 45 BC. </a:t>
            </a:r>
          </a:p>
          <a:p>
            <a:pPr algn="just"/>
            <a:endParaRPr lang="en-US" sz="1400" dirty="0">
              <a:solidFill>
                <a:schemeClr val="bg1"/>
              </a:solidFill>
            </a:endParaRPr>
          </a:p>
          <a:p>
            <a:pPr algn="just"/>
            <a:endParaRPr lang="en-US" sz="1400" b="1" dirty="0">
              <a:solidFill>
                <a:schemeClr val="bg1"/>
              </a:solidFill>
              <a:latin typeface="Signika Negative" pitchFamily="2" charset="0"/>
            </a:endParaRPr>
          </a:p>
        </p:txBody>
      </p:sp>
    </p:spTree>
    <p:extLst>
      <p:ext uri="{BB962C8B-B14F-4D97-AF65-F5344CB8AC3E}">
        <p14:creationId xmlns:p14="http://schemas.microsoft.com/office/powerpoint/2010/main" val="1549583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Rectangle 20"/>
          <p:cNvSpPr/>
          <p:nvPr/>
        </p:nvSpPr>
        <p:spPr>
          <a:xfrm flipH="1">
            <a:off x="0" y="2264979"/>
            <a:ext cx="12195175" cy="2667957"/>
          </a:xfrm>
          <a:prstGeom prst="rect">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8" name="Content Placeholder 2"/>
          <p:cNvSpPr txBox="1">
            <a:spLocks/>
          </p:cNvSpPr>
          <p:nvPr/>
        </p:nvSpPr>
        <p:spPr>
          <a:xfrm>
            <a:off x="746894" y="3833368"/>
            <a:ext cx="1829676"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tx1"/>
                </a:solidFill>
              </a:rPr>
              <a:t>Social Media</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9" name="Content Placeholder 2"/>
          <p:cNvSpPr txBox="1">
            <a:spLocks/>
          </p:cNvSpPr>
          <p:nvPr/>
        </p:nvSpPr>
        <p:spPr>
          <a:xfrm>
            <a:off x="2938656" y="3833369"/>
            <a:ext cx="1817505"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000" b="1" dirty="0">
                <a:solidFill>
                  <a:schemeClr val="tx1"/>
                </a:solidFill>
              </a:rPr>
              <a:t>Code</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0" name="Content Placeholder 2"/>
          <p:cNvSpPr txBox="1">
            <a:spLocks/>
          </p:cNvSpPr>
          <p:nvPr/>
        </p:nvSpPr>
        <p:spPr>
          <a:xfrm>
            <a:off x="4899840" y="3833368"/>
            <a:ext cx="2280070"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000" b="1" dirty="0">
                <a:solidFill>
                  <a:schemeClr val="tx1"/>
                </a:solidFill>
              </a:rPr>
              <a:t>Photography</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1" name="Content Placeholder 2"/>
          <p:cNvSpPr txBox="1">
            <a:spLocks/>
          </p:cNvSpPr>
          <p:nvPr/>
        </p:nvSpPr>
        <p:spPr>
          <a:xfrm>
            <a:off x="7323588" y="3833368"/>
            <a:ext cx="1854810"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000" b="1" dirty="0">
                <a:solidFill>
                  <a:schemeClr val="tx1"/>
                </a:solidFill>
              </a:rPr>
              <a:t>Copywriting</a:t>
            </a: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2" name="Content Placeholder 2"/>
          <p:cNvSpPr txBox="1">
            <a:spLocks/>
          </p:cNvSpPr>
          <p:nvPr/>
        </p:nvSpPr>
        <p:spPr>
          <a:xfrm>
            <a:off x="9540485" y="3833369"/>
            <a:ext cx="1866367" cy="73415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HN" sz="2000" b="1" dirty="0">
                <a:solidFill>
                  <a:schemeClr val="tx1"/>
                </a:solidFill>
              </a:rPr>
              <a:t>Films</a:t>
            </a:r>
            <a:endParaRPr lang="en-US" sz="2000" b="1" dirty="0">
              <a:solidFill>
                <a:schemeClr val="tx1"/>
              </a:solidFill>
            </a:endParaRPr>
          </a:p>
          <a:p>
            <a:pPr marL="0" indent="0" algn="ctr">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grpSp>
        <p:nvGrpSpPr>
          <p:cNvPr id="13" name="组合 12"/>
          <p:cNvGrpSpPr/>
          <p:nvPr/>
        </p:nvGrpSpPr>
        <p:grpSpPr>
          <a:xfrm>
            <a:off x="1217972" y="2762859"/>
            <a:ext cx="9745304" cy="845280"/>
            <a:chOff x="1217654" y="2497510"/>
            <a:chExt cx="9742767" cy="845280"/>
          </a:xfrm>
          <a:solidFill>
            <a:schemeClr val="bg1"/>
          </a:solidFill>
        </p:grpSpPr>
        <p:sp>
          <p:nvSpPr>
            <p:cNvPr id="14" name="Freeform 7"/>
            <p:cNvSpPr>
              <a:spLocks noEditPoints="1"/>
            </p:cNvSpPr>
            <p:nvPr/>
          </p:nvSpPr>
          <p:spPr bwMode="auto">
            <a:xfrm>
              <a:off x="1217654" y="2497510"/>
              <a:ext cx="845907" cy="845280"/>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5" name="Freeform 12"/>
            <p:cNvSpPr>
              <a:spLocks noEditPoints="1"/>
            </p:cNvSpPr>
            <p:nvPr/>
          </p:nvSpPr>
          <p:spPr bwMode="auto">
            <a:xfrm>
              <a:off x="3262995" y="2609894"/>
              <a:ext cx="1166824" cy="711433"/>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6" name="Freeform 17"/>
            <p:cNvSpPr>
              <a:spLocks noEditPoints="1"/>
            </p:cNvSpPr>
            <p:nvPr/>
          </p:nvSpPr>
          <p:spPr bwMode="auto">
            <a:xfrm>
              <a:off x="5560583" y="2552527"/>
              <a:ext cx="943483" cy="753429"/>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7" name="Freeform 22"/>
            <p:cNvSpPr>
              <a:spLocks noEditPoints="1"/>
            </p:cNvSpPr>
            <p:nvPr/>
          </p:nvSpPr>
          <p:spPr bwMode="auto">
            <a:xfrm>
              <a:off x="7903284" y="2602582"/>
              <a:ext cx="691120" cy="689684"/>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8" name="Freeform 27"/>
            <p:cNvSpPr>
              <a:spLocks noEditPoints="1"/>
            </p:cNvSpPr>
            <p:nvPr/>
          </p:nvSpPr>
          <p:spPr bwMode="auto">
            <a:xfrm>
              <a:off x="9981461" y="2597903"/>
              <a:ext cx="978960" cy="69904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grpSp>
      <p:sp>
        <p:nvSpPr>
          <p:cNvPr id="19" name="Content Placeholder 2"/>
          <p:cNvSpPr txBox="1">
            <a:spLocks/>
          </p:cNvSpPr>
          <p:nvPr/>
        </p:nvSpPr>
        <p:spPr>
          <a:xfrm>
            <a:off x="815626" y="5576947"/>
            <a:ext cx="10659959" cy="81343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dirty="0">
              <a:solidFill>
                <a:schemeClr val="bg1"/>
              </a:solidFill>
            </a:endParaRPr>
          </a:p>
        </p:txBody>
      </p:sp>
    </p:spTree>
    <p:extLst>
      <p:ext uri="{BB962C8B-B14F-4D97-AF65-F5344CB8AC3E}">
        <p14:creationId xmlns:p14="http://schemas.microsoft.com/office/powerpoint/2010/main" val="1036362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Oval 5"/>
          <p:cNvSpPr/>
          <p:nvPr/>
        </p:nvSpPr>
        <p:spPr>
          <a:xfrm>
            <a:off x="590382" y="2292503"/>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8" name="Oval 21"/>
          <p:cNvSpPr/>
          <p:nvPr/>
        </p:nvSpPr>
        <p:spPr>
          <a:xfrm>
            <a:off x="590382" y="3745426"/>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9" name="Oval 22"/>
          <p:cNvSpPr/>
          <p:nvPr/>
        </p:nvSpPr>
        <p:spPr>
          <a:xfrm>
            <a:off x="590382" y="5198348"/>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0" name="Oval 24"/>
          <p:cNvSpPr/>
          <p:nvPr/>
        </p:nvSpPr>
        <p:spPr>
          <a:xfrm>
            <a:off x="6223296" y="3745426"/>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1" name="Oval 25"/>
          <p:cNvSpPr/>
          <p:nvPr/>
        </p:nvSpPr>
        <p:spPr>
          <a:xfrm>
            <a:off x="6229550" y="5191103"/>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2" name="Oval 26"/>
          <p:cNvSpPr/>
          <p:nvPr/>
        </p:nvSpPr>
        <p:spPr>
          <a:xfrm>
            <a:off x="6223296" y="2292503"/>
            <a:ext cx="834585" cy="834368"/>
          </a:xfrm>
          <a:prstGeom prst="ellipse">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grpSp>
        <p:nvGrpSpPr>
          <p:cNvPr id="13" name="组合 12"/>
          <p:cNvGrpSpPr/>
          <p:nvPr/>
        </p:nvGrpSpPr>
        <p:grpSpPr>
          <a:xfrm>
            <a:off x="725827" y="2443352"/>
            <a:ext cx="6175084" cy="3363283"/>
            <a:chOff x="725638" y="2317373"/>
            <a:chExt cx="6173476" cy="3363283"/>
          </a:xfrm>
          <a:solidFill>
            <a:schemeClr val="bg1"/>
          </a:solidFill>
        </p:grpSpPr>
        <p:sp>
          <p:nvSpPr>
            <p:cNvPr id="14" name="Freeform 7"/>
            <p:cNvSpPr>
              <a:spLocks noEditPoints="1"/>
            </p:cNvSpPr>
            <p:nvPr/>
          </p:nvSpPr>
          <p:spPr bwMode="auto">
            <a:xfrm>
              <a:off x="789244" y="2365541"/>
              <a:ext cx="436335" cy="436335"/>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5" name="Freeform 12"/>
            <p:cNvSpPr>
              <a:spLocks noEditPoints="1"/>
            </p:cNvSpPr>
            <p:nvPr/>
          </p:nvSpPr>
          <p:spPr bwMode="auto">
            <a:xfrm>
              <a:off x="725638" y="3869850"/>
              <a:ext cx="569259" cy="347344"/>
            </a:xfrm>
            <a:custGeom>
              <a:avLst/>
              <a:gdLst>
                <a:gd name="T0" fmla="*/ 152 w 400"/>
                <a:gd name="T1" fmla="*/ 7 h 244"/>
                <a:gd name="T2" fmla="*/ 127 w 400"/>
                <a:gd name="T3" fmla="*/ 7 h 244"/>
                <a:gd name="T4" fmla="*/ 0 w 400"/>
                <a:gd name="T5" fmla="*/ 122 h 244"/>
                <a:gd name="T6" fmla="*/ 127 w 400"/>
                <a:gd name="T7" fmla="*/ 237 h 244"/>
                <a:gd name="T8" fmla="*/ 152 w 400"/>
                <a:gd name="T9" fmla="*/ 237 h 244"/>
                <a:gd name="T10" fmla="*/ 152 w 400"/>
                <a:gd name="T11" fmla="*/ 212 h 244"/>
                <a:gd name="T12" fmla="*/ 53 w 400"/>
                <a:gd name="T13" fmla="*/ 122 h 244"/>
                <a:gd name="T14" fmla="*/ 152 w 400"/>
                <a:gd name="T15" fmla="*/ 32 h 244"/>
                <a:gd name="T16" fmla="*/ 152 w 400"/>
                <a:gd name="T17" fmla="*/ 7 h 244"/>
                <a:gd name="T18" fmla="*/ 272 w 400"/>
                <a:gd name="T19" fmla="*/ 7 h 244"/>
                <a:gd name="T20" fmla="*/ 248 w 400"/>
                <a:gd name="T21" fmla="*/ 7 h 244"/>
                <a:gd name="T22" fmla="*/ 248 w 400"/>
                <a:gd name="T23" fmla="*/ 32 h 244"/>
                <a:gd name="T24" fmla="*/ 347 w 400"/>
                <a:gd name="T25" fmla="*/ 122 h 244"/>
                <a:gd name="T26" fmla="*/ 248 w 400"/>
                <a:gd name="T27" fmla="*/ 212 h 244"/>
                <a:gd name="T28" fmla="*/ 248 w 400"/>
                <a:gd name="T29" fmla="*/ 237 h 244"/>
                <a:gd name="T30" fmla="*/ 272 w 400"/>
                <a:gd name="T31" fmla="*/ 237 h 244"/>
                <a:gd name="T32" fmla="*/ 400 w 400"/>
                <a:gd name="T33" fmla="*/ 122 h 244"/>
                <a:gd name="T34" fmla="*/ 272 w 400"/>
                <a:gd name="T35"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6" name="Freeform 17"/>
            <p:cNvSpPr>
              <a:spLocks noEditPoints="1"/>
            </p:cNvSpPr>
            <p:nvPr/>
          </p:nvSpPr>
          <p:spPr bwMode="auto">
            <a:xfrm>
              <a:off x="768279" y="5298450"/>
              <a:ext cx="478264" cy="382206"/>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7" name="Freeform 22"/>
            <p:cNvSpPr>
              <a:spLocks noEditPoints="1"/>
            </p:cNvSpPr>
            <p:nvPr/>
          </p:nvSpPr>
          <p:spPr bwMode="auto">
            <a:xfrm>
              <a:off x="6439574" y="3844502"/>
              <a:ext cx="398572" cy="398039"/>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8" name="Freeform 27"/>
            <p:cNvSpPr>
              <a:spLocks noEditPoints="1"/>
            </p:cNvSpPr>
            <p:nvPr/>
          </p:nvSpPr>
          <p:spPr bwMode="auto">
            <a:xfrm>
              <a:off x="6415007" y="5324768"/>
              <a:ext cx="460209" cy="328862"/>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19" name="Freeform 6"/>
            <p:cNvSpPr>
              <a:spLocks noEditPoints="1"/>
            </p:cNvSpPr>
            <p:nvPr/>
          </p:nvSpPr>
          <p:spPr bwMode="auto">
            <a:xfrm>
              <a:off x="6378606" y="2317373"/>
              <a:ext cx="520508" cy="532675"/>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grpSp>
      <p:sp>
        <p:nvSpPr>
          <p:cNvPr id="20" name="Content Placeholder 2"/>
          <p:cNvSpPr txBox="1">
            <a:spLocks/>
          </p:cNvSpPr>
          <p:nvPr/>
        </p:nvSpPr>
        <p:spPr>
          <a:xfrm>
            <a:off x="1534220" y="21245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Social Media</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1" name="Content Placeholder 2"/>
          <p:cNvSpPr txBox="1">
            <a:spLocks/>
          </p:cNvSpPr>
          <p:nvPr/>
        </p:nvSpPr>
        <p:spPr>
          <a:xfrm>
            <a:off x="1534220" y="35617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Code</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2" name="Content Placeholder 2"/>
          <p:cNvSpPr txBox="1">
            <a:spLocks/>
          </p:cNvSpPr>
          <p:nvPr/>
        </p:nvSpPr>
        <p:spPr>
          <a:xfrm>
            <a:off x="1534220" y="5014681"/>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Photography</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3" name="Content Placeholder 2"/>
          <p:cNvSpPr txBox="1">
            <a:spLocks/>
          </p:cNvSpPr>
          <p:nvPr/>
        </p:nvSpPr>
        <p:spPr>
          <a:xfrm>
            <a:off x="7376472" y="21245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Audio Productions</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4" name="Content Placeholder 2"/>
          <p:cNvSpPr txBox="1">
            <a:spLocks/>
          </p:cNvSpPr>
          <p:nvPr/>
        </p:nvSpPr>
        <p:spPr>
          <a:xfrm>
            <a:off x="7376472" y="3561758"/>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Copywriting</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
        <p:nvSpPr>
          <p:cNvPr id="25" name="Content Placeholder 2"/>
          <p:cNvSpPr txBox="1">
            <a:spLocks/>
          </p:cNvSpPr>
          <p:nvPr/>
        </p:nvSpPr>
        <p:spPr>
          <a:xfrm>
            <a:off x="7376472" y="5014681"/>
            <a:ext cx="4228322" cy="127986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400" b="1" dirty="0" smtClean="0">
                <a:solidFill>
                  <a:schemeClr val="bg1"/>
                </a:solidFill>
              </a:rPr>
              <a:t>Films</a:t>
            </a:r>
            <a:br>
              <a:rPr lang="en-US" sz="2400" b="1" dirty="0" smtClean="0">
                <a:solidFill>
                  <a:schemeClr val="bg1"/>
                </a:solidFill>
              </a:rPr>
            </a:br>
            <a:r>
              <a:rPr lang="en-US" dirty="0" smtClean="0">
                <a:solidFill>
                  <a:schemeClr val="bg1"/>
                </a:solidFill>
              </a:rPr>
              <a:t>Lorem ipsum dolor sit amet, consectetur adipiscing elit. Curabitur elementum posuere pretium. Quisque nibh dolor, dignissim ac dignissim ut, luctus ac urna. Aliquam aliquet non massa quis tincidunt.</a:t>
            </a:r>
            <a:endParaRPr lang="en-US" dirty="0">
              <a:solidFill>
                <a:schemeClr val="bg1"/>
              </a:solidFill>
            </a:endParaRPr>
          </a:p>
        </p:txBody>
      </p:sp>
    </p:spTree>
    <p:extLst>
      <p:ext uri="{BB962C8B-B14F-4D97-AF65-F5344CB8AC3E}">
        <p14:creationId xmlns:p14="http://schemas.microsoft.com/office/powerpoint/2010/main" val="1228081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sp>
        <p:nvSpPr>
          <p:cNvPr id="7" name="Content Placeholder 2"/>
          <p:cNvSpPr txBox="1">
            <a:spLocks/>
          </p:cNvSpPr>
          <p:nvPr/>
        </p:nvSpPr>
        <p:spPr>
          <a:xfrm>
            <a:off x="428814" y="5249903"/>
            <a:ext cx="1950262"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Consistency </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8" name="Content Placeholder 2"/>
          <p:cNvSpPr txBox="1">
            <a:spLocks/>
          </p:cNvSpPr>
          <p:nvPr/>
        </p:nvSpPr>
        <p:spPr>
          <a:xfrm>
            <a:off x="2765025" y="5249903"/>
            <a:ext cx="1937288"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Coherence</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9" name="Content Placeholder 2"/>
          <p:cNvSpPr txBox="1">
            <a:spLocks/>
          </p:cNvSpPr>
          <p:nvPr/>
        </p:nvSpPr>
        <p:spPr>
          <a:xfrm>
            <a:off x="5088262" y="5249903"/>
            <a:ext cx="1964735"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Text Clarity</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0" name="Content Placeholder 2"/>
          <p:cNvSpPr txBox="1">
            <a:spLocks/>
          </p:cNvSpPr>
          <p:nvPr/>
        </p:nvSpPr>
        <p:spPr>
          <a:xfrm>
            <a:off x="7438947" y="5249903"/>
            <a:ext cx="1977051"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Color</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1" name="Content Placeholder 2"/>
          <p:cNvSpPr txBox="1">
            <a:spLocks/>
          </p:cNvSpPr>
          <p:nvPr/>
        </p:nvSpPr>
        <p:spPr>
          <a:xfrm>
            <a:off x="9801948" y="5249903"/>
            <a:ext cx="1989371" cy="78312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2000" b="1" dirty="0" smtClean="0">
                <a:solidFill>
                  <a:schemeClr val="bg1"/>
                </a:solidFill>
              </a:rPr>
              <a:t>Information</a:t>
            </a:r>
          </a:p>
          <a:p>
            <a:pPr marL="0" indent="0">
              <a:buFont typeface="Arial" pitchFamily="34" charset="0"/>
              <a:buNone/>
            </a:pPr>
            <a:r>
              <a:rPr lang="en-US" sz="1100" dirty="0" smtClean="0">
                <a:solidFill>
                  <a:schemeClr val="bg1"/>
                </a:solidFill>
              </a:rPr>
              <a:t>Lorem ipsum dolor sit amet, consectetur adipiscing.</a:t>
            </a:r>
            <a:endParaRPr lang="en-US" sz="1100" dirty="0">
              <a:solidFill>
                <a:schemeClr val="bg1"/>
              </a:solidFill>
            </a:endParaRPr>
          </a:p>
        </p:txBody>
      </p:sp>
      <p:sp>
        <p:nvSpPr>
          <p:cNvPr id="12" name="Content Placeholder 2"/>
          <p:cNvSpPr txBox="1">
            <a:spLocks/>
          </p:cNvSpPr>
          <p:nvPr/>
        </p:nvSpPr>
        <p:spPr>
          <a:xfrm>
            <a:off x="1964286" y="2833948"/>
            <a:ext cx="9827033" cy="12389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smtClean="0">
                <a:solidFill>
                  <a:schemeClr val="bg1"/>
                </a:solidFill>
              </a:rPr>
              <a:t>Lorem ipsum dolor sit amet, </a:t>
            </a:r>
            <a:r>
              <a:rPr lang="en-US" sz="1200" b="1" smtClean="0">
                <a:solidFill>
                  <a:schemeClr val="bg1"/>
                </a:solidFill>
              </a:rPr>
              <a:t>consectetur adipiscing elit. </a:t>
            </a:r>
          </a:p>
          <a:p>
            <a:pPr marL="0" indent="0">
              <a:buFont typeface="Arial" panose="020B0604020202020204" pitchFamily="34" charset="0"/>
              <a:buNone/>
            </a:pPr>
            <a:r>
              <a:rPr lang="en-US" sz="1200" smtClean="0">
                <a:solidFill>
                  <a:schemeClr val="bg1"/>
                </a:solidFill>
              </a:rPr>
              <a:t/>
            </a:r>
            <a:br>
              <a:rPr lang="en-US" sz="1200" smtClean="0">
                <a:solidFill>
                  <a:schemeClr val="bg1"/>
                </a:solidFill>
              </a:rPr>
            </a:br>
            <a:r>
              <a:rPr lang="en-US" sz="1200" smtClean="0">
                <a:solidFill>
                  <a:schemeClr val="bg1"/>
                </a:solidFill>
              </a:rPr>
              <a:t>Curabitur elementum posuere pretium. Quisque nibh dolor, dignissim ac dignissim ut, luctus ac urna. Quis tincidunt. Curabitur elementum posuere pretium. Quisque nibh dolor, dignissim ac dignissim ut, luctus ac urna. Aliquam aliquet non massa quis tincidunt. Curabitur elementum posuere pretium. Aliquam aliquet non massa quis tincidunt. Quisque nibh dolor, dignissim ac dignissim ut, luctus ac urna. </a:t>
            </a:r>
          </a:p>
          <a:p>
            <a:pPr marL="0" indent="0">
              <a:buFont typeface="Arial" panose="020B0604020202020204" pitchFamily="34" charset="0"/>
              <a:buNone/>
            </a:pPr>
            <a:endParaRPr lang="en-US" sz="1200" smtClean="0">
              <a:solidFill>
                <a:schemeClr val="bg1"/>
              </a:solidFill>
            </a:endParaRPr>
          </a:p>
          <a:p>
            <a:pPr marL="0" indent="0">
              <a:buFont typeface="Arial" panose="020B0604020202020204" pitchFamily="34" charset="0"/>
              <a:buNone/>
            </a:pPr>
            <a:endParaRPr lang="en-US" sz="1200" dirty="0">
              <a:solidFill>
                <a:schemeClr val="bg1"/>
              </a:solidFill>
            </a:endParaRPr>
          </a:p>
        </p:txBody>
      </p:sp>
      <p:sp>
        <p:nvSpPr>
          <p:cNvPr id="13" name="Title 13"/>
          <p:cNvSpPr txBox="1">
            <a:spLocks/>
          </p:cNvSpPr>
          <p:nvPr/>
        </p:nvSpPr>
        <p:spPr>
          <a:xfrm>
            <a:off x="1964288" y="2144172"/>
            <a:ext cx="4100433" cy="83213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en-US" sz="3600" b="1" dirty="0" smtClean="0">
                <a:solidFill>
                  <a:schemeClr val="accent2"/>
                </a:solidFill>
              </a:rPr>
              <a:t>5 Important Keys</a:t>
            </a:r>
            <a:endParaRPr lang="en-US" sz="3600" b="1" dirty="0">
              <a:solidFill>
                <a:schemeClr val="accent2"/>
              </a:solidFill>
            </a:endParaRPr>
          </a:p>
        </p:txBody>
      </p:sp>
      <p:sp>
        <p:nvSpPr>
          <p:cNvPr id="14" name="Freeform 7"/>
          <p:cNvSpPr>
            <a:spLocks noEditPoints="1"/>
          </p:cNvSpPr>
          <p:nvPr/>
        </p:nvSpPr>
        <p:spPr bwMode="auto">
          <a:xfrm>
            <a:off x="606384" y="2362278"/>
            <a:ext cx="1226435" cy="1535074"/>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p>
        </p:txBody>
      </p:sp>
      <p:sp>
        <p:nvSpPr>
          <p:cNvPr id="15" name="Content Placeholder 2"/>
          <p:cNvSpPr txBox="1">
            <a:spLocks/>
          </p:cNvSpPr>
          <p:nvPr/>
        </p:nvSpPr>
        <p:spPr>
          <a:xfrm>
            <a:off x="403856"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01</a:t>
            </a:r>
            <a:endParaRPr lang="en-US" sz="4400" dirty="0">
              <a:solidFill>
                <a:schemeClr val="accent2"/>
              </a:solidFill>
              <a:latin typeface="Source Sans Pro Light" pitchFamily="34" charset="0"/>
            </a:endParaRPr>
          </a:p>
        </p:txBody>
      </p:sp>
      <p:sp>
        <p:nvSpPr>
          <p:cNvPr id="16" name="Content Placeholder 2"/>
          <p:cNvSpPr txBox="1">
            <a:spLocks/>
          </p:cNvSpPr>
          <p:nvPr/>
        </p:nvSpPr>
        <p:spPr>
          <a:xfrm>
            <a:off x="2738849"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02</a:t>
            </a:r>
            <a:endParaRPr lang="en-US" sz="4400" dirty="0">
              <a:solidFill>
                <a:schemeClr val="accent2"/>
              </a:solidFill>
              <a:latin typeface="Source Sans Pro Light" pitchFamily="34" charset="0"/>
            </a:endParaRPr>
          </a:p>
        </p:txBody>
      </p:sp>
      <p:sp>
        <p:nvSpPr>
          <p:cNvPr id="17" name="Content Placeholder 2"/>
          <p:cNvSpPr txBox="1">
            <a:spLocks/>
          </p:cNvSpPr>
          <p:nvPr/>
        </p:nvSpPr>
        <p:spPr>
          <a:xfrm>
            <a:off x="5079401"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03</a:t>
            </a:r>
            <a:endParaRPr lang="en-US" sz="4400" dirty="0">
              <a:solidFill>
                <a:schemeClr val="accent2"/>
              </a:solidFill>
              <a:latin typeface="Source Sans Pro Light" pitchFamily="34" charset="0"/>
            </a:endParaRPr>
          </a:p>
        </p:txBody>
      </p:sp>
      <p:sp>
        <p:nvSpPr>
          <p:cNvPr id="18" name="Content Placeholder 2"/>
          <p:cNvSpPr txBox="1">
            <a:spLocks/>
          </p:cNvSpPr>
          <p:nvPr/>
        </p:nvSpPr>
        <p:spPr>
          <a:xfrm>
            <a:off x="7409844"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04</a:t>
            </a:r>
            <a:endParaRPr lang="en-US" sz="4400" dirty="0">
              <a:solidFill>
                <a:schemeClr val="accent2"/>
              </a:solidFill>
              <a:latin typeface="Source Sans Pro Light" pitchFamily="34" charset="0"/>
            </a:endParaRPr>
          </a:p>
        </p:txBody>
      </p:sp>
      <p:sp>
        <p:nvSpPr>
          <p:cNvPr id="19" name="Content Placeholder 2"/>
          <p:cNvSpPr txBox="1">
            <a:spLocks/>
          </p:cNvSpPr>
          <p:nvPr/>
        </p:nvSpPr>
        <p:spPr>
          <a:xfrm>
            <a:off x="9763422" y="4587129"/>
            <a:ext cx="843875" cy="65190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400" dirty="0" smtClean="0">
                <a:solidFill>
                  <a:schemeClr val="accent2"/>
                </a:solidFill>
                <a:latin typeface="Source Sans Pro Light" pitchFamily="34" charset="0"/>
              </a:rPr>
              <a:t>05</a:t>
            </a:r>
            <a:endParaRPr lang="en-US" sz="4400" dirty="0">
              <a:solidFill>
                <a:schemeClr val="accent2"/>
              </a:solidFill>
              <a:latin typeface="Source Sans Pro Light" pitchFamily="34" charset="0"/>
            </a:endParaRPr>
          </a:p>
        </p:txBody>
      </p:sp>
    </p:spTree>
    <p:extLst>
      <p:ext uri="{BB962C8B-B14F-4D97-AF65-F5344CB8AC3E}">
        <p14:creationId xmlns:p14="http://schemas.microsoft.com/office/powerpoint/2010/main" val="2577950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16200000">
            <a:off x="-2788231" y="791795"/>
            <a:ext cx="8594767" cy="5274412"/>
            <a:chOff x="1251204" y="190500"/>
            <a:chExt cx="9675114" cy="5935847"/>
          </a:xfrm>
        </p:grpSpPr>
        <p:sp>
          <p:nvSpPr>
            <p:cNvPr id="5" name="等腰三角形 4"/>
            <p:cNvSpPr/>
            <p:nvPr/>
          </p:nvSpPr>
          <p:spPr>
            <a:xfrm flipV="1">
              <a:off x="3489960" y="1463040"/>
              <a:ext cx="5212080" cy="449317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flipH="1" flipV="1">
              <a:off x="1781860" y="2514600"/>
              <a:ext cx="2174444" cy="1874520"/>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flipH="1">
              <a:off x="6308496" y="4489275"/>
              <a:ext cx="1701648" cy="146693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flipH="1">
              <a:off x="7717536" y="755694"/>
              <a:ext cx="1305816" cy="112570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flipH="1">
              <a:off x="8461247" y="2307020"/>
              <a:ext cx="992125" cy="85527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p:nvSpPr>
          <p:spPr>
            <a:xfrm flipH="1">
              <a:off x="2668524" y="1170852"/>
              <a:ext cx="708052" cy="610389"/>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flipH="1">
              <a:off x="1251204" y="2973508"/>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flipH="1" flipV="1">
              <a:off x="10334244" y="31623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flipH="1" flipV="1">
              <a:off x="3095244" y="5883820"/>
              <a:ext cx="281332" cy="242527"/>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flipH="1">
              <a:off x="9520121" y="774217"/>
              <a:ext cx="1168149" cy="1007024"/>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flipH="1" flipV="1">
              <a:off x="10531602" y="190500"/>
              <a:ext cx="394716" cy="340272"/>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4243" y="1851645"/>
            <a:ext cx="2496992" cy="3154710"/>
          </a:xfrm>
          <a:prstGeom prst="rect">
            <a:avLst/>
          </a:prstGeom>
          <a:noFill/>
        </p:spPr>
        <p:txBody>
          <a:bodyPr wrap="square" rtlCol="0">
            <a:spAutoFit/>
          </a:bodyPr>
          <a:lstStyle/>
          <a:p>
            <a:pPr algn="ctr"/>
            <a:r>
              <a:rPr lang="en-US" altLang="zh-CN" sz="19900" b="1" dirty="0" smtClean="0">
                <a:solidFill>
                  <a:schemeClr val="bg1"/>
                </a:solidFill>
              </a:rPr>
              <a:t>2</a:t>
            </a:r>
            <a:endParaRPr lang="zh-CN" altLang="en-US" sz="19900" b="1" dirty="0">
              <a:solidFill>
                <a:schemeClr val="bg1"/>
              </a:solidFill>
            </a:endParaRPr>
          </a:p>
        </p:txBody>
      </p:sp>
      <p:sp>
        <p:nvSpPr>
          <p:cNvPr id="16" name="文本框 15"/>
          <p:cNvSpPr txBox="1"/>
          <p:nvPr/>
        </p:nvSpPr>
        <p:spPr>
          <a:xfrm>
            <a:off x="5870389" y="2450424"/>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17" name="文本框 16"/>
          <p:cNvSpPr txBox="1"/>
          <p:nvPr/>
        </p:nvSpPr>
        <p:spPr>
          <a:xfrm>
            <a:off x="5870388" y="3089061"/>
            <a:ext cx="4989685" cy="12003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Sed vitae quam metus. Etiam fermentum turpis vel lectus dignissim consectetur. </a:t>
            </a:r>
            <a:endParaRPr lang="zh-CN" altLang="en-US" dirty="0">
              <a:solidFill>
                <a:schemeClr val="bg1"/>
              </a:solidFill>
            </a:endParaRPr>
          </a:p>
        </p:txBody>
      </p:sp>
    </p:spTree>
    <p:extLst>
      <p:ext uri="{BB962C8B-B14F-4D97-AF65-F5344CB8AC3E}">
        <p14:creationId xmlns:p14="http://schemas.microsoft.com/office/powerpoint/2010/main" val="544183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flipV="1">
            <a:off x="365855" y="320041"/>
            <a:ext cx="1890252" cy="1629103"/>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509153" y="445113"/>
            <a:ext cx="1189030" cy="102475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160062" y="1115147"/>
            <a:ext cx="823174" cy="709448"/>
          </a:xfrm>
          <a:prstGeom prst="triangl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050254" y="434272"/>
            <a:ext cx="5202004" cy="523220"/>
          </a:xfrm>
          <a:prstGeom prst="rect">
            <a:avLst/>
          </a:prstGeom>
          <a:noFill/>
        </p:spPr>
        <p:txBody>
          <a:bodyPr wrap="square" rtlCol="0">
            <a:spAutoFit/>
          </a:bodyPr>
          <a:lstStyle/>
          <a:p>
            <a:r>
              <a:rPr lang="en-US" altLang="zh-CN" sz="2800" b="1" dirty="0" smtClean="0">
                <a:solidFill>
                  <a:schemeClr val="accent2"/>
                </a:solidFill>
              </a:rPr>
              <a:t>MOMODA POWERPOINT</a:t>
            </a:r>
            <a:endParaRPr lang="zh-CN" altLang="en-US" sz="2800" b="1" dirty="0">
              <a:solidFill>
                <a:schemeClr val="accent2"/>
              </a:solidFill>
            </a:endParaRPr>
          </a:p>
        </p:txBody>
      </p:sp>
      <p:sp>
        <p:nvSpPr>
          <p:cNvPr id="6" name="文本框 5"/>
          <p:cNvSpPr txBox="1"/>
          <p:nvPr/>
        </p:nvSpPr>
        <p:spPr>
          <a:xfrm>
            <a:off x="3050254" y="960119"/>
            <a:ext cx="8641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solidFill>
              </a:rPr>
              <a:t>Morbi dignissim nisl in diam sagittis, id dapibus nulla pretium. </a:t>
            </a:r>
            <a:endParaRPr lang="zh-CN" altLang="en-US" dirty="0">
              <a:solidFill>
                <a:schemeClr val="bg1"/>
              </a:solidFill>
            </a:endParaRPr>
          </a:p>
        </p:txBody>
      </p:sp>
      <p:cxnSp>
        <p:nvCxnSpPr>
          <p:cNvPr id="7" name="Straight Connector 30"/>
          <p:cNvCxnSpPr/>
          <p:nvPr/>
        </p:nvCxnSpPr>
        <p:spPr>
          <a:xfrm>
            <a:off x="1556849"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cxnSp>
        <p:nvCxnSpPr>
          <p:cNvPr id="8" name="Straight Connector 35"/>
          <p:cNvCxnSpPr/>
          <p:nvPr/>
        </p:nvCxnSpPr>
        <p:spPr>
          <a:xfrm>
            <a:off x="3608067"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218086" y="5616819"/>
            <a:ext cx="11759003" cy="89796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dirty="0" smtClean="0">
                <a:solidFill>
                  <a:schemeClr val="accent2"/>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dirty="0">
              <a:solidFill>
                <a:schemeClr val="accent2"/>
              </a:solidFill>
            </a:endParaRPr>
          </a:p>
        </p:txBody>
      </p:sp>
      <p:sp>
        <p:nvSpPr>
          <p:cNvPr id="10" name="Teardrop 36"/>
          <p:cNvSpPr/>
          <p:nvPr/>
        </p:nvSpPr>
        <p:spPr>
          <a:xfrm rot="8100000">
            <a:off x="1249166"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cxnSp>
        <p:nvCxnSpPr>
          <p:cNvPr id="11" name="Straight Connector 52"/>
          <p:cNvCxnSpPr/>
          <p:nvPr/>
        </p:nvCxnSpPr>
        <p:spPr>
          <a:xfrm>
            <a:off x="5742120"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12" name="Teardrop 58"/>
          <p:cNvSpPr/>
          <p:nvPr/>
        </p:nvSpPr>
        <p:spPr>
          <a:xfrm rot="8100000">
            <a:off x="5436863"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sp>
        <p:nvSpPr>
          <p:cNvPr id="13" name="Teardrop 44"/>
          <p:cNvSpPr/>
          <p:nvPr/>
        </p:nvSpPr>
        <p:spPr>
          <a:xfrm rot="8100000">
            <a:off x="3302810"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cxnSp>
        <p:nvCxnSpPr>
          <p:cNvPr id="14" name="Straight Connector 63"/>
          <p:cNvCxnSpPr/>
          <p:nvPr/>
        </p:nvCxnSpPr>
        <p:spPr>
          <a:xfrm>
            <a:off x="7959140"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cxnSp>
        <p:nvCxnSpPr>
          <p:cNvPr id="15" name="Straight Connector 67"/>
          <p:cNvCxnSpPr/>
          <p:nvPr/>
        </p:nvCxnSpPr>
        <p:spPr>
          <a:xfrm>
            <a:off x="10185115" y="3841405"/>
            <a:ext cx="0" cy="1107492"/>
          </a:xfrm>
          <a:prstGeom prst="line">
            <a:avLst/>
          </a:prstGeom>
          <a:ln w="28575">
            <a:solidFill>
              <a:srgbClr val="F9CB43"/>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txBox="1">
            <a:spLocks/>
          </p:cNvSpPr>
          <p:nvPr/>
        </p:nvSpPr>
        <p:spPr>
          <a:xfrm>
            <a:off x="9239340"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Improvements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17" name="Teardrop 69"/>
          <p:cNvSpPr/>
          <p:nvPr/>
        </p:nvSpPr>
        <p:spPr>
          <a:xfrm rot="8100000">
            <a:off x="9879857"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pic>
        <p:nvPicPr>
          <p:cNvPr id="18" name="Picture 77" descr="F:\Trabajos\Envato\Graphic River\Mica PPT\mountains.pn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a:stretch/>
        </p:blipFill>
        <p:spPr bwMode="auto">
          <a:xfrm>
            <a:off x="435023" y="4094088"/>
            <a:ext cx="11080198" cy="1066629"/>
          </a:xfrm>
          <a:prstGeom prst="rect">
            <a:avLst/>
          </a:prstGeom>
          <a:noFill/>
          <a:extLst>
            <a:ext uri="{909E8E84-426E-40DD-AFC4-6F175D3DCCD1}">
              <a14:hiddenFill xmlns:a14="http://schemas.microsoft.com/office/drawing/2010/main">
                <a:solidFill>
                  <a:srgbClr val="FFFFFF"/>
                </a:solidFill>
              </a14:hiddenFill>
            </a:ext>
          </a:extLst>
        </p:spPr>
      </p:pic>
      <p:sp>
        <p:nvSpPr>
          <p:cNvPr id="19" name="Teardrop 65"/>
          <p:cNvSpPr/>
          <p:nvPr/>
        </p:nvSpPr>
        <p:spPr>
          <a:xfrm rot="8100000">
            <a:off x="7653884" y="1982180"/>
            <a:ext cx="615366" cy="615206"/>
          </a:xfrm>
          <a:prstGeom prst="teardrop">
            <a:avLst/>
          </a:prstGeom>
          <a:solidFill>
            <a:schemeClr val="accent2"/>
          </a:solid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dirty="0"/>
          </a:p>
        </p:txBody>
      </p:sp>
      <p:grpSp>
        <p:nvGrpSpPr>
          <p:cNvPr id="20" name="组合 19"/>
          <p:cNvGrpSpPr/>
          <p:nvPr/>
        </p:nvGrpSpPr>
        <p:grpSpPr>
          <a:xfrm>
            <a:off x="1409450" y="2109255"/>
            <a:ext cx="8962669" cy="369205"/>
            <a:chOff x="1409083" y="1860624"/>
            <a:chExt cx="8960336" cy="369205"/>
          </a:xfrm>
          <a:solidFill>
            <a:schemeClr val="bg1"/>
          </a:solidFill>
        </p:grpSpPr>
        <p:sp>
          <p:nvSpPr>
            <p:cNvPr id="21" name="Freeform 6"/>
            <p:cNvSpPr>
              <a:spLocks noEditPoints="1"/>
            </p:cNvSpPr>
            <p:nvPr/>
          </p:nvSpPr>
          <p:spPr bwMode="auto">
            <a:xfrm>
              <a:off x="1409083" y="1860624"/>
              <a:ext cx="308541" cy="339396"/>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2" name="Freeform 11"/>
            <p:cNvSpPr>
              <a:spLocks/>
            </p:cNvSpPr>
            <p:nvPr/>
          </p:nvSpPr>
          <p:spPr bwMode="auto">
            <a:xfrm>
              <a:off x="5551874" y="1930011"/>
              <a:ext cx="380556" cy="247402"/>
            </a:xfrm>
            <a:custGeom>
              <a:avLst/>
              <a:gdLst>
                <a:gd name="T0" fmla="*/ 304 w 400"/>
                <a:gd name="T1" fmla="*/ 73 h 260"/>
                <a:gd name="T2" fmla="*/ 288 w 400"/>
                <a:gd name="T3" fmla="*/ 74 h 260"/>
                <a:gd name="T4" fmla="*/ 186 w 400"/>
                <a:gd name="T5" fmla="*/ 0 h 260"/>
                <a:gd name="T6" fmla="*/ 80 w 400"/>
                <a:gd name="T7" fmla="*/ 104 h 260"/>
                <a:gd name="T8" fmla="*/ 81 w 400"/>
                <a:gd name="T9" fmla="*/ 119 h 260"/>
                <a:gd name="T10" fmla="*/ 72 w 400"/>
                <a:gd name="T11" fmla="*/ 118 h 260"/>
                <a:gd name="T12" fmla="*/ 0 w 400"/>
                <a:gd name="T13" fmla="*/ 189 h 260"/>
                <a:gd name="T14" fmla="*/ 72 w 400"/>
                <a:gd name="T15" fmla="*/ 260 h 260"/>
                <a:gd name="T16" fmla="*/ 172 w 400"/>
                <a:gd name="T17" fmla="*/ 260 h 260"/>
                <a:gd name="T18" fmla="*/ 172 w 400"/>
                <a:gd name="T19" fmla="*/ 184 h 260"/>
                <a:gd name="T20" fmla="*/ 130 w 400"/>
                <a:gd name="T21" fmla="*/ 184 h 260"/>
                <a:gd name="T22" fmla="*/ 200 w 400"/>
                <a:gd name="T23" fmla="*/ 92 h 260"/>
                <a:gd name="T24" fmla="*/ 270 w 400"/>
                <a:gd name="T25" fmla="*/ 184 h 260"/>
                <a:gd name="T26" fmla="*/ 228 w 400"/>
                <a:gd name="T27" fmla="*/ 184 h 260"/>
                <a:gd name="T28" fmla="*/ 228 w 400"/>
                <a:gd name="T29" fmla="*/ 260 h 260"/>
                <a:gd name="T30" fmla="*/ 304 w 400"/>
                <a:gd name="T31" fmla="*/ 260 h 260"/>
                <a:gd name="T32" fmla="*/ 400 w 400"/>
                <a:gd name="T33" fmla="*/ 166 h 260"/>
                <a:gd name="T34" fmla="*/ 304 w 400"/>
                <a:gd name="T35" fmla="*/ 73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3" name="Freeform 16"/>
            <p:cNvSpPr>
              <a:spLocks noEditPoints="1"/>
            </p:cNvSpPr>
            <p:nvPr/>
          </p:nvSpPr>
          <p:spPr bwMode="auto">
            <a:xfrm>
              <a:off x="3431114" y="1878205"/>
              <a:ext cx="352026" cy="35162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4" name="Freeform 21"/>
            <p:cNvSpPr>
              <a:spLocks noEditPoints="1"/>
            </p:cNvSpPr>
            <p:nvPr/>
          </p:nvSpPr>
          <p:spPr bwMode="auto">
            <a:xfrm>
              <a:off x="10018894" y="1914750"/>
              <a:ext cx="350525" cy="312030"/>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sp>
          <p:nvSpPr>
            <p:cNvPr id="25" name="Freeform 26"/>
            <p:cNvSpPr>
              <a:spLocks noEditPoints="1"/>
            </p:cNvSpPr>
            <p:nvPr/>
          </p:nvSpPr>
          <p:spPr bwMode="auto">
            <a:xfrm>
              <a:off x="7842074" y="1892368"/>
              <a:ext cx="258228" cy="323298"/>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grpFill/>
            <a:ln>
              <a:noFill/>
            </a:ln>
            <a:effectLst>
              <a:outerShdw blurRad="508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4400" b="1" dirty="0">
                <a:solidFill>
                  <a:schemeClr val="tx1"/>
                </a:solidFill>
              </a:endParaRPr>
            </a:p>
          </p:txBody>
        </p:sp>
      </p:grpSp>
      <p:sp>
        <p:nvSpPr>
          <p:cNvPr id="26" name="Content Placeholder 2"/>
          <p:cNvSpPr txBox="1">
            <a:spLocks/>
          </p:cNvSpPr>
          <p:nvPr/>
        </p:nvSpPr>
        <p:spPr>
          <a:xfrm>
            <a:off x="7015790"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Passwords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27" name="Content Placeholder 2"/>
          <p:cNvSpPr txBox="1">
            <a:spLocks/>
          </p:cNvSpPr>
          <p:nvPr/>
        </p:nvSpPr>
        <p:spPr>
          <a:xfrm>
            <a:off x="4798770"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Uploads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28" name="Content Placeholder 2"/>
          <p:cNvSpPr txBox="1">
            <a:spLocks/>
          </p:cNvSpPr>
          <p:nvPr/>
        </p:nvSpPr>
        <p:spPr>
          <a:xfrm>
            <a:off x="2664717"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Support</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
        <p:nvSpPr>
          <p:cNvPr id="29" name="Content Placeholder 2"/>
          <p:cNvSpPr txBox="1">
            <a:spLocks/>
          </p:cNvSpPr>
          <p:nvPr/>
        </p:nvSpPr>
        <p:spPr>
          <a:xfrm>
            <a:off x="617985" y="2696301"/>
            <a:ext cx="1891551" cy="11216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b="1" dirty="0" smtClean="0">
                <a:solidFill>
                  <a:schemeClr val="accent2"/>
                </a:solidFill>
              </a:rPr>
              <a:t>Networks</a:t>
            </a:r>
          </a:p>
          <a:p>
            <a:pPr marL="0" indent="0" algn="ctr">
              <a:buFont typeface="Arial" pitchFamily="34" charset="0"/>
              <a:buNone/>
            </a:pPr>
            <a:r>
              <a:rPr lang="en-US" dirty="0" smtClean="0">
                <a:solidFill>
                  <a:schemeClr val="accent2"/>
                </a:solidFill>
              </a:rPr>
              <a:t>Lorem ipsum dolor sit amet, consectetur adipiscing elit.</a:t>
            </a:r>
            <a:endParaRPr lang="en-US" dirty="0">
              <a:solidFill>
                <a:schemeClr val="accent2"/>
              </a:solidFill>
            </a:endParaRPr>
          </a:p>
        </p:txBody>
      </p:sp>
    </p:spTree>
    <p:extLst>
      <p:ext uri="{BB962C8B-B14F-4D97-AF65-F5344CB8AC3E}">
        <p14:creationId xmlns:p14="http://schemas.microsoft.com/office/powerpoint/2010/main" val="3761887558"/>
      </p:ext>
    </p:extLst>
  </p:cSld>
  <p:clrMapOvr>
    <a:masterClrMapping/>
  </p:clrMapOvr>
</p:sld>
</file>

<file path=ppt/theme/theme1.xml><?xml version="1.0" encoding="utf-8"?>
<a:theme xmlns:a="http://schemas.openxmlformats.org/drawingml/2006/main" name="Office 主题">
  <a:themeElements>
    <a:clrScheme name="水绿色">
      <a:dk1>
        <a:sysClr val="windowText" lastClr="000000"/>
      </a:dk1>
      <a:lt1>
        <a:sysClr val="window" lastClr="FFFFFF"/>
      </a:lt1>
      <a:dk2>
        <a:srgbClr val="373545"/>
      </a:dk2>
      <a:lt2>
        <a:srgbClr val="DCD8DC"/>
      </a:lt2>
      <a:accent1>
        <a:srgbClr val="FF684D"/>
      </a:accent1>
      <a:accent2>
        <a:srgbClr val="2BB8AA"/>
      </a:accent2>
      <a:accent3>
        <a:srgbClr val="3F3F3F"/>
      </a:accent3>
      <a:accent4>
        <a:srgbClr val="3F3F3F"/>
      </a:accent4>
      <a:accent5>
        <a:srgbClr val="3F3F3F"/>
      </a:accent5>
      <a:accent6>
        <a:srgbClr val="3F3F3F"/>
      </a:accent6>
      <a:hlink>
        <a:srgbClr val="FFFFFF"/>
      </a:hlink>
      <a:folHlink>
        <a:srgbClr val="8C8C8C"/>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Mayas Theme Color">
    <a:dk1>
      <a:srgbClr val="5C5C5C"/>
    </a:dk1>
    <a:lt1>
      <a:sysClr val="window" lastClr="FFFFFF"/>
    </a:lt1>
    <a:dk2>
      <a:srgbClr val="3F3F3F"/>
    </a:dk2>
    <a:lt2>
      <a:srgbClr val="FCFCFC"/>
    </a:lt2>
    <a:accent1>
      <a:srgbClr val="1B6AA3"/>
    </a:accent1>
    <a:accent2>
      <a:srgbClr val="84CBC5"/>
    </a:accent2>
    <a:accent3>
      <a:srgbClr val="F8D35E"/>
    </a:accent3>
    <a:accent4>
      <a:srgbClr val="F47264"/>
    </a:accent4>
    <a:accent5>
      <a:srgbClr val="7CC8EC"/>
    </a:accent5>
    <a:accent6>
      <a:srgbClr val="868AD1"/>
    </a:accent6>
    <a:hlink>
      <a:srgbClr val="0000FF"/>
    </a:hlink>
    <a:folHlink>
      <a:srgbClr val="800080"/>
    </a:folHlink>
  </a:clrScheme>
  <a:fontScheme name="Mayas Fonts">
    <a:majorFont>
      <a:latin typeface="Source Sans Pro Light"/>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91</TotalTime>
  <Words>1719</Words>
  <Application>Microsoft Office PowerPoint</Application>
  <PresentationFormat>自定义</PresentationFormat>
  <Paragraphs>253</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MOMODA素材</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****.taobao.com</cp:keywords>
  <dc:description>****.taobao.com</dc:description>
  <cp:lastModifiedBy>Microsoft</cp:lastModifiedBy>
  <cp:revision>59</cp:revision>
  <dcterms:created xsi:type="dcterms:W3CDTF">2015-01-21T16:40:03Z</dcterms:created>
  <dcterms:modified xsi:type="dcterms:W3CDTF">2016-06-22T07:45:59Z</dcterms:modified>
  <cp:category>****.taobao.com</cp:category>
</cp:coreProperties>
</file>