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17831"/>
    <a:srgbClr val="D76E17"/>
    <a:srgbClr val="FBB26B"/>
    <a:srgbClr val="C8B574"/>
    <a:srgbClr val="33383E"/>
    <a:srgbClr val="FDCCCA"/>
    <a:srgbClr val="A8C1B3"/>
    <a:srgbClr val="7F7F7F"/>
    <a:srgbClr val="2867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7748" autoAdjust="0"/>
  </p:normalViewPr>
  <p:slideViewPr>
    <p:cSldViewPr snapToGrid="0" showGuides="1">
      <p:cViewPr varScale="1">
        <p:scale>
          <a:sx n="110" d="100"/>
          <a:sy n="110" d="100"/>
        </p:scale>
        <p:origin x="-51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52678-3355-4A61-AF3E-879DD15D5A69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86862-0BBB-44B0-BB72-0F393A039F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649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https://ununsplash.imgix.net/photo-1416949929422-a1d9c8fe84af?q=75&amp;fm=jpg&amp;s=f53cfc09b4e1acf0c5faa0e5962d27d1</a:t>
            </a:r>
          </a:p>
          <a:p>
            <a:r>
              <a:rPr lang="en-US" altLang="zh-CN" dirty="0" smtClean="0"/>
              <a:t>https://unsplash.imgix.net/photo-1415889678233-eb900aeee9e1?q=75&amp;fm=jpg&amp;s=a41f4d6b1848cd673323fa4ee17da470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你能看到在页面的顶端与底部有两个颜色不同的平行四边形色块。你可以在底部放上网址，在顶端放上公司口号等。当然，不加也是可以的。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6862-0BBB-44B0-BB72-0F393A039F3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044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https://ununsplash.imgix.net/photo-1416862291207-4ca732144d83?q=75&amp;fm=jpg&amp;s=df8c00463528dcbff9e2f80eb9c09516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https://ununsplash.imgix.net/photo-1416949929422-a1d9c8fe84af?q=75&amp;fm=jpg&amp;s=f53cfc09b4e1acf0c5faa0e5962d27d1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在本页面，你可以放置两张图片，并在下方的色块中写明标题，以此进行辅助说明。而左下角的色块则是预留给你放置公司</a:t>
            </a:r>
            <a:r>
              <a:rPr lang="en-US" altLang="zh-CN" dirty="0" smtClean="0"/>
              <a:t>LOGO</a:t>
            </a:r>
            <a:r>
              <a:rPr lang="zh-CN" altLang="en-US" dirty="0" smtClean="0"/>
              <a:t>或是联系方式的地方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6862-0BBB-44B0-BB72-0F393A039F3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675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https://ununsplash.imgix.net/photo-1416949929422-a1d9c8fe84af?q=75&amp;fm=jpg&amp;s=f53cfc09b4e1acf0c5faa0e5962d27d1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在本页中，左上角留出用来放置公司</a:t>
            </a:r>
            <a:r>
              <a:rPr lang="en-US" altLang="zh-CN" dirty="0" smtClean="0"/>
              <a:t>LOGO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6862-0BBB-44B0-BB72-0F393A039F3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000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https://ununsplash.imgix.net/photo-1416949929422-a1d9c8fe84af?q=75&amp;fm=jpg&amp;s=f53cfc09b4e1acf0c5faa0e5962d27d1</a:t>
            </a:r>
          </a:p>
          <a:p>
            <a:r>
              <a:rPr lang="en-US" altLang="zh-CN" dirty="0" smtClean="0"/>
              <a:t>https://unsplash.imgix.net/photo-1415889678233-eb900aeee9e1?q=75&amp;fm=jpg&amp;s=a41f4d6b1848cd673323fa4ee17da470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https://ununsplash.imgix.net/photo-1416862291207-4ca732144d83?q=75&amp;fm=jpg&amp;s=df8c00463528dcbff9e2f80eb9c09516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6862-0BBB-44B0-BB72-0F393A039F3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327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75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35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51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09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010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12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36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78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45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7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19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A154-323C-474E-93AA-E1931454DE3D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994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3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平行四边形 5"/>
          <p:cNvSpPr/>
          <p:nvPr/>
        </p:nvSpPr>
        <p:spPr>
          <a:xfrm>
            <a:off x="7688686" y="811369"/>
            <a:ext cx="5898524" cy="5061397"/>
          </a:xfrm>
          <a:prstGeom prst="parallelogram">
            <a:avLst>
              <a:gd name="adj" fmla="val 100104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1219200" y="6606862"/>
            <a:ext cx="6546166" cy="251138"/>
          </a:xfrm>
          <a:prstGeom prst="parallelogram">
            <a:avLst>
              <a:gd name="adj" fmla="val 97821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1219200" y="6606862"/>
            <a:ext cx="5732929" cy="251138"/>
          </a:xfrm>
          <a:prstGeom prst="parallelogram">
            <a:avLst>
              <a:gd name="adj" fmla="val 97821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7337368" y="1972888"/>
            <a:ext cx="4261658" cy="359366"/>
          </a:xfrm>
          <a:prstGeom prst="parallelogram">
            <a:avLst>
              <a:gd name="adj" fmla="val 102447"/>
            </a:avLst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6533" b="13324"/>
          <a:stretch>
            <a:fillRect/>
          </a:stretch>
        </p:blipFill>
        <p:spPr>
          <a:xfrm>
            <a:off x="1712686" y="2332254"/>
            <a:ext cx="9529055" cy="4028205"/>
          </a:xfrm>
          <a:custGeom>
            <a:avLst/>
            <a:gdLst>
              <a:gd name="connsiteX0" fmla="*/ 4019222 w 9789459"/>
              <a:gd name="connsiteY0" fmla="*/ 0 h 4028205"/>
              <a:gd name="connsiteX1" fmla="*/ 9789459 w 9789459"/>
              <a:gd name="connsiteY1" fmla="*/ 0 h 4028205"/>
              <a:gd name="connsiteX2" fmla="*/ 5770237 w 9789459"/>
              <a:gd name="connsiteY2" fmla="*/ 4028205 h 4028205"/>
              <a:gd name="connsiteX3" fmla="*/ 0 w 9789459"/>
              <a:gd name="connsiteY3" fmla="*/ 4028205 h 4028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9459" h="4028205">
                <a:moveTo>
                  <a:pt x="4019222" y="0"/>
                </a:moveTo>
                <a:lnTo>
                  <a:pt x="9789459" y="0"/>
                </a:lnTo>
                <a:lnTo>
                  <a:pt x="5770237" y="4028205"/>
                </a:lnTo>
                <a:lnTo>
                  <a:pt x="0" y="4028205"/>
                </a:lnTo>
                <a:close/>
              </a:path>
            </a:pathLst>
          </a:custGeom>
        </p:spPr>
      </p:pic>
      <p:sp>
        <p:nvSpPr>
          <p:cNvPr id="10" name="平行四边形 9"/>
          <p:cNvSpPr/>
          <p:nvPr/>
        </p:nvSpPr>
        <p:spPr>
          <a:xfrm>
            <a:off x="7240549" y="-1"/>
            <a:ext cx="5657870" cy="555156"/>
          </a:xfrm>
          <a:prstGeom prst="parallelogram">
            <a:avLst>
              <a:gd name="adj" fmla="val 10050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21920" y="555155"/>
            <a:ext cx="3848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TEMPLATE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9220" y="1879611"/>
            <a:ext cx="249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Design by </a:t>
            </a:r>
            <a:r>
              <a:rPr lang="en-US" altLang="zh-CN" dirty="0" err="1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Richasy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620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529" y="0"/>
            <a:ext cx="10320471" cy="6858000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-516835" y="-159026"/>
            <a:ext cx="5724939" cy="7176052"/>
          </a:xfrm>
          <a:custGeom>
            <a:avLst/>
            <a:gdLst>
              <a:gd name="connsiteX0" fmla="*/ 2782957 w 5724939"/>
              <a:gd name="connsiteY0" fmla="*/ 6838121 h 6897756"/>
              <a:gd name="connsiteX1" fmla="*/ 5724939 w 5724939"/>
              <a:gd name="connsiteY1" fmla="*/ 59635 h 6897756"/>
              <a:gd name="connsiteX2" fmla="*/ 0 w 5724939"/>
              <a:gd name="connsiteY2" fmla="*/ 0 h 6897756"/>
              <a:gd name="connsiteX3" fmla="*/ 59635 w 5724939"/>
              <a:gd name="connsiteY3" fmla="*/ 6897756 h 6897756"/>
              <a:gd name="connsiteX4" fmla="*/ 2782957 w 5724939"/>
              <a:gd name="connsiteY4" fmla="*/ 6838121 h 689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4939" h="6897756">
                <a:moveTo>
                  <a:pt x="2782957" y="6838121"/>
                </a:moveTo>
                <a:lnTo>
                  <a:pt x="5724939" y="59635"/>
                </a:lnTo>
                <a:lnTo>
                  <a:pt x="0" y="0"/>
                </a:lnTo>
                <a:lnTo>
                  <a:pt x="59635" y="6897756"/>
                </a:lnTo>
                <a:lnTo>
                  <a:pt x="2782957" y="6838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r="3617" b="275"/>
          <a:stretch/>
        </p:blipFill>
        <p:spPr>
          <a:xfrm>
            <a:off x="7237713" y="-458856"/>
            <a:ext cx="7594503" cy="5699263"/>
          </a:xfrm>
          <a:custGeom>
            <a:avLst/>
            <a:gdLst>
              <a:gd name="connsiteX0" fmla="*/ 2433186 w 7919639"/>
              <a:gd name="connsiteY0" fmla="*/ 0 h 5699263"/>
              <a:gd name="connsiteX1" fmla="*/ 7919639 w 7919639"/>
              <a:gd name="connsiteY1" fmla="*/ 0 h 5699263"/>
              <a:gd name="connsiteX2" fmla="*/ 5486453 w 7919639"/>
              <a:gd name="connsiteY2" fmla="*/ 5699263 h 5699263"/>
              <a:gd name="connsiteX3" fmla="*/ 0 w 7919639"/>
              <a:gd name="connsiteY3" fmla="*/ 5699263 h 569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9639" h="5699263">
                <a:moveTo>
                  <a:pt x="2433186" y="0"/>
                </a:moveTo>
                <a:lnTo>
                  <a:pt x="7919639" y="0"/>
                </a:lnTo>
                <a:lnTo>
                  <a:pt x="5486453" y="5699263"/>
                </a:lnTo>
                <a:lnTo>
                  <a:pt x="0" y="56992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</p:pic>
      <p:sp>
        <p:nvSpPr>
          <p:cNvPr id="7" name="矩形 6"/>
          <p:cNvSpPr/>
          <p:nvPr/>
        </p:nvSpPr>
        <p:spPr>
          <a:xfrm>
            <a:off x="-516835" y="4781550"/>
            <a:ext cx="12708835" cy="2076450"/>
          </a:xfrm>
          <a:prstGeom prst="rect">
            <a:avLst/>
          </a:prstGeom>
          <a:solidFill>
            <a:srgbClr val="C8B5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6210300" y="-308113"/>
            <a:ext cx="3379304" cy="7474226"/>
          </a:xfrm>
          <a:prstGeom prst="parallelogram">
            <a:avLst>
              <a:gd name="adj" fmla="val 952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2267210" y="4781550"/>
            <a:ext cx="4970503" cy="2076450"/>
          </a:xfrm>
          <a:prstGeom prst="parallelogram">
            <a:avLst>
              <a:gd name="adj" fmla="val 42746"/>
            </a:avLst>
          </a:prstGeom>
          <a:solidFill>
            <a:srgbClr val="D76E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1993761" y="-308113"/>
            <a:ext cx="3379304" cy="7474226"/>
          </a:xfrm>
          <a:prstGeom prst="parallelogram">
            <a:avLst>
              <a:gd name="adj" fmla="val 952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0" y="571500"/>
            <a:ext cx="2267210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0" y="293619"/>
            <a:ext cx="318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Company</a:t>
            </a:r>
          </a:p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Introduction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0" y="1802061"/>
            <a:ext cx="37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here </a:t>
            </a:r>
            <a:r>
              <a:rPr lang="en-US" altLang="zh-CN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</a:t>
            </a:r>
            <a:r>
              <a:rPr lang="en-US" altLang="zh-CN" sz="2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2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here</a:t>
            </a:r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71406" y="5496609"/>
            <a:ext cx="276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TITLE HERE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415626" y="5496609"/>
            <a:ext cx="276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TITLE HERE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338" y="1493948"/>
            <a:ext cx="3371406" cy="144352"/>
          </a:xfrm>
          <a:prstGeom prst="rect">
            <a:avLst/>
          </a:prstGeom>
          <a:solidFill>
            <a:srgbClr val="D76E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66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38"/>
          <a:stretch/>
        </p:blipFill>
        <p:spPr>
          <a:xfrm>
            <a:off x="0" y="0"/>
            <a:ext cx="12284765" cy="5063067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-476250" y="-247650"/>
            <a:ext cx="8991600" cy="7505700"/>
          </a:xfrm>
          <a:custGeom>
            <a:avLst/>
            <a:gdLst>
              <a:gd name="connsiteX0" fmla="*/ 2000250 w 8991600"/>
              <a:gd name="connsiteY0" fmla="*/ 7334250 h 7505700"/>
              <a:gd name="connsiteX1" fmla="*/ 8991600 w 8991600"/>
              <a:gd name="connsiteY1" fmla="*/ 0 h 7505700"/>
              <a:gd name="connsiteX2" fmla="*/ 0 w 8991600"/>
              <a:gd name="connsiteY2" fmla="*/ 38100 h 7505700"/>
              <a:gd name="connsiteX3" fmla="*/ 266700 w 8991600"/>
              <a:gd name="connsiteY3" fmla="*/ 7505700 h 7505700"/>
              <a:gd name="connsiteX4" fmla="*/ 2000250 w 8991600"/>
              <a:gd name="connsiteY4" fmla="*/ 7334250 h 750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91600" h="7505700">
                <a:moveTo>
                  <a:pt x="2000250" y="7334250"/>
                </a:moveTo>
                <a:lnTo>
                  <a:pt x="8991600" y="0"/>
                </a:lnTo>
                <a:lnTo>
                  <a:pt x="0" y="38100"/>
                </a:lnTo>
                <a:lnTo>
                  <a:pt x="266700" y="7505700"/>
                </a:lnTo>
                <a:lnTo>
                  <a:pt x="2000250" y="733425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  <a:alpha val="80000"/>
                </a:schemeClr>
              </a:gs>
              <a:gs pos="100000">
                <a:schemeClr val="bg1">
                  <a:lumMod val="75000"/>
                  <a:alpha val="8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-1204385" y="0"/>
            <a:ext cx="9486900" cy="1200150"/>
          </a:xfrm>
          <a:prstGeom prst="parallelogram">
            <a:avLst>
              <a:gd name="adj" fmla="val 955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flipH="1">
            <a:off x="11609377" y="4441965"/>
            <a:ext cx="582622" cy="621102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972562" y="0"/>
            <a:ext cx="1168400" cy="1200150"/>
            <a:chOff x="972562" y="0"/>
            <a:chExt cx="1168400" cy="1200150"/>
          </a:xfrm>
        </p:grpSpPr>
        <p:cxnSp>
          <p:nvCxnSpPr>
            <p:cNvPr id="30" name="直接连接符 29"/>
            <p:cNvCxnSpPr/>
            <p:nvPr/>
          </p:nvCxnSpPr>
          <p:spPr>
            <a:xfrm flipH="1">
              <a:off x="972562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474245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3005574" y="0"/>
            <a:ext cx="1168400" cy="1200150"/>
            <a:chOff x="3005574" y="0"/>
            <a:chExt cx="1168400" cy="1200150"/>
          </a:xfrm>
        </p:grpSpPr>
        <p:cxnSp>
          <p:nvCxnSpPr>
            <p:cNvPr id="29" name="直接连接符 28"/>
            <p:cNvCxnSpPr/>
            <p:nvPr/>
          </p:nvCxnSpPr>
          <p:spPr>
            <a:xfrm flipH="1">
              <a:off x="3005574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3507257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5038586" y="0"/>
            <a:ext cx="1168400" cy="1200150"/>
            <a:chOff x="5038586" y="0"/>
            <a:chExt cx="1168400" cy="1200150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5038586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5540269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文本框 40"/>
          <p:cNvSpPr txBox="1"/>
          <p:nvPr/>
        </p:nvSpPr>
        <p:spPr>
          <a:xfrm>
            <a:off x="5786770" y="415409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753758" y="415409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90870" y="415409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23785" y="1447800"/>
            <a:ext cx="5081518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300"/>
              </a:lnSpc>
            </a:pPr>
            <a:r>
              <a:rPr lang="en-US" altLang="zh-CN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PLEASE</a:t>
            </a:r>
          </a:p>
          <a:p>
            <a:pPr>
              <a:lnSpc>
                <a:spcPts val="6300"/>
              </a:lnSpc>
            </a:pPr>
            <a:r>
              <a:rPr lang="en-US" altLang="zh-CN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>
              <a:lnSpc>
                <a:spcPts val="6300"/>
              </a:lnSpc>
            </a:pPr>
            <a:r>
              <a:rPr lang="en-US" altLang="zh-CN" sz="6600" b="1" dirty="0" smtClean="0">
                <a:solidFill>
                  <a:srgbClr val="F178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6600" b="1" dirty="0">
              <a:solidFill>
                <a:srgbClr val="F178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>
            <a:stCxn id="8" idx="4"/>
          </p:cNvCxnSpPr>
          <p:nvPr/>
        </p:nvCxnSpPr>
        <p:spPr>
          <a:xfrm flipH="1">
            <a:off x="10726057" y="5063067"/>
            <a:ext cx="883320" cy="91681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3256416" y="5283396"/>
            <a:ext cx="2598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here</a:t>
            </a:r>
          </a:p>
          <a:p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033" y="5415870"/>
            <a:ext cx="744688" cy="74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5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38"/>
          <a:stretch/>
        </p:blipFill>
        <p:spPr>
          <a:xfrm>
            <a:off x="1" y="-551543"/>
            <a:ext cx="12192000" cy="5063067"/>
          </a:xfrm>
          <a:prstGeom prst="rect">
            <a:avLst/>
          </a:prstGeom>
        </p:spPr>
      </p:pic>
      <p:sp>
        <p:nvSpPr>
          <p:cNvPr id="5" name="直角三角形 4"/>
          <p:cNvSpPr/>
          <p:nvPr/>
        </p:nvSpPr>
        <p:spPr>
          <a:xfrm flipH="1">
            <a:off x="9739086" y="2017486"/>
            <a:ext cx="2452914" cy="2494038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8012750" y="4511524"/>
            <a:ext cx="1726336" cy="174413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673" y="5196644"/>
            <a:ext cx="667127" cy="6671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813" y="5196644"/>
            <a:ext cx="666387" cy="66638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183" y="5196644"/>
            <a:ext cx="666387" cy="666387"/>
          </a:xfrm>
          <a:prstGeom prst="rect">
            <a:avLst/>
          </a:prstGeom>
        </p:spPr>
      </p:pic>
      <p:sp>
        <p:nvSpPr>
          <p:cNvPr id="12" name="半闭框 11"/>
          <p:cNvSpPr/>
          <p:nvPr/>
        </p:nvSpPr>
        <p:spPr>
          <a:xfrm rot="8099260">
            <a:off x="556715" y="5144104"/>
            <a:ext cx="508000" cy="478972"/>
          </a:xfrm>
          <a:prstGeom prst="halfFrame">
            <a:avLst>
              <a:gd name="adj1" fmla="val 12681"/>
              <a:gd name="adj2" fmla="val 12676"/>
            </a:avLst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40493" y="5091202"/>
            <a:ext cx="5221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0138" y="3539897"/>
            <a:ext cx="606218" cy="60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81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31" t="3348" b="82853"/>
          <a:stretch/>
        </p:blipFill>
        <p:spPr>
          <a:xfrm>
            <a:off x="8087127" y="-11745"/>
            <a:ext cx="4104872" cy="1124263"/>
          </a:xfrm>
          <a:custGeom>
            <a:avLst/>
            <a:gdLst>
              <a:gd name="connsiteX0" fmla="*/ 1065711 w 4104872"/>
              <a:gd name="connsiteY0" fmla="*/ 0 h 1124263"/>
              <a:gd name="connsiteX1" fmla="*/ 4104872 w 4104872"/>
              <a:gd name="connsiteY1" fmla="*/ 0 h 1124263"/>
              <a:gd name="connsiteX2" fmla="*/ 4104872 w 4104872"/>
              <a:gd name="connsiteY2" fmla="*/ 1117505 h 1124263"/>
              <a:gd name="connsiteX3" fmla="*/ 4098466 w 4104872"/>
              <a:gd name="connsiteY3" fmla="*/ 1124263 h 1124263"/>
              <a:gd name="connsiteX4" fmla="*/ 0 w 4104872"/>
              <a:gd name="connsiteY4" fmla="*/ 1124263 h 11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4872" h="1124263">
                <a:moveTo>
                  <a:pt x="1065711" y="0"/>
                </a:moveTo>
                <a:lnTo>
                  <a:pt x="4104872" y="0"/>
                </a:lnTo>
                <a:lnTo>
                  <a:pt x="4104872" y="1117505"/>
                </a:lnTo>
                <a:lnTo>
                  <a:pt x="4098466" y="1124263"/>
                </a:lnTo>
                <a:lnTo>
                  <a:pt x="0" y="1124263"/>
                </a:lnTo>
                <a:close/>
              </a:path>
            </a:pathLst>
          </a:custGeom>
          <a:ln>
            <a:noFill/>
          </a:ln>
        </p:spPr>
      </p:pic>
      <p:sp>
        <p:nvSpPr>
          <p:cNvPr id="24" name="平行四边形 23"/>
          <p:cNvSpPr/>
          <p:nvPr/>
        </p:nvSpPr>
        <p:spPr>
          <a:xfrm>
            <a:off x="8087125" y="-22019"/>
            <a:ext cx="2927249" cy="1131287"/>
          </a:xfrm>
          <a:prstGeom prst="parallelogram">
            <a:avLst>
              <a:gd name="adj" fmla="val 94792"/>
            </a:avLst>
          </a:prstGeom>
          <a:solidFill>
            <a:srgbClr val="D76E1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09" b="29908"/>
          <a:stretch/>
        </p:blipFill>
        <p:spPr>
          <a:xfrm>
            <a:off x="1" y="1109271"/>
            <a:ext cx="12192000" cy="4317168"/>
          </a:xfrm>
          <a:prstGeom prst="rect">
            <a:avLst/>
          </a:prstGeom>
        </p:spPr>
      </p:pic>
      <p:sp>
        <p:nvSpPr>
          <p:cNvPr id="7" name="平行四边形 6"/>
          <p:cNvSpPr/>
          <p:nvPr/>
        </p:nvSpPr>
        <p:spPr>
          <a:xfrm>
            <a:off x="5856437" y="-11745"/>
            <a:ext cx="10687987" cy="5441434"/>
          </a:xfrm>
          <a:prstGeom prst="parallelogram">
            <a:avLst>
              <a:gd name="adj" fmla="val 94792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1274164" y="1109269"/>
            <a:ext cx="6565692" cy="4317170"/>
          </a:xfrm>
          <a:prstGeom prst="parallelogram">
            <a:avLst>
              <a:gd name="adj" fmla="val 94792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 flipH="1">
            <a:off x="1" y="1109270"/>
            <a:ext cx="5426438" cy="5748729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H="1">
            <a:off x="11332564" y="4441965"/>
            <a:ext cx="859435" cy="984474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3732551" y="1109269"/>
            <a:ext cx="6220918" cy="4317170"/>
          </a:xfrm>
          <a:prstGeom prst="parallelogram">
            <a:avLst>
              <a:gd name="adj" fmla="val 94792"/>
            </a:avLst>
          </a:prstGeom>
          <a:solidFill>
            <a:srgbClr val="D76E1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237767" y="-104930"/>
            <a:ext cx="1168400" cy="1200150"/>
            <a:chOff x="972562" y="0"/>
            <a:chExt cx="1168400" cy="1200150"/>
          </a:xfrm>
        </p:grpSpPr>
        <p:cxnSp>
          <p:nvCxnSpPr>
            <p:cNvPr id="11" name="直接连接符 10"/>
            <p:cNvCxnSpPr/>
            <p:nvPr/>
          </p:nvCxnSpPr>
          <p:spPr>
            <a:xfrm flipH="1">
              <a:off x="972562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1474245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4240799" y="-104930"/>
            <a:ext cx="1168400" cy="1200150"/>
            <a:chOff x="3005574" y="0"/>
            <a:chExt cx="1168400" cy="1200150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3005574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3507257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6258821" y="-104930"/>
            <a:ext cx="1168400" cy="1200150"/>
            <a:chOff x="5038586" y="0"/>
            <a:chExt cx="1168400" cy="1200150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5038586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5540269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7015834" y="310532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73572" y="307708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006343" y="304998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02727" y="5557444"/>
            <a:ext cx="2598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here</a:t>
            </a:r>
          </a:p>
          <a:p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03454" y="1450935"/>
            <a:ext cx="3619576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</a:t>
            </a:r>
          </a:p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226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78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9527" y="-3607522"/>
            <a:ext cx="4197246" cy="1320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5200" b="1" dirty="0" smtClean="0">
                <a:solidFill>
                  <a:srgbClr val="F17831"/>
                </a:solidFill>
                <a:effectLst>
                  <a:outerShdw blurRad="254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85200" b="1" dirty="0">
              <a:solidFill>
                <a:srgbClr val="F17831"/>
              </a:solidFill>
              <a:effectLst>
                <a:outerShdw blurRad="25400" dist="38100" dir="8100000" algn="tr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8" t="3987" r="23499"/>
          <a:stretch>
            <a:fillRect/>
          </a:stretch>
        </p:blipFill>
        <p:spPr>
          <a:xfrm>
            <a:off x="7045378" y="1"/>
            <a:ext cx="5146623" cy="6858000"/>
          </a:xfrm>
          <a:custGeom>
            <a:avLst/>
            <a:gdLst>
              <a:gd name="connsiteX0" fmla="*/ 3091422 w 5146623"/>
              <a:gd name="connsiteY0" fmla="*/ 0 h 6858000"/>
              <a:gd name="connsiteX1" fmla="*/ 5146623 w 5146623"/>
              <a:gd name="connsiteY1" fmla="*/ 0 h 6858000"/>
              <a:gd name="connsiteX2" fmla="*/ 2055201 w 5146623"/>
              <a:gd name="connsiteY2" fmla="*/ 6858000 h 6858000"/>
              <a:gd name="connsiteX3" fmla="*/ 0 w 514662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6623" h="6858000">
                <a:moveTo>
                  <a:pt x="3091422" y="0"/>
                </a:moveTo>
                <a:lnTo>
                  <a:pt x="5146623" y="0"/>
                </a:lnTo>
                <a:lnTo>
                  <a:pt x="2055201" y="6858000"/>
                </a:lnTo>
                <a:lnTo>
                  <a:pt x="0" y="6858000"/>
                </a:lnTo>
                <a:close/>
              </a:path>
            </a:pathLst>
          </a:custGeom>
          <a:ln>
            <a:solidFill>
              <a:srgbClr val="F17831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3425802" y="1615827"/>
            <a:ext cx="3619576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</a:t>
            </a:r>
          </a:p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692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10643016" y="0"/>
            <a:ext cx="1548984" cy="1334125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-1813809" y="1334125"/>
            <a:ext cx="20296681" cy="5523875"/>
          </a:xfrm>
          <a:prstGeom prst="parallelogram">
            <a:avLst>
              <a:gd name="adj" fmla="val 111839"/>
            </a:avLst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141626" y="343897"/>
            <a:ext cx="5501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038829" y="3023595"/>
            <a:ext cx="1289182" cy="2601397"/>
            <a:chOff x="4862722" y="943200"/>
            <a:chExt cx="2465080" cy="4974203"/>
          </a:xfrm>
        </p:grpSpPr>
        <p:grpSp>
          <p:nvGrpSpPr>
            <p:cNvPr id="8" name="组合 7"/>
            <p:cNvGrpSpPr/>
            <p:nvPr/>
          </p:nvGrpSpPr>
          <p:grpSpPr>
            <a:xfrm>
              <a:off x="4862722" y="943200"/>
              <a:ext cx="2465080" cy="4974203"/>
              <a:chOff x="4862722" y="943200"/>
              <a:chExt cx="2465080" cy="4974203"/>
            </a:xfrm>
            <a:effectLst>
              <a:outerShdw blurRad="203200" dist="101600" dir="2700000" algn="ctr" rotWithShape="0">
                <a:schemeClr val="tx1">
                  <a:alpha val="40000"/>
                </a:schemeClr>
              </a:outerShdw>
            </a:effectLst>
          </p:grpSpPr>
          <p:grpSp>
            <p:nvGrpSpPr>
              <p:cNvPr id="18" name="组合 17"/>
              <p:cNvGrpSpPr/>
              <p:nvPr/>
            </p:nvGrpSpPr>
            <p:grpSpPr>
              <a:xfrm>
                <a:off x="7282083" y="1812626"/>
                <a:ext cx="45719" cy="310161"/>
                <a:chOff x="8020452" y="2062264"/>
                <a:chExt cx="150782" cy="787940"/>
              </a:xfrm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9" name="组合 18"/>
              <p:cNvGrpSpPr/>
              <p:nvPr/>
            </p:nvGrpSpPr>
            <p:grpSpPr>
              <a:xfrm>
                <a:off x="4862722" y="2122787"/>
                <a:ext cx="45719" cy="239059"/>
                <a:chOff x="8020452" y="2062264"/>
                <a:chExt cx="150782" cy="787940"/>
              </a:xfrm>
            </p:grpSpPr>
            <p:sp>
              <p:nvSpPr>
                <p:cNvPr id="35" name="圆角矩形 34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4862722" y="1812626"/>
                <a:ext cx="45719" cy="239059"/>
                <a:chOff x="8020452" y="2062264"/>
                <a:chExt cx="150782" cy="787940"/>
              </a:xfrm>
            </p:grpSpPr>
            <p:sp>
              <p:nvSpPr>
                <p:cNvPr id="33" name="圆角矩形 32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圆角矩形 33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4862722" y="1543685"/>
                <a:ext cx="45719" cy="117603"/>
                <a:chOff x="8020452" y="2062264"/>
                <a:chExt cx="150782" cy="787940"/>
              </a:xfrm>
            </p:grpSpPr>
            <p:sp>
              <p:nvSpPr>
                <p:cNvPr id="31" name="圆角矩形 30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圆角矩形 31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" name="圆角矩形 21"/>
              <p:cNvSpPr/>
              <p:nvPr/>
            </p:nvSpPr>
            <p:spPr>
              <a:xfrm>
                <a:off x="4890000" y="943200"/>
                <a:ext cx="2412000" cy="4971600"/>
              </a:xfrm>
              <a:prstGeom prst="roundRect">
                <a:avLst>
                  <a:gd name="adj" fmla="val 7335"/>
                </a:avLst>
              </a:prstGeom>
              <a:solidFill>
                <a:srgbClr val="404040"/>
              </a:solidFill>
              <a:ln>
                <a:noFill/>
              </a:ln>
              <a:scene3d>
                <a:camera prst="orthographicFront"/>
                <a:lightRig rig="harsh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4926000" y="979200"/>
                <a:ext cx="2340000" cy="4899600"/>
              </a:xfrm>
              <a:prstGeom prst="roundRect">
                <a:avLst>
                  <a:gd name="adj" fmla="val 7335"/>
                </a:avLst>
              </a:prstGeom>
              <a:solidFill>
                <a:srgbClr val="0505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034000" y="1540800"/>
                <a:ext cx="2124000" cy="3776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5901599" y="1206000"/>
                <a:ext cx="388800" cy="36000"/>
              </a:xfrm>
              <a:prstGeom prst="roundRect">
                <a:avLst>
                  <a:gd name="adj" fmla="val 50000"/>
                </a:avLst>
              </a:prstGeom>
              <a:solidFill>
                <a:srgbClr val="0D0D0D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508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5905200" y="5406664"/>
                <a:ext cx="381600" cy="381600"/>
                <a:chOff x="5905200" y="3238200"/>
                <a:chExt cx="381600" cy="381600"/>
              </a:xfrm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5905200" y="3238200"/>
                  <a:ext cx="381600" cy="381600"/>
                </a:xfrm>
                <a:prstGeom prst="ellipse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5932200" y="3265200"/>
                  <a:ext cx="327600" cy="327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" name="圆角矩形 26"/>
              <p:cNvSpPr/>
              <p:nvPr/>
            </p:nvSpPr>
            <p:spPr>
              <a:xfrm>
                <a:off x="4883060" y="952391"/>
                <a:ext cx="2376000" cy="4952144"/>
              </a:xfrm>
              <a:prstGeom prst="roundRect">
                <a:avLst>
                  <a:gd name="adj" fmla="val 7335"/>
                </a:avLst>
              </a:prstGeom>
              <a:gradFill flip="none" rotWithShape="1">
                <a:gsLst>
                  <a:gs pos="96000">
                    <a:srgbClr val="FFFFFF">
                      <a:alpha val="0"/>
                    </a:srgbClr>
                  </a:gs>
                  <a:gs pos="100000">
                    <a:srgbClr val="FFFFFF">
                      <a:alpha val="3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4883060" y="981803"/>
                <a:ext cx="2376000" cy="4935600"/>
              </a:xfrm>
              <a:prstGeom prst="roundRect">
                <a:avLst>
                  <a:gd name="adj" fmla="val 7335"/>
                </a:avLst>
              </a:prstGeom>
              <a:gradFill flip="none" rotWithShape="1">
                <a:gsLst>
                  <a:gs pos="0">
                    <a:srgbClr val="FFFFFF">
                      <a:alpha val="18000"/>
                    </a:srgbClr>
                  </a:gs>
                  <a:gs pos="5000">
                    <a:srgbClr val="FFFFFF">
                      <a:alpha val="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856135" y="1608679"/>
              <a:ext cx="156128" cy="54425"/>
              <a:chOff x="6770056" y="1608698"/>
              <a:chExt cx="156128" cy="6585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770056" y="1608698"/>
                <a:ext cx="146501" cy="6585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6916234" y="1633796"/>
                <a:ext cx="9950" cy="16633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770056" y="1608699"/>
                <a:ext cx="83493" cy="658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椭圆 9"/>
            <p:cNvSpPr/>
            <p:nvPr/>
          </p:nvSpPr>
          <p:spPr>
            <a:xfrm>
              <a:off x="5123906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176565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224538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5274547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5324640" y="1619118"/>
              <a:ext cx="41564" cy="41564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 rot="5400000">
            <a:off x="8548428" y="3679703"/>
            <a:ext cx="1289182" cy="2601397"/>
            <a:chOff x="4862722" y="943200"/>
            <a:chExt cx="2465080" cy="4974203"/>
          </a:xfrm>
        </p:grpSpPr>
        <p:grpSp>
          <p:nvGrpSpPr>
            <p:cNvPr id="72" name="组合 71"/>
            <p:cNvGrpSpPr/>
            <p:nvPr/>
          </p:nvGrpSpPr>
          <p:grpSpPr>
            <a:xfrm>
              <a:off x="4862722" y="943200"/>
              <a:ext cx="2465080" cy="4974203"/>
              <a:chOff x="4862722" y="943200"/>
              <a:chExt cx="2465080" cy="4974203"/>
            </a:xfrm>
            <a:effectLst>
              <a:outerShdw blurRad="203200" dist="101600" dir="2700000" algn="ctr" rotWithShape="0">
                <a:schemeClr val="tx1">
                  <a:alpha val="40000"/>
                </a:schemeClr>
              </a:outerShdw>
            </a:effectLst>
          </p:grpSpPr>
          <p:grpSp>
            <p:nvGrpSpPr>
              <p:cNvPr id="82" name="组合 81"/>
              <p:cNvGrpSpPr/>
              <p:nvPr/>
            </p:nvGrpSpPr>
            <p:grpSpPr>
              <a:xfrm>
                <a:off x="7282083" y="1812626"/>
                <a:ext cx="45719" cy="310161"/>
                <a:chOff x="8020452" y="2062264"/>
                <a:chExt cx="150782" cy="787940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圆角矩形 101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3" name="组合 82"/>
              <p:cNvGrpSpPr/>
              <p:nvPr/>
            </p:nvGrpSpPr>
            <p:grpSpPr>
              <a:xfrm>
                <a:off x="4862722" y="2122787"/>
                <a:ext cx="45719" cy="239059"/>
                <a:chOff x="8020452" y="2062264"/>
                <a:chExt cx="150782" cy="787940"/>
              </a:xfrm>
            </p:grpSpPr>
            <p:sp>
              <p:nvSpPr>
                <p:cNvPr id="99" name="圆角矩形 98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圆角矩形 99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4" name="组合 83"/>
              <p:cNvGrpSpPr/>
              <p:nvPr/>
            </p:nvGrpSpPr>
            <p:grpSpPr>
              <a:xfrm>
                <a:off x="4862722" y="1812626"/>
                <a:ext cx="45719" cy="239059"/>
                <a:chOff x="8020452" y="2062264"/>
                <a:chExt cx="150782" cy="787940"/>
              </a:xfrm>
            </p:grpSpPr>
            <p:sp>
              <p:nvSpPr>
                <p:cNvPr id="97" name="圆角矩形 96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5" name="组合 84"/>
              <p:cNvGrpSpPr/>
              <p:nvPr/>
            </p:nvGrpSpPr>
            <p:grpSpPr>
              <a:xfrm>
                <a:off x="4862722" y="1543685"/>
                <a:ext cx="45719" cy="117603"/>
                <a:chOff x="8020452" y="2062264"/>
                <a:chExt cx="150782" cy="787940"/>
              </a:xfrm>
            </p:grpSpPr>
            <p:sp>
              <p:nvSpPr>
                <p:cNvPr id="95" name="圆角矩形 94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圆角矩形 95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6" name="圆角矩形 85"/>
              <p:cNvSpPr/>
              <p:nvPr/>
            </p:nvSpPr>
            <p:spPr>
              <a:xfrm>
                <a:off x="4890000" y="943200"/>
                <a:ext cx="2412000" cy="4971600"/>
              </a:xfrm>
              <a:prstGeom prst="roundRect">
                <a:avLst>
                  <a:gd name="adj" fmla="val 7335"/>
                </a:avLst>
              </a:prstGeom>
              <a:solidFill>
                <a:srgbClr val="404040"/>
              </a:solidFill>
              <a:ln>
                <a:noFill/>
              </a:ln>
              <a:scene3d>
                <a:camera prst="orthographicFront"/>
                <a:lightRig rig="harsh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圆角矩形 86"/>
              <p:cNvSpPr/>
              <p:nvPr/>
            </p:nvSpPr>
            <p:spPr>
              <a:xfrm>
                <a:off x="4926000" y="979200"/>
                <a:ext cx="2340000" cy="4899600"/>
              </a:xfrm>
              <a:prstGeom prst="roundRect">
                <a:avLst>
                  <a:gd name="adj" fmla="val 7335"/>
                </a:avLst>
              </a:prstGeom>
              <a:solidFill>
                <a:srgbClr val="0505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5034000" y="1540800"/>
                <a:ext cx="2124000" cy="3776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圆角矩形 88"/>
              <p:cNvSpPr/>
              <p:nvPr/>
            </p:nvSpPr>
            <p:spPr>
              <a:xfrm>
                <a:off x="5901599" y="1206000"/>
                <a:ext cx="388800" cy="36000"/>
              </a:xfrm>
              <a:prstGeom prst="roundRect">
                <a:avLst>
                  <a:gd name="adj" fmla="val 50000"/>
                </a:avLst>
              </a:prstGeom>
              <a:solidFill>
                <a:srgbClr val="0D0D0D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508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5905200" y="5406664"/>
                <a:ext cx="381600" cy="381600"/>
                <a:chOff x="5905200" y="3238200"/>
                <a:chExt cx="381600" cy="381600"/>
              </a:xfrm>
            </p:grpSpPr>
            <p:sp>
              <p:nvSpPr>
                <p:cNvPr id="93" name="椭圆 92"/>
                <p:cNvSpPr/>
                <p:nvPr/>
              </p:nvSpPr>
              <p:spPr>
                <a:xfrm>
                  <a:off x="5905200" y="3238200"/>
                  <a:ext cx="381600" cy="381600"/>
                </a:xfrm>
                <a:prstGeom prst="ellipse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>
                  <a:off x="5932200" y="3265200"/>
                  <a:ext cx="327600" cy="327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1" name="圆角矩形 90"/>
              <p:cNvSpPr/>
              <p:nvPr/>
            </p:nvSpPr>
            <p:spPr>
              <a:xfrm>
                <a:off x="4883060" y="952391"/>
                <a:ext cx="2376000" cy="4952144"/>
              </a:xfrm>
              <a:prstGeom prst="roundRect">
                <a:avLst>
                  <a:gd name="adj" fmla="val 7335"/>
                </a:avLst>
              </a:prstGeom>
              <a:gradFill flip="none" rotWithShape="1">
                <a:gsLst>
                  <a:gs pos="96000">
                    <a:srgbClr val="FFFFFF">
                      <a:alpha val="0"/>
                    </a:srgbClr>
                  </a:gs>
                  <a:gs pos="100000">
                    <a:srgbClr val="FFFFFF">
                      <a:alpha val="3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圆角矩形 91"/>
              <p:cNvSpPr/>
              <p:nvPr/>
            </p:nvSpPr>
            <p:spPr>
              <a:xfrm>
                <a:off x="4883060" y="981803"/>
                <a:ext cx="2376000" cy="4935600"/>
              </a:xfrm>
              <a:prstGeom prst="roundRect">
                <a:avLst>
                  <a:gd name="adj" fmla="val 7335"/>
                </a:avLst>
              </a:prstGeom>
              <a:gradFill flip="none" rotWithShape="1">
                <a:gsLst>
                  <a:gs pos="0">
                    <a:srgbClr val="FFFFFF">
                      <a:alpha val="18000"/>
                    </a:srgbClr>
                  </a:gs>
                  <a:gs pos="5000">
                    <a:srgbClr val="FFFFFF">
                      <a:alpha val="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6856135" y="1608679"/>
              <a:ext cx="156128" cy="54425"/>
              <a:chOff x="6770056" y="1608698"/>
              <a:chExt cx="156128" cy="65855"/>
            </a:xfrm>
          </p:grpSpPr>
          <p:sp>
            <p:nvSpPr>
              <p:cNvPr id="79" name="矩形 78"/>
              <p:cNvSpPr/>
              <p:nvPr/>
            </p:nvSpPr>
            <p:spPr>
              <a:xfrm>
                <a:off x="6770056" y="1608698"/>
                <a:ext cx="146501" cy="6585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6916234" y="1633796"/>
                <a:ext cx="9950" cy="16633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6770056" y="1608699"/>
                <a:ext cx="83493" cy="658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椭圆 73"/>
            <p:cNvSpPr/>
            <p:nvPr/>
          </p:nvSpPr>
          <p:spPr>
            <a:xfrm>
              <a:off x="5123906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5176565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5224538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5274547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5324640" y="1619118"/>
              <a:ext cx="41564" cy="41564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2251106" y="3526373"/>
            <a:ext cx="34027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PRODUCTS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7858442" y="2992058"/>
            <a:ext cx="3245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Please add your text here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05" name="图片 10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5" r="28479"/>
          <a:stretch/>
        </p:blipFill>
        <p:spPr>
          <a:xfrm>
            <a:off x="6128404" y="3336126"/>
            <a:ext cx="1110806" cy="1988993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5" r="28479"/>
          <a:stretch/>
        </p:blipFill>
        <p:spPr>
          <a:xfrm rot="5400000">
            <a:off x="8644745" y="3986290"/>
            <a:ext cx="1110806" cy="198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8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0800000" flipH="1">
            <a:off x="0" y="5454768"/>
            <a:ext cx="1548984" cy="1403232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-7472156" y="-69107"/>
            <a:ext cx="20296681" cy="5523875"/>
          </a:xfrm>
          <a:prstGeom prst="parallelogram">
            <a:avLst>
              <a:gd name="adj" fmla="val 111839"/>
            </a:avLst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88646" y="5847263"/>
            <a:ext cx="5501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6690036" y="484778"/>
            <a:ext cx="34027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PRODUCTS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3337672" y="2217228"/>
            <a:ext cx="3245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Please add your text here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8092" y="2300192"/>
            <a:ext cx="1289182" cy="2601397"/>
            <a:chOff x="6038829" y="3023595"/>
            <a:chExt cx="1289182" cy="2601397"/>
          </a:xfrm>
        </p:grpSpPr>
        <p:grpSp>
          <p:nvGrpSpPr>
            <p:cNvPr id="7" name="组合 6"/>
            <p:cNvGrpSpPr/>
            <p:nvPr/>
          </p:nvGrpSpPr>
          <p:grpSpPr>
            <a:xfrm>
              <a:off x="6038829" y="3023595"/>
              <a:ext cx="1289182" cy="2601397"/>
              <a:chOff x="4862722" y="943200"/>
              <a:chExt cx="2465080" cy="4974203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862722" y="943200"/>
                <a:ext cx="2465080" cy="4974203"/>
                <a:chOff x="4862722" y="943200"/>
                <a:chExt cx="2465080" cy="4974203"/>
              </a:xfrm>
              <a:effectLst>
                <a:outerShdw blurRad="203200" dist="101600" dir="2700000" algn="ctr" rotWithShape="0">
                  <a:schemeClr val="tx1">
                    <a:alpha val="40000"/>
                  </a:schemeClr>
                </a:outerShdw>
              </a:effectLst>
            </p:grpSpPr>
            <p:grpSp>
              <p:nvGrpSpPr>
                <p:cNvPr id="18" name="组合 17"/>
                <p:cNvGrpSpPr/>
                <p:nvPr/>
              </p:nvGrpSpPr>
              <p:grpSpPr>
                <a:xfrm>
                  <a:off x="7282083" y="1812626"/>
                  <a:ext cx="45719" cy="310161"/>
                  <a:chOff x="8020452" y="2062264"/>
                  <a:chExt cx="150782" cy="787940"/>
                </a:xfrm>
              </p:grpSpPr>
              <p:sp>
                <p:nvSpPr>
                  <p:cNvPr id="37" name="圆角矩形 36"/>
                  <p:cNvSpPr/>
                  <p:nvPr/>
                </p:nvSpPr>
                <p:spPr>
                  <a:xfrm>
                    <a:off x="8025319" y="2062264"/>
                    <a:ext cx="145915" cy="787940"/>
                  </a:xfrm>
                  <a:prstGeom prst="roundRect">
                    <a:avLst/>
                  </a:prstGeom>
                  <a:solidFill>
                    <a:srgbClr val="0D0D0D"/>
                  </a:solidFill>
                  <a:ln>
                    <a:noFill/>
                  </a:ln>
                  <a:scene3d>
                    <a:camera prst="orthographicFront"/>
                    <a:lightRig rig="harsh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" name="圆角矩形 37"/>
                  <p:cNvSpPr/>
                  <p:nvPr/>
                </p:nvSpPr>
                <p:spPr>
                  <a:xfrm>
                    <a:off x="8020452" y="2062264"/>
                    <a:ext cx="145915" cy="787940"/>
                  </a:xfrm>
                  <a:prstGeom prst="roundRect">
                    <a:avLst>
                      <a:gd name="adj" fmla="val 7335"/>
                    </a:avLst>
                  </a:prstGeom>
                  <a:gradFill flip="none" rotWithShape="1">
                    <a:gsLst>
                      <a:gs pos="96000">
                        <a:srgbClr val="FFFFFF">
                          <a:alpha val="0"/>
                        </a:srgbClr>
                      </a:gs>
                      <a:gs pos="100000">
                        <a:srgbClr val="FFFFFF">
                          <a:alpha val="3000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9" name="组合 18"/>
                <p:cNvGrpSpPr/>
                <p:nvPr/>
              </p:nvGrpSpPr>
              <p:grpSpPr>
                <a:xfrm>
                  <a:off x="4862722" y="2122787"/>
                  <a:ext cx="45719" cy="239059"/>
                  <a:chOff x="8020452" y="2062264"/>
                  <a:chExt cx="150782" cy="787940"/>
                </a:xfrm>
              </p:grpSpPr>
              <p:sp>
                <p:nvSpPr>
                  <p:cNvPr id="35" name="圆角矩形 34"/>
                  <p:cNvSpPr/>
                  <p:nvPr/>
                </p:nvSpPr>
                <p:spPr>
                  <a:xfrm>
                    <a:off x="8025319" y="2062264"/>
                    <a:ext cx="145915" cy="787940"/>
                  </a:xfrm>
                  <a:prstGeom prst="roundRect">
                    <a:avLst/>
                  </a:prstGeom>
                  <a:solidFill>
                    <a:srgbClr val="0D0D0D"/>
                  </a:solidFill>
                  <a:ln>
                    <a:noFill/>
                  </a:ln>
                  <a:scene3d>
                    <a:camera prst="orthographicFront"/>
                    <a:lightRig rig="harsh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圆角矩形 35"/>
                  <p:cNvSpPr/>
                  <p:nvPr/>
                </p:nvSpPr>
                <p:spPr>
                  <a:xfrm>
                    <a:off x="8020452" y="2062264"/>
                    <a:ext cx="145915" cy="787940"/>
                  </a:xfrm>
                  <a:prstGeom prst="roundRect">
                    <a:avLst>
                      <a:gd name="adj" fmla="val 7335"/>
                    </a:avLst>
                  </a:prstGeom>
                  <a:gradFill flip="none" rotWithShape="1">
                    <a:gsLst>
                      <a:gs pos="96000">
                        <a:srgbClr val="FFFFFF">
                          <a:alpha val="0"/>
                        </a:srgbClr>
                      </a:gs>
                      <a:gs pos="100000">
                        <a:srgbClr val="FFFFFF">
                          <a:alpha val="3000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0" name="组合 19"/>
                <p:cNvGrpSpPr/>
                <p:nvPr/>
              </p:nvGrpSpPr>
              <p:grpSpPr>
                <a:xfrm>
                  <a:off x="4862722" y="1812626"/>
                  <a:ext cx="45719" cy="239059"/>
                  <a:chOff x="8020452" y="2062264"/>
                  <a:chExt cx="150782" cy="787940"/>
                </a:xfrm>
              </p:grpSpPr>
              <p:sp>
                <p:nvSpPr>
                  <p:cNvPr id="33" name="圆角矩形 32"/>
                  <p:cNvSpPr/>
                  <p:nvPr/>
                </p:nvSpPr>
                <p:spPr>
                  <a:xfrm>
                    <a:off x="8025319" y="2062264"/>
                    <a:ext cx="145915" cy="787940"/>
                  </a:xfrm>
                  <a:prstGeom prst="roundRect">
                    <a:avLst/>
                  </a:prstGeom>
                  <a:solidFill>
                    <a:srgbClr val="0D0D0D"/>
                  </a:solidFill>
                  <a:ln>
                    <a:noFill/>
                  </a:ln>
                  <a:scene3d>
                    <a:camera prst="orthographicFront"/>
                    <a:lightRig rig="harsh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圆角矩形 33"/>
                  <p:cNvSpPr/>
                  <p:nvPr/>
                </p:nvSpPr>
                <p:spPr>
                  <a:xfrm>
                    <a:off x="8020452" y="2062264"/>
                    <a:ext cx="145915" cy="787940"/>
                  </a:xfrm>
                  <a:prstGeom prst="roundRect">
                    <a:avLst>
                      <a:gd name="adj" fmla="val 7335"/>
                    </a:avLst>
                  </a:prstGeom>
                  <a:gradFill flip="none" rotWithShape="1">
                    <a:gsLst>
                      <a:gs pos="96000">
                        <a:srgbClr val="FFFFFF">
                          <a:alpha val="0"/>
                        </a:srgbClr>
                      </a:gs>
                      <a:gs pos="100000">
                        <a:srgbClr val="FFFFFF">
                          <a:alpha val="3000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1" name="组合 20"/>
                <p:cNvGrpSpPr/>
                <p:nvPr/>
              </p:nvGrpSpPr>
              <p:grpSpPr>
                <a:xfrm>
                  <a:off x="4862722" y="1543685"/>
                  <a:ext cx="45719" cy="117603"/>
                  <a:chOff x="8020452" y="2062264"/>
                  <a:chExt cx="150782" cy="787940"/>
                </a:xfrm>
              </p:grpSpPr>
              <p:sp>
                <p:nvSpPr>
                  <p:cNvPr id="31" name="圆角矩形 30"/>
                  <p:cNvSpPr/>
                  <p:nvPr/>
                </p:nvSpPr>
                <p:spPr>
                  <a:xfrm>
                    <a:off x="8025319" y="2062264"/>
                    <a:ext cx="145915" cy="787940"/>
                  </a:xfrm>
                  <a:prstGeom prst="roundRect">
                    <a:avLst/>
                  </a:prstGeom>
                  <a:solidFill>
                    <a:srgbClr val="0D0D0D"/>
                  </a:solidFill>
                  <a:ln>
                    <a:noFill/>
                  </a:ln>
                  <a:scene3d>
                    <a:camera prst="orthographicFront"/>
                    <a:lightRig rig="harsh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圆角矩形 31"/>
                  <p:cNvSpPr/>
                  <p:nvPr/>
                </p:nvSpPr>
                <p:spPr>
                  <a:xfrm>
                    <a:off x="8020452" y="2062264"/>
                    <a:ext cx="145915" cy="787940"/>
                  </a:xfrm>
                  <a:prstGeom prst="roundRect">
                    <a:avLst>
                      <a:gd name="adj" fmla="val 7335"/>
                    </a:avLst>
                  </a:prstGeom>
                  <a:gradFill flip="none" rotWithShape="1">
                    <a:gsLst>
                      <a:gs pos="96000">
                        <a:srgbClr val="FFFFFF">
                          <a:alpha val="0"/>
                        </a:srgbClr>
                      </a:gs>
                      <a:gs pos="100000">
                        <a:srgbClr val="FFFFFF">
                          <a:alpha val="3000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2" name="圆角矩形 21"/>
                <p:cNvSpPr/>
                <p:nvPr/>
              </p:nvSpPr>
              <p:spPr>
                <a:xfrm>
                  <a:off x="4890000" y="943200"/>
                  <a:ext cx="2412000" cy="4971600"/>
                </a:xfrm>
                <a:prstGeom prst="roundRect">
                  <a:avLst>
                    <a:gd name="adj" fmla="val 7335"/>
                  </a:avLst>
                </a:prstGeom>
                <a:solidFill>
                  <a:srgbClr val="404040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>
                  <a:off x="4926000" y="979200"/>
                  <a:ext cx="2340000" cy="4899600"/>
                </a:xfrm>
                <a:prstGeom prst="roundRect">
                  <a:avLst>
                    <a:gd name="adj" fmla="val 7335"/>
                  </a:avLst>
                </a:prstGeom>
                <a:solidFill>
                  <a:srgbClr val="0505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5034000" y="1540800"/>
                  <a:ext cx="2124000" cy="37764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圆角矩形 24"/>
                <p:cNvSpPr/>
                <p:nvPr/>
              </p:nvSpPr>
              <p:spPr>
                <a:xfrm>
                  <a:off x="5901599" y="1206000"/>
                  <a:ext cx="388800" cy="360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69850" h="508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6" name="组合 25"/>
                <p:cNvGrpSpPr/>
                <p:nvPr/>
              </p:nvGrpSpPr>
              <p:grpSpPr>
                <a:xfrm>
                  <a:off x="5905200" y="5406664"/>
                  <a:ext cx="381600" cy="381600"/>
                  <a:chOff x="5905200" y="3238200"/>
                  <a:chExt cx="381600" cy="381600"/>
                </a:xfrm>
              </p:grpSpPr>
              <p:sp>
                <p:nvSpPr>
                  <p:cNvPr id="29" name="椭圆 28"/>
                  <p:cNvSpPr/>
                  <p:nvPr/>
                </p:nvSpPr>
                <p:spPr>
                  <a:xfrm>
                    <a:off x="5905200" y="3238200"/>
                    <a:ext cx="381600" cy="381600"/>
                  </a:xfrm>
                  <a:prstGeom prst="ellipse">
                    <a:avLst/>
                  </a:prstGeom>
                  <a:solidFill>
                    <a:srgbClr val="26262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0" name="椭圆 29"/>
                  <p:cNvSpPr/>
                  <p:nvPr/>
                </p:nvSpPr>
                <p:spPr>
                  <a:xfrm>
                    <a:off x="5932200" y="3265200"/>
                    <a:ext cx="327600" cy="32760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7" name="圆角矩形 26"/>
                <p:cNvSpPr/>
                <p:nvPr/>
              </p:nvSpPr>
              <p:spPr>
                <a:xfrm>
                  <a:off x="4883060" y="952391"/>
                  <a:ext cx="2376000" cy="4952144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圆角矩形 27"/>
                <p:cNvSpPr/>
                <p:nvPr/>
              </p:nvSpPr>
              <p:spPr>
                <a:xfrm>
                  <a:off x="4883060" y="981803"/>
                  <a:ext cx="2376000" cy="493560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0">
                      <a:srgbClr val="FFFFFF">
                        <a:alpha val="18000"/>
                      </a:srgbClr>
                    </a:gs>
                    <a:gs pos="5000">
                      <a:srgbClr val="FFFFFF">
                        <a:alpha val="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6856135" y="1608679"/>
                <a:ext cx="156128" cy="54425"/>
                <a:chOff x="6770056" y="1608698"/>
                <a:chExt cx="156128" cy="65855"/>
              </a:xfrm>
            </p:grpSpPr>
            <p:sp>
              <p:nvSpPr>
                <p:cNvPr id="15" name="矩形 14"/>
                <p:cNvSpPr/>
                <p:nvPr/>
              </p:nvSpPr>
              <p:spPr>
                <a:xfrm>
                  <a:off x="6770056" y="1608698"/>
                  <a:ext cx="146501" cy="65855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6916234" y="1633796"/>
                  <a:ext cx="9950" cy="16633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6770056" y="1608699"/>
                  <a:ext cx="83493" cy="658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" name="椭圆 9"/>
              <p:cNvSpPr/>
              <p:nvPr/>
            </p:nvSpPr>
            <p:spPr>
              <a:xfrm>
                <a:off x="5123906" y="162030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5176565" y="162030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5224538" y="162030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5274547" y="162030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324640" y="1619118"/>
                <a:ext cx="41564" cy="41564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05" name="图片 10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35" r="28479"/>
            <a:stretch/>
          </p:blipFill>
          <p:spPr>
            <a:xfrm>
              <a:off x="6128404" y="3336126"/>
              <a:ext cx="1110806" cy="1988993"/>
            </a:xfrm>
            <a:prstGeom prst="rect">
              <a:avLst/>
            </a:prstGeom>
          </p:spPr>
        </p:pic>
      </p:grpSp>
      <p:sp>
        <p:nvSpPr>
          <p:cNvPr id="3" name="椭圆 2"/>
          <p:cNvSpPr/>
          <p:nvPr/>
        </p:nvSpPr>
        <p:spPr>
          <a:xfrm>
            <a:off x="3418056" y="3530754"/>
            <a:ext cx="216715" cy="2167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3418056" y="3902457"/>
            <a:ext cx="216715" cy="2167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3418056" y="4274160"/>
            <a:ext cx="216715" cy="2167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3715161" y="3469834"/>
            <a:ext cx="2150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3715161" y="3835358"/>
            <a:ext cx="2150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3715161" y="4213240"/>
            <a:ext cx="2150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24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3" r="6084" b="74260"/>
          <a:stretch/>
        </p:blipFill>
        <p:spPr>
          <a:xfrm>
            <a:off x="0" y="1710814"/>
            <a:ext cx="6681020" cy="172556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258492" y="1710814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商业图片使用说明</a:t>
            </a:r>
            <a:endParaRPr lang="en-US" altLang="zh-CN" sz="4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58492" y="2934930"/>
            <a:ext cx="4467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本设计作品中所使用的图片来源于以下网站（图片链接见本页备注），以下网站均有声明：图片为免费无版权图片，并且可以供个人和商业使用，可查看该网站图片版权声明。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67716" y="2573594"/>
            <a:ext cx="445401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50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318</Words>
  <Application>Microsoft Office PowerPoint</Application>
  <PresentationFormat>自定义</PresentationFormat>
  <Paragraphs>57</Paragraphs>
  <Slides>9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****.taobao.com</cp:keywords>
  <dc:description>****.taobao.com</dc:description>
  <cp:lastModifiedBy>Microsoft</cp:lastModifiedBy>
  <cp:revision>26</cp:revision>
  <dcterms:created xsi:type="dcterms:W3CDTF">2014-12-16T09:59:00Z</dcterms:created>
  <dcterms:modified xsi:type="dcterms:W3CDTF">2016-06-22T07:45:55Z</dcterms:modified>
  <cp:category>****.taobao.com</cp:category>
</cp:coreProperties>
</file>