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39" r:id="rId3"/>
    <p:sldMasterId id="2147483751" r:id="rId4"/>
    <p:sldMasterId id="2147483775" r:id="rId5"/>
  </p:sldMasterIdLst>
  <p:notesMasterIdLst>
    <p:notesMasterId r:id="rId42"/>
  </p:notesMasterIdLst>
  <p:sldIdLst>
    <p:sldId id="317" r:id="rId6"/>
    <p:sldId id="264" r:id="rId7"/>
    <p:sldId id="263" r:id="rId8"/>
    <p:sldId id="311" r:id="rId9"/>
    <p:sldId id="268" r:id="rId10"/>
    <p:sldId id="266" r:id="rId11"/>
    <p:sldId id="269" r:id="rId12"/>
    <p:sldId id="278" r:id="rId13"/>
    <p:sldId id="271" r:id="rId14"/>
    <p:sldId id="295" r:id="rId15"/>
    <p:sldId id="312" r:id="rId16"/>
    <p:sldId id="273" r:id="rId17"/>
    <p:sldId id="272" r:id="rId18"/>
    <p:sldId id="274" r:id="rId19"/>
    <p:sldId id="276" r:id="rId20"/>
    <p:sldId id="313" r:id="rId21"/>
    <p:sldId id="275" r:id="rId22"/>
    <p:sldId id="265" r:id="rId23"/>
    <p:sldId id="280" r:id="rId24"/>
    <p:sldId id="282" r:id="rId25"/>
    <p:sldId id="279" r:id="rId26"/>
    <p:sldId id="281" r:id="rId27"/>
    <p:sldId id="314" r:id="rId28"/>
    <p:sldId id="284" r:id="rId29"/>
    <p:sldId id="283" r:id="rId30"/>
    <p:sldId id="285" r:id="rId31"/>
    <p:sldId id="286" r:id="rId32"/>
    <p:sldId id="287" r:id="rId33"/>
    <p:sldId id="288" r:id="rId34"/>
    <p:sldId id="315" r:id="rId35"/>
    <p:sldId id="291" r:id="rId36"/>
    <p:sldId id="289" r:id="rId37"/>
    <p:sldId id="290" r:id="rId38"/>
    <p:sldId id="292" r:id="rId39"/>
    <p:sldId id="293" r:id="rId40"/>
    <p:sldId id="320" r:id="rId41"/>
  </p:sldIdLst>
  <p:sldSz cx="9144000" cy="5143500" type="screen16x9"/>
  <p:notesSz cx="6858000" cy="9144000"/>
  <p:custDataLst>
    <p:tags r:id="rId43"/>
  </p:custDataLst>
  <p:defaultText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1425"/>
    <a:srgbClr val="DF6342"/>
    <a:srgbClr val="8A0012"/>
    <a:srgbClr val="8A462C"/>
    <a:srgbClr val="69462C"/>
    <a:srgbClr val="0B8A90"/>
    <a:srgbClr val="DFA825"/>
    <a:srgbClr val="D76327"/>
    <a:srgbClr val="E7E3D3"/>
    <a:srgbClr val="1986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444" y="84"/>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74AF23-2126-46DA-B580-2A923B3D352B}" type="datetimeFigureOut">
              <a:rPr lang="zh-CN" altLang="en-US" smtClean="0"/>
              <a:t>2017/3/25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6666D9-7D0D-4100-9EBA-528A52249C40}" type="slidenum">
              <a:rPr lang="zh-CN" altLang="en-US" smtClean="0"/>
              <a:t>‹#›</a:t>
            </a:fld>
            <a:endParaRPr lang="zh-CN" altLang="en-US"/>
          </a:p>
        </p:txBody>
      </p:sp>
    </p:spTree>
    <p:extLst>
      <p:ext uri="{BB962C8B-B14F-4D97-AF65-F5344CB8AC3E}">
        <p14:creationId xmlns:p14="http://schemas.microsoft.com/office/powerpoint/2010/main" val="1586496088"/>
      </p:ext>
    </p:extLst>
  </p:cSld>
  <p:clrMap bg1="lt1" tx1="dk1" bg2="lt2" tx2="dk2" accent1="accent1" accent2="accent2" accent3="accent3" accent4="accent4" accent5="accent5" accent6="accent6" hlink="hlink" folHlink="folHlink"/>
  <p:notesStyle>
    <a:lvl1pPr marL="0" algn="l" defTabSz="914333" rtl="0" eaLnBrk="1" latinLnBrk="0" hangingPunct="1">
      <a:defRPr sz="1200" kern="1200">
        <a:solidFill>
          <a:schemeClr val="tx1"/>
        </a:solidFill>
        <a:latin typeface="+mn-lt"/>
        <a:ea typeface="+mn-ea"/>
        <a:cs typeface="+mn-cs"/>
      </a:defRPr>
    </a:lvl1pPr>
    <a:lvl2pPr marL="457166" algn="l" defTabSz="914333" rtl="0" eaLnBrk="1" latinLnBrk="0" hangingPunct="1">
      <a:defRPr sz="1200" kern="1200">
        <a:solidFill>
          <a:schemeClr val="tx1"/>
        </a:solidFill>
        <a:latin typeface="+mn-lt"/>
        <a:ea typeface="+mn-ea"/>
        <a:cs typeface="+mn-cs"/>
      </a:defRPr>
    </a:lvl2pPr>
    <a:lvl3pPr marL="914333" algn="l" defTabSz="914333" rtl="0" eaLnBrk="1" latinLnBrk="0" hangingPunct="1">
      <a:defRPr sz="1200" kern="1200">
        <a:solidFill>
          <a:schemeClr val="tx1"/>
        </a:solidFill>
        <a:latin typeface="+mn-lt"/>
        <a:ea typeface="+mn-ea"/>
        <a:cs typeface="+mn-cs"/>
      </a:defRPr>
    </a:lvl3pPr>
    <a:lvl4pPr marL="1371498" algn="l" defTabSz="914333" rtl="0" eaLnBrk="1" latinLnBrk="0" hangingPunct="1">
      <a:defRPr sz="1200" kern="1200">
        <a:solidFill>
          <a:schemeClr val="tx1"/>
        </a:solidFill>
        <a:latin typeface="+mn-lt"/>
        <a:ea typeface="+mn-ea"/>
        <a:cs typeface="+mn-cs"/>
      </a:defRPr>
    </a:lvl4pPr>
    <a:lvl5pPr marL="1828664" algn="l" defTabSz="914333" rtl="0" eaLnBrk="1" latinLnBrk="0" hangingPunct="1">
      <a:defRPr sz="1200" kern="1200">
        <a:solidFill>
          <a:schemeClr val="tx1"/>
        </a:solidFill>
        <a:latin typeface="+mn-lt"/>
        <a:ea typeface="+mn-ea"/>
        <a:cs typeface="+mn-cs"/>
      </a:defRPr>
    </a:lvl5pPr>
    <a:lvl6pPr marL="2285829" algn="l" defTabSz="914333" rtl="0" eaLnBrk="1" latinLnBrk="0" hangingPunct="1">
      <a:defRPr sz="1200" kern="1200">
        <a:solidFill>
          <a:schemeClr val="tx1"/>
        </a:solidFill>
        <a:latin typeface="+mn-lt"/>
        <a:ea typeface="+mn-ea"/>
        <a:cs typeface="+mn-cs"/>
      </a:defRPr>
    </a:lvl6pPr>
    <a:lvl7pPr marL="2742995" algn="l" defTabSz="914333" rtl="0" eaLnBrk="1" latinLnBrk="0" hangingPunct="1">
      <a:defRPr sz="1200" kern="1200">
        <a:solidFill>
          <a:schemeClr val="tx1"/>
        </a:solidFill>
        <a:latin typeface="+mn-lt"/>
        <a:ea typeface="+mn-ea"/>
        <a:cs typeface="+mn-cs"/>
      </a:defRPr>
    </a:lvl7pPr>
    <a:lvl8pPr marL="3200160" algn="l" defTabSz="914333" rtl="0" eaLnBrk="1" latinLnBrk="0" hangingPunct="1">
      <a:defRPr sz="1200" kern="1200">
        <a:solidFill>
          <a:schemeClr val="tx1"/>
        </a:solidFill>
        <a:latin typeface="+mn-lt"/>
        <a:ea typeface="+mn-ea"/>
        <a:cs typeface="+mn-cs"/>
      </a:defRPr>
    </a:lvl8pPr>
    <a:lvl9pPr marL="3657326" algn="l" defTabSz="91433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a:t>
            </a:fld>
            <a:endParaRPr lang="zh-CN" altLang="en-US"/>
          </a:p>
        </p:txBody>
      </p:sp>
    </p:spTree>
    <p:extLst>
      <p:ext uri="{BB962C8B-B14F-4D97-AF65-F5344CB8AC3E}">
        <p14:creationId xmlns:p14="http://schemas.microsoft.com/office/powerpoint/2010/main" val="2780793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10</a:t>
            </a:fld>
            <a:endParaRPr lang="zh-CN" altLang="en-US"/>
          </a:p>
        </p:txBody>
      </p:sp>
    </p:spTree>
    <p:extLst>
      <p:ext uri="{BB962C8B-B14F-4D97-AF65-F5344CB8AC3E}">
        <p14:creationId xmlns:p14="http://schemas.microsoft.com/office/powerpoint/2010/main" val="2331641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11</a:t>
            </a:fld>
            <a:endParaRPr lang="zh-CN" altLang="en-US"/>
          </a:p>
        </p:txBody>
      </p:sp>
    </p:spTree>
    <p:extLst>
      <p:ext uri="{BB962C8B-B14F-4D97-AF65-F5344CB8AC3E}">
        <p14:creationId xmlns:p14="http://schemas.microsoft.com/office/powerpoint/2010/main" val="1583341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12</a:t>
            </a:fld>
            <a:endParaRPr lang="zh-CN" altLang="en-US"/>
          </a:p>
        </p:txBody>
      </p:sp>
    </p:spTree>
    <p:extLst>
      <p:ext uri="{BB962C8B-B14F-4D97-AF65-F5344CB8AC3E}">
        <p14:creationId xmlns:p14="http://schemas.microsoft.com/office/powerpoint/2010/main" val="2259807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13</a:t>
            </a:fld>
            <a:endParaRPr lang="zh-CN" altLang="en-US"/>
          </a:p>
        </p:txBody>
      </p:sp>
    </p:spTree>
    <p:extLst>
      <p:ext uri="{BB962C8B-B14F-4D97-AF65-F5344CB8AC3E}">
        <p14:creationId xmlns:p14="http://schemas.microsoft.com/office/powerpoint/2010/main" val="193329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14</a:t>
            </a:fld>
            <a:endParaRPr lang="zh-CN" altLang="en-US"/>
          </a:p>
        </p:txBody>
      </p:sp>
    </p:spTree>
    <p:extLst>
      <p:ext uri="{BB962C8B-B14F-4D97-AF65-F5344CB8AC3E}">
        <p14:creationId xmlns:p14="http://schemas.microsoft.com/office/powerpoint/2010/main" val="1441286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15</a:t>
            </a:fld>
            <a:endParaRPr lang="zh-CN" altLang="en-US"/>
          </a:p>
        </p:txBody>
      </p:sp>
    </p:spTree>
    <p:extLst>
      <p:ext uri="{BB962C8B-B14F-4D97-AF65-F5344CB8AC3E}">
        <p14:creationId xmlns:p14="http://schemas.microsoft.com/office/powerpoint/2010/main" val="2008342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16</a:t>
            </a:fld>
            <a:endParaRPr lang="zh-CN" altLang="en-US"/>
          </a:p>
        </p:txBody>
      </p:sp>
    </p:spTree>
    <p:extLst>
      <p:ext uri="{BB962C8B-B14F-4D97-AF65-F5344CB8AC3E}">
        <p14:creationId xmlns:p14="http://schemas.microsoft.com/office/powerpoint/2010/main" val="3760880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17</a:t>
            </a:fld>
            <a:endParaRPr lang="zh-CN" altLang="en-US"/>
          </a:p>
        </p:txBody>
      </p:sp>
    </p:spTree>
    <p:extLst>
      <p:ext uri="{BB962C8B-B14F-4D97-AF65-F5344CB8AC3E}">
        <p14:creationId xmlns:p14="http://schemas.microsoft.com/office/powerpoint/2010/main" val="3547196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18</a:t>
            </a:fld>
            <a:endParaRPr lang="zh-CN" altLang="en-US"/>
          </a:p>
        </p:txBody>
      </p:sp>
    </p:spTree>
    <p:extLst>
      <p:ext uri="{BB962C8B-B14F-4D97-AF65-F5344CB8AC3E}">
        <p14:creationId xmlns:p14="http://schemas.microsoft.com/office/powerpoint/2010/main" val="168030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19</a:t>
            </a:fld>
            <a:endParaRPr lang="zh-CN" altLang="en-US"/>
          </a:p>
        </p:txBody>
      </p:sp>
    </p:spTree>
    <p:extLst>
      <p:ext uri="{BB962C8B-B14F-4D97-AF65-F5344CB8AC3E}">
        <p14:creationId xmlns:p14="http://schemas.microsoft.com/office/powerpoint/2010/main" val="379055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a:t>
            </a:fld>
            <a:endParaRPr lang="zh-CN" altLang="en-US"/>
          </a:p>
        </p:txBody>
      </p:sp>
    </p:spTree>
    <p:extLst>
      <p:ext uri="{BB962C8B-B14F-4D97-AF65-F5344CB8AC3E}">
        <p14:creationId xmlns:p14="http://schemas.microsoft.com/office/powerpoint/2010/main" val="668676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20</a:t>
            </a:fld>
            <a:endParaRPr lang="zh-CN" altLang="en-US"/>
          </a:p>
        </p:txBody>
      </p:sp>
    </p:spTree>
    <p:extLst>
      <p:ext uri="{BB962C8B-B14F-4D97-AF65-F5344CB8AC3E}">
        <p14:creationId xmlns:p14="http://schemas.microsoft.com/office/powerpoint/2010/main" val="3270809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6666D9-7D0D-4100-9EBA-528A52249C40}" type="slidenum">
              <a:rPr lang="zh-CN" altLang="en-US" smtClean="0"/>
              <a:t>21</a:t>
            </a:fld>
            <a:endParaRPr lang="zh-CN" altLang="en-US"/>
          </a:p>
        </p:txBody>
      </p:sp>
    </p:spTree>
    <p:extLst>
      <p:ext uri="{BB962C8B-B14F-4D97-AF65-F5344CB8AC3E}">
        <p14:creationId xmlns:p14="http://schemas.microsoft.com/office/powerpoint/2010/main" val="3511277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22</a:t>
            </a:fld>
            <a:endParaRPr lang="zh-CN" altLang="en-US"/>
          </a:p>
        </p:txBody>
      </p:sp>
    </p:spTree>
    <p:extLst>
      <p:ext uri="{BB962C8B-B14F-4D97-AF65-F5344CB8AC3E}">
        <p14:creationId xmlns:p14="http://schemas.microsoft.com/office/powerpoint/2010/main" val="96147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23</a:t>
            </a:fld>
            <a:endParaRPr lang="zh-CN" altLang="en-US"/>
          </a:p>
        </p:txBody>
      </p:sp>
    </p:spTree>
    <p:extLst>
      <p:ext uri="{BB962C8B-B14F-4D97-AF65-F5344CB8AC3E}">
        <p14:creationId xmlns:p14="http://schemas.microsoft.com/office/powerpoint/2010/main" val="930396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24</a:t>
            </a:fld>
            <a:endParaRPr lang="zh-CN" altLang="en-US"/>
          </a:p>
        </p:txBody>
      </p:sp>
    </p:spTree>
    <p:extLst>
      <p:ext uri="{BB962C8B-B14F-4D97-AF65-F5344CB8AC3E}">
        <p14:creationId xmlns:p14="http://schemas.microsoft.com/office/powerpoint/2010/main" val="2255125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25</a:t>
            </a:fld>
            <a:endParaRPr lang="zh-CN" altLang="en-US"/>
          </a:p>
        </p:txBody>
      </p:sp>
    </p:spTree>
    <p:extLst>
      <p:ext uri="{BB962C8B-B14F-4D97-AF65-F5344CB8AC3E}">
        <p14:creationId xmlns:p14="http://schemas.microsoft.com/office/powerpoint/2010/main" val="3057606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26</a:t>
            </a:fld>
            <a:endParaRPr lang="zh-CN" altLang="en-US"/>
          </a:p>
        </p:txBody>
      </p:sp>
    </p:spTree>
    <p:extLst>
      <p:ext uri="{BB962C8B-B14F-4D97-AF65-F5344CB8AC3E}">
        <p14:creationId xmlns:p14="http://schemas.microsoft.com/office/powerpoint/2010/main" val="2502820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27</a:t>
            </a:fld>
            <a:endParaRPr lang="zh-CN" altLang="en-US"/>
          </a:p>
        </p:txBody>
      </p:sp>
    </p:spTree>
    <p:extLst>
      <p:ext uri="{BB962C8B-B14F-4D97-AF65-F5344CB8AC3E}">
        <p14:creationId xmlns:p14="http://schemas.microsoft.com/office/powerpoint/2010/main" val="2767470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28</a:t>
            </a:fld>
            <a:endParaRPr lang="zh-CN" altLang="en-US"/>
          </a:p>
        </p:txBody>
      </p:sp>
    </p:spTree>
    <p:extLst>
      <p:ext uri="{BB962C8B-B14F-4D97-AF65-F5344CB8AC3E}">
        <p14:creationId xmlns:p14="http://schemas.microsoft.com/office/powerpoint/2010/main" val="859525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29</a:t>
            </a:fld>
            <a:endParaRPr lang="zh-CN" altLang="en-US"/>
          </a:p>
        </p:txBody>
      </p:sp>
    </p:spTree>
    <p:extLst>
      <p:ext uri="{BB962C8B-B14F-4D97-AF65-F5344CB8AC3E}">
        <p14:creationId xmlns:p14="http://schemas.microsoft.com/office/powerpoint/2010/main" val="2526084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a:t>
            </a:fld>
            <a:endParaRPr lang="zh-CN" altLang="en-US"/>
          </a:p>
        </p:txBody>
      </p:sp>
    </p:spTree>
    <p:extLst>
      <p:ext uri="{BB962C8B-B14F-4D97-AF65-F5344CB8AC3E}">
        <p14:creationId xmlns:p14="http://schemas.microsoft.com/office/powerpoint/2010/main" val="4624613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30</a:t>
            </a:fld>
            <a:endParaRPr lang="zh-CN" altLang="en-US"/>
          </a:p>
        </p:txBody>
      </p:sp>
    </p:spTree>
    <p:extLst>
      <p:ext uri="{BB962C8B-B14F-4D97-AF65-F5344CB8AC3E}">
        <p14:creationId xmlns:p14="http://schemas.microsoft.com/office/powerpoint/2010/main" val="882056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31</a:t>
            </a:fld>
            <a:endParaRPr lang="zh-CN" altLang="en-US"/>
          </a:p>
        </p:txBody>
      </p:sp>
    </p:spTree>
    <p:extLst>
      <p:ext uri="{BB962C8B-B14F-4D97-AF65-F5344CB8AC3E}">
        <p14:creationId xmlns:p14="http://schemas.microsoft.com/office/powerpoint/2010/main" val="3637609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32</a:t>
            </a:fld>
            <a:endParaRPr lang="zh-CN" altLang="en-US"/>
          </a:p>
        </p:txBody>
      </p:sp>
    </p:spTree>
    <p:extLst>
      <p:ext uri="{BB962C8B-B14F-4D97-AF65-F5344CB8AC3E}">
        <p14:creationId xmlns:p14="http://schemas.microsoft.com/office/powerpoint/2010/main" val="705751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33</a:t>
            </a:fld>
            <a:endParaRPr lang="zh-CN" altLang="en-US"/>
          </a:p>
        </p:txBody>
      </p:sp>
    </p:spTree>
    <p:extLst>
      <p:ext uri="{BB962C8B-B14F-4D97-AF65-F5344CB8AC3E}">
        <p14:creationId xmlns:p14="http://schemas.microsoft.com/office/powerpoint/2010/main" val="1310699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34</a:t>
            </a:fld>
            <a:endParaRPr lang="zh-CN" altLang="en-US"/>
          </a:p>
        </p:txBody>
      </p:sp>
    </p:spTree>
    <p:extLst>
      <p:ext uri="{BB962C8B-B14F-4D97-AF65-F5344CB8AC3E}">
        <p14:creationId xmlns:p14="http://schemas.microsoft.com/office/powerpoint/2010/main" val="4871338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35</a:t>
            </a:fld>
            <a:endParaRPr lang="zh-CN" altLang="en-US"/>
          </a:p>
        </p:txBody>
      </p:sp>
    </p:spTree>
    <p:extLst>
      <p:ext uri="{BB962C8B-B14F-4D97-AF65-F5344CB8AC3E}">
        <p14:creationId xmlns:p14="http://schemas.microsoft.com/office/powerpoint/2010/main" val="34680873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36</a:t>
            </a:fld>
            <a:endParaRPr lang="zh-CN" altLang="en-US"/>
          </a:p>
        </p:txBody>
      </p:sp>
    </p:spTree>
    <p:extLst>
      <p:ext uri="{BB962C8B-B14F-4D97-AF65-F5344CB8AC3E}">
        <p14:creationId xmlns:p14="http://schemas.microsoft.com/office/powerpoint/2010/main" val="3168835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4</a:t>
            </a:fld>
            <a:endParaRPr lang="zh-CN" altLang="en-US"/>
          </a:p>
        </p:txBody>
      </p:sp>
    </p:spTree>
    <p:extLst>
      <p:ext uri="{BB962C8B-B14F-4D97-AF65-F5344CB8AC3E}">
        <p14:creationId xmlns:p14="http://schemas.microsoft.com/office/powerpoint/2010/main" val="1402848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5</a:t>
            </a:fld>
            <a:endParaRPr lang="zh-CN" altLang="en-US"/>
          </a:p>
        </p:txBody>
      </p:sp>
    </p:spTree>
    <p:extLst>
      <p:ext uri="{BB962C8B-B14F-4D97-AF65-F5344CB8AC3E}">
        <p14:creationId xmlns:p14="http://schemas.microsoft.com/office/powerpoint/2010/main" val="256868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6</a:t>
            </a:fld>
            <a:endParaRPr lang="zh-CN" altLang="en-US"/>
          </a:p>
        </p:txBody>
      </p:sp>
    </p:spTree>
    <p:extLst>
      <p:ext uri="{BB962C8B-B14F-4D97-AF65-F5344CB8AC3E}">
        <p14:creationId xmlns:p14="http://schemas.microsoft.com/office/powerpoint/2010/main" val="502840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7</a:t>
            </a:fld>
            <a:endParaRPr lang="zh-CN" altLang="en-US"/>
          </a:p>
        </p:txBody>
      </p:sp>
    </p:spTree>
    <p:extLst>
      <p:ext uri="{BB962C8B-B14F-4D97-AF65-F5344CB8AC3E}">
        <p14:creationId xmlns:p14="http://schemas.microsoft.com/office/powerpoint/2010/main" val="4016164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8</a:t>
            </a:fld>
            <a:endParaRPr lang="zh-CN" altLang="en-US"/>
          </a:p>
        </p:txBody>
      </p:sp>
    </p:spTree>
    <p:extLst>
      <p:ext uri="{BB962C8B-B14F-4D97-AF65-F5344CB8AC3E}">
        <p14:creationId xmlns:p14="http://schemas.microsoft.com/office/powerpoint/2010/main" val="4167003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t>9</a:t>
            </a:fld>
            <a:endParaRPr lang="zh-CN" altLang="en-US"/>
          </a:p>
        </p:txBody>
      </p:sp>
    </p:spTree>
    <p:extLst>
      <p:ext uri="{BB962C8B-B14F-4D97-AF65-F5344CB8AC3E}">
        <p14:creationId xmlns:p14="http://schemas.microsoft.com/office/powerpoint/2010/main" val="2499441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2702302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3846736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3"/>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1529822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80" y="3"/>
            <a:ext cx="9144000" cy="502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924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5264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29436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49078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0736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矩形 1"/>
          <p:cNvSpPr>
            <a:spLocks noChangeArrowheads="1"/>
          </p:cNvSpPr>
          <p:nvPr userDrawn="1"/>
        </p:nvSpPr>
        <p:spPr bwMode="auto">
          <a:xfrm>
            <a:off x="-10552" y="152402"/>
            <a:ext cx="77889" cy="322053"/>
          </a:xfrm>
          <a:prstGeom prst="rect">
            <a:avLst/>
          </a:prstGeom>
          <a:gradFill>
            <a:gsLst>
              <a:gs pos="0">
                <a:srgbClr val="8A0012"/>
              </a:gs>
              <a:gs pos="50000">
                <a:srgbClr val="E01425"/>
              </a:gs>
              <a:gs pos="100000">
                <a:srgbClr val="DF6342"/>
              </a:gs>
            </a:gsLst>
            <a:lin ang="5400000" scaled="0"/>
          </a:gradFill>
          <a:ln>
            <a:noFill/>
          </a:ln>
        </p:spPr>
        <p:txBody>
          <a:bodyPr lIns="91434" tIns="45717" rIns="91434" bIns="45717" anchor="ctr"/>
          <a:lstStyle/>
          <a:p>
            <a:pPr marL="0" marR="0" lvl="0" indent="0" algn="ctr" defTabSz="91433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 name="矩形 8"/>
          <p:cNvSpPr>
            <a:spLocks noChangeArrowheads="1"/>
          </p:cNvSpPr>
          <p:nvPr userDrawn="1"/>
        </p:nvSpPr>
        <p:spPr bwMode="auto">
          <a:xfrm>
            <a:off x="120772" y="152402"/>
            <a:ext cx="86264" cy="322053"/>
          </a:xfrm>
          <a:prstGeom prst="rect">
            <a:avLst/>
          </a:prstGeom>
          <a:gradFill>
            <a:gsLst>
              <a:gs pos="0">
                <a:srgbClr val="8A0012"/>
              </a:gs>
              <a:gs pos="50000">
                <a:srgbClr val="E01425"/>
              </a:gs>
              <a:gs pos="100000">
                <a:srgbClr val="DF6342"/>
              </a:gs>
            </a:gsLst>
            <a:lin ang="5400000" scaled="0"/>
          </a:gradFill>
          <a:ln>
            <a:noFill/>
          </a:ln>
        </p:spPr>
        <p:txBody>
          <a:bodyPr lIns="91434" tIns="45717" rIns="91434" bIns="45717" anchor="ctr"/>
          <a:lstStyle/>
          <a:p>
            <a:pPr marL="0" marR="0" lvl="0" indent="0" algn="ctr" defTabSz="91433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val="3188502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106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90"/>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089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6686040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287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5449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4555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FBB620E-5CCA-4204-AB26-F36103EADD59}"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799F64B-250F-4EE6-B8B8-E061D8398E89}" type="slidenum">
              <a:rPr lang="zh-CN" altLang="en-US"/>
              <a:pPr/>
              <a:t>‹#›</a:t>
            </a:fld>
            <a:endParaRPr lang="zh-CN" altLang="en-US"/>
          </a:p>
        </p:txBody>
      </p:sp>
    </p:spTree>
    <p:extLst>
      <p:ext uri="{BB962C8B-B14F-4D97-AF65-F5344CB8AC3E}">
        <p14:creationId xmlns:p14="http://schemas.microsoft.com/office/powerpoint/2010/main" val="3897860031"/>
      </p:ext>
    </p:extLst>
  </p:cSld>
  <p:clrMapOvr>
    <a:masterClrMapping/>
  </p:clrMapOvr>
  <p:transition spd="slow">
    <p:wheel spokes="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EEACBB4-FB67-43AF-89A5-1EBD439E0FB8}"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F5A4EE00-1807-4171-B41C-90B9EA210AF0}" type="slidenum">
              <a:rPr lang="zh-CN" altLang="en-US"/>
              <a:pPr/>
              <a:t>‹#›</a:t>
            </a:fld>
            <a:endParaRPr lang="zh-CN" altLang="en-US"/>
          </a:p>
        </p:txBody>
      </p:sp>
    </p:spTree>
    <p:extLst>
      <p:ext uri="{BB962C8B-B14F-4D97-AF65-F5344CB8AC3E}">
        <p14:creationId xmlns:p14="http://schemas.microsoft.com/office/powerpoint/2010/main" val="1227612481"/>
      </p:ext>
    </p:extLst>
  </p:cSld>
  <p:clrMapOvr>
    <a:masterClrMapping/>
  </p:clrMapOvr>
  <p:transition spd="slow">
    <p:wheel spokes="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FA0EE78-AB87-49E9-A17A-A7500FA1CA3C}"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F615C89-ABEE-4FDF-AE2B-BA509DA85DF0}" type="slidenum">
              <a:rPr lang="zh-CN" altLang="en-US"/>
              <a:pPr/>
              <a:t>‹#›</a:t>
            </a:fld>
            <a:endParaRPr lang="zh-CN" altLang="en-US"/>
          </a:p>
        </p:txBody>
      </p:sp>
    </p:spTree>
    <p:extLst>
      <p:ext uri="{BB962C8B-B14F-4D97-AF65-F5344CB8AC3E}">
        <p14:creationId xmlns:p14="http://schemas.microsoft.com/office/powerpoint/2010/main" val="302402585"/>
      </p:ext>
    </p:extLst>
  </p:cSld>
  <p:clrMapOvr>
    <a:masterClrMapping/>
  </p:clrMapOvr>
  <p:transition spd="slow">
    <p:wheel spokes="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96C5AB5E-31F2-40B9-AF07-AC556822C26E}"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4B1701-2D2E-4852-9211-DE6C89E4BC98}" type="slidenum">
              <a:rPr lang="zh-CN" altLang="en-US"/>
              <a:pPr/>
              <a:t>‹#›</a:t>
            </a:fld>
            <a:endParaRPr lang="zh-CN" altLang="en-US"/>
          </a:p>
        </p:txBody>
      </p:sp>
    </p:spTree>
    <p:extLst>
      <p:ext uri="{BB962C8B-B14F-4D97-AF65-F5344CB8AC3E}">
        <p14:creationId xmlns:p14="http://schemas.microsoft.com/office/powerpoint/2010/main" val="1658828102"/>
      </p:ext>
    </p:extLst>
  </p:cSld>
  <p:clrMapOvr>
    <a:masterClrMapping/>
  </p:clrMapOvr>
  <p:transition spd="slow">
    <p:wheel spokes="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160A46D-1234-450A-A62D-1225370C6BC7}"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38702A3D-EDAE-46D4-993B-48F86B796B84}" type="slidenum">
              <a:rPr lang="zh-CN" altLang="en-US"/>
              <a:pPr/>
              <a:t>‹#›</a:t>
            </a:fld>
            <a:endParaRPr lang="zh-CN" altLang="en-US"/>
          </a:p>
        </p:txBody>
      </p:sp>
    </p:spTree>
    <p:extLst>
      <p:ext uri="{BB962C8B-B14F-4D97-AF65-F5344CB8AC3E}">
        <p14:creationId xmlns:p14="http://schemas.microsoft.com/office/powerpoint/2010/main" val="127212622"/>
      </p:ext>
    </p:extLst>
  </p:cSld>
  <p:clrMapOvr>
    <a:masterClrMapping/>
  </p:clrMapOvr>
  <p:transition spd="slow">
    <p:wheel spokes="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21DB051F-A4F2-48AB-AF12-67A9050CFEA4}"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AA64EEE3-A5E6-4774-9549-CAE661715FDA}" type="slidenum">
              <a:rPr lang="zh-CN" altLang="en-US"/>
              <a:pPr/>
              <a:t>‹#›</a:t>
            </a:fld>
            <a:endParaRPr lang="zh-CN" altLang="en-US"/>
          </a:p>
        </p:txBody>
      </p:sp>
    </p:spTree>
    <p:extLst>
      <p:ext uri="{BB962C8B-B14F-4D97-AF65-F5344CB8AC3E}">
        <p14:creationId xmlns:p14="http://schemas.microsoft.com/office/powerpoint/2010/main" val="972821210"/>
      </p:ext>
    </p:extLst>
  </p:cSld>
  <p:clrMapOvr>
    <a:masterClrMapping/>
  </p:clrMapOvr>
  <p:transition spd="slow">
    <p:wheel spokes="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05D7FD-341D-4E02-B45C-48443374D76A}"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5C038B82-70EF-4D54-9D51-3C3D645BB803}" type="slidenum">
              <a:rPr lang="zh-CN" altLang="en-US"/>
              <a:pPr/>
              <a:t>‹#›</a:t>
            </a:fld>
            <a:endParaRPr lang="zh-CN" altLang="en-US"/>
          </a:p>
        </p:txBody>
      </p:sp>
    </p:spTree>
    <p:extLst>
      <p:ext uri="{BB962C8B-B14F-4D97-AF65-F5344CB8AC3E}">
        <p14:creationId xmlns:p14="http://schemas.microsoft.com/office/powerpoint/2010/main" val="2483280981"/>
      </p:ext>
    </p:extLst>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31990768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F6E7CAA-521E-47E0-ACC9-594A4156C643}"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B1B9198-B894-4B17-B77D-12E471513658}" type="slidenum">
              <a:rPr lang="zh-CN" altLang="en-US"/>
              <a:pPr/>
              <a:t>‹#›</a:t>
            </a:fld>
            <a:endParaRPr lang="zh-CN" altLang="en-US"/>
          </a:p>
        </p:txBody>
      </p:sp>
    </p:spTree>
    <p:extLst>
      <p:ext uri="{BB962C8B-B14F-4D97-AF65-F5344CB8AC3E}">
        <p14:creationId xmlns:p14="http://schemas.microsoft.com/office/powerpoint/2010/main" val="3789410081"/>
      </p:ext>
    </p:extLst>
  </p:cSld>
  <p:clrMapOvr>
    <a:masterClrMapping/>
  </p:clrMapOvr>
  <p:transition spd="slow">
    <p:wheel spokes="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pPr lvl="0"/>
            <a:endParaRPr lang="zh-CN" altLang="en-US" noProof="0"/>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6B043EF-BC7A-45F6-A641-132A7CD2B688}"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12F00841-B389-4724-947D-EC85B02949E2}" type="slidenum">
              <a:rPr lang="zh-CN" altLang="en-US"/>
              <a:pPr/>
              <a:t>‹#›</a:t>
            </a:fld>
            <a:endParaRPr lang="zh-CN" altLang="en-US"/>
          </a:p>
        </p:txBody>
      </p:sp>
    </p:spTree>
    <p:extLst>
      <p:ext uri="{BB962C8B-B14F-4D97-AF65-F5344CB8AC3E}">
        <p14:creationId xmlns:p14="http://schemas.microsoft.com/office/powerpoint/2010/main" val="2565761597"/>
      </p:ext>
    </p:extLst>
  </p:cSld>
  <p:clrMapOvr>
    <a:masterClrMapping/>
  </p:clrMapOvr>
  <p:transition spd="slow">
    <p:wheel spokes="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DBDDBE9-74A1-4A5B-AFF8-913350177F83}"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B740214-8C75-485C-836C-6F7B091F7331}" type="slidenum">
              <a:rPr lang="zh-CN" altLang="en-US"/>
              <a:pPr/>
              <a:t>‹#›</a:t>
            </a:fld>
            <a:endParaRPr lang="zh-CN" altLang="en-US"/>
          </a:p>
        </p:txBody>
      </p:sp>
    </p:spTree>
    <p:extLst>
      <p:ext uri="{BB962C8B-B14F-4D97-AF65-F5344CB8AC3E}">
        <p14:creationId xmlns:p14="http://schemas.microsoft.com/office/powerpoint/2010/main" val="3092328370"/>
      </p:ext>
    </p:extLst>
  </p:cSld>
  <p:clrMapOvr>
    <a:masterClrMapping/>
  </p:clrMapOvr>
  <p:transition spd="slow">
    <p:wheel spokes="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9CA27BD7-03BC-43EA-9AD5-36C459F1DAFF}"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AF6BD05-C4B9-42B8-B663-67763534E5DC}" type="slidenum">
              <a:rPr lang="zh-CN" altLang="en-US"/>
              <a:pPr/>
              <a:t>‹#›</a:t>
            </a:fld>
            <a:endParaRPr lang="zh-CN" altLang="en-US"/>
          </a:p>
        </p:txBody>
      </p:sp>
    </p:spTree>
    <p:extLst>
      <p:ext uri="{BB962C8B-B14F-4D97-AF65-F5344CB8AC3E}">
        <p14:creationId xmlns:p14="http://schemas.microsoft.com/office/powerpoint/2010/main" val="1987193179"/>
      </p:ext>
    </p:extLst>
  </p:cSld>
  <p:clrMapOvr>
    <a:masterClrMapping/>
  </p:clrMapOvr>
  <p:transition spd="slow">
    <p:wheel spokes="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FBB620E-5CCA-4204-AB26-F36103EADD59}"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799F64B-250F-4EE6-B8B8-E061D8398E89}" type="slidenum">
              <a:rPr lang="zh-CN" altLang="en-US"/>
              <a:pPr/>
              <a:t>‹#›</a:t>
            </a:fld>
            <a:endParaRPr lang="zh-CN" altLang="en-US"/>
          </a:p>
        </p:txBody>
      </p:sp>
    </p:spTree>
    <p:extLst>
      <p:ext uri="{BB962C8B-B14F-4D97-AF65-F5344CB8AC3E}">
        <p14:creationId xmlns:p14="http://schemas.microsoft.com/office/powerpoint/2010/main" val="557523209"/>
      </p:ext>
    </p:extLst>
  </p:cSld>
  <p:clrMapOvr>
    <a:masterClrMapping/>
  </p:clrMapOvr>
  <p:transition spd="slow">
    <p:wheel spokes="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EEACBB4-FB67-43AF-89A5-1EBD439E0FB8}"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F5A4EE00-1807-4171-B41C-90B9EA210AF0}" type="slidenum">
              <a:rPr lang="zh-CN" altLang="en-US"/>
              <a:pPr/>
              <a:t>‹#›</a:t>
            </a:fld>
            <a:endParaRPr lang="zh-CN" altLang="en-US"/>
          </a:p>
        </p:txBody>
      </p:sp>
    </p:spTree>
    <p:extLst>
      <p:ext uri="{BB962C8B-B14F-4D97-AF65-F5344CB8AC3E}">
        <p14:creationId xmlns:p14="http://schemas.microsoft.com/office/powerpoint/2010/main" val="906594907"/>
      </p:ext>
    </p:extLst>
  </p:cSld>
  <p:clrMapOvr>
    <a:masterClrMapping/>
  </p:clrMapOvr>
  <p:transition spd="slow">
    <p:wheel spokes="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FA0EE78-AB87-49E9-A17A-A7500FA1CA3C}"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F615C89-ABEE-4FDF-AE2B-BA509DA85DF0}" type="slidenum">
              <a:rPr lang="zh-CN" altLang="en-US"/>
              <a:pPr/>
              <a:t>‹#›</a:t>
            </a:fld>
            <a:endParaRPr lang="zh-CN" altLang="en-US"/>
          </a:p>
        </p:txBody>
      </p:sp>
    </p:spTree>
    <p:extLst>
      <p:ext uri="{BB962C8B-B14F-4D97-AF65-F5344CB8AC3E}">
        <p14:creationId xmlns:p14="http://schemas.microsoft.com/office/powerpoint/2010/main" val="1078094408"/>
      </p:ext>
    </p:extLst>
  </p:cSld>
  <p:clrMapOvr>
    <a:masterClrMapping/>
  </p:clrMapOvr>
  <p:transition spd="slow">
    <p:wheel spokes="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96C5AB5E-31F2-40B9-AF07-AC556822C26E}"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4B1701-2D2E-4852-9211-DE6C89E4BC98}" type="slidenum">
              <a:rPr lang="zh-CN" altLang="en-US"/>
              <a:pPr/>
              <a:t>‹#›</a:t>
            </a:fld>
            <a:endParaRPr lang="zh-CN" altLang="en-US"/>
          </a:p>
        </p:txBody>
      </p:sp>
    </p:spTree>
    <p:extLst>
      <p:ext uri="{BB962C8B-B14F-4D97-AF65-F5344CB8AC3E}">
        <p14:creationId xmlns:p14="http://schemas.microsoft.com/office/powerpoint/2010/main" val="1028353801"/>
      </p:ext>
    </p:extLst>
  </p:cSld>
  <p:clrMapOvr>
    <a:masterClrMapping/>
  </p:clrMapOvr>
  <p:transition spd="slow">
    <p:wheel spokes="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160A46D-1234-450A-A62D-1225370C6BC7}"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38702A3D-EDAE-46D4-993B-48F86B796B84}" type="slidenum">
              <a:rPr lang="zh-CN" altLang="en-US"/>
              <a:pPr/>
              <a:t>‹#›</a:t>
            </a:fld>
            <a:endParaRPr lang="zh-CN" altLang="en-US"/>
          </a:p>
        </p:txBody>
      </p:sp>
    </p:spTree>
    <p:extLst>
      <p:ext uri="{BB962C8B-B14F-4D97-AF65-F5344CB8AC3E}">
        <p14:creationId xmlns:p14="http://schemas.microsoft.com/office/powerpoint/2010/main" val="126835865"/>
      </p:ext>
    </p:extLst>
  </p:cSld>
  <p:clrMapOvr>
    <a:masterClrMapping/>
  </p:clrMapOvr>
  <p:transition spd="slow">
    <p:wheel spokes="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21DB051F-A4F2-48AB-AF12-67A9050CFEA4}"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AA64EEE3-A5E6-4774-9549-CAE661715FDA}" type="slidenum">
              <a:rPr lang="zh-CN" altLang="en-US"/>
              <a:pPr/>
              <a:t>‹#›</a:t>
            </a:fld>
            <a:endParaRPr lang="zh-CN" altLang="en-US"/>
          </a:p>
        </p:txBody>
      </p:sp>
    </p:spTree>
    <p:extLst>
      <p:ext uri="{BB962C8B-B14F-4D97-AF65-F5344CB8AC3E}">
        <p14:creationId xmlns:p14="http://schemas.microsoft.com/office/powerpoint/2010/main" val="1868668494"/>
      </p:ext>
    </p:extLst>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4174696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05D7FD-341D-4E02-B45C-48443374D76A}"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5C038B82-70EF-4D54-9D51-3C3D645BB803}" type="slidenum">
              <a:rPr lang="zh-CN" altLang="en-US"/>
              <a:pPr/>
              <a:t>‹#›</a:t>
            </a:fld>
            <a:endParaRPr lang="zh-CN" altLang="en-US"/>
          </a:p>
        </p:txBody>
      </p:sp>
    </p:spTree>
    <p:extLst>
      <p:ext uri="{BB962C8B-B14F-4D97-AF65-F5344CB8AC3E}">
        <p14:creationId xmlns:p14="http://schemas.microsoft.com/office/powerpoint/2010/main" val="2273635809"/>
      </p:ext>
    </p:extLst>
  </p:cSld>
  <p:clrMapOvr>
    <a:masterClrMapping/>
  </p:clrMapOvr>
  <p:transition spd="slow">
    <p:wheel spokes="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F6E7CAA-521E-47E0-ACC9-594A4156C643}"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B1B9198-B894-4B17-B77D-12E471513658}" type="slidenum">
              <a:rPr lang="zh-CN" altLang="en-US"/>
              <a:pPr/>
              <a:t>‹#›</a:t>
            </a:fld>
            <a:endParaRPr lang="zh-CN" altLang="en-US"/>
          </a:p>
        </p:txBody>
      </p:sp>
    </p:spTree>
    <p:extLst>
      <p:ext uri="{BB962C8B-B14F-4D97-AF65-F5344CB8AC3E}">
        <p14:creationId xmlns:p14="http://schemas.microsoft.com/office/powerpoint/2010/main" val="1073531125"/>
      </p:ext>
    </p:extLst>
  </p:cSld>
  <p:clrMapOvr>
    <a:masterClrMapping/>
  </p:clrMapOvr>
  <p:transition spd="slow">
    <p:wheel spokes="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pPr lvl="0"/>
            <a:endParaRPr lang="zh-CN" altLang="en-US" noProof="0"/>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6B043EF-BC7A-45F6-A641-132A7CD2B688}"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12F00841-B389-4724-947D-EC85B02949E2}" type="slidenum">
              <a:rPr lang="zh-CN" altLang="en-US"/>
              <a:pPr/>
              <a:t>‹#›</a:t>
            </a:fld>
            <a:endParaRPr lang="zh-CN" altLang="en-US"/>
          </a:p>
        </p:txBody>
      </p:sp>
    </p:spTree>
    <p:extLst>
      <p:ext uri="{BB962C8B-B14F-4D97-AF65-F5344CB8AC3E}">
        <p14:creationId xmlns:p14="http://schemas.microsoft.com/office/powerpoint/2010/main" val="4065910069"/>
      </p:ext>
    </p:extLst>
  </p:cSld>
  <p:clrMapOvr>
    <a:masterClrMapping/>
  </p:clrMapOvr>
  <p:transition spd="slow">
    <p:wheel spokes="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DBDDBE9-74A1-4A5B-AFF8-913350177F83}"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B740214-8C75-485C-836C-6F7B091F7331}" type="slidenum">
              <a:rPr lang="zh-CN" altLang="en-US"/>
              <a:pPr/>
              <a:t>‹#›</a:t>
            </a:fld>
            <a:endParaRPr lang="zh-CN" altLang="en-US"/>
          </a:p>
        </p:txBody>
      </p:sp>
    </p:spTree>
    <p:extLst>
      <p:ext uri="{BB962C8B-B14F-4D97-AF65-F5344CB8AC3E}">
        <p14:creationId xmlns:p14="http://schemas.microsoft.com/office/powerpoint/2010/main" val="2868009366"/>
      </p:ext>
    </p:extLst>
  </p:cSld>
  <p:clrMapOvr>
    <a:masterClrMapping/>
  </p:clrMapOvr>
  <p:transition spd="slow">
    <p:wheel spokes="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9CA27BD7-03BC-43EA-9AD5-36C459F1DAFF}"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AF6BD05-C4B9-42B8-B663-67763534E5DC}" type="slidenum">
              <a:rPr lang="zh-CN" altLang="en-US"/>
              <a:pPr/>
              <a:t>‹#›</a:t>
            </a:fld>
            <a:endParaRPr lang="zh-CN" altLang="en-US"/>
          </a:p>
        </p:txBody>
      </p:sp>
    </p:spTree>
    <p:extLst>
      <p:ext uri="{BB962C8B-B14F-4D97-AF65-F5344CB8AC3E}">
        <p14:creationId xmlns:p14="http://schemas.microsoft.com/office/powerpoint/2010/main" val="4049943036"/>
      </p:ext>
    </p:extLst>
  </p:cSld>
  <p:clrMapOvr>
    <a:masterClrMapping/>
  </p:clrMapOvr>
  <p:transition spd="slow">
    <p:wheel spokes="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8762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4400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5884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1810507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3157551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3750505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453207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endParaRPr lang="zh-CN" altLang="en-US"/>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EBA7C9F-1E6D-4AF9-832B-1F2EAEC467D8}" type="datetimeFigureOut">
              <a:rPr lang="zh-CN" altLang="en-US" smtClean="0"/>
              <a:t>2017/3/25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2017237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5" Type="http://schemas.openxmlformats.org/officeDocument/2006/relationships/image" Target="../media/image1.jp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34" tIns="45717" rIns="91434" bIns="45717"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34" tIns="45717" rIns="91434" bIns="4571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34" tIns="45717" rIns="91434" bIns="45717" rtlCol="0" anchor="ctr"/>
          <a:lstStyle>
            <a:lvl1pPr algn="l">
              <a:defRPr sz="1200">
                <a:solidFill>
                  <a:schemeClr val="tx1">
                    <a:tint val="75000"/>
                  </a:schemeClr>
                </a:solidFill>
              </a:defRPr>
            </a:lvl1pPr>
          </a:lstStyle>
          <a:p>
            <a:fld id="{1EBA7C9F-1E6D-4AF9-832B-1F2EAEC467D8}" type="datetimeFigureOut">
              <a:rPr lang="zh-CN" altLang="en-US" smtClean="0"/>
              <a:t>2017/3/25</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34" tIns="45717" rIns="91434" bIns="45717"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34" tIns="45717" rIns="91434" bIns="45717" rtlCol="0" anchor="ctr"/>
          <a:lstStyle>
            <a:lvl1pPr algn="r">
              <a:defRPr sz="1200">
                <a:solidFill>
                  <a:schemeClr val="tx1">
                    <a:tint val="75000"/>
                  </a:schemeClr>
                </a:solidFill>
              </a:defRPr>
            </a:lvl1pPr>
          </a:lstStyle>
          <a:p>
            <a:fld id="{CE7D1D49-9EA3-4C5C-A4DC-833A4D095C2D}" type="slidenum">
              <a:rPr lang="zh-CN" altLang="en-US" smtClean="0"/>
              <a:t>‹#›</a:t>
            </a:fld>
            <a:endParaRPr lang="zh-CN" altLang="en-US"/>
          </a:p>
        </p:txBody>
      </p:sp>
    </p:spTree>
    <p:extLst>
      <p:ext uri="{BB962C8B-B14F-4D97-AF65-F5344CB8AC3E}">
        <p14:creationId xmlns:p14="http://schemas.microsoft.com/office/powerpoint/2010/main" val="2536159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333" rtl="0" eaLnBrk="1" latinLnBrk="0" hangingPunct="1">
        <a:spcBef>
          <a:spcPct val="0"/>
        </a:spcBef>
        <a:buNone/>
        <a:defRPr sz="4400" kern="1200">
          <a:solidFill>
            <a:schemeClr val="tx1"/>
          </a:solidFill>
          <a:latin typeface="+mj-lt"/>
          <a:ea typeface="+mj-ea"/>
          <a:cs typeface="+mj-cs"/>
        </a:defRPr>
      </a:lvl1pPr>
    </p:titleStyle>
    <p:bodyStyle>
      <a:lvl1pPr marL="342875" indent="-342875" algn="l" defTabSz="91433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5" indent="-285729" algn="l" defTabSz="91433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5" indent="-228582" algn="l" defTabSz="91433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80"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46"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34" tIns="45717" rIns="91434" bIns="45717"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34" tIns="45717" rIns="91434" bIns="45717"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34" tIns="45717" rIns="91434" bIns="45717"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2017/3/25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34" tIns="45717" rIns="91434" bIns="45717"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34" tIns="45717" rIns="91434" bIns="45717"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7575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333" rtl="0" eaLnBrk="1" latinLnBrk="0" hangingPunct="1">
        <a:spcBef>
          <a:spcPct val="0"/>
        </a:spcBef>
        <a:buNone/>
        <a:defRPr sz="4400" kern="1200">
          <a:solidFill>
            <a:schemeClr val="tx1"/>
          </a:solidFill>
          <a:latin typeface="+mj-lt"/>
          <a:ea typeface="+mj-ea"/>
          <a:cs typeface="+mj-cs"/>
        </a:defRPr>
      </a:lvl1pPr>
    </p:titleStyle>
    <p:bodyStyle>
      <a:lvl1pPr marL="342875" indent="-342875" algn="l" defTabSz="91433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5" indent="-285729" algn="l" defTabSz="91433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5" indent="-228582" algn="l" defTabSz="91433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80"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46"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200153"/>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6"/>
            <a:ext cx="2133600" cy="274637"/>
          </a:xfrm>
          <a:prstGeom prst="rect">
            <a:avLst/>
          </a:prstGeom>
        </p:spPr>
        <p:txBody>
          <a:bodyPr vert="horz" lIns="91434" tIns="45717" rIns="91434" bIns="45717"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4C5C2172-B9B3-4F1B-BF3E-19244CDD8585}"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6"/>
            <a:ext cx="2895600" cy="274637"/>
          </a:xfrm>
          <a:prstGeom prst="rect">
            <a:avLst/>
          </a:prstGeom>
        </p:spPr>
        <p:txBody>
          <a:bodyPr vert="horz" lIns="91434" tIns="45717" rIns="91434" bIns="45717"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6"/>
            <a:ext cx="2133600" cy="274637"/>
          </a:xfrm>
          <a:prstGeom prst="rect">
            <a:avLst/>
          </a:prstGeom>
        </p:spPr>
        <p:txBody>
          <a:bodyPr vert="horz" wrap="square" lIns="91434" tIns="45717" rIns="91434" bIns="45717"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pPr>
            <a:fld id="{C6BD79FC-9E3A-4B96-8031-E8968D1EC757}" type="slidenum">
              <a:rPr lang="zh-CN" altLang="en-US" smtClean="0"/>
              <a:pPr fontAlgn="base">
                <a:spcBef>
                  <a:spcPct val="0"/>
                </a:spcBef>
                <a:spcAft>
                  <a:spcPct val="0"/>
                </a:spcAft>
              </a:pPr>
              <a:t>‹#›</a:t>
            </a:fld>
            <a:endParaRPr lang="zh-CN" altLang="en-US"/>
          </a:p>
        </p:txBody>
      </p:sp>
    </p:spTree>
    <p:extLst>
      <p:ext uri="{BB962C8B-B14F-4D97-AF65-F5344CB8AC3E}">
        <p14:creationId xmlns:p14="http://schemas.microsoft.com/office/powerpoint/2010/main" val="409817213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ransition spd="slow">
    <p:wheel spokes="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pitchFamily="2" charset="-122"/>
        </a:defRPr>
      </a:lvl2pPr>
      <a:lvl3pPr algn="ctr" rtl="0" fontAlgn="base">
        <a:spcBef>
          <a:spcPct val="0"/>
        </a:spcBef>
        <a:spcAft>
          <a:spcPct val="0"/>
        </a:spcAft>
        <a:defRPr sz="4400">
          <a:solidFill>
            <a:schemeClr val="tx1"/>
          </a:solidFill>
          <a:latin typeface="Calibri" pitchFamily="34" charset="0"/>
          <a:ea typeface="宋体" pitchFamily="2" charset="-122"/>
        </a:defRPr>
      </a:lvl3pPr>
      <a:lvl4pPr algn="ctr" rtl="0" fontAlgn="base">
        <a:spcBef>
          <a:spcPct val="0"/>
        </a:spcBef>
        <a:spcAft>
          <a:spcPct val="0"/>
        </a:spcAft>
        <a:defRPr sz="4400">
          <a:solidFill>
            <a:schemeClr val="tx1"/>
          </a:solidFill>
          <a:latin typeface="Calibri" pitchFamily="34" charset="0"/>
          <a:ea typeface="宋体" pitchFamily="2" charset="-122"/>
        </a:defRPr>
      </a:lvl4pPr>
      <a:lvl5pPr algn="ctr" rtl="0" fontAlgn="base">
        <a:spcBef>
          <a:spcPct val="0"/>
        </a:spcBef>
        <a:spcAft>
          <a:spcPct val="0"/>
        </a:spcAft>
        <a:defRPr sz="4400">
          <a:solidFill>
            <a:schemeClr val="tx1"/>
          </a:solidFill>
          <a:latin typeface="Calibri" pitchFamily="34" charset="0"/>
          <a:ea typeface="宋体" pitchFamily="2" charset="-122"/>
        </a:defRPr>
      </a:lvl5pPr>
      <a:lvl6pPr marL="457166" algn="ctr" rtl="0" fontAlgn="base">
        <a:spcBef>
          <a:spcPct val="0"/>
        </a:spcBef>
        <a:spcAft>
          <a:spcPct val="0"/>
        </a:spcAft>
        <a:defRPr sz="4400">
          <a:solidFill>
            <a:schemeClr val="tx1"/>
          </a:solidFill>
          <a:latin typeface="Calibri" pitchFamily="34" charset="0"/>
          <a:ea typeface="宋体" pitchFamily="2" charset="-122"/>
        </a:defRPr>
      </a:lvl6pPr>
      <a:lvl7pPr marL="914333" algn="ctr" rtl="0" fontAlgn="base">
        <a:spcBef>
          <a:spcPct val="0"/>
        </a:spcBef>
        <a:spcAft>
          <a:spcPct val="0"/>
        </a:spcAft>
        <a:defRPr sz="4400">
          <a:solidFill>
            <a:schemeClr val="tx1"/>
          </a:solidFill>
          <a:latin typeface="Calibri" pitchFamily="34" charset="0"/>
          <a:ea typeface="宋体" pitchFamily="2" charset="-122"/>
        </a:defRPr>
      </a:lvl7pPr>
      <a:lvl8pPr marL="1371498" algn="ctr" rtl="0" fontAlgn="base">
        <a:spcBef>
          <a:spcPct val="0"/>
        </a:spcBef>
        <a:spcAft>
          <a:spcPct val="0"/>
        </a:spcAft>
        <a:defRPr sz="4400">
          <a:solidFill>
            <a:schemeClr val="tx1"/>
          </a:solidFill>
          <a:latin typeface="Calibri" pitchFamily="34" charset="0"/>
          <a:ea typeface="宋体" pitchFamily="2" charset="-122"/>
        </a:defRPr>
      </a:lvl8pPr>
      <a:lvl9pPr marL="1828664"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875" indent="-342875"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895" indent="-285729"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2915" indent="-228582"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080"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246"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200153"/>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6"/>
            <a:ext cx="2133600" cy="274637"/>
          </a:xfrm>
          <a:prstGeom prst="rect">
            <a:avLst/>
          </a:prstGeom>
        </p:spPr>
        <p:txBody>
          <a:bodyPr vert="horz" lIns="91434" tIns="45717" rIns="91434" bIns="45717"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4C5C2172-B9B3-4F1B-BF3E-19244CDD8585}" type="datetimeFigureOut">
              <a:rPr lang="zh-CN" altLang="en-US">
                <a:solidFill>
                  <a:prstClr val="black">
                    <a:tint val="75000"/>
                  </a:prstClr>
                </a:solidFill>
              </a:rPr>
              <a:pPr>
                <a:defRPr/>
              </a:pPr>
              <a:t>2017/3/25</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6"/>
            <a:ext cx="2895600" cy="274637"/>
          </a:xfrm>
          <a:prstGeom prst="rect">
            <a:avLst/>
          </a:prstGeom>
        </p:spPr>
        <p:txBody>
          <a:bodyPr vert="horz" lIns="91434" tIns="45717" rIns="91434" bIns="45717"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6"/>
            <a:ext cx="2133600" cy="274637"/>
          </a:xfrm>
          <a:prstGeom prst="rect">
            <a:avLst/>
          </a:prstGeom>
        </p:spPr>
        <p:txBody>
          <a:bodyPr vert="horz" wrap="square" lIns="91434" tIns="45717" rIns="91434" bIns="45717"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pPr>
            <a:fld id="{C6BD79FC-9E3A-4B96-8031-E8968D1EC757}" type="slidenum">
              <a:rPr lang="zh-CN" altLang="en-US" smtClean="0"/>
              <a:pPr fontAlgn="base">
                <a:spcBef>
                  <a:spcPct val="0"/>
                </a:spcBef>
                <a:spcAft>
                  <a:spcPct val="0"/>
                </a:spcAft>
              </a:pPr>
              <a:t>‹#›</a:t>
            </a:fld>
            <a:endParaRPr lang="zh-CN" altLang="en-US"/>
          </a:p>
        </p:txBody>
      </p:sp>
    </p:spTree>
    <p:extLst>
      <p:ext uri="{BB962C8B-B14F-4D97-AF65-F5344CB8AC3E}">
        <p14:creationId xmlns:p14="http://schemas.microsoft.com/office/powerpoint/2010/main" val="2013564133"/>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spd="slow">
    <p:wheel spokes="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pitchFamily="2" charset="-122"/>
        </a:defRPr>
      </a:lvl2pPr>
      <a:lvl3pPr algn="ctr" rtl="0" fontAlgn="base">
        <a:spcBef>
          <a:spcPct val="0"/>
        </a:spcBef>
        <a:spcAft>
          <a:spcPct val="0"/>
        </a:spcAft>
        <a:defRPr sz="4400">
          <a:solidFill>
            <a:schemeClr val="tx1"/>
          </a:solidFill>
          <a:latin typeface="Calibri" pitchFamily="34" charset="0"/>
          <a:ea typeface="宋体" pitchFamily="2" charset="-122"/>
        </a:defRPr>
      </a:lvl3pPr>
      <a:lvl4pPr algn="ctr" rtl="0" fontAlgn="base">
        <a:spcBef>
          <a:spcPct val="0"/>
        </a:spcBef>
        <a:spcAft>
          <a:spcPct val="0"/>
        </a:spcAft>
        <a:defRPr sz="4400">
          <a:solidFill>
            <a:schemeClr val="tx1"/>
          </a:solidFill>
          <a:latin typeface="Calibri" pitchFamily="34" charset="0"/>
          <a:ea typeface="宋体" pitchFamily="2" charset="-122"/>
        </a:defRPr>
      </a:lvl4pPr>
      <a:lvl5pPr algn="ctr" rtl="0" fontAlgn="base">
        <a:spcBef>
          <a:spcPct val="0"/>
        </a:spcBef>
        <a:spcAft>
          <a:spcPct val="0"/>
        </a:spcAft>
        <a:defRPr sz="4400">
          <a:solidFill>
            <a:schemeClr val="tx1"/>
          </a:solidFill>
          <a:latin typeface="Calibri" pitchFamily="34" charset="0"/>
          <a:ea typeface="宋体" pitchFamily="2" charset="-122"/>
        </a:defRPr>
      </a:lvl5pPr>
      <a:lvl6pPr marL="457166" algn="ctr" rtl="0" fontAlgn="base">
        <a:spcBef>
          <a:spcPct val="0"/>
        </a:spcBef>
        <a:spcAft>
          <a:spcPct val="0"/>
        </a:spcAft>
        <a:defRPr sz="4400">
          <a:solidFill>
            <a:schemeClr val="tx1"/>
          </a:solidFill>
          <a:latin typeface="Calibri" pitchFamily="34" charset="0"/>
          <a:ea typeface="宋体" pitchFamily="2" charset="-122"/>
        </a:defRPr>
      </a:lvl6pPr>
      <a:lvl7pPr marL="914333" algn="ctr" rtl="0" fontAlgn="base">
        <a:spcBef>
          <a:spcPct val="0"/>
        </a:spcBef>
        <a:spcAft>
          <a:spcPct val="0"/>
        </a:spcAft>
        <a:defRPr sz="4400">
          <a:solidFill>
            <a:schemeClr val="tx1"/>
          </a:solidFill>
          <a:latin typeface="Calibri" pitchFamily="34" charset="0"/>
          <a:ea typeface="宋体" pitchFamily="2" charset="-122"/>
        </a:defRPr>
      </a:lvl7pPr>
      <a:lvl8pPr marL="1371498" algn="ctr" rtl="0" fontAlgn="base">
        <a:spcBef>
          <a:spcPct val="0"/>
        </a:spcBef>
        <a:spcAft>
          <a:spcPct val="0"/>
        </a:spcAft>
        <a:defRPr sz="4400">
          <a:solidFill>
            <a:schemeClr val="tx1"/>
          </a:solidFill>
          <a:latin typeface="Calibri" pitchFamily="34" charset="0"/>
          <a:ea typeface="宋体" pitchFamily="2" charset="-122"/>
        </a:defRPr>
      </a:lvl8pPr>
      <a:lvl9pPr marL="1828664"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875" indent="-342875"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895" indent="-285729"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2915" indent="-228582"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080"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246"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68580" tIns="34290" rIns="68580" bIns="3429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781"/>
            <a:fld id="{D1D5254F-AF37-4924-AC69-84AE5175248B}" type="datetimeFigureOut">
              <a:rPr lang="zh-CN" altLang="en-US" smtClean="0">
                <a:solidFill>
                  <a:prstClr val="black">
                    <a:tint val="75000"/>
                  </a:prstClr>
                </a:solidFill>
              </a:rPr>
              <a:pPr defTabSz="685781"/>
              <a:t>2017/3/25</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781"/>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781"/>
            <a:fld id="{DD38E4F0-D2E5-4427-A1A8-0E1A34A15ED3}" type="slidenum">
              <a:rPr lang="zh-CN" altLang="en-US" smtClean="0">
                <a:solidFill>
                  <a:prstClr val="black">
                    <a:tint val="75000"/>
                  </a:prstClr>
                </a:solidFill>
              </a:rPr>
              <a:pPr defTabSz="685781"/>
              <a:t>‹#›</a:t>
            </a:fld>
            <a:endParaRPr lang="zh-CN" altLang="en-US">
              <a:solidFill>
                <a:prstClr val="black">
                  <a:tint val="75000"/>
                </a:prstClr>
              </a:solidFill>
            </a:endParaRPr>
          </a:p>
        </p:txBody>
      </p:sp>
    </p:spTree>
    <p:extLst>
      <p:ext uri="{BB962C8B-B14F-4D97-AF65-F5344CB8AC3E}">
        <p14:creationId xmlns:p14="http://schemas.microsoft.com/office/powerpoint/2010/main" val="95396344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6.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32.jpeg"/><Relationship Id="rId4" Type="http://schemas.openxmlformats.org/officeDocument/2006/relationships/image" Target="../media/image31.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34.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16.jp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923928" y="3122234"/>
            <a:ext cx="4860231" cy="313612"/>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精美实用、关爱老人儿童、工作汇报、爱心公益</a:t>
            </a:r>
            <a:r>
              <a:rPr lang="zh-CN" altLang="en-US" sz="1200" kern="0" dirty="0">
                <a:gradFill>
                  <a:gsLst>
                    <a:gs pos="0">
                      <a:srgbClr val="8A0012"/>
                    </a:gs>
                    <a:gs pos="50000">
                      <a:srgbClr val="E01425"/>
                    </a:gs>
                    <a:gs pos="100000">
                      <a:srgbClr val="DF6342"/>
                    </a:gs>
                  </a:gsLst>
                  <a:lin ang="5400000" scaled="0"/>
                </a:gradFill>
              </a:rPr>
              <a:t>、动态</a:t>
            </a:r>
            <a:r>
              <a:rPr lang="en-US" altLang="zh-CN" sz="1200" kern="0" dirty="0">
                <a:gradFill>
                  <a:gsLst>
                    <a:gs pos="0">
                      <a:srgbClr val="8A0012"/>
                    </a:gs>
                    <a:gs pos="50000">
                      <a:srgbClr val="E01425"/>
                    </a:gs>
                    <a:gs pos="100000">
                      <a:srgbClr val="DF6342"/>
                    </a:gs>
                  </a:gsLst>
                  <a:lin ang="5400000" scaled="0"/>
                </a:gradFill>
              </a:rPr>
              <a:t>PPT</a:t>
            </a:r>
            <a:r>
              <a:rPr lang="zh-CN" altLang="en-US" sz="1200" kern="0" dirty="0">
                <a:gradFill>
                  <a:gsLst>
                    <a:gs pos="0">
                      <a:srgbClr val="8A0012"/>
                    </a:gs>
                    <a:gs pos="50000">
                      <a:srgbClr val="E01425"/>
                    </a:gs>
                    <a:gs pos="100000">
                      <a:srgbClr val="DF6342"/>
                    </a:gs>
                  </a:gsLst>
                  <a:lin ang="5400000" scaled="0"/>
                </a:gradFill>
              </a:rPr>
              <a:t>幻灯片</a:t>
            </a:r>
            <a:endParaRPr kumimoji="0" lang="zh-CN" altLang="en-US" sz="1200" b="0"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endParaRPr>
          </a:p>
        </p:txBody>
      </p:sp>
      <p:sp>
        <p:nvSpPr>
          <p:cNvPr id="17" name="TextBox 16"/>
          <p:cNvSpPr txBox="1"/>
          <p:nvPr/>
        </p:nvSpPr>
        <p:spPr>
          <a:xfrm>
            <a:off x="3707903" y="2458677"/>
            <a:ext cx="5184577" cy="639470"/>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关爱儿童慈善活动爱心公益</a:t>
            </a:r>
            <a:r>
              <a:rPr kumimoji="0" lang="en-US" altLang="zh-CN" sz="2800" b="1"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PPT</a:t>
            </a:r>
            <a:endParaRPr kumimoji="0" lang="zh-CN" altLang="en-US" sz="2800" b="1"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65" y="1779662"/>
            <a:ext cx="2741984" cy="3137016"/>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4299942"/>
            <a:ext cx="9144000" cy="2686050"/>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64712" y="2715766"/>
            <a:ext cx="3146207" cy="2574169"/>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45265" y="-20538"/>
            <a:ext cx="2678663" cy="1778289"/>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6549" y="309413"/>
            <a:ext cx="1684640" cy="1118385"/>
          </a:xfrm>
          <a:prstGeom prst="rect">
            <a:avLst/>
          </a:prstGeom>
        </p:spPr>
      </p:pic>
      <p:pic>
        <p:nvPicPr>
          <p:cNvPr id="10" name="图片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71321" y="543882"/>
            <a:ext cx="5233392" cy="2371969"/>
          </a:xfrm>
          <a:prstGeom prst="rect">
            <a:avLst/>
          </a:prstGeom>
        </p:spPr>
      </p:pic>
      <p:cxnSp>
        <p:nvCxnSpPr>
          <p:cNvPr id="13" name="直接连接符 12"/>
          <p:cNvCxnSpPr/>
          <p:nvPr/>
        </p:nvCxnSpPr>
        <p:spPr>
          <a:xfrm>
            <a:off x="3635896" y="3098147"/>
            <a:ext cx="5112568" cy="0"/>
          </a:xfrm>
          <a:prstGeom prst="line">
            <a:avLst/>
          </a:prstGeom>
          <a:ln>
            <a:solidFill>
              <a:srgbClr val="DF6342"/>
            </a:solidFill>
          </a:ln>
        </p:spPr>
        <p:style>
          <a:lnRef idx="1">
            <a:schemeClr val="accent1"/>
          </a:lnRef>
          <a:fillRef idx="0">
            <a:schemeClr val="accent1"/>
          </a:fillRef>
          <a:effectRef idx="0">
            <a:schemeClr val="accent1"/>
          </a:effectRef>
          <a:fontRef idx="minor">
            <a:schemeClr val="tx1"/>
          </a:fontRef>
        </p:style>
      </p:cxnSp>
      <p:pic>
        <p:nvPicPr>
          <p:cNvPr id="2" name="纯音乐 - 和兰花在一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560125" y="-1388690"/>
            <a:ext cx="609600" cy="609600"/>
          </a:xfrm>
          <a:prstGeom prst="rect">
            <a:avLst/>
          </a:prstGeom>
        </p:spPr>
      </p:pic>
    </p:spTree>
    <p:extLst>
      <p:ext uri="{BB962C8B-B14F-4D97-AF65-F5344CB8AC3E}">
        <p14:creationId xmlns:p14="http://schemas.microsoft.com/office/powerpoint/2010/main" val="319252074"/>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900"/>
                                            <p:tgtEl>
                                              <p:spTgt spid="5"/>
                                            </p:tgtEl>
                                          </p:cBhvr>
                                        </p:animEffect>
                                      </p:childTnLst>
                                    </p:cTn>
                                  </p:par>
                                </p:childTnLst>
                              </p:cTn>
                            </p:par>
                            <p:par>
                              <p:cTn id="10" fill="hold">
                                <p:stCondLst>
                                  <p:cond delay="900"/>
                                </p:stCondLst>
                                <p:childTnLst>
                                  <p:par>
                                    <p:cTn id="11" presetID="2" presetClass="entr" presetSubtype="4" accel="46000" fill="hold" nodeType="afterEffect" p14:presetBounceEnd="48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48000">
                                          <p:cBhvr additive="base">
                                            <p:cTn id="13" dur="12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14" dur="12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3100"/>
                                </p:stCondLst>
                                <p:childTnLst>
                                  <p:par>
                                    <p:cTn id="22" presetID="55"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par>
                              <p:cTn id="27" fill="hold">
                                <p:stCondLst>
                                  <p:cond delay="410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
                                            </p:tgtEl>
                                            <p:attrNameLst>
                                              <p:attrName>style.visibility</p:attrName>
                                            </p:attrNameLst>
                                          </p:cBhvr>
                                          <p:to>
                                            <p:strVal val="visible"/>
                                          </p:to>
                                        </p:se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ppt_h/2"/>
                                              </p:val>
                                            </p:tav>
                                            <p:tav tm="100000">
                                              <p:val>
                                                <p:strVal val="#ppt_y"/>
                                              </p:val>
                                            </p:tav>
                                          </p:tavLst>
                                        </p:anim>
                                        <p:anim calcmode="lin" valueType="num">
                                          <p:cBhvr>
                                            <p:cTn id="32" dur="250" fill="hold"/>
                                            <p:tgtEl>
                                              <p:spTgt spid="17"/>
                                            </p:tgtEl>
                                            <p:attrNameLst>
                                              <p:attrName>ppt_w</p:attrName>
                                            </p:attrNameLst>
                                          </p:cBhvr>
                                          <p:tavLst>
                                            <p:tav tm="0">
                                              <p:val>
                                                <p:strVal val="#ppt_w"/>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childTnLst>
                                    </p:cTn>
                                  </p:par>
                                </p:childTnLst>
                              </p:cTn>
                            </p:par>
                            <p:par>
                              <p:cTn id="34" fill="hold">
                                <p:stCondLst>
                                  <p:cond delay="575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1050"/>
                                            <p:tgtEl>
                                              <p:spTgt spid="13"/>
                                            </p:tgtEl>
                                          </p:cBhvr>
                                        </p:animEffect>
                                      </p:childTnLst>
                                    </p:cTn>
                                  </p:par>
                                </p:childTnLst>
                              </p:cTn>
                            </p:par>
                            <p:par>
                              <p:cTn id="38" fill="hold">
                                <p:stCondLst>
                                  <p:cond delay="68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971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90"/>
                                            <p:tgtEl>
                                              <p:spTgt spid="8"/>
                                            </p:tgtEl>
                                          </p:cBhvr>
                                        </p:animEffect>
                                      </p:childTnLst>
                                    </p:cTn>
                                  </p:par>
                                </p:childTnLst>
                              </p:cTn>
                            </p:par>
                            <p:par>
                              <p:cTn id="46" fill="hold">
                                <p:stCondLst>
                                  <p:cond delay="10500"/>
                                </p:stCondLst>
                                <p:childTnLst>
                                  <p:par>
                                    <p:cTn id="47" presetID="2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700" fill="hold"/>
                                            <p:tgtEl>
                                              <p:spTgt spid="9"/>
                                            </p:tgtEl>
                                            <p:attrNameLst>
                                              <p:attrName>ppt_w</p:attrName>
                                            </p:attrNameLst>
                                          </p:cBhvr>
                                          <p:tavLst>
                                            <p:tav tm="0">
                                              <p:val>
                                                <p:fltVal val="0"/>
                                              </p:val>
                                            </p:tav>
                                            <p:tav tm="100000">
                                              <p:val>
                                                <p:strVal val="#ppt_w"/>
                                              </p:val>
                                            </p:tav>
                                          </p:tavLst>
                                        </p:anim>
                                        <p:anim calcmode="lin" valueType="num">
                                          <p:cBhvr>
                                            <p:cTn id="50" dur="7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2"/>
                    </p:tgtEl>
                  </p:cMediaNode>
                </p:audio>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900"/>
                                            <p:tgtEl>
                                              <p:spTgt spid="5"/>
                                            </p:tgtEl>
                                          </p:cBhvr>
                                        </p:animEffect>
                                      </p:childTnLst>
                                    </p:cTn>
                                  </p:par>
                                </p:childTnLst>
                              </p:cTn>
                            </p:par>
                            <p:par>
                              <p:cTn id="10" fill="hold">
                                <p:stCondLst>
                                  <p:cond delay="900"/>
                                </p:stCondLst>
                                <p:childTnLst>
                                  <p:par>
                                    <p:cTn id="11" presetID="2" presetClass="entr" presetSubtype="4" accel="46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00" fill="hold"/>
                                            <p:tgtEl>
                                              <p:spTgt spid="6"/>
                                            </p:tgtEl>
                                            <p:attrNameLst>
                                              <p:attrName>ppt_x</p:attrName>
                                            </p:attrNameLst>
                                          </p:cBhvr>
                                          <p:tavLst>
                                            <p:tav tm="0">
                                              <p:val>
                                                <p:strVal val="#ppt_x"/>
                                              </p:val>
                                            </p:tav>
                                            <p:tav tm="100000">
                                              <p:val>
                                                <p:strVal val="#ppt_x"/>
                                              </p:val>
                                            </p:tav>
                                          </p:tavLst>
                                        </p:anim>
                                        <p:anim calcmode="lin" valueType="num">
                                          <p:cBhvr additive="base">
                                            <p:cTn id="14" dur="12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3100"/>
                                </p:stCondLst>
                                <p:childTnLst>
                                  <p:par>
                                    <p:cTn id="22" presetID="55"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par>
                              <p:cTn id="27" fill="hold">
                                <p:stCondLst>
                                  <p:cond delay="410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
                                            </p:tgtEl>
                                            <p:attrNameLst>
                                              <p:attrName>style.visibility</p:attrName>
                                            </p:attrNameLst>
                                          </p:cBhvr>
                                          <p:to>
                                            <p:strVal val="visible"/>
                                          </p:to>
                                        </p:se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ppt_h/2"/>
                                              </p:val>
                                            </p:tav>
                                            <p:tav tm="100000">
                                              <p:val>
                                                <p:strVal val="#ppt_y"/>
                                              </p:val>
                                            </p:tav>
                                          </p:tavLst>
                                        </p:anim>
                                        <p:anim calcmode="lin" valueType="num">
                                          <p:cBhvr>
                                            <p:cTn id="32" dur="250" fill="hold"/>
                                            <p:tgtEl>
                                              <p:spTgt spid="17"/>
                                            </p:tgtEl>
                                            <p:attrNameLst>
                                              <p:attrName>ppt_w</p:attrName>
                                            </p:attrNameLst>
                                          </p:cBhvr>
                                          <p:tavLst>
                                            <p:tav tm="0">
                                              <p:val>
                                                <p:strVal val="#ppt_w"/>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childTnLst>
                                    </p:cTn>
                                  </p:par>
                                </p:childTnLst>
                              </p:cTn>
                            </p:par>
                            <p:par>
                              <p:cTn id="34" fill="hold">
                                <p:stCondLst>
                                  <p:cond delay="575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1050"/>
                                            <p:tgtEl>
                                              <p:spTgt spid="13"/>
                                            </p:tgtEl>
                                          </p:cBhvr>
                                        </p:animEffect>
                                      </p:childTnLst>
                                    </p:cTn>
                                  </p:par>
                                </p:childTnLst>
                              </p:cTn>
                            </p:par>
                            <p:par>
                              <p:cTn id="38" fill="hold">
                                <p:stCondLst>
                                  <p:cond delay="68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971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90"/>
                                            <p:tgtEl>
                                              <p:spTgt spid="8"/>
                                            </p:tgtEl>
                                          </p:cBhvr>
                                        </p:animEffect>
                                      </p:childTnLst>
                                    </p:cTn>
                                  </p:par>
                                </p:childTnLst>
                              </p:cTn>
                            </p:par>
                            <p:par>
                              <p:cTn id="46" fill="hold">
                                <p:stCondLst>
                                  <p:cond delay="10500"/>
                                </p:stCondLst>
                                <p:childTnLst>
                                  <p:par>
                                    <p:cTn id="47" presetID="2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700" fill="hold"/>
                                            <p:tgtEl>
                                              <p:spTgt spid="9"/>
                                            </p:tgtEl>
                                            <p:attrNameLst>
                                              <p:attrName>ppt_w</p:attrName>
                                            </p:attrNameLst>
                                          </p:cBhvr>
                                          <p:tavLst>
                                            <p:tav tm="0">
                                              <p:val>
                                                <p:fltVal val="0"/>
                                              </p:val>
                                            </p:tav>
                                            <p:tav tm="100000">
                                              <p:val>
                                                <p:strVal val="#ppt_w"/>
                                              </p:val>
                                            </p:tav>
                                          </p:tavLst>
                                        </p:anim>
                                        <p:anim calcmode="lin" valueType="num">
                                          <p:cBhvr>
                                            <p:cTn id="50" dur="7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2"/>
                    </p:tgtEl>
                  </p:cMediaNode>
                </p:audio>
              </p:childTnLst>
            </p:cTn>
          </p:par>
        </p:tnLst>
        <p:bldLst>
          <p:bldP spid="16" grpId="0"/>
          <p:bldP spid="1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矩形 21"/>
          <p:cNvSpPr/>
          <p:nvPr/>
        </p:nvSpPr>
        <p:spPr>
          <a:xfrm>
            <a:off x="2567237" y="1129411"/>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0" name="矩形 3"/>
          <p:cNvSpPr/>
          <p:nvPr/>
        </p:nvSpPr>
        <p:spPr>
          <a:xfrm>
            <a:off x="811771" y="965673"/>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3"/>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1" name="矩形 21"/>
          <p:cNvSpPr/>
          <p:nvPr/>
        </p:nvSpPr>
        <p:spPr>
          <a:xfrm>
            <a:off x="811770" y="2282264"/>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2" name="矩形 3"/>
          <p:cNvSpPr/>
          <p:nvPr/>
        </p:nvSpPr>
        <p:spPr>
          <a:xfrm>
            <a:off x="6228100" y="2118529"/>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4"/>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3" name="矩形 21"/>
          <p:cNvSpPr/>
          <p:nvPr/>
        </p:nvSpPr>
        <p:spPr>
          <a:xfrm>
            <a:off x="2567237" y="3435121"/>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4" name="矩形 3"/>
          <p:cNvSpPr/>
          <p:nvPr/>
        </p:nvSpPr>
        <p:spPr>
          <a:xfrm>
            <a:off x="811771" y="3271386"/>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5"/>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5" name="TextBox 14"/>
          <p:cNvSpPr txBox="1"/>
          <p:nvPr/>
        </p:nvSpPr>
        <p:spPr>
          <a:xfrm>
            <a:off x="3409813" y="1335432"/>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
        <p:nvSpPr>
          <p:cNvPr id="16" name="TextBox 15"/>
          <p:cNvSpPr txBox="1"/>
          <p:nvPr/>
        </p:nvSpPr>
        <p:spPr>
          <a:xfrm>
            <a:off x="1767118" y="2488286"/>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
        <p:nvSpPr>
          <p:cNvPr id="17" name="TextBox 16"/>
          <p:cNvSpPr txBox="1"/>
          <p:nvPr/>
        </p:nvSpPr>
        <p:spPr>
          <a:xfrm>
            <a:off x="3495309" y="3649928"/>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300"/>
                                        <p:tgtEl>
                                          <p:spTgt spid="15"/>
                                        </p:tgtEl>
                                      </p:cBhvr>
                                    </p:animEffect>
                                  </p:childTnLst>
                                </p:cTn>
                              </p:par>
                            </p:childTnLst>
                          </p:cTn>
                        </p:par>
                        <p:par>
                          <p:cTn id="21" fill="hold">
                            <p:stCondLst>
                              <p:cond delay="13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18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300"/>
                                        <p:tgtEl>
                                          <p:spTgt spid="16"/>
                                        </p:tgtEl>
                                      </p:cBhvr>
                                    </p:animEffect>
                                  </p:childTnLst>
                                </p:cTn>
                              </p:par>
                            </p:childTnLst>
                          </p:cTn>
                        </p:par>
                        <p:par>
                          <p:cTn id="34" fill="hold">
                            <p:stCondLst>
                              <p:cond delay="2100"/>
                            </p:stCondLst>
                            <p:childTnLst>
                              <p:par>
                                <p:cTn id="35" presetID="2" presetClass="entr" presetSubtype="2"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solidFill>
              <a:srgbClr val="D76327"/>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02</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47" name="AutoShape 10"/>
          <p:cNvSpPr>
            <a:spLocks noChangeArrowheads="1"/>
          </p:cNvSpPr>
          <p:nvPr/>
        </p:nvSpPr>
        <p:spPr bwMode="auto">
          <a:xfrm rot="16200000">
            <a:off x="3994925" y="-1051312"/>
            <a:ext cx="1398833" cy="7676197"/>
          </a:xfrm>
          <a:prstGeom prst="downArrow">
            <a:avLst>
              <a:gd name="adj1" fmla="val 49065"/>
              <a:gd name="adj2" fmla="val 44827"/>
            </a:avLst>
          </a:prstGeom>
          <a:solidFill>
            <a:sysClr val="window" lastClr="FFFFFF">
              <a:lumMod val="75000"/>
            </a:sysClr>
          </a:solidFill>
          <a:ln>
            <a:noFill/>
          </a:ln>
        </p:spPr>
        <p:txBody>
          <a:bodyPr vert="eaVert"/>
          <a:lstStyle/>
          <a:p>
            <a:pPr marL="0" marR="0" lvl="0" indent="0" defTabSz="816275"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srgbClr val="C00000"/>
              </a:solidFill>
              <a:effectLst/>
              <a:uLnTx/>
              <a:uFillTx/>
              <a:latin typeface="微软雅黑" pitchFamily="34" charset="-122"/>
              <a:ea typeface="微软雅黑" pitchFamily="34" charset="-122"/>
            </a:endParaRPr>
          </a:p>
        </p:txBody>
      </p:sp>
      <p:grpSp>
        <p:nvGrpSpPr>
          <p:cNvPr id="48" name="组合 47"/>
          <p:cNvGrpSpPr>
            <a:grpSpLocks/>
          </p:cNvGrpSpPr>
          <p:nvPr/>
        </p:nvGrpSpPr>
        <p:grpSpPr bwMode="auto">
          <a:xfrm>
            <a:off x="2690467" y="2052539"/>
            <a:ext cx="1701613" cy="1539687"/>
            <a:chOff x="1214414" y="2786058"/>
            <a:chExt cx="1935848" cy="1751017"/>
          </a:xfrm>
        </p:grpSpPr>
        <p:grpSp>
          <p:nvGrpSpPr>
            <p:cNvPr id="49" name="Group 6"/>
            <p:cNvGrpSpPr>
              <a:grpSpLocks/>
            </p:cNvGrpSpPr>
            <p:nvPr/>
          </p:nvGrpSpPr>
          <p:grpSpPr bwMode="auto">
            <a:xfrm>
              <a:off x="1295400" y="2786058"/>
              <a:ext cx="1753450" cy="1751017"/>
              <a:chOff x="1823" y="2371"/>
              <a:chExt cx="1801" cy="1801"/>
            </a:xfrm>
          </p:grpSpPr>
          <p:sp>
            <p:nvSpPr>
              <p:cNvPr id="51"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52"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5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53" name="组合 52"/>
          <p:cNvGrpSpPr>
            <a:grpSpLocks/>
          </p:cNvGrpSpPr>
          <p:nvPr/>
        </p:nvGrpSpPr>
        <p:grpSpPr bwMode="auto">
          <a:xfrm>
            <a:off x="4392080" y="2052539"/>
            <a:ext cx="1701612" cy="1539687"/>
            <a:chOff x="1214414" y="2786058"/>
            <a:chExt cx="1935848" cy="1751017"/>
          </a:xfrm>
        </p:grpSpPr>
        <p:grpSp>
          <p:nvGrpSpPr>
            <p:cNvPr id="54" name="Group 6"/>
            <p:cNvGrpSpPr>
              <a:grpSpLocks/>
            </p:cNvGrpSpPr>
            <p:nvPr/>
          </p:nvGrpSpPr>
          <p:grpSpPr bwMode="auto">
            <a:xfrm>
              <a:off x="1295400" y="2786058"/>
              <a:ext cx="1753450" cy="1751017"/>
              <a:chOff x="1823" y="2371"/>
              <a:chExt cx="1801" cy="1801"/>
            </a:xfrm>
          </p:grpSpPr>
          <p:sp>
            <p:nvSpPr>
              <p:cNvPr id="56"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57"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5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58" name="组合 57"/>
          <p:cNvGrpSpPr>
            <a:grpSpLocks/>
          </p:cNvGrpSpPr>
          <p:nvPr/>
        </p:nvGrpSpPr>
        <p:grpSpPr bwMode="auto">
          <a:xfrm>
            <a:off x="6110443" y="2052539"/>
            <a:ext cx="1701613" cy="1539687"/>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63" name="组合 40"/>
          <p:cNvGrpSpPr>
            <a:grpSpLocks/>
          </p:cNvGrpSpPr>
          <p:nvPr/>
        </p:nvGrpSpPr>
        <p:grpSpPr bwMode="auto">
          <a:xfrm>
            <a:off x="1026632" y="2052539"/>
            <a:ext cx="1701613" cy="1539687"/>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0000"/>
                  </a:solidFill>
                  <a:latin typeface="微软雅黑" pitchFamily="34" charset="-122"/>
                  <a:ea typeface="微软雅黑" pitchFamily="34" charset="-122"/>
                </a:endParaRPr>
              </a:p>
            </p:txBody>
          </p:sp>
          <p:sp>
            <p:nvSpPr>
              <p:cNvPr id="67" name="Oval 8"/>
              <p:cNvSpPr>
                <a:spLocks noChangeArrowheads="1"/>
              </p:cNvSpPr>
              <p:nvPr/>
            </p:nvSpPr>
            <p:spPr bwMode="auto">
              <a:xfrm>
                <a:off x="1946"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endParaRPr lang="zh-CN" altLang="en-US" sz="2000">
                  <a:solidFill>
                    <a:srgbClr val="00000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sp>
        <p:nvSpPr>
          <p:cNvPr id="68" name="矩形标注 67"/>
          <p:cNvSpPr/>
          <p:nvPr/>
        </p:nvSpPr>
        <p:spPr>
          <a:xfrm>
            <a:off x="3022134" y="3870323"/>
            <a:ext cx="1477858" cy="45719"/>
          </a:xfrm>
          <a:prstGeom prst="wedgeRectCallout">
            <a:avLst>
              <a:gd name="adj1" fmla="val -17526"/>
              <a:gd name="adj2" fmla="val -509465"/>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C00000"/>
              </a:solidFill>
              <a:effectLst/>
              <a:uLnTx/>
              <a:uFillTx/>
              <a:latin typeface="Calibri"/>
              <a:ea typeface="宋体"/>
              <a:cs typeface="+mn-cs"/>
            </a:endParaRPr>
          </a:p>
        </p:txBody>
      </p:sp>
      <p:sp>
        <p:nvSpPr>
          <p:cNvPr id="69" name="矩形标注 68"/>
          <p:cNvSpPr/>
          <p:nvPr/>
        </p:nvSpPr>
        <p:spPr>
          <a:xfrm>
            <a:off x="1330976" y="1705919"/>
            <a:ext cx="1584840" cy="64140"/>
          </a:xfrm>
          <a:prstGeom prst="wedgeRectCallout">
            <a:avLst>
              <a:gd name="adj1" fmla="val -23398"/>
              <a:gd name="adj2" fmla="val 403291"/>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C00000"/>
              </a:solidFill>
              <a:effectLst/>
              <a:uLnTx/>
              <a:uFillTx/>
              <a:latin typeface="Calibri"/>
              <a:ea typeface="宋体"/>
              <a:cs typeface="+mn-cs"/>
            </a:endParaRPr>
          </a:p>
        </p:txBody>
      </p:sp>
      <p:sp>
        <p:nvSpPr>
          <p:cNvPr id="70" name="Rectangle 28"/>
          <p:cNvSpPr>
            <a:spLocks noChangeArrowheads="1"/>
          </p:cNvSpPr>
          <p:nvPr/>
        </p:nvSpPr>
        <p:spPr bwMode="auto">
          <a:xfrm>
            <a:off x="3001785"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1" name="Rectangle 28"/>
          <p:cNvSpPr>
            <a:spLocks noChangeArrowheads="1"/>
          </p:cNvSpPr>
          <p:nvPr/>
        </p:nvSpPr>
        <p:spPr bwMode="auto">
          <a:xfrm>
            <a:off x="1398048"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2" name="矩形标注 71"/>
          <p:cNvSpPr/>
          <p:nvPr/>
        </p:nvSpPr>
        <p:spPr>
          <a:xfrm>
            <a:off x="4643344" y="1705919"/>
            <a:ext cx="1584840" cy="64140"/>
          </a:xfrm>
          <a:prstGeom prst="wedgeRectCallout">
            <a:avLst>
              <a:gd name="adj1" fmla="val -23398"/>
              <a:gd name="adj2" fmla="val 403291"/>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C00000"/>
              </a:solidFill>
              <a:effectLst/>
              <a:uLnTx/>
              <a:uFillTx/>
              <a:latin typeface="Calibri"/>
              <a:ea typeface="宋体"/>
              <a:cs typeface="+mn-cs"/>
            </a:endParaRPr>
          </a:p>
        </p:txBody>
      </p:sp>
      <p:sp>
        <p:nvSpPr>
          <p:cNvPr id="73" name="Rectangle 28"/>
          <p:cNvSpPr>
            <a:spLocks noChangeArrowheads="1"/>
          </p:cNvSpPr>
          <p:nvPr/>
        </p:nvSpPr>
        <p:spPr bwMode="auto">
          <a:xfrm>
            <a:off x="4710416"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4" name="矩形标注 73"/>
          <p:cNvSpPr/>
          <p:nvPr/>
        </p:nvSpPr>
        <p:spPr>
          <a:xfrm>
            <a:off x="6478518" y="3870323"/>
            <a:ext cx="1477858" cy="45719"/>
          </a:xfrm>
          <a:prstGeom prst="wedgeRectCallout">
            <a:avLst>
              <a:gd name="adj1" fmla="val -17526"/>
              <a:gd name="adj2" fmla="val -509465"/>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C00000"/>
              </a:solidFill>
              <a:effectLst/>
              <a:uLnTx/>
              <a:uFillTx/>
              <a:latin typeface="Calibri"/>
              <a:ea typeface="宋体"/>
              <a:cs typeface="+mn-cs"/>
            </a:endParaRPr>
          </a:p>
        </p:txBody>
      </p:sp>
      <p:sp>
        <p:nvSpPr>
          <p:cNvPr id="75" name="Rectangle 28"/>
          <p:cNvSpPr>
            <a:spLocks noChangeArrowheads="1"/>
          </p:cNvSpPr>
          <p:nvPr/>
        </p:nvSpPr>
        <p:spPr bwMode="auto">
          <a:xfrm>
            <a:off x="6458169"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left)">
                                      <p:cBhvr>
                                        <p:cTn id="10" dur="500"/>
                                        <p:tgtEl>
                                          <p:spTgt spid="47"/>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1000" fill="hold"/>
                                        <p:tgtEl>
                                          <p:spTgt spid="63"/>
                                        </p:tgtEl>
                                        <p:attrNameLst>
                                          <p:attrName>ppt_w</p:attrName>
                                        </p:attrNameLst>
                                      </p:cBhvr>
                                      <p:tavLst>
                                        <p:tav tm="0">
                                          <p:val>
                                            <p:fltVal val="0"/>
                                          </p:val>
                                        </p:tav>
                                        <p:tav tm="100000">
                                          <p:val>
                                            <p:strVal val="#ppt_w"/>
                                          </p:val>
                                        </p:tav>
                                      </p:tavLst>
                                    </p:anim>
                                    <p:anim calcmode="lin" valueType="num">
                                      <p:cBhvr>
                                        <p:cTn id="15" dur="1000" fill="hold"/>
                                        <p:tgtEl>
                                          <p:spTgt spid="63"/>
                                        </p:tgtEl>
                                        <p:attrNameLst>
                                          <p:attrName>ppt_h</p:attrName>
                                        </p:attrNameLst>
                                      </p:cBhvr>
                                      <p:tavLst>
                                        <p:tav tm="0">
                                          <p:val>
                                            <p:fltVal val="0"/>
                                          </p:val>
                                        </p:tav>
                                        <p:tav tm="100000">
                                          <p:val>
                                            <p:strVal val="#ppt_h"/>
                                          </p:val>
                                        </p:tav>
                                      </p:tavLst>
                                    </p:anim>
                                    <p:anim calcmode="lin" valueType="num">
                                      <p:cBhvr>
                                        <p:cTn id="16"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53"/>
                                        </p:tgtEl>
                                        <p:attrNameLst>
                                          <p:attrName>style.visibility</p:attrName>
                                        </p:attrNameLst>
                                      </p:cBhvr>
                                      <p:to>
                                        <p:strVal val="visible"/>
                                      </p:to>
                                    </p:set>
                                    <p:anim calcmode="lin" valueType="num">
                                      <p:cBhvr>
                                        <p:cTn id="26" dur="1000" fill="hold"/>
                                        <p:tgtEl>
                                          <p:spTgt spid="53"/>
                                        </p:tgtEl>
                                        <p:attrNameLst>
                                          <p:attrName>ppt_w</p:attrName>
                                        </p:attrNameLst>
                                      </p:cBhvr>
                                      <p:tavLst>
                                        <p:tav tm="0">
                                          <p:val>
                                            <p:fltVal val="0"/>
                                          </p:val>
                                        </p:tav>
                                        <p:tav tm="100000">
                                          <p:val>
                                            <p:strVal val="#ppt_w"/>
                                          </p:val>
                                        </p:tav>
                                      </p:tavLst>
                                    </p:anim>
                                    <p:anim calcmode="lin" valueType="num">
                                      <p:cBhvr>
                                        <p:cTn id="27" dur="1000" fill="hold"/>
                                        <p:tgtEl>
                                          <p:spTgt spid="53"/>
                                        </p:tgtEl>
                                        <p:attrNameLst>
                                          <p:attrName>ppt_h</p:attrName>
                                        </p:attrNameLst>
                                      </p:cBhvr>
                                      <p:tavLst>
                                        <p:tav tm="0">
                                          <p:val>
                                            <p:fltVal val="0"/>
                                          </p:val>
                                        </p:tav>
                                        <p:tav tm="100000">
                                          <p:val>
                                            <p:strVal val="#ppt_h"/>
                                          </p:val>
                                        </p:tav>
                                      </p:tavLst>
                                    </p:anim>
                                    <p:anim calcmode="lin" valueType="num">
                                      <p:cBhvr>
                                        <p:cTn id="28"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5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58"/>
                                        </p:tgtEl>
                                        <p:attrNameLst>
                                          <p:attrName>style.visibility</p:attrName>
                                        </p:attrNameLst>
                                      </p:cBhvr>
                                      <p:to>
                                        <p:strVal val="visible"/>
                                      </p:to>
                                    </p:set>
                                    <p:anim calcmode="lin" valueType="num">
                                      <p:cBhvr>
                                        <p:cTn id="32" dur="1000" fill="hold"/>
                                        <p:tgtEl>
                                          <p:spTgt spid="58"/>
                                        </p:tgtEl>
                                        <p:attrNameLst>
                                          <p:attrName>ppt_w</p:attrName>
                                        </p:attrNameLst>
                                      </p:cBhvr>
                                      <p:tavLst>
                                        <p:tav tm="0">
                                          <p:val>
                                            <p:fltVal val="0"/>
                                          </p:val>
                                        </p:tav>
                                        <p:tav tm="100000">
                                          <p:val>
                                            <p:strVal val="#ppt_w"/>
                                          </p:val>
                                        </p:tav>
                                      </p:tavLst>
                                    </p:anim>
                                    <p:anim calcmode="lin" valueType="num">
                                      <p:cBhvr>
                                        <p:cTn id="33" dur="1000" fill="hold"/>
                                        <p:tgtEl>
                                          <p:spTgt spid="58"/>
                                        </p:tgtEl>
                                        <p:attrNameLst>
                                          <p:attrName>ppt_h</p:attrName>
                                        </p:attrNameLst>
                                      </p:cBhvr>
                                      <p:tavLst>
                                        <p:tav tm="0">
                                          <p:val>
                                            <p:fltVal val="0"/>
                                          </p:val>
                                        </p:tav>
                                        <p:tav tm="100000">
                                          <p:val>
                                            <p:strVal val="#ppt_h"/>
                                          </p:val>
                                        </p:tav>
                                      </p:tavLst>
                                    </p:anim>
                                    <p:anim calcmode="lin" valueType="num">
                                      <p:cBhvr>
                                        <p:cTn id="34"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250"/>
                            </p:stCondLst>
                            <p:childTnLst>
                              <p:par>
                                <p:cTn id="37" presetID="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0-#ppt_h/2"/>
                                          </p:val>
                                        </p:tav>
                                        <p:tav tm="100000">
                                          <p:val>
                                            <p:strVal val="#ppt_y"/>
                                          </p:val>
                                        </p:tav>
                                      </p:tavLst>
                                    </p:anim>
                                  </p:childTnLst>
                                </p:cTn>
                              </p:par>
                            </p:childTnLst>
                          </p:cTn>
                        </p:par>
                        <p:par>
                          <p:cTn id="41" fill="hold">
                            <p:stCondLst>
                              <p:cond delay="2750"/>
                            </p:stCondLst>
                            <p:childTnLst>
                              <p:par>
                                <p:cTn id="42" presetID="32" presetClass="emph" presetSubtype="0" fill="hold" grpId="1" nodeType="afterEffect">
                                  <p:stCondLst>
                                    <p:cond delay="0"/>
                                  </p:stCondLst>
                                  <p:childTnLst>
                                    <p:animRot by="120000">
                                      <p:cBhvr>
                                        <p:cTn id="43" dur="50" fill="hold">
                                          <p:stCondLst>
                                            <p:cond delay="0"/>
                                          </p:stCondLst>
                                        </p:cTn>
                                        <p:tgtEl>
                                          <p:spTgt spid="69"/>
                                        </p:tgtEl>
                                        <p:attrNameLst>
                                          <p:attrName>r</p:attrName>
                                        </p:attrNameLst>
                                      </p:cBhvr>
                                    </p:animRot>
                                    <p:animRot by="-240000">
                                      <p:cBhvr>
                                        <p:cTn id="44" dur="100" fill="hold">
                                          <p:stCondLst>
                                            <p:cond delay="100"/>
                                          </p:stCondLst>
                                        </p:cTn>
                                        <p:tgtEl>
                                          <p:spTgt spid="69"/>
                                        </p:tgtEl>
                                        <p:attrNameLst>
                                          <p:attrName>r</p:attrName>
                                        </p:attrNameLst>
                                      </p:cBhvr>
                                    </p:animRot>
                                    <p:animRot by="240000">
                                      <p:cBhvr>
                                        <p:cTn id="45" dur="100" fill="hold">
                                          <p:stCondLst>
                                            <p:cond delay="200"/>
                                          </p:stCondLst>
                                        </p:cTn>
                                        <p:tgtEl>
                                          <p:spTgt spid="69"/>
                                        </p:tgtEl>
                                        <p:attrNameLst>
                                          <p:attrName>r</p:attrName>
                                        </p:attrNameLst>
                                      </p:cBhvr>
                                    </p:animRot>
                                    <p:animRot by="-240000">
                                      <p:cBhvr>
                                        <p:cTn id="46" dur="100" fill="hold">
                                          <p:stCondLst>
                                            <p:cond delay="300"/>
                                          </p:stCondLst>
                                        </p:cTn>
                                        <p:tgtEl>
                                          <p:spTgt spid="69"/>
                                        </p:tgtEl>
                                        <p:attrNameLst>
                                          <p:attrName>r</p:attrName>
                                        </p:attrNameLst>
                                      </p:cBhvr>
                                    </p:animRot>
                                    <p:animRot by="120000">
                                      <p:cBhvr>
                                        <p:cTn id="47" dur="100" fill="hold">
                                          <p:stCondLst>
                                            <p:cond delay="400"/>
                                          </p:stCondLst>
                                        </p:cTn>
                                        <p:tgtEl>
                                          <p:spTgt spid="69"/>
                                        </p:tgtEl>
                                        <p:attrNameLst>
                                          <p:attrName>r</p:attrName>
                                        </p:attrNameLst>
                                      </p:cBhvr>
                                    </p:animRot>
                                  </p:childTnLst>
                                </p:cTn>
                              </p:par>
                            </p:childTnLst>
                          </p:cTn>
                        </p:par>
                        <p:par>
                          <p:cTn id="48" fill="hold">
                            <p:stCondLst>
                              <p:cond delay="3250"/>
                            </p:stCondLst>
                            <p:childTnLst>
                              <p:par>
                                <p:cTn id="49" presetID="18" presetClass="entr" presetSubtype="9"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strips(upLeft)">
                                      <p:cBhvr>
                                        <p:cTn id="51" dur="500"/>
                                        <p:tgtEl>
                                          <p:spTgt spid="71"/>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additive="base">
                                        <p:cTn id="55" dur="500" fill="hold"/>
                                        <p:tgtEl>
                                          <p:spTgt spid="68"/>
                                        </p:tgtEl>
                                        <p:attrNameLst>
                                          <p:attrName>ppt_x</p:attrName>
                                        </p:attrNameLst>
                                      </p:cBhvr>
                                      <p:tavLst>
                                        <p:tav tm="0">
                                          <p:val>
                                            <p:strVal val="#ppt_x"/>
                                          </p:val>
                                        </p:tav>
                                        <p:tav tm="100000">
                                          <p:val>
                                            <p:strVal val="#ppt_x"/>
                                          </p:val>
                                        </p:tav>
                                      </p:tavLst>
                                    </p:anim>
                                    <p:anim calcmode="lin" valueType="num">
                                      <p:cBhvr additive="base">
                                        <p:cTn id="56" dur="500" fill="hold"/>
                                        <p:tgtEl>
                                          <p:spTgt spid="68"/>
                                        </p:tgtEl>
                                        <p:attrNameLst>
                                          <p:attrName>ppt_y</p:attrName>
                                        </p:attrNameLst>
                                      </p:cBhvr>
                                      <p:tavLst>
                                        <p:tav tm="0">
                                          <p:val>
                                            <p:strVal val="1+#ppt_h/2"/>
                                          </p:val>
                                        </p:tav>
                                        <p:tav tm="100000">
                                          <p:val>
                                            <p:strVal val="#ppt_y"/>
                                          </p:val>
                                        </p:tav>
                                      </p:tavLst>
                                    </p:anim>
                                  </p:childTnLst>
                                </p:cTn>
                              </p:par>
                            </p:childTnLst>
                          </p:cTn>
                        </p:par>
                        <p:par>
                          <p:cTn id="57" fill="hold">
                            <p:stCondLst>
                              <p:cond delay="4250"/>
                            </p:stCondLst>
                            <p:childTnLst>
                              <p:par>
                                <p:cTn id="58" presetID="32" presetClass="emph" presetSubtype="0" fill="hold" grpId="1" nodeType="afterEffect">
                                  <p:stCondLst>
                                    <p:cond delay="0"/>
                                  </p:stCondLst>
                                  <p:childTnLst>
                                    <p:animRot by="120000">
                                      <p:cBhvr>
                                        <p:cTn id="59" dur="50" fill="hold">
                                          <p:stCondLst>
                                            <p:cond delay="0"/>
                                          </p:stCondLst>
                                        </p:cTn>
                                        <p:tgtEl>
                                          <p:spTgt spid="68"/>
                                        </p:tgtEl>
                                        <p:attrNameLst>
                                          <p:attrName>r</p:attrName>
                                        </p:attrNameLst>
                                      </p:cBhvr>
                                    </p:animRot>
                                    <p:animRot by="-240000">
                                      <p:cBhvr>
                                        <p:cTn id="60" dur="100" fill="hold">
                                          <p:stCondLst>
                                            <p:cond delay="100"/>
                                          </p:stCondLst>
                                        </p:cTn>
                                        <p:tgtEl>
                                          <p:spTgt spid="68"/>
                                        </p:tgtEl>
                                        <p:attrNameLst>
                                          <p:attrName>r</p:attrName>
                                        </p:attrNameLst>
                                      </p:cBhvr>
                                    </p:animRot>
                                    <p:animRot by="240000">
                                      <p:cBhvr>
                                        <p:cTn id="61" dur="100" fill="hold">
                                          <p:stCondLst>
                                            <p:cond delay="200"/>
                                          </p:stCondLst>
                                        </p:cTn>
                                        <p:tgtEl>
                                          <p:spTgt spid="68"/>
                                        </p:tgtEl>
                                        <p:attrNameLst>
                                          <p:attrName>r</p:attrName>
                                        </p:attrNameLst>
                                      </p:cBhvr>
                                    </p:animRot>
                                    <p:animRot by="-240000">
                                      <p:cBhvr>
                                        <p:cTn id="62" dur="100" fill="hold">
                                          <p:stCondLst>
                                            <p:cond delay="300"/>
                                          </p:stCondLst>
                                        </p:cTn>
                                        <p:tgtEl>
                                          <p:spTgt spid="68"/>
                                        </p:tgtEl>
                                        <p:attrNameLst>
                                          <p:attrName>r</p:attrName>
                                        </p:attrNameLst>
                                      </p:cBhvr>
                                    </p:animRot>
                                    <p:animRot by="120000">
                                      <p:cBhvr>
                                        <p:cTn id="63" dur="100" fill="hold">
                                          <p:stCondLst>
                                            <p:cond delay="400"/>
                                          </p:stCondLst>
                                        </p:cTn>
                                        <p:tgtEl>
                                          <p:spTgt spid="68"/>
                                        </p:tgtEl>
                                        <p:attrNameLst>
                                          <p:attrName>r</p:attrName>
                                        </p:attrNameLst>
                                      </p:cBhvr>
                                    </p:animRot>
                                  </p:childTnLst>
                                </p:cTn>
                              </p:par>
                            </p:childTnLst>
                          </p:cTn>
                        </p:par>
                        <p:par>
                          <p:cTn id="64" fill="hold">
                            <p:stCondLst>
                              <p:cond delay="4750"/>
                            </p:stCondLst>
                            <p:childTnLst>
                              <p:par>
                                <p:cTn id="65" presetID="18" presetClass="entr" presetSubtype="9"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strips(upLeft)">
                                      <p:cBhvr>
                                        <p:cTn id="67" dur="500"/>
                                        <p:tgtEl>
                                          <p:spTgt spid="70"/>
                                        </p:tgtEl>
                                      </p:cBhvr>
                                    </p:animEffect>
                                  </p:childTnLst>
                                </p:cTn>
                              </p:par>
                            </p:childTnLst>
                          </p:cTn>
                        </p:par>
                        <p:par>
                          <p:cTn id="68" fill="hold">
                            <p:stCondLst>
                              <p:cond delay="5250"/>
                            </p:stCondLst>
                            <p:childTnLst>
                              <p:par>
                                <p:cTn id="69" presetID="2" presetClass="entr" presetSubtype="1"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additive="base">
                                        <p:cTn id="71" dur="500" fill="hold"/>
                                        <p:tgtEl>
                                          <p:spTgt spid="72"/>
                                        </p:tgtEl>
                                        <p:attrNameLst>
                                          <p:attrName>ppt_x</p:attrName>
                                        </p:attrNameLst>
                                      </p:cBhvr>
                                      <p:tavLst>
                                        <p:tav tm="0">
                                          <p:val>
                                            <p:strVal val="#ppt_x"/>
                                          </p:val>
                                        </p:tav>
                                        <p:tav tm="100000">
                                          <p:val>
                                            <p:strVal val="#ppt_x"/>
                                          </p:val>
                                        </p:tav>
                                      </p:tavLst>
                                    </p:anim>
                                    <p:anim calcmode="lin" valueType="num">
                                      <p:cBhvr additive="base">
                                        <p:cTn id="72" dur="500" fill="hold"/>
                                        <p:tgtEl>
                                          <p:spTgt spid="72"/>
                                        </p:tgtEl>
                                        <p:attrNameLst>
                                          <p:attrName>ppt_y</p:attrName>
                                        </p:attrNameLst>
                                      </p:cBhvr>
                                      <p:tavLst>
                                        <p:tav tm="0">
                                          <p:val>
                                            <p:strVal val="0-#ppt_h/2"/>
                                          </p:val>
                                        </p:tav>
                                        <p:tav tm="100000">
                                          <p:val>
                                            <p:strVal val="#ppt_y"/>
                                          </p:val>
                                        </p:tav>
                                      </p:tavLst>
                                    </p:anim>
                                  </p:childTnLst>
                                </p:cTn>
                              </p:par>
                            </p:childTnLst>
                          </p:cTn>
                        </p:par>
                        <p:par>
                          <p:cTn id="73" fill="hold">
                            <p:stCondLst>
                              <p:cond delay="5750"/>
                            </p:stCondLst>
                            <p:childTnLst>
                              <p:par>
                                <p:cTn id="74" presetID="32" presetClass="emph" presetSubtype="0" fill="hold" grpId="1" nodeType="afterEffect">
                                  <p:stCondLst>
                                    <p:cond delay="0"/>
                                  </p:stCondLst>
                                  <p:childTnLst>
                                    <p:animRot by="120000">
                                      <p:cBhvr>
                                        <p:cTn id="75" dur="50" fill="hold">
                                          <p:stCondLst>
                                            <p:cond delay="0"/>
                                          </p:stCondLst>
                                        </p:cTn>
                                        <p:tgtEl>
                                          <p:spTgt spid="72"/>
                                        </p:tgtEl>
                                        <p:attrNameLst>
                                          <p:attrName>r</p:attrName>
                                        </p:attrNameLst>
                                      </p:cBhvr>
                                    </p:animRot>
                                    <p:animRot by="-240000">
                                      <p:cBhvr>
                                        <p:cTn id="76" dur="100" fill="hold">
                                          <p:stCondLst>
                                            <p:cond delay="100"/>
                                          </p:stCondLst>
                                        </p:cTn>
                                        <p:tgtEl>
                                          <p:spTgt spid="72"/>
                                        </p:tgtEl>
                                        <p:attrNameLst>
                                          <p:attrName>r</p:attrName>
                                        </p:attrNameLst>
                                      </p:cBhvr>
                                    </p:animRot>
                                    <p:animRot by="240000">
                                      <p:cBhvr>
                                        <p:cTn id="77" dur="100" fill="hold">
                                          <p:stCondLst>
                                            <p:cond delay="200"/>
                                          </p:stCondLst>
                                        </p:cTn>
                                        <p:tgtEl>
                                          <p:spTgt spid="72"/>
                                        </p:tgtEl>
                                        <p:attrNameLst>
                                          <p:attrName>r</p:attrName>
                                        </p:attrNameLst>
                                      </p:cBhvr>
                                    </p:animRot>
                                    <p:animRot by="-240000">
                                      <p:cBhvr>
                                        <p:cTn id="78" dur="100" fill="hold">
                                          <p:stCondLst>
                                            <p:cond delay="300"/>
                                          </p:stCondLst>
                                        </p:cTn>
                                        <p:tgtEl>
                                          <p:spTgt spid="72"/>
                                        </p:tgtEl>
                                        <p:attrNameLst>
                                          <p:attrName>r</p:attrName>
                                        </p:attrNameLst>
                                      </p:cBhvr>
                                    </p:animRot>
                                    <p:animRot by="120000">
                                      <p:cBhvr>
                                        <p:cTn id="79" dur="100" fill="hold">
                                          <p:stCondLst>
                                            <p:cond delay="400"/>
                                          </p:stCondLst>
                                        </p:cTn>
                                        <p:tgtEl>
                                          <p:spTgt spid="72"/>
                                        </p:tgtEl>
                                        <p:attrNameLst>
                                          <p:attrName>r</p:attrName>
                                        </p:attrNameLst>
                                      </p:cBhvr>
                                    </p:animRot>
                                  </p:childTnLst>
                                </p:cTn>
                              </p:par>
                            </p:childTnLst>
                          </p:cTn>
                        </p:par>
                        <p:par>
                          <p:cTn id="80" fill="hold">
                            <p:stCondLst>
                              <p:cond delay="6250"/>
                            </p:stCondLst>
                            <p:childTnLst>
                              <p:par>
                                <p:cTn id="81" presetID="18" presetClass="entr" presetSubtype="9"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strips(upLeft)">
                                      <p:cBhvr>
                                        <p:cTn id="83" dur="500"/>
                                        <p:tgtEl>
                                          <p:spTgt spid="73"/>
                                        </p:tgtEl>
                                      </p:cBhvr>
                                    </p:animEffect>
                                  </p:childTnLst>
                                </p:cTn>
                              </p:par>
                            </p:childTnLst>
                          </p:cTn>
                        </p:par>
                        <p:par>
                          <p:cTn id="84" fill="hold">
                            <p:stCondLst>
                              <p:cond delay="6750"/>
                            </p:stCondLst>
                            <p:childTnLst>
                              <p:par>
                                <p:cTn id="85" presetID="2" presetClass="entr" presetSubtype="4" fill="hold" grpId="0" nodeType="afterEffect">
                                  <p:stCondLst>
                                    <p:cond delay="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ppt_x"/>
                                          </p:val>
                                        </p:tav>
                                        <p:tav tm="100000">
                                          <p:val>
                                            <p:strVal val="#ppt_x"/>
                                          </p:val>
                                        </p:tav>
                                      </p:tavLst>
                                    </p:anim>
                                    <p:anim calcmode="lin" valueType="num">
                                      <p:cBhvr additive="base">
                                        <p:cTn id="88" dur="500" fill="hold"/>
                                        <p:tgtEl>
                                          <p:spTgt spid="74"/>
                                        </p:tgtEl>
                                        <p:attrNameLst>
                                          <p:attrName>ppt_y</p:attrName>
                                        </p:attrNameLst>
                                      </p:cBhvr>
                                      <p:tavLst>
                                        <p:tav tm="0">
                                          <p:val>
                                            <p:strVal val="1+#ppt_h/2"/>
                                          </p:val>
                                        </p:tav>
                                        <p:tav tm="100000">
                                          <p:val>
                                            <p:strVal val="#ppt_y"/>
                                          </p:val>
                                        </p:tav>
                                      </p:tavLst>
                                    </p:anim>
                                  </p:childTnLst>
                                </p:cTn>
                              </p:par>
                            </p:childTnLst>
                          </p:cTn>
                        </p:par>
                        <p:par>
                          <p:cTn id="89" fill="hold">
                            <p:stCondLst>
                              <p:cond delay="7250"/>
                            </p:stCondLst>
                            <p:childTnLst>
                              <p:par>
                                <p:cTn id="90" presetID="32" presetClass="emph" presetSubtype="0" fill="hold" grpId="1" nodeType="afterEffect">
                                  <p:stCondLst>
                                    <p:cond delay="0"/>
                                  </p:stCondLst>
                                  <p:childTnLst>
                                    <p:animRot by="120000">
                                      <p:cBhvr>
                                        <p:cTn id="91" dur="50" fill="hold">
                                          <p:stCondLst>
                                            <p:cond delay="0"/>
                                          </p:stCondLst>
                                        </p:cTn>
                                        <p:tgtEl>
                                          <p:spTgt spid="74"/>
                                        </p:tgtEl>
                                        <p:attrNameLst>
                                          <p:attrName>r</p:attrName>
                                        </p:attrNameLst>
                                      </p:cBhvr>
                                    </p:animRot>
                                    <p:animRot by="-240000">
                                      <p:cBhvr>
                                        <p:cTn id="92" dur="100" fill="hold">
                                          <p:stCondLst>
                                            <p:cond delay="100"/>
                                          </p:stCondLst>
                                        </p:cTn>
                                        <p:tgtEl>
                                          <p:spTgt spid="74"/>
                                        </p:tgtEl>
                                        <p:attrNameLst>
                                          <p:attrName>r</p:attrName>
                                        </p:attrNameLst>
                                      </p:cBhvr>
                                    </p:animRot>
                                    <p:animRot by="240000">
                                      <p:cBhvr>
                                        <p:cTn id="93" dur="100" fill="hold">
                                          <p:stCondLst>
                                            <p:cond delay="200"/>
                                          </p:stCondLst>
                                        </p:cTn>
                                        <p:tgtEl>
                                          <p:spTgt spid="74"/>
                                        </p:tgtEl>
                                        <p:attrNameLst>
                                          <p:attrName>r</p:attrName>
                                        </p:attrNameLst>
                                      </p:cBhvr>
                                    </p:animRot>
                                    <p:animRot by="-240000">
                                      <p:cBhvr>
                                        <p:cTn id="94" dur="100" fill="hold">
                                          <p:stCondLst>
                                            <p:cond delay="300"/>
                                          </p:stCondLst>
                                        </p:cTn>
                                        <p:tgtEl>
                                          <p:spTgt spid="74"/>
                                        </p:tgtEl>
                                        <p:attrNameLst>
                                          <p:attrName>r</p:attrName>
                                        </p:attrNameLst>
                                      </p:cBhvr>
                                    </p:animRot>
                                    <p:animRot by="120000">
                                      <p:cBhvr>
                                        <p:cTn id="95" dur="100" fill="hold">
                                          <p:stCondLst>
                                            <p:cond delay="400"/>
                                          </p:stCondLst>
                                        </p:cTn>
                                        <p:tgtEl>
                                          <p:spTgt spid="74"/>
                                        </p:tgtEl>
                                        <p:attrNameLst>
                                          <p:attrName>r</p:attrName>
                                        </p:attrNameLst>
                                      </p:cBhvr>
                                    </p:animRot>
                                  </p:childTnLst>
                                </p:cTn>
                              </p:par>
                            </p:childTnLst>
                          </p:cTn>
                        </p:par>
                        <p:par>
                          <p:cTn id="96" fill="hold">
                            <p:stCondLst>
                              <p:cond delay="7750"/>
                            </p:stCondLst>
                            <p:childTnLst>
                              <p:par>
                                <p:cTn id="97" presetID="18" presetClass="entr" presetSubtype="9" fill="hold" grpId="0" nodeType="afterEffect">
                                  <p:stCondLst>
                                    <p:cond delay="0"/>
                                  </p:stCondLst>
                                  <p:childTnLst>
                                    <p:set>
                                      <p:cBhvr>
                                        <p:cTn id="98" dur="1" fill="hold">
                                          <p:stCondLst>
                                            <p:cond delay="0"/>
                                          </p:stCondLst>
                                        </p:cTn>
                                        <p:tgtEl>
                                          <p:spTgt spid="75"/>
                                        </p:tgtEl>
                                        <p:attrNameLst>
                                          <p:attrName>style.visibility</p:attrName>
                                        </p:attrNameLst>
                                      </p:cBhvr>
                                      <p:to>
                                        <p:strVal val="visible"/>
                                      </p:to>
                                    </p:set>
                                    <p:animEffect transition="in" filter="strips(upLeft)">
                                      <p:cBhvr>
                                        <p:cTn id="9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animBg="1"/>
      <p:bldP spid="68" grpId="0" animBg="1"/>
      <p:bldP spid="68" grpId="1" animBg="1"/>
      <p:bldP spid="69" grpId="0" animBg="1"/>
      <p:bldP spid="69" grpId="1" animBg="1"/>
      <p:bldP spid="70" grpId="0"/>
      <p:bldP spid="71" grpId="0"/>
      <p:bldP spid="72" grpId="0" animBg="1"/>
      <p:bldP spid="72" grpId="1" animBg="1"/>
      <p:bldP spid="73" grpId="0"/>
      <p:bldP spid="74" grpId="0" animBg="1"/>
      <p:bldP spid="74" grpId="1" animBg="1"/>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Group 4"/>
          <p:cNvGrpSpPr/>
          <p:nvPr/>
        </p:nvGrpSpPr>
        <p:grpSpPr>
          <a:xfrm>
            <a:off x="1619673" y="1305479"/>
            <a:ext cx="4064928" cy="353943"/>
            <a:chOff x="1043608" y="2504017"/>
            <a:chExt cx="3048696" cy="265457"/>
          </a:xfrm>
        </p:grpSpPr>
        <p:sp>
          <p:nvSpPr>
            <p:cNvPr id="10" name="Rectangle 5"/>
            <p:cNvSpPr/>
            <p:nvPr/>
          </p:nvSpPr>
          <p:spPr>
            <a:xfrm>
              <a:off x="1057256" y="251287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1" name="Rectangle 6"/>
            <p:cNvSpPr/>
            <p:nvPr/>
          </p:nvSpPr>
          <p:spPr>
            <a:xfrm>
              <a:off x="1057256" y="2512876"/>
              <a:ext cx="1517524"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2" name="Content Placeholder 2"/>
            <p:cNvSpPr txBox="1">
              <a:spLocks/>
            </p:cNvSpPr>
            <p:nvPr/>
          </p:nvSpPr>
          <p:spPr>
            <a:xfrm>
              <a:off x="1043608" y="2504017"/>
              <a:ext cx="536603" cy="265457"/>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50%</a:t>
              </a:r>
            </a:p>
          </p:txBody>
        </p:sp>
      </p:grpSp>
      <p:grpSp>
        <p:nvGrpSpPr>
          <p:cNvPr id="13" name="Group 8"/>
          <p:cNvGrpSpPr/>
          <p:nvPr/>
        </p:nvGrpSpPr>
        <p:grpSpPr>
          <a:xfrm>
            <a:off x="1619673" y="3302975"/>
            <a:ext cx="4064928" cy="353943"/>
            <a:chOff x="1043608" y="4162119"/>
            <a:chExt cx="3048696" cy="265457"/>
          </a:xfrm>
        </p:grpSpPr>
        <p:sp>
          <p:nvSpPr>
            <p:cNvPr id="14" name="Rectangle 9"/>
            <p:cNvSpPr/>
            <p:nvPr/>
          </p:nvSpPr>
          <p:spPr>
            <a:xfrm>
              <a:off x="1057256" y="4169968"/>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5" name="Rectangle 10"/>
            <p:cNvSpPr/>
            <p:nvPr/>
          </p:nvSpPr>
          <p:spPr>
            <a:xfrm>
              <a:off x="1057256" y="4169968"/>
              <a:ext cx="1249725"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6" name="Content Placeholder 2"/>
            <p:cNvSpPr txBox="1">
              <a:spLocks/>
            </p:cNvSpPr>
            <p:nvPr/>
          </p:nvSpPr>
          <p:spPr>
            <a:xfrm>
              <a:off x="1043608" y="4162119"/>
              <a:ext cx="536603" cy="265457"/>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45%</a:t>
              </a:r>
            </a:p>
          </p:txBody>
        </p:sp>
      </p:grpSp>
      <p:grpSp>
        <p:nvGrpSpPr>
          <p:cNvPr id="17" name="Group 12"/>
          <p:cNvGrpSpPr/>
          <p:nvPr/>
        </p:nvGrpSpPr>
        <p:grpSpPr>
          <a:xfrm>
            <a:off x="1619673" y="2805424"/>
            <a:ext cx="4064928" cy="353943"/>
            <a:chOff x="1043608" y="3815105"/>
            <a:chExt cx="3048696" cy="265458"/>
          </a:xfrm>
        </p:grpSpPr>
        <p:sp>
          <p:nvSpPr>
            <p:cNvPr id="18" name="Rectangle 13"/>
            <p:cNvSpPr/>
            <p:nvPr/>
          </p:nvSpPr>
          <p:spPr>
            <a:xfrm>
              <a:off x="1057256" y="382396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9" name="Rectangle 14"/>
            <p:cNvSpPr/>
            <p:nvPr/>
          </p:nvSpPr>
          <p:spPr>
            <a:xfrm>
              <a:off x="1057256" y="3823964"/>
              <a:ext cx="2261408"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0" name="Content Placeholder 2"/>
            <p:cNvSpPr txBox="1">
              <a:spLocks/>
            </p:cNvSpPr>
            <p:nvPr/>
          </p:nvSpPr>
          <p:spPr>
            <a:xfrm>
              <a:off x="1043608" y="3815105"/>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75%</a:t>
              </a:r>
            </a:p>
          </p:txBody>
        </p:sp>
      </p:grpSp>
      <p:grpSp>
        <p:nvGrpSpPr>
          <p:cNvPr id="21" name="Group 16"/>
          <p:cNvGrpSpPr/>
          <p:nvPr/>
        </p:nvGrpSpPr>
        <p:grpSpPr>
          <a:xfrm>
            <a:off x="1619673" y="1793436"/>
            <a:ext cx="4064928" cy="353943"/>
            <a:chOff x="1043608" y="2936065"/>
            <a:chExt cx="3048696" cy="265458"/>
          </a:xfrm>
        </p:grpSpPr>
        <p:sp>
          <p:nvSpPr>
            <p:cNvPr id="22" name="Rectangle 17"/>
            <p:cNvSpPr/>
            <p:nvPr/>
          </p:nvSpPr>
          <p:spPr>
            <a:xfrm>
              <a:off x="1057256" y="294492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3" name="Rectangle 18"/>
            <p:cNvSpPr/>
            <p:nvPr/>
          </p:nvSpPr>
          <p:spPr>
            <a:xfrm>
              <a:off x="1057256" y="2944924"/>
              <a:ext cx="1785323"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4" name="Content Placeholder 2"/>
            <p:cNvSpPr txBox="1">
              <a:spLocks/>
            </p:cNvSpPr>
            <p:nvPr/>
          </p:nvSpPr>
          <p:spPr>
            <a:xfrm>
              <a:off x="1043608" y="2936065"/>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62%</a:t>
              </a:r>
            </a:p>
          </p:txBody>
        </p:sp>
      </p:grpSp>
      <p:grpSp>
        <p:nvGrpSpPr>
          <p:cNvPr id="25" name="Group 20"/>
          <p:cNvGrpSpPr/>
          <p:nvPr/>
        </p:nvGrpSpPr>
        <p:grpSpPr>
          <a:xfrm>
            <a:off x="1619673" y="2309207"/>
            <a:ext cx="4064928" cy="353943"/>
            <a:chOff x="1043608" y="3383057"/>
            <a:chExt cx="3048696" cy="265458"/>
          </a:xfrm>
        </p:grpSpPr>
        <p:sp>
          <p:nvSpPr>
            <p:cNvPr id="26" name="Rectangle 21"/>
            <p:cNvSpPr/>
            <p:nvPr/>
          </p:nvSpPr>
          <p:spPr>
            <a:xfrm>
              <a:off x="1057256" y="339191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7" name="Rectangle 22"/>
            <p:cNvSpPr/>
            <p:nvPr/>
          </p:nvSpPr>
          <p:spPr>
            <a:xfrm>
              <a:off x="1057256" y="3391916"/>
              <a:ext cx="758762"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8" name="Content Placeholder 2"/>
            <p:cNvSpPr txBox="1">
              <a:spLocks/>
            </p:cNvSpPr>
            <p:nvPr/>
          </p:nvSpPr>
          <p:spPr>
            <a:xfrm>
              <a:off x="1043608" y="3383057"/>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25%</a:t>
              </a:r>
            </a:p>
          </p:txBody>
        </p:sp>
      </p:grpSp>
      <p:sp>
        <p:nvSpPr>
          <p:cNvPr id="29" name="Rectangle 27"/>
          <p:cNvSpPr/>
          <p:nvPr/>
        </p:nvSpPr>
        <p:spPr>
          <a:xfrm>
            <a:off x="827585" y="2309197"/>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3</a:t>
            </a:r>
            <a:endParaRPr lang="vi-VN" altLang="zh-CN" sz="1200" kern="0" dirty="0">
              <a:solidFill>
                <a:sysClr val="window" lastClr="FFFFFF"/>
              </a:solidFill>
              <a:latin typeface="Calibri"/>
              <a:ea typeface="微软雅黑" pitchFamily="34" charset="-122"/>
            </a:endParaRPr>
          </a:p>
        </p:txBody>
      </p:sp>
      <p:sp>
        <p:nvSpPr>
          <p:cNvPr id="30" name="Rectangle 26"/>
          <p:cNvSpPr/>
          <p:nvPr/>
        </p:nvSpPr>
        <p:spPr>
          <a:xfrm>
            <a:off x="827585" y="1793427"/>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2</a:t>
            </a:r>
            <a:endParaRPr lang="vi-VN" altLang="zh-CN" sz="1200" kern="0" dirty="0">
              <a:solidFill>
                <a:sysClr val="window" lastClr="FFFFFF"/>
              </a:solidFill>
              <a:latin typeface="Calibri"/>
              <a:ea typeface="微软雅黑" pitchFamily="34" charset="-122"/>
            </a:endParaRPr>
          </a:p>
        </p:txBody>
      </p:sp>
      <p:sp>
        <p:nvSpPr>
          <p:cNvPr id="31" name="Rectangle 29"/>
          <p:cNvSpPr/>
          <p:nvPr/>
        </p:nvSpPr>
        <p:spPr>
          <a:xfrm>
            <a:off x="827585" y="3313456"/>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5</a:t>
            </a:r>
            <a:endParaRPr lang="vi-VN" altLang="zh-CN" sz="1200" kern="0" dirty="0">
              <a:solidFill>
                <a:sysClr val="window" lastClr="FFFFFF"/>
              </a:solidFill>
              <a:latin typeface="Calibri"/>
              <a:ea typeface="微软雅黑" pitchFamily="34" charset="-122"/>
            </a:endParaRPr>
          </a:p>
        </p:txBody>
      </p:sp>
      <p:sp>
        <p:nvSpPr>
          <p:cNvPr id="32" name="Rectangle 25"/>
          <p:cNvSpPr/>
          <p:nvPr/>
        </p:nvSpPr>
        <p:spPr>
          <a:xfrm>
            <a:off x="827585" y="1317292"/>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1</a:t>
            </a:r>
            <a:endParaRPr lang="vi-VN" sz="1200" kern="0" dirty="0">
              <a:solidFill>
                <a:sysClr val="window" lastClr="FFFFFF"/>
              </a:solidFill>
              <a:latin typeface="Calibri"/>
              <a:ea typeface="微软雅黑" pitchFamily="34" charset="-122"/>
            </a:endParaRPr>
          </a:p>
        </p:txBody>
      </p:sp>
      <p:sp>
        <p:nvSpPr>
          <p:cNvPr id="33" name="Rectangle 28"/>
          <p:cNvSpPr/>
          <p:nvPr/>
        </p:nvSpPr>
        <p:spPr>
          <a:xfrm>
            <a:off x="827585" y="2824966"/>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4</a:t>
            </a:r>
            <a:endParaRPr lang="vi-VN" altLang="zh-CN" sz="1200" kern="0" dirty="0">
              <a:solidFill>
                <a:sysClr val="window" lastClr="FFFFFF"/>
              </a:solidFill>
              <a:latin typeface="Calibri"/>
              <a:ea typeface="微软雅黑" pitchFamily="34" charset="-122"/>
            </a:endParaRPr>
          </a:p>
        </p:txBody>
      </p:sp>
      <p:sp>
        <p:nvSpPr>
          <p:cNvPr id="34" name="矩形 33"/>
          <p:cNvSpPr/>
          <p:nvPr/>
        </p:nvSpPr>
        <p:spPr>
          <a:xfrm>
            <a:off x="6130655" y="1352551"/>
            <a:ext cx="2076311" cy="1075184"/>
          </a:xfrm>
          <a:prstGeom prst="rect">
            <a:avLst/>
          </a:prstGeom>
          <a:blipFill>
            <a:blip r:embed="rId3"/>
            <a:stretch>
              <a:fillRect/>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35" name="矩形 34"/>
          <p:cNvSpPr/>
          <p:nvPr/>
        </p:nvSpPr>
        <p:spPr>
          <a:xfrm>
            <a:off x="6130655" y="2576686"/>
            <a:ext cx="2076311" cy="1075184"/>
          </a:xfrm>
          <a:prstGeom prst="rect">
            <a:avLst/>
          </a:prstGeom>
          <a:blipFill>
            <a:blip r:embed="rId4"/>
            <a:stretch>
              <a:fillRect/>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36" name="Rectangle 5"/>
          <p:cNvSpPr/>
          <p:nvPr/>
        </p:nvSpPr>
        <p:spPr>
          <a:xfrm>
            <a:off x="1637871" y="3898916"/>
            <a:ext cx="2322496" cy="8888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algn="ctr">
              <a:defRPr/>
            </a:pPr>
            <a:endParaRPr lang="en-US" sz="2400" kern="0" dirty="0">
              <a:solidFill>
                <a:sysClr val="window" lastClr="FFFFFF"/>
              </a:solidFill>
              <a:latin typeface="Calibri"/>
            </a:endParaRPr>
          </a:p>
        </p:txBody>
      </p:sp>
      <p:grpSp>
        <p:nvGrpSpPr>
          <p:cNvPr id="37" name="组合 36"/>
          <p:cNvGrpSpPr/>
          <p:nvPr/>
        </p:nvGrpSpPr>
        <p:grpSpPr>
          <a:xfrm>
            <a:off x="1637871" y="4083919"/>
            <a:ext cx="2322496" cy="88892"/>
            <a:chOff x="2238182" y="3898916"/>
            <a:chExt cx="2322496" cy="88892"/>
          </a:xfrm>
          <a:gradFill>
            <a:gsLst>
              <a:gs pos="0">
                <a:srgbClr val="8A0012"/>
              </a:gs>
              <a:gs pos="50000">
                <a:srgbClr val="E01425"/>
              </a:gs>
              <a:gs pos="100000">
                <a:srgbClr val="DF6342"/>
              </a:gs>
            </a:gsLst>
            <a:lin ang="5400000" scaled="0"/>
          </a:gradFill>
        </p:grpSpPr>
        <p:sp>
          <p:nvSpPr>
            <p:cNvPr id="38" name="Rectangle 5"/>
            <p:cNvSpPr/>
            <p:nvPr/>
          </p:nvSpPr>
          <p:spPr>
            <a:xfrm>
              <a:off x="2238182"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39" name="Rectangle 5"/>
            <p:cNvSpPr/>
            <p:nvPr/>
          </p:nvSpPr>
          <p:spPr>
            <a:xfrm>
              <a:off x="2702616"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0" name="Rectangle 5"/>
            <p:cNvSpPr/>
            <p:nvPr/>
          </p:nvSpPr>
          <p:spPr>
            <a:xfrm>
              <a:off x="3168262"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1" name="Rectangle 5"/>
            <p:cNvSpPr/>
            <p:nvPr/>
          </p:nvSpPr>
          <p:spPr>
            <a:xfrm>
              <a:off x="3629326"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2" name="Rectangle 5"/>
            <p:cNvSpPr/>
            <p:nvPr/>
          </p:nvSpPr>
          <p:spPr>
            <a:xfrm>
              <a:off x="4095002" y="3898924"/>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grpSp>
      <p:sp>
        <p:nvSpPr>
          <p:cNvPr id="43" name="TextBox 42"/>
          <p:cNvSpPr txBox="1"/>
          <p:nvPr/>
        </p:nvSpPr>
        <p:spPr>
          <a:xfrm>
            <a:off x="4047161" y="3839483"/>
            <a:ext cx="455891" cy="196206"/>
          </a:xfrm>
          <a:prstGeom prst="rect">
            <a:avLst/>
          </a:prstGeom>
          <a:noFill/>
        </p:spPr>
        <p:txBody>
          <a:bodyPr wrap="none" lIns="68576" tIns="34289" rIns="68576" bIns="34289" rtlCol="0">
            <a:spAutoFit/>
          </a:bodyPr>
          <a:lstStyle/>
          <a:p>
            <a:pPr algn="r">
              <a:defRPr/>
            </a:pPr>
            <a:r>
              <a:rPr lang="zh-CN" altLang="en-US" sz="800" kern="0" dirty="0">
                <a:solidFill>
                  <a:sysClr val="windowText" lastClr="000000">
                    <a:lumMod val="75000"/>
                    <a:lumOff val="25000"/>
                  </a:sysClr>
                </a:solidFill>
                <a:latin typeface="微软雅黑" pitchFamily="34" charset="-122"/>
                <a:ea typeface="微软雅黑" pitchFamily="34" charset="-122"/>
              </a:rPr>
              <a:t>计划数</a:t>
            </a:r>
            <a:endParaRPr lang="id-ID" sz="800" kern="0" dirty="0">
              <a:solidFill>
                <a:sysClr val="windowText" lastClr="000000">
                  <a:lumMod val="75000"/>
                  <a:lumOff val="25000"/>
                </a:sysClr>
              </a:solidFill>
              <a:latin typeface="微软雅黑" pitchFamily="34" charset="-122"/>
              <a:ea typeface="微软雅黑" pitchFamily="34" charset="-122"/>
            </a:endParaRPr>
          </a:p>
        </p:txBody>
      </p:sp>
      <p:sp>
        <p:nvSpPr>
          <p:cNvPr id="44" name="TextBox 43"/>
          <p:cNvSpPr txBox="1"/>
          <p:nvPr/>
        </p:nvSpPr>
        <p:spPr>
          <a:xfrm>
            <a:off x="4047161" y="4031843"/>
            <a:ext cx="455891" cy="196206"/>
          </a:xfrm>
          <a:prstGeom prst="rect">
            <a:avLst/>
          </a:prstGeom>
          <a:noFill/>
        </p:spPr>
        <p:txBody>
          <a:bodyPr wrap="none" lIns="68576" tIns="34289" rIns="68576" bIns="34289" rtlCol="0">
            <a:spAutoFit/>
          </a:bodyPr>
          <a:lstStyle/>
          <a:p>
            <a:pPr algn="r">
              <a:defRPr/>
            </a:pPr>
            <a:r>
              <a:rPr lang="zh-CN" altLang="en-US" sz="800" kern="0" dirty="0">
                <a:solidFill>
                  <a:sysClr val="windowText" lastClr="000000">
                    <a:lumMod val="75000"/>
                    <a:lumOff val="25000"/>
                  </a:sysClr>
                </a:solidFill>
                <a:latin typeface="微软雅黑" pitchFamily="34" charset="-122"/>
                <a:ea typeface="微软雅黑" pitchFamily="34" charset="-122"/>
              </a:rPr>
              <a:t>实际数</a:t>
            </a:r>
            <a:endParaRPr lang="id-ID" sz="800" kern="0" dirty="0">
              <a:solidFill>
                <a:sysClr val="windowText" lastClr="000000">
                  <a:lumMod val="75000"/>
                  <a:lumOff val="25000"/>
                </a:sysClr>
              </a:solidFill>
              <a:latin typeface="微软雅黑" pitchFamily="34" charset="-122"/>
              <a:ea typeface="微软雅黑" pitchFamily="34" charset="-122"/>
            </a:endParaRPr>
          </a:p>
        </p:txBody>
      </p:sp>
      <p:sp>
        <p:nvSpPr>
          <p:cNvPr id="45" name="TextBox 34"/>
          <p:cNvSpPr txBox="1"/>
          <p:nvPr/>
        </p:nvSpPr>
        <p:spPr>
          <a:xfrm>
            <a:off x="762730" y="4443961"/>
            <a:ext cx="7618544" cy="346249"/>
          </a:xfrm>
          <a:prstGeom prst="rect">
            <a:avLst/>
          </a:prstGeom>
          <a:noFill/>
        </p:spPr>
        <p:txBody>
          <a:bodyPr wrap="square" lIns="68576" tIns="34289" rIns="68576" bIns="34289"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914264">
              <a:defRPr/>
            </a:pPr>
            <a:r>
              <a:rPr lang="zh-CN" altLang="en-US" sz="900" dirty="0">
                <a:solidFill>
                  <a:sysClr val="windowText" lastClr="000000">
                    <a:lumMod val="75000"/>
                    <a:lumOff val="25000"/>
                  </a:sys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endParaRPr lang="en-US" altLang="zh-CN" sz="900" dirty="0">
              <a:solidFill>
                <a:sysClr val="windowText" lastClr="000000">
                  <a:lumMod val="75000"/>
                  <a:lumOff val="25000"/>
                </a:sysClr>
              </a:solidFill>
              <a:latin typeface="微软雅黑" pitchFamily="34" charset="-122"/>
              <a:ea typeface="微软雅黑" pitchFamily="34" charset="-122"/>
            </a:endParaRPr>
          </a:p>
        </p:txBody>
      </p:sp>
      <p:sp>
        <p:nvSpPr>
          <p:cNvPr id="46" name="TextBox 45"/>
          <p:cNvSpPr txBox="1"/>
          <p:nvPr/>
        </p:nvSpPr>
        <p:spPr>
          <a:xfrm>
            <a:off x="6012163" y="3861360"/>
            <a:ext cx="2292935" cy="438582"/>
          </a:xfrm>
          <a:prstGeom prst="rect">
            <a:avLst/>
          </a:prstGeom>
          <a:noFill/>
        </p:spPr>
        <p:txBody>
          <a:bodyPr wrap="none" lIns="68576" tIns="34289" rIns="68576" bIns="34289" rtlCol="0">
            <a:spAutoFit/>
          </a:bodyPr>
          <a:lstStyle/>
          <a:p>
            <a:pPr>
              <a:defRPr/>
            </a:pPr>
            <a:r>
              <a:rPr lang="zh-CN" altLang="en-US" sz="2400" kern="0" dirty="0">
                <a:solidFill>
                  <a:sysClr val="windowText" lastClr="000000">
                    <a:lumMod val="75000"/>
                    <a:lumOff val="25000"/>
                  </a:sysClr>
                </a:solidFill>
                <a:latin typeface="微软雅黑" pitchFamily="34" charset="-122"/>
                <a:ea typeface="微软雅黑" pitchFamily="34" charset="-122"/>
              </a:rPr>
              <a:t>添加大标题内容</a:t>
            </a:r>
            <a:endParaRPr lang="en-US" sz="2400" kern="0" dirty="0">
              <a:solidFill>
                <a:sysClr val="windowText" lastClr="000000">
                  <a:lumMod val="75000"/>
                  <a:lumOff val="2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3500"/>
                            </p:stCondLst>
                            <p:childTnLst>
                              <p:par>
                                <p:cTn id="50" presetID="2" presetClass="entr" presetSubtype="2"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fill="hold"/>
                                        <p:tgtEl>
                                          <p:spTgt spid="34"/>
                                        </p:tgtEl>
                                        <p:attrNameLst>
                                          <p:attrName>ppt_x</p:attrName>
                                        </p:attrNameLst>
                                      </p:cBhvr>
                                      <p:tavLst>
                                        <p:tav tm="0">
                                          <p:val>
                                            <p:strVal val="1+#ppt_w/2"/>
                                          </p:val>
                                        </p:tav>
                                        <p:tav tm="100000">
                                          <p:val>
                                            <p:strVal val="#ppt_x"/>
                                          </p:val>
                                        </p:tav>
                                      </p:tavLst>
                                    </p:anim>
                                    <p:anim calcmode="lin" valueType="num">
                                      <p:cBhvr additive="base">
                                        <p:cTn id="57" dur="500" fill="hold"/>
                                        <p:tgtEl>
                                          <p:spTgt spid="34"/>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par>
                          <p:cTn id="66" fill="hold">
                            <p:stCondLst>
                              <p:cond delay="5000"/>
                            </p:stCondLst>
                            <p:childTnLst>
                              <p:par>
                                <p:cTn id="67" presetID="10" presetClass="entr" presetSubtype="0"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childTnLst>
                          </p:cTn>
                        </p:par>
                        <p:par>
                          <p:cTn id="74" fill="hold">
                            <p:stCondLst>
                              <p:cond delay="6000"/>
                            </p:stCondLst>
                            <p:childTnLst>
                              <p:par>
                                <p:cTn id="75" presetID="47"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anim calcmode="lin" valueType="num">
                                      <p:cBhvr>
                                        <p:cTn id="78" dur="500" fill="hold"/>
                                        <p:tgtEl>
                                          <p:spTgt spid="46"/>
                                        </p:tgtEl>
                                        <p:attrNameLst>
                                          <p:attrName>ppt_x</p:attrName>
                                        </p:attrNameLst>
                                      </p:cBhvr>
                                      <p:tavLst>
                                        <p:tav tm="0">
                                          <p:val>
                                            <p:strVal val="#ppt_x"/>
                                          </p:val>
                                        </p:tav>
                                        <p:tav tm="100000">
                                          <p:val>
                                            <p:strVal val="#ppt_x"/>
                                          </p:val>
                                        </p:tav>
                                      </p:tavLst>
                                    </p:anim>
                                    <p:anim calcmode="lin" valueType="num">
                                      <p:cBhvr>
                                        <p:cTn id="79" dur="500" fill="hold"/>
                                        <p:tgtEl>
                                          <p:spTgt spid="46"/>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animBg="1"/>
      <p:bldP spid="30" grpId="0" animBg="1"/>
      <p:bldP spid="31" grpId="0" animBg="1"/>
      <p:bldP spid="32" grpId="0" animBg="1"/>
      <p:bldP spid="33" grpId="0" animBg="1"/>
      <p:bldP spid="34" grpId="0" animBg="1"/>
      <p:bldP spid="35" grpId="0" animBg="1"/>
      <p:bldP spid="36" grpId="0" animBg="1"/>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16" name="Oval 2"/>
          <p:cNvSpPr>
            <a:spLocks noChangeArrowheads="1"/>
          </p:cNvSpPr>
          <p:nvPr/>
        </p:nvSpPr>
        <p:spPr bwMode="auto">
          <a:xfrm>
            <a:off x="3749550" y="1852389"/>
            <a:ext cx="2025650" cy="2025650"/>
          </a:xfrm>
          <a:prstGeom prst="ellipse">
            <a:avLst/>
          </a:prstGeom>
          <a:solidFill>
            <a:srgbClr val="FFFFFF">
              <a:alpha val="10196"/>
            </a:srgbClr>
          </a:solidFill>
          <a:ln w="19050" cap="rnd" algn="ctr">
            <a:solidFill>
              <a:srgbClr val="D76327"/>
            </a:solidFill>
            <a:prstDash val="sysDot"/>
            <a:round/>
            <a:headEnd/>
            <a:tailEnd/>
          </a:ln>
        </p:spPr>
        <p:txBody>
          <a:bodyPr wrap="none" lIns="100803" tIns="50402" rIns="100803" bIns="50402" anchor="ctr"/>
          <a:lstStyle/>
          <a:p>
            <a:pPr defTabSz="914400">
              <a:defRPr/>
            </a:pPr>
            <a:endParaRPr lang="zh-CN" altLang="en-US" kern="0">
              <a:solidFill>
                <a:srgbClr val="C00000"/>
              </a:solidFill>
              <a:ea typeface="微软雅黑" pitchFamily="34" charset="-122"/>
            </a:endParaRPr>
          </a:p>
        </p:txBody>
      </p:sp>
      <p:sp>
        <p:nvSpPr>
          <p:cNvPr id="17" name="Freeform 6"/>
          <p:cNvSpPr>
            <a:spLocks/>
          </p:cNvSpPr>
          <p:nvPr/>
        </p:nvSpPr>
        <p:spPr bwMode="auto">
          <a:xfrm rot="5400000">
            <a:off x="2238938" y="1513459"/>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gradFill>
            <a:gsLst>
              <a:gs pos="0">
                <a:srgbClr val="8A0012"/>
              </a:gs>
              <a:gs pos="50000">
                <a:srgbClr val="E01425"/>
              </a:gs>
              <a:gs pos="100000">
                <a:srgbClr val="DF6342"/>
              </a:gs>
            </a:gsLst>
            <a:lin ang="5400000" scaled="0"/>
          </a:gradFill>
          <a:ln>
            <a:noFill/>
          </a:ln>
          <a:effectLst/>
          <a:extLst/>
        </p:spPr>
        <p:txBody>
          <a:bodyPr wrap="none" lIns="100803" tIns="50402" rIns="100803" bIns="50402" anchor="ctr"/>
          <a:lstStyle/>
          <a:p>
            <a:pPr defTabSz="914400">
              <a:defRPr/>
            </a:pPr>
            <a:endParaRPr lang="zh-CN" altLang="en-US" kern="0">
              <a:solidFill>
                <a:srgbClr val="C00000"/>
              </a:solidFill>
              <a:latin typeface="Arial"/>
              <a:ea typeface="微软雅黑"/>
            </a:endParaRPr>
          </a:p>
        </p:txBody>
      </p:sp>
      <p:sp>
        <p:nvSpPr>
          <p:cNvPr id="18" name="Freeform 7"/>
          <p:cNvSpPr>
            <a:spLocks/>
          </p:cNvSpPr>
          <p:nvPr/>
        </p:nvSpPr>
        <p:spPr bwMode="auto">
          <a:xfrm rot="5400000">
            <a:off x="3482850" y="1896839"/>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gradFill>
            <a:gsLst>
              <a:gs pos="0">
                <a:srgbClr val="8A0012"/>
              </a:gs>
              <a:gs pos="50000">
                <a:srgbClr val="E01425"/>
              </a:gs>
              <a:gs pos="100000">
                <a:srgbClr val="DF6342"/>
              </a:gs>
            </a:gsLst>
            <a:lin ang="5400000" scaled="0"/>
          </a:gradFill>
          <a:ln w="9525">
            <a:noFill/>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19" name="WordArt 9"/>
          <p:cNvSpPr>
            <a:spLocks noChangeArrowheads="1" noChangeShapeType="1" noTextEdit="1"/>
          </p:cNvSpPr>
          <p:nvPr/>
        </p:nvSpPr>
        <p:spPr bwMode="auto">
          <a:xfrm rot="-5400000">
            <a:off x="3216944" y="1553146"/>
            <a:ext cx="2820987" cy="2628900"/>
          </a:xfrm>
          <a:prstGeom prst="rect">
            <a:avLst/>
          </a:prstGeom>
        </p:spPr>
        <p:txBody>
          <a:bodyPr spcFirstLastPara="1" wrap="none" fromWordArt="1">
            <a:prstTxWarp prst="textArchUp">
              <a:avLst>
                <a:gd name="adj" fmla="val 12276668"/>
              </a:avLst>
            </a:prstTxWarp>
          </a:bodyPr>
          <a:lstStyle/>
          <a:p>
            <a:pPr algn="ctr" defTabSz="914400">
              <a:defRPr/>
            </a:pPr>
            <a:r>
              <a:rPr lang="zh-CN" altLang="en-US" sz="700" kern="10" dirty="0">
                <a:ln w="9525">
                  <a:noFill/>
                  <a:round/>
                  <a:headEnd/>
                  <a:tailEnd/>
                </a:ln>
                <a:solidFill>
                  <a:prstClr val="white"/>
                </a:solidFill>
                <a:latin typeface="微软雅黑"/>
                <a:ea typeface="微软雅黑"/>
              </a:rPr>
              <a:t>       单击此处填加文字内容     </a:t>
            </a:r>
          </a:p>
        </p:txBody>
      </p:sp>
      <p:sp>
        <p:nvSpPr>
          <p:cNvPr id="20" name="WordArt 9"/>
          <p:cNvSpPr>
            <a:spLocks noChangeArrowheads="1" noChangeShapeType="1" noTextEdit="1"/>
          </p:cNvSpPr>
          <p:nvPr/>
        </p:nvSpPr>
        <p:spPr bwMode="auto">
          <a:xfrm rot="5400000">
            <a:off x="3524919" y="1592833"/>
            <a:ext cx="2820988" cy="2628900"/>
          </a:xfrm>
          <a:prstGeom prst="rect">
            <a:avLst/>
          </a:prstGeom>
        </p:spPr>
        <p:txBody>
          <a:bodyPr spcFirstLastPara="1" wrap="none" fromWordArt="1">
            <a:prstTxWarp prst="textArchUp">
              <a:avLst>
                <a:gd name="adj" fmla="val 12276668"/>
              </a:avLst>
            </a:prstTxWarp>
          </a:bodyPr>
          <a:lstStyle/>
          <a:p>
            <a:pPr algn="ctr" defTabSz="914400">
              <a:defRPr/>
            </a:pPr>
            <a:r>
              <a:rPr lang="zh-CN" altLang="en-US" sz="700" kern="10" dirty="0">
                <a:ln w="9525">
                  <a:noFill/>
                  <a:round/>
                  <a:headEnd/>
                  <a:tailEnd/>
                </a:ln>
                <a:solidFill>
                  <a:srgbClr val="0070C0"/>
                </a:solidFill>
                <a:latin typeface="微软雅黑"/>
                <a:ea typeface="微软雅黑"/>
              </a:rPr>
              <a:t>       </a:t>
            </a:r>
            <a:r>
              <a:rPr lang="zh-CN" altLang="en-US" sz="700" kern="10" dirty="0">
                <a:ln w="9525">
                  <a:noFill/>
                  <a:round/>
                  <a:headEnd/>
                  <a:tailEnd/>
                </a:ln>
                <a:solidFill>
                  <a:prstClr val="white"/>
                </a:solidFill>
                <a:latin typeface="微软雅黑"/>
                <a:ea typeface="微软雅黑"/>
              </a:rPr>
              <a:t>单击此处填加文字内容</a:t>
            </a:r>
            <a:r>
              <a:rPr lang="zh-CN" altLang="en-US" sz="700" kern="10" dirty="0">
                <a:ln w="9525">
                  <a:noFill/>
                  <a:round/>
                  <a:headEnd/>
                  <a:tailEnd/>
                </a:ln>
                <a:solidFill>
                  <a:srgbClr val="0070C0"/>
                </a:solidFill>
                <a:latin typeface="微软雅黑"/>
                <a:ea typeface="微软雅黑"/>
              </a:rPr>
              <a:t>     </a:t>
            </a:r>
          </a:p>
        </p:txBody>
      </p:sp>
      <p:sp>
        <p:nvSpPr>
          <p:cNvPr id="21" name="Text Box 45"/>
          <p:cNvSpPr txBox="1">
            <a:spLocks noChangeArrowheads="1"/>
          </p:cNvSpPr>
          <p:nvPr/>
        </p:nvSpPr>
        <p:spPr bwMode="auto">
          <a:xfrm>
            <a:off x="684088" y="1734914"/>
            <a:ext cx="2222500" cy="712788"/>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2" name="Text Box 45"/>
          <p:cNvSpPr txBox="1">
            <a:spLocks noChangeArrowheads="1"/>
          </p:cNvSpPr>
          <p:nvPr/>
        </p:nvSpPr>
        <p:spPr bwMode="auto">
          <a:xfrm>
            <a:off x="684088" y="2723927"/>
            <a:ext cx="2222500" cy="712787"/>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3" name="Text Box 45"/>
          <p:cNvSpPr txBox="1">
            <a:spLocks noChangeArrowheads="1"/>
          </p:cNvSpPr>
          <p:nvPr/>
        </p:nvSpPr>
        <p:spPr bwMode="auto">
          <a:xfrm>
            <a:off x="684088" y="3678014"/>
            <a:ext cx="2222500" cy="711200"/>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4" name="Text Box 45"/>
          <p:cNvSpPr txBox="1">
            <a:spLocks noChangeArrowheads="1"/>
          </p:cNvSpPr>
          <p:nvPr/>
        </p:nvSpPr>
        <p:spPr bwMode="auto">
          <a:xfrm>
            <a:off x="6741988" y="1734914"/>
            <a:ext cx="2222500" cy="712788"/>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5" name="Text Box 45"/>
          <p:cNvSpPr txBox="1">
            <a:spLocks noChangeArrowheads="1"/>
          </p:cNvSpPr>
          <p:nvPr/>
        </p:nvSpPr>
        <p:spPr bwMode="auto">
          <a:xfrm>
            <a:off x="6741988" y="2723927"/>
            <a:ext cx="2222500" cy="712787"/>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6" name="Text Box 45"/>
          <p:cNvSpPr txBox="1">
            <a:spLocks noChangeArrowheads="1"/>
          </p:cNvSpPr>
          <p:nvPr/>
        </p:nvSpPr>
        <p:spPr bwMode="auto">
          <a:xfrm>
            <a:off x="6741988" y="3678014"/>
            <a:ext cx="2222500" cy="711200"/>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7" name="Text Box 16"/>
          <p:cNvSpPr txBox="1">
            <a:spLocks noChangeArrowheads="1"/>
          </p:cNvSpPr>
          <p:nvPr/>
        </p:nvSpPr>
        <p:spPr bwMode="auto">
          <a:xfrm>
            <a:off x="4265488" y="2369914"/>
            <a:ext cx="995362" cy="1050925"/>
          </a:xfrm>
          <a:prstGeom prst="rect">
            <a:avLst/>
          </a:prstGeom>
          <a:noFill/>
          <a:ln w="9525">
            <a:noFill/>
            <a:miter lim="800000"/>
            <a:headEnd/>
            <a:tailEnd/>
          </a:ln>
        </p:spPr>
        <p:txBody>
          <a:bodyPr wrap="none" lIns="100803" tIns="50402" rIns="100803" bIns="50402">
            <a:spAutoFit/>
          </a:bodyPr>
          <a:lstStyle/>
          <a:p>
            <a:pPr algn="r" defTabSz="816275"/>
            <a:r>
              <a:rPr lang="zh-CN" altLang="en-US" sz="3100" b="1" dirty="0">
                <a:solidFill>
                  <a:prstClr val="black"/>
                </a:solidFill>
                <a:latin typeface="微软雅黑" pitchFamily="34" charset="-122"/>
                <a:ea typeface="微软雅黑" pitchFamily="34" charset="-122"/>
              </a:rPr>
              <a:t>填加</a:t>
            </a:r>
            <a:endParaRPr lang="en-US" altLang="zh-CN" sz="3100" b="1" dirty="0">
              <a:solidFill>
                <a:prstClr val="black"/>
              </a:solidFill>
              <a:latin typeface="微软雅黑" pitchFamily="34" charset="-122"/>
              <a:ea typeface="微软雅黑" pitchFamily="34" charset="-122"/>
            </a:endParaRPr>
          </a:p>
          <a:p>
            <a:pPr algn="r" defTabSz="816275"/>
            <a:r>
              <a:rPr lang="zh-CN" altLang="en-US" sz="3100" b="1" dirty="0">
                <a:solidFill>
                  <a:prstClr val="black"/>
                </a:solidFill>
                <a:latin typeface="微软雅黑" pitchFamily="34" charset="-122"/>
                <a:ea typeface="微软雅黑" pitchFamily="34" charset="-122"/>
              </a:rPr>
              <a:t>标题</a:t>
            </a:r>
            <a:endParaRPr lang="en-US" altLang="ko-KR" sz="31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750"/>
                                        <p:tgtEl>
                                          <p:spTgt spid="17"/>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750"/>
                                        <p:tgtEl>
                                          <p:spTgt spid="1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750" fill="hold"/>
                                        <p:tgtEl>
                                          <p:spTgt spid="16"/>
                                        </p:tgtEl>
                                        <p:attrNameLst>
                                          <p:attrName>ppt_w</p:attrName>
                                        </p:attrNameLst>
                                      </p:cBhvr>
                                      <p:tavLst>
                                        <p:tav tm="0">
                                          <p:val>
                                            <p:fltVal val="0"/>
                                          </p:val>
                                        </p:tav>
                                        <p:tav tm="100000">
                                          <p:val>
                                            <p:strVal val="#ppt_w"/>
                                          </p:val>
                                        </p:tav>
                                      </p:tavLst>
                                    </p:anim>
                                    <p:anim calcmode="lin" valueType="num">
                                      <p:cBhvr>
                                        <p:cTn id="20" dur="750" fill="hold"/>
                                        <p:tgtEl>
                                          <p:spTgt spid="16"/>
                                        </p:tgtEl>
                                        <p:attrNameLst>
                                          <p:attrName>ppt_h</p:attrName>
                                        </p:attrNameLst>
                                      </p:cBhvr>
                                      <p:tavLst>
                                        <p:tav tm="0">
                                          <p:val>
                                            <p:fltVal val="0"/>
                                          </p:val>
                                        </p:tav>
                                        <p:tav tm="100000">
                                          <p:val>
                                            <p:strVal val="#ppt_h"/>
                                          </p:val>
                                        </p:tav>
                                      </p:tavLst>
                                    </p:anim>
                                    <p:animEffect transition="in" filter="fade">
                                      <p:cBhvr>
                                        <p:cTn id="21" dur="750"/>
                                        <p:tgtEl>
                                          <p:spTgt spid="16"/>
                                        </p:tgtEl>
                                      </p:cBhvr>
                                    </p:animEffect>
                                  </p:childTnLst>
                                </p:cTn>
                              </p:par>
                            </p:childTnLst>
                          </p:cTn>
                        </p:par>
                        <p:par>
                          <p:cTn id="22" fill="hold">
                            <p:stCondLst>
                              <p:cond delay="2750"/>
                            </p:stCondLst>
                            <p:childTnLst>
                              <p:par>
                                <p:cTn id="23" presetID="49" presetClass="entr" presetSubtype="0" decel="10000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750" fill="hold"/>
                                        <p:tgtEl>
                                          <p:spTgt spid="27"/>
                                        </p:tgtEl>
                                        <p:attrNameLst>
                                          <p:attrName>ppt_w</p:attrName>
                                        </p:attrNameLst>
                                      </p:cBhvr>
                                      <p:tavLst>
                                        <p:tav tm="0">
                                          <p:val>
                                            <p:fltVal val="0"/>
                                          </p:val>
                                        </p:tav>
                                        <p:tav tm="100000">
                                          <p:val>
                                            <p:strVal val="#ppt_w"/>
                                          </p:val>
                                        </p:tav>
                                      </p:tavLst>
                                    </p:anim>
                                    <p:anim calcmode="lin" valueType="num">
                                      <p:cBhvr>
                                        <p:cTn id="26" dur="750" fill="hold"/>
                                        <p:tgtEl>
                                          <p:spTgt spid="27"/>
                                        </p:tgtEl>
                                        <p:attrNameLst>
                                          <p:attrName>ppt_h</p:attrName>
                                        </p:attrNameLst>
                                      </p:cBhvr>
                                      <p:tavLst>
                                        <p:tav tm="0">
                                          <p:val>
                                            <p:fltVal val="0"/>
                                          </p:val>
                                        </p:tav>
                                        <p:tav tm="100000">
                                          <p:val>
                                            <p:strVal val="#ppt_h"/>
                                          </p:val>
                                        </p:tav>
                                      </p:tavLst>
                                    </p:anim>
                                    <p:anim calcmode="lin" valueType="num">
                                      <p:cBhvr>
                                        <p:cTn id="27" dur="750" fill="hold"/>
                                        <p:tgtEl>
                                          <p:spTgt spid="27"/>
                                        </p:tgtEl>
                                        <p:attrNameLst>
                                          <p:attrName>style.rotation</p:attrName>
                                        </p:attrNameLst>
                                      </p:cBhvr>
                                      <p:tavLst>
                                        <p:tav tm="0">
                                          <p:val>
                                            <p:fltVal val="360"/>
                                          </p:val>
                                        </p:tav>
                                        <p:tav tm="100000">
                                          <p:val>
                                            <p:fltVal val="0"/>
                                          </p:val>
                                        </p:tav>
                                      </p:tavLst>
                                    </p:anim>
                                    <p:animEffect transition="in" filter="fade">
                                      <p:cBhvr>
                                        <p:cTn id="28" dur="750"/>
                                        <p:tgtEl>
                                          <p:spTgt spid="27"/>
                                        </p:tgtEl>
                                      </p:cBhvr>
                                    </p:animEffect>
                                  </p:childTnLst>
                                </p:cTn>
                              </p:par>
                            </p:childTnLst>
                          </p:cTn>
                        </p:par>
                        <p:par>
                          <p:cTn id="29" fill="hold">
                            <p:stCondLst>
                              <p:cond delay="3500"/>
                            </p:stCondLst>
                            <p:childTnLst>
                              <p:par>
                                <p:cTn id="30" presetID="21"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750"/>
                                        <p:tgtEl>
                                          <p:spTgt spid="20"/>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1750"/>
                                        <p:tgtEl>
                                          <p:spTgt spid="19"/>
                                        </p:tgtEl>
                                      </p:cBhvr>
                                    </p:animEffect>
                                  </p:childTnLst>
                                </p:cTn>
                              </p:par>
                            </p:childTnLst>
                          </p:cTn>
                        </p:par>
                        <p:par>
                          <p:cTn id="36" fill="hold">
                            <p:stCondLst>
                              <p:cond delay="5250"/>
                            </p:stCondLst>
                            <p:childTnLst>
                              <p:par>
                                <p:cTn id="37" presetID="42"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strVal val="#ppt_x"/>
                                          </p:val>
                                        </p:tav>
                                        <p:tav tm="100000">
                                          <p:val>
                                            <p:strVal val="#ppt_x"/>
                                          </p:val>
                                        </p:tav>
                                      </p:tavLst>
                                    </p:anim>
                                    <p:anim calcmode="lin" valueType="num">
                                      <p:cBhvr>
                                        <p:cTn id="47" dur="5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2"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6750"/>
                            </p:stCondLst>
                            <p:childTnLst>
                              <p:par>
                                <p:cTn id="55" presetID="42"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5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7250"/>
                            </p:stCondLst>
                            <p:childTnLst>
                              <p:par>
                                <p:cTn id="61" presetID="42"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anim calcmode="lin" valueType="num">
                                      <p:cBhvr>
                                        <p:cTn id="64" dur="500" fill="hold"/>
                                        <p:tgtEl>
                                          <p:spTgt spid="25"/>
                                        </p:tgtEl>
                                        <p:attrNameLst>
                                          <p:attrName>ppt_x</p:attrName>
                                        </p:attrNameLst>
                                      </p:cBhvr>
                                      <p:tavLst>
                                        <p:tav tm="0">
                                          <p:val>
                                            <p:strVal val="#ppt_x"/>
                                          </p:val>
                                        </p:tav>
                                        <p:tav tm="100000">
                                          <p:val>
                                            <p:strVal val="#ppt_x"/>
                                          </p:val>
                                        </p:tav>
                                      </p:tavLst>
                                    </p:anim>
                                    <p:anim calcmode="lin" valueType="num">
                                      <p:cBhvr>
                                        <p:cTn id="65" dur="50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42"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8" grpId="0" animBg="1"/>
      <p:bldP spid="19" grpId="0"/>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rcRect r="32915"/>
          <a:stretch>
            <a:fillRect/>
          </a:stretch>
        </p:blipFill>
        <p:spPr bwMode="auto">
          <a:xfrm>
            <a:off x="2324101" y="1971678"/>
            <a:ext cx="177800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F:\360云盘\02-个人资料\！PPT图片及版面资源\06-PPT精选插图\02-商务\188141-12052214260792.jpg"/>
          <p:cNvPicPr>
            <a:picLocks noChangeAspect="1" noChangeArrowheads="1"/>
          </p:cNvPicPr>
          <p:nvPr/>
        </p:nvPicPr>
        <p:blipFill>
          <a:blip r:embed="rId4">
            <a:extLst>
              <a:ext uri="{28A0092B-C50C-407E-A947-70E740481C1C}">
                <a14:useLocalDpi xmlns:a14="http://schemas.microsoft.com/office/drawing/2010/main" val="0"/>
              </a:ext>
            </a:extLst>
          </a:blip>
          <a:srcRect b="8002"/>
          <a:stretch>
            <a:fillRect/>
          </a:stretch>
        </p:blipFill>
        <p:spPr bwMode="auto">
          <a:xfrm>
            <a:off x="4200527" y="3271841"/>
            <a:ext cx="1731963"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3292478"/>
            <a:ext cx="1751013" cy="1166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组合 11"/>
          <p:cNvGrpSpPr>
            <a:grpSpLocks/>
          </p:cNvGrpSpPr>
          <p:nvPr/>
        </p:nvGrpSpPr>
        <p:grpSpPr bwMode="auto">
          <a:xfrm>
            <a:off x="4200527" y="1971678"/>
            <a:ext cx="1731963" cy="1222375"/>
            <a:chOff x="3946913" y="1827911"/>
            <a:chExt cx="1958168" cy="1283142"/>
          </a:xfrm>
          <a:gradFill>
            <a:gsLst>
              <a:gs pos="0">
                <a:srgbClr val="8A0012"/>
              </a:gs>
              <a:gs pos="50000">
                <a:srgbClr val="E01425"/>
              </a:gs>
              <a:gs pos="100000">
                <a:srgbClr val="DF6342"/>
              </a:gs>
            </a:gsLst>
            <a:lin ang="5400000" scaled="0"/>
          </a:gradFill>
        </p:grpSpPr>
        <p:sp>
          <p:nvSpPr>
            <p:cNvPr id="13" name="矩形 5"/>
            <p:cNvSpPr>
              <a:spLocks noChangeArrowheads="1"/>
            </p:cNvSpPr>
            <p:nvPr/>
          </p:nvSpPr>
          <p:spPr bwMode="auto">
            <a:xfrm>
              <a:off x="3946913" y="1827911"/>
              <a:ext cx="1958168" cy="1283142"/>
            </a:xfrm>
            <a:prstGeom prst="rect">
              <a:avLst/>
            </a:prstGeom>
            <a:grp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defTabSz="863600" eaLnBrk="0" hangingPunct="0">
                <a:defRPr>
                  <a:solidFill>
                    <a:schemeClr val="tx1"/>
                  </a:solidFill>
                  <a:latin typeface="Arial" pitchFamily="34" charset="0"/>
                  <a:ea typeface="宋体" pitchFamily="2" charset="-122"/>
                </a:defRPr>
              </a:lvl1pPr>
              <a:lvl2pPr marL="742950" indent="-285750" defTabSz="863600" eaLnBrk="0" hangingPunct="0">
                <a:defRPr>
                  <a:solidFill>
                    <a:schemeClr val="tx1"/>
                  </a:solidFill>
                  <a:latin typeface="Arial" pitchFamily="34" charset="0"/>
                  <a:ea typeface="宋体" pitchFamily="2" charset="-122"/>
                </a:defRPr>
              </a:lvl2pPr>
              <a:lvl3pPr marL="1143000" indent="-228600" defTabSz="863600" eaLnBrk="0" hangingPunct="0">
                <a:defRPr>
                  <a:solidFill>
                    <a:schemeClr val="tx1"/>
                  </a:solidFill>
                  <a:latin typeface="Arial" pitchFamily="34" charset="0"/>
                  <a:ea typeface="宋体" pitchFamily="2" charset="-122"/>
                </a:defRPr>
              </a:lvl3pPr>
              <a:lvl4pPr marL="1600200" indent="-228600" defTabSz="863600" eaLnBrk="0" hangingPunct="0">
                <a:defRPr>
                  <a:solidFill>
                    <a:schemeClr val="tx1"/>
                  </a:solidFill>
                  <a:latin typeface="Arial" pitchFamily="34" charset="0"/>
                  <a:ea typeface="宋体" pitchFamily="2" charset="-122"/>
                </a:defRPr>
              </a:lvl4pPr>
              <a:lvl5pPr marL="2057400" indent="-228600" defTabSz="863600" eaLnBrk="0" hangingPunct="0">
                <a:defRPr>
                  <a:solidFill>
                    <a:schemeClr val="tx1"/>
                  </a:solidFill>
                  <a:latin typeface="Arial" pitchFamily="34" charset="0"/>
                  <a:ea typeface="宋体" pitchFamily="2" charset="-122"/>
                </a:defRPr>
              </a:lvl5pPr>
              <a:lvl6pPr marL="2514600" indent="-228600" defTabSz="863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63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63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63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微软雅黑" pitchFamily="34" charset="-122"/>
                <a:ea typeface="微软雅黑" pitchFamily="34" charset="-122"/>
              </a:endParaRPr>
            </a:p>
          </p:txBody>
        </p:sp>
        <p:sp>
          <p:nvSpPr>
            <p:cNvPr id="14" name="TextBox 17"/>
            <p:cNvSpPr txBox="1">
              <a:spLocks noChangeArrowheads="1"/>
            </p:cNvSpPr>
            <p:nvPr/>
          </p:nvSpPr>
          <p:spPr bwMode="auto">
            <a:xfrm flipH="1">
              <a:off x="4239472" y="2259514"/>
              <a:ext cx="1660224" cy="42000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54">
                <a:defRPr/>
              </a:pPr>
              <a:r>
                <a:rPr lang="zh-CN" altLang="en-US" sz="2000" b="1" kern="0" dirty="0">
                  <a:solidFill>
                    <a:prstClr val="white"/>
                  </a:solidFill>
                  <a:latin typeface="微软雅黑"/>
                  <a:ea typeface="微软雅黑"/>
                </a:rPr>
                <a:t>填加文字</a:t>
              </a:r>
              <a:endParaRPr lang="en-US" altLang="zh-CN" sz="2000" b="1" kern="0" dirty="0">
                <a:solidFill>
                  <a:prstClr val="white"/>
                </a:solidFill>
                <a:latin typeface="微软雅黑"/>
                <a:ea typeface="微软雅黑"/>
              </a:endParaRPr>
            </a:p>
          </p:txBody>
        </p:sp>
      </p:grpSp>
      <p:grpSp>
        <p:nvGrpSpPr>
          <p:cNvPr id="15" name="组合 14"/>
          <p:cNvGrpSpPr>
            <a:grpSpLocks/>
          </p:cNvGrpSpPr>
          <p:nvPr/>
        </p:nvGrpSpPr>
        <p:grpSpPr bwMode="auto">
          <a:xfrm>
            <a:off x="482600" y="1971678"/>
            <a:ext cx="1751013" cy="1222375"/>
            <a:chOff x="0" y="2095862"/>
            <a:chExt cx="1979711" cy="1283142"/>
          </a:xfrm>
          <a:gradFill>
            <a:gsLst>
              <a:gs pos="0">
                <a:srgbClr val="8A0012"/>
              </a:gs>
              <a:gs pos="50000">
                <a:srgbClr val="E01425"/>
              </a:gs>
              <a:gs pos="100000">
                <a:srgbClr val="DF6342"/>
              </a:gs>
            </a:gsLst>
            <a:lin ang="5400000" scaled="0"/>
          </a:gradFill>
        </p:grpSpPr>
        <p:sp>
          <p:nvSpPr>
            <p:cNvPr id="16" name="矩形 15"/>
            <p:cNvSpPr/>
            <p:nvPr/>
          </p:nvSpPr>
          <p:spPr>
            <a:xfrm>
              <a:off x="0" y="2095862"/>
              <a:ext cx="1979711" cy="1283142"/>
            </a:xfrm>
            <a:prstGeom prst="rect">
              <a:avLst/>
            </a:prstGeom>
            <a:grpFill/>
            <a:ln w="25400" cap="flat" cmpd="sng" algn="ctr">
              <a:noFill/>
              <a:prstDash val="solid"/>
            </a:ln>
            <a:effectLst/>
          </p:spPr>
          <p:txBody>
            <a:bodyPr anchor="ctr"/>
            <a:lstStyle/>
            <a:p>
              <a:pPr algn="ctr">
                <a:defRPr/>
              </a:pPr>
              <a:endParaRPr lang="zh-CN" altLang="en-US" kern="0">
                <a:solidFill>
                  <a:prstClr val="white"/>
                </a:solidFill>
                <a:latin typeface="微软雅黑"/>
                <a:ea typeface="微软雅黑"/>
              </a:endParaRPr>
            </a:p>
          </p:txBody>
        </p:sp>
        <p:sp>
          <p:nvSpPr>
            <p:cNvPr id="17" name="TextBox 18"/>
            <p:cNvSpPr txBox="1">
              <a:spLocks noChangeArrowheads="1"/>
            </p:cNvSpPr>
            <p:nvPr/>
          </p:nvSpPr>
          <p:spPr bwMode="auto">
            <a:xfrm flipH="1">
              <a:off x="296149" y="2527465"/>
              <a:ext cx="1611768" cy="42000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kern="0" dirty="0">
                  <a:solidFill>
                    <a:sysClr val="window" lastClr="FFFFFF">
                      <a:lumMod val="95000"/>
                    </a:sysClr>
                  </a:solidFill>
                  <a:latin typeface="微软雅黑"/>
                  <a:ea typeface="微软雅黑"/>
                </a:rPr>
                <a:t>填加文字</a:t>
              </a:r>
              <a:endParaRPr lang="en-US" altLang="zh-CN" sz="2000" b="1" kern="0" dirty="0">
                <a:solidFill>
                  <a:sysClr val="window" lastClr="FFFFFF">
                    <a:lumMod val="95000"/>
                  </a:sysClr>
                </a:solidFill>
                <a:latin typeface="微软雅黑"/>
                <a:ea typeface="微软雅黑"/>
              </a:endParaRPr>
            </a:p>
          </p:txBody>
        </p:sp>
      </p:grpSp>
      <p:grpSp>
        <p:nvGrpSpPr>
          <p:cNvPr id="18" name="组合 17"/>
          <p:cNvGrpSpPr>
            <a:grpSpLocks/>
          </p:cNvGrpSpPr>
          <p:nvPr/>
        </p:nvGrpSpPr>
        <p:grpSpPr bwMode="auto">
          <a:xfrm>
            <a:off x="2324101" y="3271841"/>
            <a:ext cx="1778000" cy="1208087"/>
            <a:chOff x="2072433" y="511758"/>
            <a:chExt cx="2009463" cy="1267904"/>
          </a:xfrm>
          <a:gradFill>
            <a:gsLst>
              <a:gs pos="0">
                <a:srgbClr val="8A0012"/>
              </a:gs>
              <a:gs pos="50000">
                <a:srgbClr val="E01425"/>
              </a:gs>
              <a:gs pos="100000">
                <a:srgbClr val="DF6342"/>
              </a:gs>
            </a:gsLst>
            <a:lin ang="5400000" scaled="0"/>
          </a:gradFill>
        </p:grpSpPr>
        <p:sp>
          <p:nvSpPr>
            <p:cNvPr id="19" name="矩形 11"/>
            <p:cNvSpPr>
              <a:spLocks noChangeArrowheads="1"/>
            </p:cNvSpPr>
            <p:nvPr/>
          </p:nvSpPr>
          <p:spPr bwMode="auto">
            <a:xfrm>
              <a:off x="2072433" y="511758"/>
              <a:ext cx="2009463" cy="1267904"/>
            </a:xfrm>
            <a:prstGeom prst="rect">
              <a:avLst/>
            </a:prstGeom>
            <a:grp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defTabSz="863600" eaLnBrk="0" hangingPunct="0">
                <a:defRPr>
                  <a:solidFill>
                    <a:schemeClr val="tx1"/>
                  </a:solidFill>
                  <a:latin typeface="Arial" pitchFamily="34" charset="0"/>
                  <a:ea typeface="宋体" pitchFamily="2" charset="-122"/>
                </a:defRPr>
              </a:lvl1pPr>
              <a:lvl2pPr marL="742950" indent="-285750" defTabSz="863600" eaLnBrk="0" hangingPunct="0">
                <a:defRPr>
                  <a:solidFill>
                    <a:schemeClr val="tx1"/>
                  </a:solidFill>
                  <a:latin typeface="Arial" pitchFamily="34" charset="0"/>
                  <a:ea typeface="宋体" pitchFamily="2" charset="-122"/>
                </a:defRPr>
              </a:lvl2pPr>
              <a:lvl3pPr marL="1143000" indent="-228600" defTabSz="863600" eaLnBrk="0" hangingPunct="0">
                <a:defRPr>
                  <a:solidFill>
                    <a:schemeClr val="tx1"/>
                  </a:solidFill>
                  <a:latin typeface="Arial" pitchFamily="34" charset="0"/>
                  <a:ea typeface="宋体" pitchFamily="2" charset="-122"/>
                </a:defRPr>
              </a:lvl3pPr>
              <a:lvl4pPr marL="1600200" indent="-228600" defTabSz="863600" eaLnBrk="0" hangingPunct="0">
                <a:defRPr>
                  <a:solidFill>
                    <a:schemeClr val="tx1"/>
                  </a:solidFill>
                  <a:latin typeface="Arial" pitchFamily="34" charset="0"/>
                  <a:ea typeface="宋体" pitchFamily="2" charset="-122"/>
                </a:defRPr>
              </a:lvl4pPr>
              <a:lvl5pPr marL="2057400" indent="-228600" defTabSz="863600" eaLnBrk="0" hangingPunct="0">
                <a:defRPr>
                  <a:solidFill>
                    <a:schemeClr val="tx1"/>
                  </a:solidFill>
                  <a:latin typeface="Arial" pitchFamily="34" charset="0"/>
                  <a:ea typeface="宋体" pitchFamily="2" charset="-122"/>
                </a:defRPr>
              </a:lvl5pPr>
              <a:lvl6pPr marL="2514600" indent="-228600" defTabSz="863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63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63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63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微软雅黑" pitchFamily="34" charset="-122"/>
                <a:ea typeface="微软雅黑" pitchFamily="34" charset="-122"/>
              </a:endParaRPr>
            </a:p>
          </p:txBody>
        </p:sp>
        <p:sp>
          <p:nvSpPr>
            <p:cNvPr id="20" name="TextBox 18"/>
            <p:cNvSpPr txBox="1">
              <a:spLocks noChangeArrowheads="1"/>
            </p:cNvSpPr>
            <p:nvPr/>
          </p:nvSpPr>
          <p:spPr bwMode="auto">
            <a:xfrm flipH="1">
              <a:off x="2402559" y="941613"/>
              <a:ext cx="1465832" cy="419921"/>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kern="0" dirty="0">
                  <a:solidFill>
                    <a:sysClr val="window" lastClr="FFFFFF">
                      <a:lumMod val="95000"/>
                    </a:sysClr>
                  </a:solidFill>
                  <a:latin typeface="微软雅黑"/>
                  <a:ea typeface="微软雅黑"/>
                </a:rPr>
                <a:t>填加文字</a:t>
              </a:r>
              <a:endParaRPr lang="en-US" altLang="zh-CN" sz="2000" b="1" kern="0" dirty="0">
                <a:solidFill>
                  <a:sysClr val="window" lastClr="FFFFFF">
                    <a:lumMod val="95000"/>
                  </a:sysClr>
                </a:solidFill>
                <a:latin typeface="微软雅黑"/>
                <a:ea typeface="微软雅黑"/>
              </a:endParaRPr>
            </a:p>
          </p:txBody>
        </p:sp>
      </p:grpSp>
      <p:sp>
        <p:nvSpPr>
          <p:cNvPr id="21" name="TextBox 20"/>
          <p:cNvSpPr txBox="1">
            <a:spLocks noChangeArrowheads="1"/>
          </p:cNvSpPr>
          <p:nvPr/>
        </p:nvSpPr>
        <p:spPr bwMode="auto">
          <a:xfrm>
            <a:off x="428628" y="1239840"/>
            <a:ext cx="5643563" cy="60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65" tIns="43183" rIns="86365" bIns="4318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262626"/>
                </a:solidFill>
                <a:latin typeface="微软雅黑" pitchFamily="34" charset="-122"/>
                <a:ea typeface="微软雅黑" pitchFamily="34" charset="-122"/>
              </a:rPr>
              <a:t>单击此处添加文本单击此处添加文本 单击此处添加文本单击此处添加文本单击此处添加文本单击此处添加文本单击此处添加文本单击此处添加文本</a:t>
            </a:r>
            <a:endParaRPr lang="en-US" altLang="zh-CN" sz="1100">
              <a:solidFill>
                <a:srgbClr val="262626"/>
              </a:solidFill>
              <a:latin typeface="微软雅黑" pitchFamily="34" charset="-122"/>
              <a:ea typeface="微软雅黑" pitchFamily="34" charset="-122"/>
            </a:endParaRPr>
          </a:p>
        </p:txBody>
      </p:sp>
      <p:pic>
        <p:nvPicPr>
          <p:cNvPr id="22" name="图片 21" descr="Vista-desktop-12.png"/>
          <p:cNvPicPr>
            <a:picLocks noChangeAspect="1"/>
          </p:cNvPicPr>
          <p:nvPr/>
        </p:nvPicPr>
        <p:blipFill>
          <a:blip r:embed="rId6">
            <a:extLst>
              <a:ext uri="{28A0092B-C50C-407E-A947-70E740481C1C}">
                <a14:useLocalDpi xmlns:a14="http://schemas.microsoft.com/office/drawing/2010/main" val="0"/>
              </a:ext>
            </a:extLst>
          </a:blip>
          <a:srcRect r="22063"/>
          <a:stretch>
            <a:fillRect/>
          </a:stretch>
        </p:blipFill>
        <p:spPr bwMode="auto">
          <a:xfrm>
            <a:off x="6072189" y="1095375"/>
            <a:ext cx="30607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750"/>
                                        <p:tgtEl>
                                          <p:spTgt spid="21"/>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ppt_x</p:attrName>
                                        </p:attrNameLst>
                                      </p:cBhvr>
                                      <p:tavLst>
                                        <p:tav tm="0">
                                          <p:val>
                                            <p:fltVal val="0.5"/>
                                          </p:val>
                                        </p:tav>
                                        <p:tav tm="100000">
                                          <p:val>
                                            <p:strVal val="#ppt_x"/>
                                          </p:val>
                                        </p:tav>
                                      </p:tavLst>
                                    </p:anim>
                                    <p:anim calcmode="lin" valueType="num">
                                      <p:cBhvr>
                                        <p:cTn id="18" dur="500" fill="hold"/>
                                        <p:tgtEl>
                                          <p:spTgt spid="15"/>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ppt_x</p:attrName>
                                        </p:attrNameLst>
                                      </p:cBhvr>
                                      <p:tavLst>
                                        <p:tav tm="0">
                                          <p:val>
                                            <p:fltVal val="0.5"/>
                                          </p:val>
                                        </p:tav>
                                        <p:tav tm="100000">
                                          <p:val>
                                            <p:strVal val="#ppt_x"/>
                                          </p:val>
                                        </p:tav>
                                      </p:tavLst>
                                    </p:anim>
                                    <p:anim calcmode="lin" valueType="num">
                                      <p:cBhvr>
                                        <p:cTn id="30" dur="500" fill="hold"/>
                                        <p:tgtEl>
                                          <p:spTgt spid="9"/>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ppt_x</p:attrName>
                                        </p:attrNameLst>
                                      </p:cBhvr>
                                      <p:tavLst>
                                        <p:tav tm="0">
                                          <p:val>
                                            <p:fltVal val="0.5"/>
                                          </p:val>
                                        </p:tav>
                                        <p:tav tm="100000">
                                          <p:val>
                                            <p:strVal val="#ppt_x"/>
                                          </p:val>
                                        </p:tav>
                                      </p:tavLst>
                                    </p:anim>
                                    <p:anim calcmode="lin" valueType="num">
                                      <p:cBhvr>
                                        <p:cTn id="36" dur="500" fill="hold"/>
                                        <p:tgtEl>
                                          <p:spTgt spid="18"/>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 calcmode="lin" valueType="num">
                                      <p:cBhvr>
                                        <p:cTn id="47" dur="500" fill="hold"/>
                                        <p:tgtEl>
                                          <p:spTgt spid="10"/>
                                        </p:tgtEl>
                                        <p:attrNameLst>
                                          <p:attrName>ppt_x</p:attrName>
                                        </p:attrNameLst>
                                      </p:cBhvr>
                                      <p:tavLst>
                                        <p:tav tm="0">
                                          <p:val>
                                            <p:fltVal val="0.5"/>
                                          </p:val>
                                        </p:tav>
                                        <p:tav tm="100000">
                                          <p:val>
                                            <p:strVal val="#ppt_x"/>
                                          </p:val>
                                        </p:tav>
                                      </p:tavLst>
                                    </p:anim>
                                    <p:anim calcmode="lin" valueType="num">
                                      <p:cBhvr>
                                        <p:cTn id="48" dur="500" fill="hold"/>
                                        <p:tgtEl>
                                          <p:spTgt spid="10"/>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03</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713290" y="1356193"/>
            <a:ext cx="1705499" cy="1706165"/>
            <a:chOff x="951420" y="1925637"/>
            <a:chExt cx="2274887" cy="2274887"/>
          </a:xfrm>
        </p:grpSpPr>
        <p:sp>
          <p:nvSpPr>
            <p:cNvPr id="10" name="Freeform 6"/>
            <p:cNvSpPr>
              <a:spLocks/>
            </p:cNvSpPr>
            <p:nvPr/>
          </p:nvSpPr>
          <p:spPr bwMode="auto">
            <a:xfrm>
              <a:off x="1745170"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1" name="Freeform 7"/>
            <p:cNvSpPr>
              <a:spLocks/>
            </p:cNvSpPr>
            <p:nvPr/>
          </p:nvSpPr>
          <p:spPr bwMode="auto">
            <a:xfrm>
              <a:off x="1426075"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2" name="Freeform 8"/>
            <p:cNvSpPr>
              <a:spLocks/>
            </p:cNvSpPr>
            <p:nvPr/>
          </p:nvSpPr>
          <p:spPr bwMode="auto">
            <a:xfrm>
              <a:off x="1173457"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3" name="Freeform 9"/>
            <p:cNvSpPr>
              <a:spLocks/>
            </p:cNvSpPr>
            <p:nvPr/>
          </p:nvSpPr>
          <p:spPr bwMode="auto">
            <a:xfrm>
              <a:off x="1008591"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4" name="Freeform 10"/>
            <p:cNvSpPr>
              <a:spLocks/>
            </p:cNvSpPr>
            <p:nvPr/>
          </p:nvSpPr>
          <p:spPr bwMode="auto">
            <a:xfrm>
              <a:off x="951420"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5" name="Freeform 11"/>
            <p:cNvSpPr>
              <a:spLocks/>
            </p:cNvSpPr>
            <p:nvPr/>
          </p:nvSpPr>
          <p:spPr bwMode="auto">
            <a:xfrm>
              <a:off x="951420"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6" name="Freeform 12"/>
            <p:cNvSpPr>
              <a:spLocks/>
            </p:cNvSpPr>
            <p:nvPr/>
          </p:nvSpPr>
          <p:spPr bwMode="auto">
            <a:xfrm>
              <a:off x="1008591"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7" name="Freeform 13"/>
            <p:cNvSpPr>
              <a:spLocks/>
            </p:cNvSpPr>
            <p:nvPr/>
          </p:nvSpPr>
          <p:spPr bwMode="auto">
            <a:xfrm>
              <a:off x="1173457"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8" name="Freeform 14"/>
            <p:cNvSpPr>
              <a:spLocks/>
            </p:cNvSpPr>
            <p:nvPr/>
          </p:nvSpPr>
          <p:spPr bwMode="auto">
            <a:xfrm>
              <a:off x="1426075"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9" name="Freeform 15"/>
            <p:cNvSpPr>
              <a:spLocks/>
            </p:cNvSpPr>
            <p:nvPr/>
          </p:nvSpPr>
          <p:spPr bwMode="auto">
            <a:xfrm>
              <a:off x="1745170"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0" name="Freeform 16"/>
            <p:cNvSpPr>
              <a:spLocks/>
            </p:cNvSpPr>
            <p:nvPr/>
          </p:nvSpPr>
          <p:spPr bwMode="auto">
            <a:xfrm>
              <a:off x="2096176"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1" name="Freeform 17"/>
            <p:cNvSpPr>
              <a:spLocks/>
            </p:cNvSpPr>
            <p:nvPr/>
          </p:nvSpPr>
          <p:spPr bwMode="auto">
            <a:xfrm>
              <a:off x="2388680"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2" name="Freeform 18"/>
            <p:cNvSpPr>
              <a:spLocks/>
            </p:cNvSpPr>
            <p:nvPr/>
          </p:nvSpPr>
          <p:spPr bwMode="auto">
            <a:xfrm>
              <a:off x="2649275"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3" name="Freeform 19"/>
            <p:cNvSpPr>
              <a:spLocks/>
            </p:cNvSpPr>
            <p:nvPr/>
          </p:nvSpPr>
          <p:spPr bwMode="auto">
            <a:xfrm>
              <a:off x="2856688"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4" name="Freeform 20"/>
            <p:cNvSpPr>
              <a:spLocks/>
            </p:cNvSpPr>
            <p:nvPr/>
          </p:nvSpPr>
          <p:spPr bwMode="auto">
            <a:xfrm>
              <a:off x="2988315"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5" name="Freeform 21"/>
            <p:cNvSpPr>
              <a:spLocks/>
            </p:cNvSpPr>
            <p:nvPr/>
          </p:nvSpPr>
          <p:spPr bwMode="auto">
            <a:xfrm>
              <a:off x="2988315"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6" name="Freeform 22"/>
            <p:cNvSpPr>
              <a:spLocks/>
            </p:cNvSpPr>
            <p:nvPr/>
          </p:nvSpPr>
          <p:spPr bwMode="auto">
            <a:xfrm>
              <a:off x="2856688"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7" name="Freeform 23"/>
            <p:cNvSpPr>
              <a:spLocks/>
            </p:cNvSpPr>
            <p:nvPr/>
          </p:nvSpPr>
          <p:spPr bwMode="auto">
            <a:xfrm>
              <a:off x="2649275"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8" name="Freeform 24"/>
            <p:cNvSpPr>
              <a:spLocks/>
            </p:cNvSpPr>
            <p:nvPr/>
          </p:nvSpPr>
          <p:spPr bwMode="auto">
            <a:xfrm>
              <a:off x="2388680"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9" name="Freeform 25"/>
            <p:cNvSpPr>
              <a:spLocks/>
            </p:cNvSpPr>
            <p:nvPr/>
          </p:nvSpPr>
          <p:spPr bwMode="auto">
            <a:xfrm>
              <a:off x="2096176"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30" name="组合 29"/>
          <p:cNvGrpSpPr/>
          <p:nvPr/>
        </p:nvGrpSpPr>
        <p:grpSpPr>
          <a:xfrm>
            <a:off x="2655922" y="1356193"/>
            <a:ext cx="1705499" cy="1706165"/>
            <a:chOff x="3542608" y="1925637"/>
            <a:chExt cx="2274887" cy="2274887"/>
          </a:xfrm>
        </p:grpSpPr>
        <p:sp>
          <p:nvSpPr>
            <p:cNvPr id="31" name="Freeform 6"/>
            <p:cNvSpPr>
              <a:spLocks/>
            </p:cNvSpPr>
            <p:nvPr/>
          </p:nvSpPr>
          <p:spPr bwMode="auto">
            <a:xfrm>
              <a:off x="4336358"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2" name="Freeform 7"/>
            <p:cNvSpPr>
              <a:spLocks/>
            </p:cNvSpPr>
            <p:nvPr/>
          </p:nvSpPr>
          <p:spPr bwMode="auto">
            <a:xfrm>
              <a:off x="4017263"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3" name="Freeform 8"/>
            <p:cNvSpPr>
              <a:spLocks/>
            </p:cNvSpPr>
            <p:nvPr/>
          </p:nvSpPr>
          <p:spPr bwMode="auto">
            <a:xfrm>
              <a:off x="3764645"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4" name="Freeform 9"/>
            <p:cNvSpPr>
              <a:spLocks/>
            </p:cNvSpPr>
            <p:nvPr/>
          </p:nvSpPr>
          <p:spPr bwMode="auto">
            <a:xfrm>
              <a:off x="3599779"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5" name="Freeform 10"/>
            <p:cNvSpPr>
              <a:spLocks/>
            </p:cNvSpPr>
            <p:nvPr/>
          </p:nvSpPr>
          <p:spPr bwMode="auto">
            <a:xfrm>
              <a:off x="3542608"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6" name="Freeform 11"/>
            <p:cNvSpPr>
              <a:spLocks/>
            </p:cNvSpPr>
            <p:nvPr/>
          </p:nvSpPr>
          <p:spPr bwMode="auto">
            <a:xfrm>
              <a:off x="3542608"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7" name="Freeform 12"/>
            <p:cNvSpPr>
              <a:spLocks/>
            </p:cNvSpPr>
            <p:nvPr/>
          </p:nvSpPr>
          <p:spPr bwMode="auto">
            <a:xfrm>
              <a:off x="3599779"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8" name="Freeform 13"/>
            <p:cNvSpPr>
              <a:spLocks/>
            </p:cNvSpPr>
            <p:nvPr/>
          </p:nvSpPr>
          <p:spPr bwMode="auto">
            <a:xfrm>
              <a:off x="3764645"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9" name="Freeform 14"/>
            <p:cNvSpPr>
              <a:spLocks/>
            </p:cNvSpPr>
            <p:nvPr/>
          </p:nvSpPr>
          <p:spPr bwMode="auto">
            <a:xfrm>
              <a:off x="4017263"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0" name="Freeform 15"/>
            <p:cNvSpPr>
              <a:spLocks/>
            </p:cNvSpPr>
            <p:nvPr/>
          </p:nvSpPr>
          <p:spPr bwMode="auto">
            <a:xfrm>
              <a:off x="4336358"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1" name="Freeform 16"/>
            <p:cNvSpPr>
              <a:spLocks/>
            </p:cNvSpPr>
            <p:nvPr/>
          </p:nvSpPr>
          <p:spPr bwMode="auto">
            <a:xfrm>
              <a:off x="4687364"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2" name="Freeform 17"/>
            <p:cNvSpPr>
              <a:spLocks/>
            </p:cNvSpPr>
            <p:nvPr/>
          </p:nvSpPr>
          <p:spPr bwMode="auto">
            <a:xfrm>
              <a:off x="4979868"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3" name="Freeform 18"/>
            <p:cNvSpPr>
              <a:spLocks/>
            </p:cNvSpPr>
            <p:nvPr/>
          </p:nvSpPr>
          <p:spPr bwMode="auto">
            <a:xfrm>
              <a:off x="5240463"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4" name="Freeform 19"/>
            <p:cNvSpPr>
              <a:spLocks/>
            </p:cNvSpPr>
            <p:nvPr/>
          </p:nvSpPr>
          <p:spPr bwMode="auto">
            <a:xfrm>
              <a:off x="5447876"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5" name="Freeform 20"/>
            <p:cNvSpPr>
              <a:spLocks/>
            </p:cNvSpPr>
            <p:nvPr/>
          </p:nvSpPr>
          <p:spPr bwMode="auto">
            <a:xfrm>
              <a:off x="5579503"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6" name="Freeform 21"/>
            <p:cNvSpPr>
              <a:spLocks/>
            </p:cNvSpPr>
            <p:nvPr/>
          </p:nvSpPr>
          <p:spPr bwMode="auto">
            <a:xfrm>
              <a:off x="5579503"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7" name="Freeform 22"/>
            <p:cNvSpPr>
              <a:spLocks/>
            </p:cNvSpPr>
            <p:nvPr/>
          </p:nvSpPr>
          <p:spPr bwMode="auto">
            <a:xfrm>
              <a:off x="5447876"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8" name="Freeform 23"/>
            <p:cNvSpPr>
              <a:spLocks/>
            </p:cNvSpPr>
            <p:nvPr/>
          </p:nvSpPr>
          <p:spPr bwMode="auto">
            <a:xfrm>
              <a:off x="5240463"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9" name="Freeform 24"/>
            <p:cNvSpPr>
              <a:spLocks/>
            </p:cNvSpPr>
            <p:nvPr/>
          </p:nvSpPr>
          <p:spPr bwMode="auto">
            <a:xfrm>
              <a:off x="4979868"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0" name="Freeform 25"/>
            <p:cNvSpPr>
              <a:spLocks/>
            </p:cNvSpPr>
            <p:nvPr/>
          </p:nvSpPr>
          <p:spPr bwMode="auto">
            <a:xfrm>
              <a:off x="4687364"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51" name="组合 50"/>
          <p:cNvGrpSpPr/>
          <p:nvPr/>
        </p:nvGrpSpPr>
        <p:grpSpPr>
          <a:xfrm>
            <a:off x="4598553" y="1356193"/>
            <a:ext cx="1705499" cy="1706165"/>
            <a:chOff x="6133796" y="1925637"/>
            <a:chExt cx="2274887" cy="2274887"/>
          </a:xfrm>
        </p:grpSpPr>
        <p:sp>
          <p:nvSpPr>
            <p:cNvPr id="52" name="Freeform 6"/>
            <p:cNvSpPr>
              <a:spLocks/>
            </p:cNvSpPr>
            <p:nvPr/>
          </p:nvSpPr>
          <p:spPr bwMode="auto">
            <a:xfrm>
              <a:off x="6927546"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3" name="Freeform 7"/>
            <p:cNvSpPr>
              <a:spLocks/>
            </p:cNvSpPr>
            <p:nvPr/>
          </p:nvSpPr>
          <p:spPr bwMode="auto">
            <a:xfrm>
              <a:off x="6608451"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4" name="Freeform 8"/>
            <p:cNvSpPr>
              <a:spLocks/>
            </p:cNvSpPr>
            <p:nvPr/>
          </p:nvSpPr>
          <p:spPr bwMode="auto">
            <a:xfrm>
              <a:off x="6355833"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5" name="Freeform 9"/>
            <p:cNvSpPr>
              <a:spLocks/>
            </p:cNvSpPr>
            <p:nvPr/>
          </p:nvSpPr>
          <p:spPr bwMode="auto">
            <a:xfrm>
              <a:off x="6190967"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6" name="Freeform 10"/>
            <p:cNvSpPr>
              <a:spLocks/>
            </p:cNvSpPr>
            <p:nvPr/>
          </p:nvSpPr>
          <p:spPr bwMode="auto">
            <a:xfrm>
              <a:off x="6133796"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7" name="Freeform 11"/>
            <p:cNvSpPr>
              <a:spLocks/>
            </p:cNvSpPr>
            <p:nvPr/>
          </p:nvSpPr>
          <p:spPr bwMode="auto">
            <a:xfrm>
              <a:off x="6133796"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8" name="Freeform 12"/>
            <p:cNvSpPr>
              <a:spLocks/>
            </p:cNvSpPr>
            <p:nvPr/>
          </p:nvSpPr>
          <p:spPr bwMode="auto">
            <a:xfrm>
              <a:off x="6190967"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9" name="Freeform 13"/>
            <p:cNvSpPr>
              <a:spLocks/>
            </p:cNvSpPr>
            <p:nvPr/>
          </p:nvSpPr>
          <p:spPr bwMode="auto">
            <a:xfrm>
              <a:off x="6355833"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0" name="Freeform 14"/>
            <p:cNvSpPr>
              <a:spLocks/>
            </p:cNvSpPr>
            <p:nvPr/>
          </p:nvSpPr>
          <p:spPr bwMode="auto">
            <a:xfrm>
              <a:off x="6608451"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1" name="Freeform 15"/>
            <p:cNvSpPr>
              <a:spLocks/>
            </p:cNvSpPr>
            <p:nvPr/>
          </p:nvSpPr>
          <p:spPr bwMode="auto">
            <a:xfrm>
              <a:off x="6927546"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2" name="Freeform 16"/>
            <p:cNvSpPr>
              <a:spLocks/>
            </p:cNvSpPr>
            <p:nvPr/>
          </p:nvSpPr>
          <p:spPr bwMode="auto">
            <a:xfrm>
              <a:off x="7278552"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3" name="Freeform 17"/>
            <p:cNvSpPr>
              <a:spLocks/>
            </p:cNvSpPr>
            <p:nvPr/>
          </p:nvSpPr>
          <p:spPr bwMode="auto">
            <a:xfrm>
              <a:off x="7571056"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4" name="Freeform 18"/>
            <p:cNvSpPr>
              <a:spLocks/>
            </p:cNvSpPr>
            <p:nvPr/>
          </p:nvSpPr>
          <p:spPr bwMode="auto">
            <a:xfrm>
              <a:off x="7831651"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5" name="Freeform 19"/>
            <p:cNvSpPr>
              <a:spLocks/>
            </p:cNvSpPr>
            <p:nvPr/>
          </p:nvSpPr>
          <p:spPr bwMode="auto">
            <a:xfrm>
              <a:off x="8039064"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6" name="Freeform 20"/>
            <p:cNvSpPr>
              <a:spLocks/>
            </p:cNvSpPr>
            <p:nvPr/>
          </p:nvSpPr>
          <p:spPr bwMode="auto">
            <a:xfrm>
              <a:off x="8170691"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7" name="Freeform 21"/>
            <p:cNvSpPr>
              <a:spLocks/>
            </p:cNvSpPr>
            <p:nvPr/>
          </p:nvSpPr>
          <p:spPr bwMode="auto">
            <a:xfrm>
              <a:off x="8170691"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8" name="Freeform 22"/>
            <p:cNvSpPr>
              <a:spLocks/>
            </p:cNvSpPr>
            <p:nvPr/>
          </p:nvSpPr>
          <p:spPr bwMode="auto">
            <a:xfrm>
              <a:off x="8039064"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9" name="Freeform 23"/>
            <p:cNvSpPr>
              <a:spLocks/>
            </p:cNvSpPr>
            <p:nvPr/>
          </p:nvSpPr>
          <p:spPr bwMode="auto">
            <a:xfrm>
              <a:off x="7831651"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0" name="Freeform 24"/>
            <p:cNvSpPr>
              <a:spLocks/>
            </p:cNvSpPr>
            <p:nvPr/>
          </p:nvSpPr>
          <p:spPr bwMode="auto">
            <a:xfrm>
              <a:off x="7571056"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1" name="Freeform 25"/>
            <p:cNvSpPr>
              <a:spLocks/>
            </p:cNvSpPr>
            <p:nvPr/>
          </p:nvSpPr>
          <p:spPr bwMode="auto">
            <a:xfrm>
              <a:off x="7278552"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72" name="组合 71"/>
          <p:cNvGrpSpPr/>
          <p:nvPr/>
        </p:nvGrpSpPr>
        <p:grpSpPr>
          <a:xfrm>
            <a:off x="6541187" y="1356193"/>
            <a:ext cx="1705499" cy="1706165"/>
            <a:chOff x="8724985" y="1925637"/>
            <a:chExt cx="2274887" cy="2274887"/>
          </a:xfrm>
        </p:grpSpPr>
        <p:sp>
          <p:nvSpPr>
            <p:cNvPr id="73" name="Freeform 6"/>
            <p:cNvSpPr>
              <a:spLocks/>
            </p:cNvSpPr>
            <p:nvPr/>
          </p:nvSpPr>
          <p:spPr bwMode="auto">
            <a:xfrm>
              <a:off x="9518735"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4" name="Freeform 7"/>
            <p:cNvSpPr>
              <a:spLocks/>
            </p:cNvSpPr>
            <p:nvPr/>
          </p:nvSpPr>
          <p:spPr bwMode="auto">
            <a:xfrm>
              <a:off x="9199640"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5" name="Freeform 8"/>
            <p:cNvSpPr>
              <a:spLocks/>
            </p:cNvSpPr>
            <p:nvPr/>
          </p:nvSpPr>
          <p:spPr bwMode="auto">
            <a:xfrm>
              <a:off x="8947022"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6" name="Freeform 9"/>
            <p:cNvSpPr>
              <a:spLocks/>
            </p:cNvSpPr>
            <p:nvPr/>
          </p:nvSpPr>
          <p:spPr bwMode="auto">
            <a:xfrm>
              <a:off x="8782156"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7" name="Freeform 10"/>
            <p:cNvSpPr>
              <a:spLocks/>
            </p:cNvSpPr>
            <p:nvPr/>
          </p:nvSpPr>
          <p:spPr bwMode="auto">
            <a:xfrm>
              <a:off x="8724985"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8" name="Freeform 11"/>
            <p:cNvSpPr>
              <a:spLocks/>
            </p:cNvSpPr>
            <p:nvPr/>
          </p:nvSpPr>
          <p:spPr bwMode="auto">
            <a:xfrm>
              <a:off x="8724985"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9" name="Freeform 12"/>
            <p:cNvSpPr>
              <a:spLocks/>
            </p:cNvSpPr>
            <p:nvPr/>
          </p:nvSpPr>
          <p:spPr bwMode="auto">
            <a:xfrm>
              <a:off x="8782156"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0" name="Freeform 13"/>
            <p:cNvSpPr>
              <a:spLocks/>
            </p:cNvSpPr>
            <p:nvPr/>
          </p:nvSpPr>
          <p:spPr bwMode="auto">
            <a:xfrm>
              <a:off x="8947022"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1" name="Freeform 14"/>
            <p:cNvSpPr>
              <a:spLocks/>
            </p:cNvSpPr>
            <p:nvPr/>
          </p:nvSpPr>
          <p:spPr bwMode="auto">
            <a:xfrm>
              <a:off x="9199640"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2" name="Freeform 15"/>
            <p:cNvSpPr>
              <a:spLocks/>
            </p:cNvSpPr>
            <p:nvPr/>
          </p:nvSpPr>
          <p:spPr bwMode="auto">
            <a:xfrm>
              <a:off x="9518735"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3" name="Freeform 16"/>
            <p:cNvSpPr>
              <a:spLocks/>
            </p:cNvSpPr>
            <p:nvPr/>
          </p:nvSpPr>
          <p:spPr bwMode="auto">
            <a:xfrm>
              <a:off x="9869741"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4" name="Freeform 17"/>
            <p:cNvSpPr>
              <a:spLocks/>
            </p:cNvSpPr>
            <p:nvPr/>
          </p:nvSpPr>
          <p:spPr bwMode="auto">
            <a:xfrm>
              <a:off x="10162245"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5" name="Freeform 18"/>
            <p:cNvSpPr>
              <a:spLocks/>
            </p:cNvSpPr>
            <p:nvPr/>
          </p:nvSpPr>
          <p:spPr bwMode="auto">
            <a:xfrm>
              <a:off x="10422840"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6" name="Freeform 19"/>
            <p:cNvSpPr>
              <a:spLocks/>
            </p:cNvSpPr>
            <p:nvPr/>
          </p:nvSpPr>
          <p:spPr bwMode="auto">
            <a:xfrm>
              <a:off x="10630253"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7" name="Freeform 20"/>
            <p:cNvSpPr>
              <a:spLocks/>
            </p:cNvSpPr>
            <p:nvPr/>
          </p:nvSpPr>
          <p:spPr bwMode="auto">
            <a:xfrm>
              <a:off x="10761880"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8" name="Freeform 21"/>
            <p:cNvSpPr>
              <a:spLocks/>
            </p:cNvSpPr>
            <p:nvPr/>
          </p:nvSpPr>
          <p:spPr bwMode="auto">
            <a:xfrm>
              <a:off x="10761880"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9" name="Freeform 22"/>
            <p:cNvSpPr>
              <a:spLocks/>
            </p:cNvSpPr>
            <p:nvPr/>
          </p:nvSpPr>
          <p:spPr bwMode="auto">
            <a:xfrm>
              <a:off x="10630253"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0" name="Freeform 23"/>
            <p:cNvSpPr>
              <a:spLocks/>
            </p:cNvSpPr>
            <p:nvPr/>
          </p:nvSpPr>
          <p:spPr bwMode="auto">
            <a:xfrm>
              <a:off x="10422840"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1" name="Freeform 24"/>
            <p:cNvSpPr>
              <a:spLocks/>
            </p:cNvSpPr>
            <p:nvPr/>
          </p:nvSpPr>
          <p:spPr bwMode="auto">
            <a:xfrm>
              <a:off x="10162245"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2" name="Freeform 25"/>
            <p:cNvSpPr>
              <a:spLocks/>
            </p:cNvSpPr>
            <p:nvPr/>
          </p:nvSpPr>
          <p:spPr bwMode="auto">
            <a:xfrm>
              <a:off x="9869741"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sp>
        <p:nvSpPr>
          <p:cNvPr id="93" name="TextBox 92"/>
          <p:cNvSpPr txBox="1"/>
          <p:nvPr/>
        </p:nvSpPr>
        <p:spPr>
          <a:xfrm>
            <a:off x="945789"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32%</a:t>
            </a:r>
          </a:p>
        </p:txBody>
      </p:sp>
      <p:sp>
        <p:nvSpPr>
          <p:cNvPr id="94" name="TextBox 93"/>
          <p:cNvSpPr txBox="1"/>
          <p:nvPr/>
        </p:nvSpPr>
        <p:spPr>
          <a:xfrm>
            <a:off x="2920531"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65%</a:t>
            </a:r>
          </a:p>
        </p:txBody>
      </p:sp>
      <p:sp>
        <p:nvSpPr>
          <p:cNvPr id="95" name="TextBox 94"/>
          <p:cNvSpPr txBox="1"/>
          <p:nvPr/>
        </p:nvSpPr>
        <p:spPr>
          <a:xfrm>
            <a:off x="4844114"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47%</a:t>
            </a:r>
          </a:p>
        </p:txBody>
      </p:sp>
      <p:sp>
        <p:nvSpPr>
          <p:cNvPr id="96" name="TextBox 95"/>
          <p:cNvSpPr txBox="1"/>
          <p:nvPr/>
        </p:nvSpPr>
        <p:spPr>
          <a:xfrm>
            <a:off x="6757465"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79%</a:t>
            </a:r>
          </a:p>
        </p:txBody>
      </p:sp>
      <p:sp>
        <p:nvSpPr>
          <p:cNvPr id="97" name="TextBox 96"/>
          <p:cNvSpPr txBox="1"/>
          <p:nvPr/>
        </p:nvSpPr>
        <p:spPr>
          <a:xfrm>
            <a:off x="596525"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98" name="TextBox 97"/>
          <p:cNvSpPr txBox="1"/>
          <p:nvPr/>
        </p:nvSpPr>
        <p:spPr>
          <a:xfrm>
            <a:off x="596523"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99" name="TextBox 98"/>
          <p:cNvSpPr txBox="1"/>
          <p:nvPr/>
        </p:nvSpPr>
        <p:spPr>
          <a:xfrm>
            <a:off x="2560499"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0" name="TextBox 99"/>
          <p:cNvSpPr txBox="1"/>
          <p:nvPr/>
        </p:nvSpPr>
        <p:spPr>
          <a:xfrm>
            <a:off x="2560499"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101" name="TextBox 100"/>
          <p:cNvSpPr txBox="1"/>
          <p:nvPr/>
        </p:nvSpPr>
        <p:spPr>
          <a:xfrm>
            <a:off x="4537424"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2" name="TextBox 101"/>
          <p:cNvSpPr txBox="1"/>
          <p:nvPr/>
        </p:nvSpPr>
        <p:spPr>
          <a:xfrm>
            <a:off x="4537422"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103" name="TextBox 102"/>
          <p:cNvSpPr txBox="1"/>
          <p:nvPr/>
        </p:nvSpPr>
        <p:spPr>
          <a:xfrm>
            <a:off x="6534866"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4" name="TextBox 103"/>
          <p:cNvSpPr txBox="1"/>
          <p:nvPr/>
        </p:nvSpPr>
        <p:spPr>
          <a:xfrm>
            <a:off x="6534863"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6" fill="hold" nodeType="after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14:presetBounceEnd="40000">
                                      <p:stCondLst>
                                        <p:cond delay="100"/>
                                      </p:stCondLst>
                                      <p:childTnLst>
                                        <p:set>
                                          <p:cBhvr>
                                            <p:cTn id="14" dur="1" fill="hold">
                                              <p:stCondLst>
                                                <p:cond delay="0"/>
                                              </p:stCondLst>
                                            </p:cTn>
                                            <p:tgtEl>
                                              <p:spTgt spid="30"/>
                                            </p:tgtEl>
                                            <p:attrNameLst>
                                              <p:attrName>style.visibility</p:attrName>
                                            </p:attrNameLst>
                                          </p:cBhvr>
                                          <p:to>
                                            <p:strVal val="visible"/>
                                          </p:to>
                                        </p:set>
                                        <p:anim calcmode="lin" valueType="num" p14:bounceEnd="40000">
                                          <p:cBhvr additive="base">
                                            <p:cTn id="15"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40000">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14:bounceEnd="40000">
                                          <p:cBhvr additive="base">
                                            <p:cTn id="19" dur="500" fill="hold"/>
                                            <p:tgtEl>
                                              <p:spTgt spid="51"/>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40000">
                                      <p:stCondLst>
                                        <p:cond delay="300"/>
                                      </p:stCondLst>
                                      <p:childTnLst>
                                        <p:set>
                                          <p:cBhvr>
                                            <p:cTn id="22" dur="1" fill="hold">
                                              <p:stCondLst>
                                                <p:cond delay="0"/>
                                              </p:stCondLst>
                                            </p:cTn>
                                            <p:tgtEl>
                                              <p:spTgt spid="72"/>
                                            </p:tgtEl>
                                            <p:attrNameLst>
                                              <p:attrName>style.visibility</p:attrName>
                                            </p:attrNameLst>
                                          </p:cBhvr>
                                          <p:to>
                                            <p:strVal val="visible"/>
                                          </p:to>
                                        </p:set>
                                        <p:anim calcmode="lin" valueType="num" p14:bounceEnd="40000">
                                          <p:cBhvr additive="base">
                                            <p:cTn id="23"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93"/>
                                            </p:tgtEl>
                                            <p:attrNameLst>
                                              <p:attrName>style.visibility</p:attrName>
                                            </p:attrNameLst>
                                          </p:cBhvr>
                                          <p:to>
                                            <p:strVal val="visible"/>
                                          </p:to>
                                        </p:set>
                                        <p:anim by="(-#ppt_w*2)" calcmode="lin" valueType="num">
                                          <p:cBhvr rctx="PPT">
                                            <p:cTn id="28" dur="500" autoRev="1" fill="hold">
                                              <p:stCondLst>
                                                <p:cond delay="0"/>
                                              </p:stCondLst>
                                            </p:cTn>
                                            <p:tgtEl>
                                              <p:spTgt spid="93"/>
                                            </p:tgtEl>
                                            <p:attrNameLst>
                                              <p:attrName>ppt_w</p:attrName>
                                            </p:attrNameLst>
                                          </p:cBhvr>
                                        </p:anim>
                                        <p:anim by="(#ppt_w*0.50)" calcmode="lin" valueType="num">
                                          <p:cBhvr>
                                            <p:cTn id="29" dur="500" decel="50000" autoRev="1" fill="hold">
                                              <p:stCondLst>
                                                <p:cond delay="0"/>
                                              </p:stCondLst>
                                            </p:cTn>
                                            <p:tgtEl>
                                              <p:spTgt spid="93"/>
                                            </p:tgtEl>
                                            <p:attrNameLst>
                                              <p:attrName>ppt_x</p:attrName>
                                            </p:attrNameLst>
                                          </p:cBhvr>
                                        </p:anim>
                                        <p:anim from="(-#ppt_h/2)" to="(#ppt_y)" calcmode="lin" valueType="num">
                                          <p:cBhvr>
                                            <p:cTn id="30" dur="1000" fill="hold">
                                              <p:stCondLst>
                                                <p:cond delay="0"/>
                                              </p:stCondLst>
                                            </p:cTn>
                                            <p:tgtEl>
                                              <p:spTgt spid="93"/>
                                            </p:tgtEl>
                                            <p:attrNameLst>
                                              <p:attrName>ppt_y</p:attrName>
                                            </p:attrNameLst>
                                          </p:cBhvr>
                                        </p:anim>
                                        <p:animRot by="21600000">
                                          <p:cBhvr>
                                            <p:cTn id="31" dur="1000" fill="hold">
                                              <p:stCondLst>
                                                <p:cond delay="0"/>
                                              </p:stCondLst>
                                            </p:cTn>
                                            <p:tgtEl>
                                              <p:spTgt spid="93"/>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94"/>
                                            </p:tgtEl>
                                            <p:attrNameLst>
                                              <p:attrName>style.visibility</p:attrName>
                                            </p:attrNameLst>
                                          </p:cBhvr>
                                          <p:to>
                                            <p:strVal val="visible"/>
                                          </p:to>
                                        </p:set>
                                        <p:anim by="(-#ppt_w*2)" calcmode="lin" valueType="num">
                                          <p:cBhvr rctx="PPT">
                                            <p:cTn id="34" dur="500" autoRev="1" fill="hold">
                                              <p:stCondLst>
                                                <p:cond delay="0"/>
                                              </p:stCondLst>
                                            </p:cTn>
                                            <p:tgtEl>
                                              <p:spTgt spid="94"/>
                                            </p:tgtEl>
                                            <p:attrNameLst>
                                              <p:attrName>ppt_w</p:attrName>
                                            </p:attrNameLst>
                                          </p:cBhvr>
                                        </p:anim>
                                        <p:anim by="(#ppt_w*0.50)" calcmode="lin" valueType="num">
                                          <p:cBhvr>
                                            <p:cTn id="35" dur="500" decel="50000" autoRev="1" fill="hold">
                                              <p:stCondLst>
                                                <p:cond delay="0"/>
                                              </p:stCondLst>
                                            </p:cTn>
                                            <p:tgtEl>
                                              <p:spTgt spid="94"/>
                                            </p:tgtEl>
                                            <p:attrNameLst>
                                              <p:attrName>ppt_x</p:attrName>
                                            </p:attrNameLst>
                                          </p:cBhvr>
                                        </p:anim>
                                        <p:anim from="(-#ppt_h/2)" to="(#ppt_y)" calcmode="lin" valueType="num">
                                          <p:cBhvr>
                                            <p:cTn id="36" dur="1000" fill="hold">
                                              <p:stCondLst>
                                                <p:cond delay="0"/>
                                              </p:stCondLst>
                                            </p:cTn>
                                            <p:tgtEl>
                                              <p:spTgt spid="94"/>
                                            </p:tgtEl>
                                            <p:attrNameLst>
                                              <p:attrName>ppt_y</p:attrName>
                                            </p:attrNameLst>
                                          </p:cBhvr>
                                        </p:anim>
                                        <p:animRot by="21600000">
                                          <p:cBhvr>
                                            <p:cTn id="37" dur="1000" fill="hold">
                                              <p:stCondLst>
                                                <p:cond delay="0"/>
                                              </p:stCondLst>
                                            </p:cTn>
                                            <p:tgtEl>
                                              <p:spTgt spid="94"/>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95"/>
                                            </p:tgtEl>
                                            <p:attrNameLst>
                                              <p:attrName>style.visibility</p:attrName>
                                            </p:attrNameLst>
                                          </p:cBhvr>
                                          <p:to>
                                            <p:strVal val="visible"/>
                                          </p:to>
                                        </p:set>
                                        <p:anim by="(-#ppt_w*2)" calcmode="lin" valueType="num">
                                          <p:cBhvr rctx="PPT">
                                            <p:cTn id="40" dur="500" autoRev="1" fill="hold">
                                              <p:stCondLst>
                                                <p:cond delay="0"/>
                                              </p:stCondLst>
                                            </p:cTn>
                                            <p:tgtEl>
                                              <p:spTgt spid="95"/>
                                            </p:tgtEl>
                                            <p:attrNameLst>
                                              <p:attrName>ppt_w</p:attrName>
                                            </p:attrNameLst>
                                          </p:cBhvr>
                                        </p:anim>
                                        <p:anim by="(#ppt_w*0.50)" calcmode="lin" valueType="num">
                                          <p:cBhvr>
                                            <p:cTn id="41" dur="500" decel="50000" autoRev="1" fill="hold">
                                              <p:stCondLst>
                                                <p:cond delay="0"/>
                                              </p:stCondLst>
                                            </p:cTn>
                                            <p:tgtEl>
                                              <p:spTgt spid="95"/>
                                            </p:tgtEl>
                                            <p:attrNameLst>
                                              <p:attrName>ppt_x</p:attrName>
                                            </p:attrNameLst>
                                          </p:cBhvr>
                                        </p:anim>
                                        <p:anim from="(-#ppt_h/2)" to="(#ppt_y)" calcmode="lin" valueType="num">
                                          <p:cBhvr>
                                            <p:cTn id="42" dur="1000" fill="hold">
                                              <p:stCondLst>
                                                <p:cond delay="0"/>
                                              </p:stCondLst>
                                            </p:cTn>
                                            <p:tgtEl>
                                              <p:spTgt spid="95"/>
                                            </p:tgtEl>
                                            <p:attrNameLst>
                                              <p:attrName>ppt_y</p:attrName>
                                            </p:attrNameLst>
                                          </p:cBhvr>
                                        </p:anim>
                                        <p:animRot by="21600000">
                                          <p:cBhvr>
                                            <p:cTn id="43" dur="1000" fill="hold">
                                              <p:stCondLst>
                                                <p:cond delay="0"/>
                                              </p:stCondLst>
                                            </p:cTn>
                                            <p:tgtEl>
                                              <p:spTgt spid="95"/>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96"/>
                                            </p:tgtEl>
                                            <p:attrNameLst>
                                              <p:attrName>style.visibility</p:attrName>
                                            </p:attrNameLst>
                                          </p:cBhvr>
                                          <p:to>
                                            <p:strVal val="visible"/>
                                          </p:to>
                                        </p:set>
                                        <p:anim by="(-#ppt_w*2)" calcmode="lin" valueType="num">
                                          <p:cBhvr rctx="PPT">
                                            <p:cTn id="46" dur="500" autoRev="1" fill="hold">
                                              <p:stCondLst>
                                                <p:cond delay="0"/>
                                              </p:stCondLst>
                                            </p:cTn>
                                            <p:tgtEl>
                                              <p:spTgt spid="96"/>
                                            </p:tgtEl>
                                            <p:attrNameLst>
                                              <p:attrName>ppt_w</p:attrName>
                                            </p:attrNameLst>
                                          </p:cBhvr>
                                        </p:anim>
                                        <p:anim by="(#ppt_w*0.50)" calcmode="lin" valueType="num">
                                          <p:cBhvr>
                                            <p:cTn id="47" dur="500" decel="50000" autoRev="1" fill="hold">
                                              <p:stCondLst>
                                                <p:cond delay="0"/>
                                              </p:stCondLst>
                                            </p:cTn>
                                            <p:tgtEl>
                                              <p:spTgt spid="96"/>
                                            </p:tgtEl>
                                            <p:attrNameLst>
                                              <p:attrName>ppt_x</p:attrName>
                                            </p:attrNameLst>
                                          </p:cBhvr>
                                        </p:anim>
                                        <p:anim from="(-#ppt_h/2)" to="(#ppt_y)" calcmode="lin" valueType="num">
                                          <p:cBhvr>
                                            <p:cTn id="48" dur="1000" fill="hold">
                                              <p:stCondLst>
                                                <p:cond delay="0"/>
                                              </p:stCondLst>
                                            </p:cTn>
                                            <p:tgtEl>
                                              <p:spTgt spid="96"/>
                                            </p:tgtEl>
                                            <p:attrNameLst>
                                              <p:attrName>ppt_y</p:attrName>
                                            </p:attrNameLst>
                                          </p:cBhvr>
                                        </p:anim>
                                        <p:animRot by="21600000">
                                          <p:cBhvr>
                                            <p:cTn id="49" dur="1000" fill="hold">
                                              <p:stCondLst>
                                                <p:cond delay="0"/>
                                              </p:stCondLst>
                                            </p:cTn>
                                            <p:tgtEl>
                                              <p:spTgt spid="96"/>
                                            </p:tgtEl>
                                            <p:attrNameLst>
                                              <p:attrName>r</p:attrName>
                                            </p:attrNameLst>
                                          </p:cBhvr>
                                        </p:animRot>
                                      </p:childTnLst>
                                    </p:cTn>
                                  </p:par>
                                </p:childTnLst>
                              </p:cTn>
                            </p:par>
                            <p:par>
                              <p:cTn id="50" fill="hold">
                                <p:stCondLst>
                                  <p:cond delay="2500"/>
                                </p:stCondLst>
                                <p:childTnLst>
                                  <p:par>
                                    <p:cTn id="51" presetID="2" presetClass="entr" presetSubtype="12"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99"/>
                                            </p:tgtEl>
                                            <p:attrNameLst>
                                              <p:attrName>style.visibility</p:attrName>
                                            </p:attrNameLst>
                                          </p:cBhvr>
                                          <p:to>
                                            <p:strVal val="visible"/>
                                          </p:to>
                                        </p:set>
                                        <p:anim calcmode="lin" valueType="num">
                                          <p:cBhvr additive="base">
                                            <p:cTn id="57" dur="500" fill="hold"/>
                                            <p:tgtEl>
                                              <p:spTgt spid="99"/>
                                            </p:tgtEl>
                                            <p:attrNameLst>
                                              <p:attrName>ppt_x</p:attrName>
                                            </p:attrNameLst>
                                          </p:cBhvr>
                                          <p:tavLst>
                                            <p:tav tm="0">
                                              <p:val>
                                                <p:strVal val="0-#ppt_w/2"/>
                                              </p:val>
                                            </p:tav>
                                            <p:tav tm="100000">
                                              <p:val>
                                                <p:strVal val="#ppt_x"/>
                                              </p:val>
                                            </p:tav>
                                          </p:tavLst>
                                        </p:anim>
                                        <p:anim calcmode="lin" valueType="num">
                                          <p:cBhvr additive="base">
                                            <p:cTn id="58" dur="500" fill="hold"/>
                                            <p:tgtEl>
                                              <p:spTgt spid="99"/>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101"/>
                                            </p:tgtEl>
                                            <p:attrNameLst>
                                              <p:attrName>style.visibility</p:attrName>
                                            </p:attrNameLst>
                                          </p:cBhvr>
                                          <p:to>
                                            <p:strVal val="visible"/>
                                          </p:to>
                                        </p:set>
                                        <p:anim calcmode="lin" valueType="num">
                                          <p:cBhvr additive="base">
                                            <p:cTn id="61" dur="500" fill="hold"/>
                                            <p:tgtEl>
                                              <p:spTgt spid="101"/>
                                            </p:tgtEl>
                                            <p:attrNameLst>
                                              <p:attrName>ppt_x</p:attrName>
                                            </p:attrNameLst>
                                          </p:cBhvr>
                                          <p:tavLst>
                                            <p:tav tm="0">
                                              <p:val>
                                                <p:strVal val="0-#ppt_w/2"/>
                                              </p:val>
                                            </p:tav>
                                            <p:tav tm="100000">
                                              <p:val>
                                                <p:strVal val="#ppt_x"/>
                                              </p:val>
                                            </p:tav>
                                          </p:tavLst>
                                        </p:anim>
                                        <p:anim calcmode="lin" valueType="num">
                                          <p:cBhvr additive="base">
                                            <p:cTn id="62" dur="500" fill="hold"/>
                                            <p:tgtEl>
                                              <p:spTgt spid="101"/>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103"/>
                                            </p:tgtEl>
                                            <p:attrNameLst>
                                              <p:attrName>style.visibility</p:attrName>
                                            </p:attrNameLst>
                                          </p:cBhvr>
                                          <p:to>
                                            <p:strVal val="visible"/>
                                          </p:to>
                                        </p:set>
                                        <p:anim calcmode="lin" valueType="num">
                                          <p:cBhvr additive="base">
                                            <p:cTn id="65" dur="500" fill="hold"/>
                                            <p:tgtEl>
                                              <p:spTgt spid="103"/>
                                            </p:tgtEl>
                                            <p:attrNameLst>
                                              <p:attrName>ppt_x</p:attrName>
                                            </p:attrNameLst>
                                          </p:cBhvr>
                                          <p:tavLst>
                                            <p:tav tm="0">
                                              <p:val>
                                                <p:strVal val="0-#ppt_w/2"/>
                                              </p:val>
                                            </p:tav>
                                            <p:tav tm="100000">
                                              <p:val>
                                                <p:strVal val="#ppt_x"/>
                                              </p:val>
                                            </p:tav>
                                          </p:tavLst>
                                        </p:anim>
                                        <p:anim calcmode="lin" valueType="num">
                                          <p:cBhvr additive="base">
                                            <p:cTn id="66" dur="500" fill="hold"/>
                                            <p:tgtEl>
                                              <p:spTgt spid="103"/>
                                            </p:tgtEl>
                                            <p:attrNameLst>
                                              <p:attrName>ppt_y</p:attrName>
                                            </p:attrNameLst>
                                          </p:cBhvr>
                                          <p:tavLst>
                                            <p:tav tm="0">
                                              <p:val>
                                                <p:strVal val="1+#ppt_h/2"/>
                                              </p:val>
                                            </p:tav>
                                            <p:tav tm="100000">
                                              <p:val>
                                                <p:strVal val="#ppt_y"/>
                                              </p:val>
                                            </p:tav>
                                          </p:tavLst>
                                        </p:anim>
                                      </p:childTnLst>
                                    </p:cTn>
                                  </p:par>
                                </p:childTnLst>
                              </p:cTn>
                            </p:par>
                            <p:par>
                              <p:cTn id="67" fill="hold">
                                <p:stCondLst>
                                  <p:cond delay="3300"/>
                                </p:stCondLst>
                                <p:childTnLst>
                                  <p:par>
                                    <p:cTn id="68" presetID="22" presetClass="entr" presetSubtype="1"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wipe(up)">
                                          <p:cBhvr>
                                            <p:cTn id="70" dur="500"/>
                                            <p:tgtEl>
                                              <p:spTgt spid="9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up)">
                                          <p:cBhvr>
                                            <p:cTn id="73" dur="500"/>
                                            <p:tgtEl>
                                              <p:spTgt spid="10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wipe(up)">
                                          <p:cBhvr>
                                            <p:cTn id="76" dur="500"/>
                                            <p:tgtEl>
                                              <p:spTgt spid="10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up)">
                                          <p:cBhvr>
                                            <p:cTn id="7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3" grpId="0"/>
          <p:bldP spid="94" grpId="0"/>
          <p:bldP spid="95" grpId="0"/>
          <p:bldP spid="96" grpId="0"/>
          <p:bldP spid="97" grpId="0"/>
          <p:bldP spid="98" grpId="0"/>
          <p:bldP spid="99" grpId="0"/>
          <p:bldP spid="100" grpId="0"/>
          <p:bldP spid="101" grpId="0"/>
          <p:bldP spid="102" grpId="0"/>
          <p:bldP spid="103" grpId="0"/>
          <p:bldP spid="10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1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1+#ppt_w/2"/>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3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1+#ppt_w/2"/>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93"/>
                                            </p:tgtEl>
                                            <p:attrNameLst>
                                              <p:attrName>style.visibility</p:attrName>
                                            </p:attrNameLst>
                                          </p:cBhvr>
                                          <p:to>
                                            <p:strVal val="visible"/>
                                          </p:to>
                                        </p:set>
                                        <p:anim by="(-#ppt_w*2)" calcmode="lin" valueType="num">
                                          <p:cBhvr rctx="PPT">
                                            <p:cTn id="28" dur="500" autoRev="1" fill="hold">
                                              <p:stCondLst>
                                                <p:cond delay="0"/>
                                              </p:stCondLst>
                                            </p:cTn>
                                            <p:tgtEl>
                                              <p:spTgt spid="93"/>
                                            </p:tgtEl>
                                            <p:attrNameLst>
                                              <p:attrName>ppt_w</p:attrName>
                                            </p:attrNameLst>
                                          </p:cBhvr>
                                        </p:anim>
                                        <p:anim by="(#ppt_w*0.50)" calcmode="lin" valueType="num">
                                          <p:cBhvr>
                                            <p:cTn id="29" dur="500" decel="50000" autoRev="1" fill="hold">
                                              <p:stCondLst>
                                                <p:cond delay="0"/>
                                              </p:stCondLst>
                                            </p:cTn>
                                            <p:tgtEl>
                                              <p:spTgt spid="93"/>
                                            </p:tgtEl>
                                            <p:attrNameLst>
                                              <p:attrName>ppt_x</p:attrName>
                                            </p:attrNameLst>
                                          </p:cBhvr>
                                        </p:anim>
                                        <p:anim from="(-#ppt_h/2)" to="(#ppt_y)" calcmode="lin" valueType="num">
                                          <p:cBhvr>
                                            <p:cTn id="30" dur="1000" fill="hold">
                                              <p:stCondLst>
                                                <p:cond delay="0"/>
                                              </p:stCondLst>
                                            </p:cTn>
                                            <p:tgtEl>
                                              <p:spTgt spid="93"/>
                                            </p:tgtEl>
                                            <p:attrNameLst>
                                              <p:attrName>ppt_y</p:attrName>
                                            </p:attrNameLst>
                                          </p:cBhvr>
                                        </p:anim>
                                        <p:animRot by="21600000">
                                          <p:cBhvr>
                                            <p:cTn id="31" dur="1000" fill="hold">
                                              <p:stCondLst>
                                                <p:cond delay="0"/>
                                              </p:stCondLst>
                                            </p:cTn>
                                            <p:tgtEl>
                                              <p:spTgt spid="93"/>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94"/>
                                            </p:tgtEl>
                                            <p:attrNameLst>
                                              <p:attrName>style.visibility</p:attrName>
                                            </p:attrNameLst>
                                          </p:cBhvr>
                                          <p:to>
                                            <p:strVal val="visible"/>
                                          </p:to>
                                        </p:set>
                                        <p:anim by="(-#ppt_w*2)" calcmode="lin" valueType="num">
                                          <p:cBhvr rctx="PPT">
                                            <p:cTn id="34" dur="500" autoRev="1" fill="hold">
                                              <p:stCondLst>
                                                <p:cond delay="0"/>
                                              </p:stCondLst>
                                            </p:cTn>
                                            <p:tgtEl>
                                              <p:spTgt spid="94"/>
                                            </p:tgtEl>
                                            <p:attrNameLst>
                                              <p:attrName>ppt_w</p:attrName>
                                            </p:attrNameLst>
                                          </p:cBhvr>
                                        </p:anim>
                                        <p:anim by="(#ppt_w*0.50)" calcmode="lin" valueType="num">
                                          <p:cBhvr>
                                            <p:cTn id="35" dur="500" decel="50000" autoRev="1" fill="hold">
                                              <p:stCondLst>
                                                <p:cond delay="0"/>
                                              </p:stCondLst>
                                            </p:cTn>
                                            <p:tgtEl>
                                              <p:spTgt spid="94"/>
                                            </p:tgtEl>
                                            <p:attrNameLst>
                                              <p:attrName>ppt_x</p:attrName>
                                            </p:attrNameLst>
                                          </p:cBhvr>
                                        </p:anim>
                                        <p:anim from="(-#ppt_h/2)" to="(#ppt_y)" calcmode="lin" valueType="num">
                                          <p:cBhvr>
                                            <p:cTn id="36" dur="1000" fill="hold">
                                              <p:stCondLst>
                                                <p:cond delay="0"/>
                                              </p:stCondLst>
                                            </p:cTn>
                                            <p:tgtEl>
                                              <p:spTgt spid="94"/>
                                            </p:tgtEl>
                                            <p:attrNameLst>
                                              <p:attrName>ppt_y</p:attrName>
                                            </p:attrNameLst>
                                          </p:cBhvr>
                                        </p:anim>
                                        <p:animRot by="21600000">
                                          <p:cBhvr>
                                            <p:cTn id="37" dur="1000" fill="hold">
                                              <p:stCondLst>
                                                <p:cond delay="0"/>
                                              </p:stCondLst>
                                            </p:cTn>
                                            <p:tgtEl>
                                              <p:spTgt spid="94"/>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95"/>
                                            </p:tgtEl>
                                            <p:attrNameLst>
                                              <p:attrName>style.visibility</p:attrName>
                                            </p:attrNameLst>
                                          </p:cBhvr>
                                          <p:to>
                                            <p:strVal val="visible"/>
                                          </p:to>
                                        </p:set>
                                        <p:anim by="(-#ppt_w*2)" calcmode="lin" valueType="num">
                                          <p:cBhvr rctx="PPT">
                                            <p:cTn id="40" dur="500" autoRev="1" fill="hold">
                                              <p:stCondLst>
                                                <p:cond delay="0"/>
                                              </p:stCondLst>
                                            </p:cTn>
                                            <p:tgtEl>
                                              <p:spTgt spid="95"/>
                                            </p:tgtEl>
                                            <p:attrNameLst>
                                              <p:attrName>ppt_w</p:attrName>
                                            </p:attrNameLst>
                                          </p:cBhvr>
                                        </p:anim>
                                        <p:anim by="(#ppt_w*0.50)" calcmode="lin" valueType="num">
                                          <p:cBhvr>
                                            <p:cTn id="41" dur="500" decel="50000" autoRev="1" fill="hold">
                                              <p:stCondLst>
                                                <p:cond delay="0"/>
                                              </p:stCondLst>
                                            </p:cTn>
                                            <p:tgtEl>
                                              <p:spTgt spid="95"/>
                                            </p:tgtEl>
                                            <p:attrNameLst>
                                              <p:attrName>ppt_x</p:attrName>
                                            </p:attrNameLst>
                                          </p:cBhvr>
                                        </p:anim>
                                        <p:anim from="(-#ppt_h/2)" to="(#ppt_y)" calcmode="lin" valueType="num">
                                          <p:cBhvr>
                                            <p:cTn id="42" dur="1000" fill="hold">
                                              <p:stCondLst>
                                                <p:cond delay="0"/>
                                              </p:stCondLst>
                                            </p:cTn>
                                            <p:tgtEl>
                                              <p:spTgt spid="95"/>
                                            </p:tgtEl>
                                            <p:attrNameLst>
                                              <p:attrName>ppt_y</p:attrName>
                                            </p:attrNameLst>
                                          </p:cBhvr>
                                        </p:anim>
                                        <p:animRot by="21600000">
                                          <p:cBhvr>
                                            <p:cTn id="43" dur="1000" fill="hold">
                                              <p:stCondLst>
                                                <p:cond delay="0"/>
                                              </p:stCondLst>
                                            </p:cTn>
                                            <p:tgtEl>
                                              <p:spTgt spid="95"/>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96"/>
                                            </p:tgtEl>
                                            <p:attrNameLst>
                                              <p:attrName>style.visibility</p:attrName>
                                            </p:attrNameLst>
                                          </p:cBhvr>
                                          <p:to>
                                            <p:strVal val="visible"/>
                                          </p:to>
                                        </p:set>
                                        <p:anim by="(-#ppt_w*2)" calcmode="lin" valueType="num">
                                          <p:cBhvr rctx="PPT">
                                            <p:cTn id="46" dur="500" autoRev="1" fill="hold">
                                              <p:stCondLst>
                                                <p:cond delay="0"/>
                                              </p:stCondLst>
                                            </p:cTn>
                                            <p:tgtEl>
                                              <p:spTgt spid="96"/>
                                            </p:tgtEl>
                                            <p:attrNameLst>
                                              <p:attrName>ppt_w</p:attrName>
                                            </p:attrNameLst>
                                          </p:cBhvr>
                                        </p:anim>
                                        <p:anim by="(#ppt_w*0.50)" calcmode="lin" valueType="num">
                                          <p:cBhvr>
                                            <p:cTn id="47" dur="500" decel="50000" autoRev="1" fill="hold">
                                              <p:stCondLst>
                                                <p:cond delay="0"/>
                                              </p:stCondLst>
                                            </p:cTn>
                                            <p:tgtEl>
                                              <p:spTgt spid="96"/>
                                            </p:tgtEl>
                                            <p:attrNameLst>
                                              <p:attrName>ppt_x</p:attrName>
                                            </p:attrNameLst>
                                          </p:cBhvr>
                                        </p:anim>
                                        <p:anim from="(-#ppt_h/2)" to="(#ppt_y)" calcmode="lin" valueType="num">
                                          <p:cBhvr>
                                            <p:cTn id="48" dur="1000" fill="hold">
                                              <p:stCondLst>
                                                <p:cond delay="0"/>
                                              </p:stCondLst>
                                            </p:cTn>
                                            <p:tgtEl>
                                              <p:spTgt spid="96"/>
                                            </p:tgtEl>
                                            <p:attrNameLst>
                                              <p:attrName>ppt_y</p:attrName>
                                            </p:attrNameLst>
                                          </p:cBhvr>
                                        </p:anim>
                                        <p:animRot by="21600000">
                                          <p:cBhvr>
                                            <p:cTn id="49" dur="1000" fill="hold">
                                              <p:stCondLst>
                                                <p:cond delay="0"/>
                                              </p:stCondLst>
                                            </p:cTn>
                                            <p:tgtEl>
                                              <p:spTgt spid="96"/>
                                            </p:tgtEl>
                                            <p:attrNameLst>
                                              <p:attrName>r</p:attrName>
                                            </p:attrNameLst>
                                          </p:cBhvr>
                                        </p:animRot>
                                      </p:childTnLst>
                                    </p:cTn>
                                  </p:par>
                                </p:childTnLst>
                              </p:cTn>
                            </p:par>
                            <p:par>
                              <p:cTn id="50" fill="hold">
                                <p:stCondLst>
                                  <p:cond delay="2500"/>
                                </p:stCondLst>
                                <p:childTnLst>
                                  <p:par>
                                    <p:cTn id="51" presetID="2" presetClass="entr" presetSubtype="12"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99"/>
                                            </p:tgtEl>
                                            <p:attrNameLst>
                                              <p:attrName>style.visibility</p:attrName>
                                            </p:attrNameLst>
                                          </p:cBhvr>
                                          <p:to>
                                            <p:strVal val="visible"/>
                                          </p:to>
                                        </p:set>
                                        <p:anim calcmode="lin" valueType="num">
                                          <p:cBhvr additive="base">
                                            <p:cTn id="57" dur="500" fill="hold"/>
                                            <p:tgtEl>
                                              <p:spTgt spid="99"/>
                                            </p:tgtEl>
                                            <p:attrNameLst>
                                              <p:attrName>ppt_x</p:attrName>
                                            </p:attrNameLst>
                                          </p:cBhvr>
                                          <p:tavLst>
                                            <p:tav tm="0">
                                              <p:val>
                                                <p:strVal val="0-#ppt_w/2"/>
                                              </p:val>
                                            </p:tav>
                                            <p:tav tm="100000">
                                              <p:val>
                                                <p:strVal val="#ppt_x"/>
                                              </p:val>
                                            </p:tav>
                                          </p:tavLst>
                                        </p:anim>
                                        <p:anim calcmode="lin" valueType="num">
                                          <p:cBhvr additive="base">
                                            <p:cTn id="58" dur="500" fill="hold"/>
                                            <p:tgtEl>
                                              <p:spTgt spid="99"/>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101"/>
                                            </p:tgtEl>
                                            <p:attrNameLst>
                                              <p:attrName>style.visibility</p:attrName>
                                            </p:attrNameLst>
                                          </p:cBhvr>
                                          <p:to>
                                            <p:strVal val="visible"/>
                                          </p:to>
                                        </p:set>
                                        <p:anim calcmode="lin" valueType="num">
                                          <p:cBhvr additive="base">
                                            <p:cTn id="61" dur="500" fill="hold"/>
                                            <p:tgtEl>
                                              <p:spTgt spid="101"/>
                                            </p:tgtEl>
                                            <p:attrNameLst>
                                              <p:attrName>ppt_x</p:attrName>
                                            </p:attrNameLst>
                                          </p:cBhvr>
                                          <p:tavLst>
                                            <p:tav tm="0">
                                              <p:val>
                                                <p:strVal val="0-#ppt_w/2"/>
                                              </p:val>
                                            </p:tav>
                                            <p:tav tm="100000">
                                              <p:val>
                                                <p:strVal val="#ppt_x"/>
                                              </p:val>
                                            </p:tav>
                                          </p:tavLst>
                                        </p:anim>
                                        <p:anim calcmode="lin" valueType="num">
                                          <p:cBhvr additive="base">
                                            <p:cTn id="62" dur="500" fill="hold"/>
                                            <p:tgtEl>
                                              <p:spTgt spid="101"/>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103"/>
                                            </p:tgtEl>
                                            <p:attrNameLst>
                                              <p:attrName>style.visibility</p:attrName>
                                            </p:attrNameLst>
                                          </p:cBhvr>
                                          <p:to>
                                            <p:strVal val="visible"/>
                                          </p:to>
                                        </p:set>
                                        <p:anim calcmode="lin" valueType="num">
                                          <p:cBhvr additive="base">
                                            <p:cTn id="65" dur="500" fill="hold"/>
                                            <p:tgtEl>
                                              <p:spTgt spid="103"/>
                                            </p:tgtEl>
                                            <p:attrNameLst>
                                              <p:attrName>ppt_x</p:attrName>
                                            </p:attrNameLst>
                                          </p:cBhvr>
                                          <p:tavLst>
                                            <p:tav tm="0">
                                              <p:val>
                                                <p:strVal val="0-#ppt_w/2"/>
                                              </p:val>
                                            </p:tav>
                                            <p:tav tm="100000">
                                              <p:val>
                                                <p:strVal val="#ppt_x"/>
                                              </p:val>
                                            </p:tav>
                                          </p:tavLst>
                                        </p:anim>
                                        <p:anim calcmode="lin" valueType="num">
                                          <p:cBhvr additive="base">
                                            <p:cTn id="66" dur="500" fill="hold"/>
                                            <p:tgtEl>
                                              <p:spTgt spid="103"/>
                                            </p:tgtEl>
                                            <p:attrNameLst>
                                              <p:attrName>ppt_y</p:attrName>
                                            </p:attrNameLst>
                                          </p:cBhvr>
                                          <p:tavLst>
                                            <p:tav tm="0">
                                              <p:val>
                                                <p:strVal val="1+#ppt_h/2"/>
                                              </p:val>
                                            </p:tav>
                                            <p:tav tm="100000">
                                              <p:val>
                                                <p:strVal val="#ppt_y"/>
                                              </p:val>
                                            </p:tav>
                                          </p:tavLst>
                                        </p:anim>
                                      </p:childTnLst>
                                    </p:cTn>
                                  </p:par>
                                </p:childTnLst>
                              </p:cTn>
                            </p:par>
                            <p:par>
                              <p:cTn id="67" fill="hold">
                                <p:stCondLst>
                                  <p:cond delay="3300"/>
                                </p:stCondLst>
                                <p:childTnLst>
                                  <p:par>
                                    <p:cTn id="68" presetID="22" presetClass="entr" presetSubtype="1"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wipe(up)">
                                          <p:cBhvr>
                                            <p:cTn id="70" dur="500"/>
                                            <p:tgtEl>
                                              <p:spTgt spid="9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up)">
                                          <p:cBhvr>
                                            <p:cTn id="73" dur="500"/>
                                            <p:tgtEl>
                                              <p:spTgt spid="10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wipe(up)">
                                          <p:cBhvr>
                                            <p:cTn id="76" dur="500"/>
                                            <p:tgtEl>
                                              <p:spTgt spid="10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up)">
                                          <p:cBhvr>
                                            <p:cTn id="7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3" grpId="0"/>
          <p:bldP spid="94" grpId="0"/>
          <p:bldP spid="95" grpId="0"/>
          <p:bldP spid="96" grpId="0"/>
          <p:bldP spid="97" grpId="0"/>
          <p:bldP spid="98" grpId="0"/>
          <p:bldP spid="99" grpId="0"/>
          <p:bldP spid="100" grpId="0"/>
          <p:bldP spid="101" grpId="0"/>
          <p:bldP spid="102" grpId="0"/>
          <p:bldP spid="103" grpId="0"/>
          <p:bldP spid="10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17" name="矩形 160"/>
          <p:cNvSpPr>
            <a:spLocks noChangeArrowheads="1"/>
          </p:cNvSpPr>
          <p:nvPr/>
        </p:nvSpPr>
        <p:spPr bwMode="auto">
          <a:xfrm flipH="1">
            <a:off x="-756592" y="1176568"/>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lgn="ctr">
              <a:defRPr/>
            </a:pPr>
            <a:endParaRPr lang="zh-CN" altLang="en-US" b="1" kern="0" dirty="0">
              <a:solidFill>
                <a:srgbClr val="FFC000"/>
              </a:solidFill>
              <a:latin typeface="微软雅黑"/>
              <a:ea typeface="微软雅黑"/>
            </a:endParaRPr>
          </a:p>
        </p:txBody>
      </p:sp>
      <p:sp>
        <p:nvSpPr>
          <p:cNvPr id="18" name="矩形 17"/>
          <p:cNvSpPr/>
          <p:nvPr/>
        </p:nvSpPr>
        <p:spPr>
          <a:xfrm flipH="1">
            <a:off x="323531" y="1325695"/>
            <a:ext cx="2031313" cy="497951"/>
          </a:xfrm>
          <a:prstGeom prst="rect">
            <a:avLst/>
          </a:prstGeom>
        </p:spPr>
        <p:txBody>
          <a:bodyPr wrap="none" lIns="91434" tIns="45717" rIns="91434" bIns="45717">
            <a:spAutoFit/>
          </a:bodyPr>
          <a:lstStyle/>
          <a:p>
            <a:pPr fontAlgn="base">
              <a:lnSpc>
                <a:spcPct val="120000"/>
              </a:lnSpc>
              <a:defRPr/>
            </a:pPr>
            <a:r>
              <a:rPr lang="zh-CN" altLang="en-US" sz="2400" b="1" kern="0" dirty="0">
                <a:solidFill>
                  <a:sysClr val="window" lastClr="FFFFFF"/>
                </a:solidFill>
                <a:latin typeface="微软雅黑" pitchFamily="34" charset="-122"/>
                <a:ea typeface="微软雅黑" pitchFamily="34" charset="-122"/>
                <a:sym typeface="Arial" pitchFamily="34" charset="0"/>
              </a:rPr>
              <a:t>添加标题内容</a:t>
            </a:r>
          </a:p>
        </p:txBody>
      </p:sp>
      <p:grpSp>
        <p:nvGrpSpPr>
          <p:cNvPr id="19" name="组合 18"/>
          <p:cNvGrpSpPr/>
          <p:nvPr/>
        </p:nvGrpSpPr>
        <p:grpSpPr>
          <a:xfrm flipH="1">
            <a:off x="363558" y="1858450"/>
            <a:ext cx="4572000" cy="857822"/>
            <a:chOff x="-107776" y="1594012"/>
            <a:chExt cx="4572000" cy="857822"/>
          </a:xfrm>
        </p:grpSpPr>
        <p:sp>
          <p:nvSpPr>
            <p:cNvPr id="20" name="矩形 19"/>
            <p:cNvSpPr/>
            <p:nvPr/>
          </p:nvSpPr>
          <p:spPr>
            <a:xfrm>
              <a:off x="2842548" y="1594012"/>
              <a:ext cx="1441420" cy="350865"/>
            </a:xfrm>
            <a:prstGeom prst="rect">
              <a:avLst/>
            </a:prstGeom>
          </p:spPr>
          <p:txBody>
            <a:bodyPr wrap="none">
              <a:spAutoFit/>
            </a:bodyPr>
            <a:lstStyle/>
            <a:p>
              <a:pPr fontAlgn="base">
                <a:lnSpc>
                  <a:spcPct val="120000"/>
                </a:lnSpc>
                <a:defRPr/>
              </a:pPr>
              <a:r>
                <a:rPr lang="zh-CN" altLang="en-US" sz="1400" b="1" kern="0" dirty="0">
                  <a:solidFill>
                    <a:sysClr val="window" lastClr="FFFFFF"/>
                  </a:solidFill>
                  <a:latin typeface="微软雅黑" pitchFamily="34" charset="-122"/>
                  <a:ea typeface="微软雅黑" pitchFamily="34" charset="-122"/>
                  <a:sym typeface="Arial" pitchFamily="34" charset="0"/>
                </a:rPr>
                <a:t>点击增加小标题</a:t>
              </a:r>
            </a:p>
          </p:txBody>
        </p:sp>
        <p:sp>
          <p:nvSpPr>
            <p:cNvPr id="21" name="椭圆 20"/>
            <p:cNvSpPr/>
            <p:nvPr/>
          </p:nvSpPr>
          <p:spPr>
            <a:xfrm>
              <a:off x="4283968" y="1722476"/>
              <a:ext cx="72008" cy="72008"/>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微软雅黑"/>
              </a:endParaRPr>
            </a:p>
          </p:txBody>
        </p:sp>
        <p:sp>
          <p:nvSpPr>
            <p:cNvPr id="22" name="矩形 21"/>
            <p:cNvSpPr/>
            <p:nvPr/>
          </p:nvSpPr>
          <p:spPr>
            <a:xfrm>
              <a:off x="-107776" y="1851670"/>
              <a:ext cx="4572000" cy="600164"/>
            </a:xfrm>
            <a:prstGeom prst="rect">
              <a:avLst/>
            </a:prstGeom>
          </p:spPr>
          <p:txBody>
            <a:bodyPr>
              <a:spAutoFit/>
            </a:bodyPr>
            <a:lstStyle/>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请输入相关内容请输入相关内容请输入相关内容请输入相关内容</a:t>
              </a:r>
              <a:endParaRPr lang="en-US" altLang="zh-CN" sz="1100" kern="0" dirty="0">
                <a:solidFill>
                  <a:sysClr val="window" lastClr="FFFFFF"/>
                </a:solidFill>
                <a:latin typeface="微软雅黑" pitchFamily="34" charset="-122"/>
                <a:ea typeface="微软雅黑" pitchFamily="34" charset="-122"/>
              </a:endParaRPr>
            </a:p>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a:t>
              </a:r>
            </a:p>
          </p:txBody>
        </p:sp>
      </p:grpSp>
      <p:grpSp>
        <p:nvGrpSpPr>
          <p:cNvPr id="23" name="组合 22"/>
          <p:cNvGrpSpPr/>
          <p:nvPr/>
        </p:nvGrpSpPr>
        <p:grpSpPr>
          <a:xfrm flipH="1">
            <a:off x="365173" y="2764180"/>
            <a:ext cx="4572000" cy="857822"/>
            <a:chOff x="-107776" y="1594012"/>
            <a:chExt cx="4572000" cy="857822"/>
          </a:xfrm>
        </p:grpSpPr>
        <p:sp>
          <p:nvSpPr>
            <p:cNvPr id="24" name="矩形 23"/>
            <p:cNvSpPr/>
            <p:nvPr/>
          </p:nvSpPr>
          <p:spPr>
            <a:xfrm>
              <a:off x="2842549" y="1594012"/>
              <a:ext cx="1441420" cy="350865"/>
            </a:xfrm>
            <a:prstGeom prst="rect">
              <a:avLst/>
            </a:prstGeom>
          </p:spPr>
          <p:txBody>
            <a:bodyPr wrap="none">
              <a:spAutoFit/>
            </a:bodyPr>
            <a:lstStyle/>
            <a:p>
              <a:pPr fontAlgn="base">
                <a:lnSpc>
                  <a:spcPct val="120000"/>
                </a:lnSpc>
                <a:defRPr/>
              </a:pPr>
              <a:r>
                <a:rPr lang="zh-CN" altLang="en-US" sz="1400" b="1" kern="0" dirty="0">
                  <a:solidFill>
                    <a:sysClr val="window" lastClr="FFFFFF"/>
                  </a:solidFill>
                  <a:latin typeface="微软雅黑" pitchFamily="34" charset="-122"/>
                  <a:ea typeface="微软雅黑" pitchFamily="34" charset="-122"/>
                  <a:sym typeface="Arial" pitchFamily="34" charset="0"/>
                </a:rPr>
                <a:t>点击增加小标题</a:t>
              </a:r>
            </a:p>
          </p:txBody>
        </p:sp>
        <p:sp>
          <p:nvSpPr>
            <p:cNvPr id="25" name="椭圆 24"/>
            <p:cNvSpPr/>
            <p:nvPr/>
          </p:nvSpPr>
          <p:spPr>
            <a:xfrm>
              <a:off x="4283968" y="1722476"/>
              <a:ext cx="72008" cy="72008"/>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微软雅黑"/>
              </a:endParaRPr>
            </a:p>
          </p:txBody>
        </p:sp>
        <p:sp>
          <p:nvSpPr>
            <p:cNvPr id="26" name="矩形 25"/>
            <p:cNvSpPr/>
            <p:nvPr/>
          </p:nvSpPr>
          <p:spPr>
            <a:xfrm>
              <a:off x="-107776" y="1851670"/>
              <a:ext cx="4572000" cy="600164"/>
            </a:xfrm>
            <a:prstGeom prst="rect">
              <a:avLst/>
            </a:prstGeom>
          </p:spPr>
          <p:txBody>
            <a:bodyPr>
              <a:spAutoFit/>
            </a:bodyPr>
            <a:lstStyle/>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请输入相关内容请输入相关内容请输入相关内容请输入相关内容</a:t>
              </a:r>
              <a:endParaRPr lang="en-US" altLang="zh-CN" sz="1100" kern="0" dirty="0">
                <a:solidFill>
                  <a:sysClr val="window" lastClr="FFFFFF"/>
                </a:solidFill>
                <a:latin typeface="微软雅黑" pitchFamily="34" charset="-122"/>
                <a:ea typeface="微软雅黑" pitchFamily="34" charset="-122"/>
              </a:endParaRPr>
            </a:p>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a:t>
              </a:r>
            </a:p>
          </p:txBody>
        </p:sp>
      </p:grpSp>
      <p:sp>
        <p:nvSpPr>
          <p:cNvPr id="27" name="矩形 26"/>
          <p:cNvSpPr>
            <a:spLocks noChangeArrowheads="1"/>
          </p:cNvSpPr>
          <p:nvPr/>
        </p:nvSpPr>
        <p:spPr bwMode="auto">
          <a:xfrm>
            <a:off x="365440" y="4035907"/>
            <a:ext cx="8455032" cy="9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a:p>
            <a:pPr>
              <a:lnSpc>
                <a:spcPct val="130000"/>
              </a:lnSpc>
            </a:pPr>
            <a:endParaRPr lang="en-US" altLang="zh-CN" sz="1100" dirty="0">
              <a:solidFill>
                <a:sysClr val="windowText" lastClr="000000"/>
              </a:solidFill>
              <a:latin typeface="微软雅黑" pitchFamily="34" charset="-122"/>
              <a:ea typeface="微软雅黑" pitchFamily="34"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8692" y="636214"/>
            <a:ext cx="4763828" cy="3413054"/>
          </a:xfrm>
          <a:prstGeom prst="rect">
            <a:avLst/>
          </a:prstGeom>
        </p:spPr>
      </p:pic>
    </p:spTree>
    <p:extLst>
      <p:ext uri="{BB962C8B-B14F-4D97-AF65-F5344CB8AC3E}">
        <p14:creationId xmlns:p14="http://schemas.microsoft.com/office/powerpoint/2010/main" val="5908740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000" fill="hold"/>
                                        <p:tgtEl>
                                          <p:spTgt spid="17"/>
                                        </p:tgtEl>
                                        <p:attrNameLst>
                                          <p:attrName>ppt_x</p:attrName>
                                        </p:attrNameLst>
                                      </p:cBhvr>
                                      <p:tavLst>
                                        <p:tav tm="0">
                                          <p:val>
                                            <p:strVal val="0-#ppt_w/2"/>
                                          </p:val>
                                        </p:tav>
                                        <p:tav tm="100000">
                                          <p:val>
                                            <p:strVal val="#ppt_x"/>
                                          </p:val>
                                        </p:tav>
                                      </p:tavLst>
                                    </p:anim>
                                    <p:anim calcmode="lin" valueType="num">
                                      <p:cBhvr additive="base">
                                        <p:cTn id="11" dur="1000" fill="hold"/>
                                        <p:tgtEl>
                                          <p:spTgt spid="17"/>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18"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2"/>
          <p:cNvSpPr/>
          <p:nvPr/>
        </p:nvSpPr>
        <p:spPr bwMode="auto">
          <a:xfrm rot="3036074">
            <a:off x="4597400" y="1606550"/>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prstClr val="black"/>
              </a:solidFill>
              <a:latin typeface="Calibri"/>
              <a:ea typeface="微软雅黑"/>
            </a:endParaRPr>
          </a:p>
        </p:txBody>
      </p:sp>
      <p:sp>
        <p:nvSpPr>
          <p:cNvPr id="10" name="TextBox 9"/>
          <p:cNvSpPr txBox="1">
            <a:spLocks noChangeArrowheads="1"/>
          </p:cNvSpPr>
          <p:nvPr/>
        </p:nvSpPr>
        <p:spPr bwMode="auto">
          <a:xfrm>
            <a:off x="4818063" y="2211391"/>
            <a:ext cx="811212"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1" name="等腰三角形 2"/>
          <p:cNvSpPr/>
          <p:nvPr/>
        </p:nvSpPr>
        <p:spPr bwMode="auto">
          <a:xfrm rot="8763501">
            <a:off x="3740150" y="2549525"/>
            <a:ext cx="1341438"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sysClr val="window" lastClr="FFFFFF"/>
              </a:solidFill>
              <a:latin typeface="Calibri"/>
              <a:ea typeface="微软雅黑"/>
            </a:endParaRPr>
          </a:p>
        </p:txBody>
      </p:sp>
      <p:sp>
        <p:nvSpPr>
          <p:cNvPr id="12" name="TextBox 11"/>
          <p:cNvSpPr txBox="1">
            <a:spLocks noChangeArrowheads="1"/>
          </p:cNvSpPr>
          <p:nvPr/>
        </p:nvSpPr>
        <p:spPr bwMode="auto">
          <a:xfrm>
            <a:off x="3927477" y="3087691"/>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3" name="等腰三角形 2"/>
          <p:cNvSpPr/>
          <p:nvPr/>
        </p:nvSpPr>
        <p:spPr bwMode="auto">
          <a:xfrm rot="16474575">
            <a:off x="3346451" y="1285877"/>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sysClr val="window" lastClr="FFFFFF"/>
              </a:solidFill>
              <a:latin typeface="Calibri"/>
              <a:ea typeface="微软雅黑"/>
            </a:endParaRPr>
          </a:p>
        </p:txBody>
      </p:sp>
      <p:sp>
        <p:nvSpPr>
          <p:cNvPr id="14" name="TextBox 13"/>
          <p:cNvSpPr txBox="1">
            <a:spLocks noChangeArrowheads="1"/>
          </p:cNvSpPr>
          <p:nvPr/>
        </p:nvSpPr>
        <p:spPr bwMode="auto">
          <a:xfrm>
            <a:off x="3722688" y="1801816"/>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5" name="TextBox 14"/>
          <p:cNvSpPr txBox="1">
            <a:spLocks noChangeArrowheads="1"/>
          </p:cNvSpPr>
          <p:nvPr/>
        </p:nvSpPr>
        <p:spPr bwMode="auto">
          <a:xfrm>
            <a:off x="1116014" y="1211265"/>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a:solidFill>
                  <a:sysClr val="windowText" lastClr="000000">
                    <a:lumMod val="85000"/>
                    <a:lumOff val="15000"/>
                  </a:sysClr>
                </a:solidFill>
                <a:latin typeface="微软雅黑" pitchFamily="34" charset="-122"/>
                <a:ea typeface="微软雅黑" pitchFamily="34" charset="-122"/>
              </a:rPr>
              <a:t>■</a:t>
            </a:r>
            <a:r>
              <a:rPr lang="zh-CN" altLang="en-US" sz="1400" b="1" kern="0">
                <a:solidFill>
                  <a:sysClr val="windowText" lastClr="000000">
                    <a:lumMod val="85000"/>
                    <a:lumOff val="15000"/>
                  </a:sysClr>
                </a:solidFill>
                <a:latin typeface="微软雅黑" pitchFamily="34" charset="-122"/>
                <a:ea typeface="微软雅黑" pitchFamily="34" charset="-122"/>
              </a:rPr>
              <a:t>请输入您标题</a:t>
            </a:r>
          </a:p>
        </p:txBody>
      </p:sp>
      <p:sp>
        <p:nvSpPr>
          <p:cNvPr id="16" name="TextBox 15"/>
          <p:cNvSpPr txBox="1">
            <a:spLocks noChangeArrowheads="1"/>
          </p:cNvSpPr>
          <p:nvPr/>
        </p:nvSpPr>
        <p:spPr bwMode="auto">
          <a:xfrm>
            <a:off x="1116013" y="1479550"/>
            <a:ext cx="2074862" cy="60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a:spLocks noChangeArrowheads="1"/>
          </p:cNvSpPr>
          <p:nvPr/>
        </p:nvSpPr>
        <p:spPr bwMode="auto">
          <a:xfrm>
            <a:off x="6153152" y="974727"/>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a:solidFill>
                  <a:sysClr val="windowText" lastClr="000000">
                    <a:lumMod val="85000"/>
                    <a:lumOff val="15000"/>
                  </a:sysClr>
                </a:solidFill>
                <a:latin typeface="微软雅黑" pitchFamily="34" charset="-122"/>
                <a:ea typeface="微软雅黑" pitchFamily="34" charset="-122"/>
              </a:rPr>
              <a:t>■</a:t>
            </a:r>
            <a:r>
              <a:rPr lang="zh-CN" altLang="en-US" sz="1400" b="1" kern="0">
                <a:solidFill>
                  <a:sysClr val="windowText" lastClr="000000">
                    <a:lumMod val="85000"/>
                    <a:lumOff val="15000"/>
                  </a:sysClr>
                </a:solidFill>
                <a:latin typeface="微软雅黑" pitchFamily="34" charset="-122"/>
                <a:ea typeface="微软雅黑" pitchFamily="34" charset="-122"/>
              </a:rPr>
              <a:t>请输入您标题</a:t>
            </a:r>
          </a:p>
        </p:txBody>
      </p:sp>
      <p:sp>
        <p:nvSpPr>
          <p:cNvPr id="18" name="TextBox 17"/>
          <p:cNvSpPr txBox="1">
            <a:spLocks noChangeArrowheads="1"/>
          </p:cNvSpPr>
          <p:nvPr/>
        </p:nvSpPr>
        <p:spPr bwMode="auto">
          <a:xfrm>
            <a:off x="6153152" y="2438400"/>
            <a:ext cx="2074863" cy="60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a:spLocks noChangeArrowheads="1"/>
          </p:cNvSpPr>
          <p:nvPr/>
        </p:nvSpPr>
        <p:spPr bwMode="auto">
          <a:xfrm>
            <a:off x="2003426" y="3970340"/>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dirty="0">
                <a:solidFill>
                  <a:sysClr val="windowText" lastClr="000000">
                    <a:lumMod val="85000"/>
                    <a:lumOff val="15000"/>
                  </a:sysClr>
                </a:solidFill>
                <a:latin typeface="微软雅黑" pitchFamily="34" charset="-122"/>
                <a:ea typeface="微软雅黑" pitchFamily="34" charset="-122"/>
              </a:rPr>
              <a:t>■</a:t>
            </a:r>
            <a:r>
              <a:rPr lang="zh-CN" altLang="en-US" sz="1400" b="1" kern="0" dirty="0">
                <a:solidFill>
                  <a:sysClr val="windowText" lastClr="000000">
                    <a:lumMod val="85000"/>
                    <a:lumOff val="15000"/>
                  </a:sysClr>
                </a:solidFill>
                <a:latin typeface="微软雅黑" pitchFamily="34" charset="-122"/>
                <a:ea typeface="微软雅黑" pitchFamily="34" charset="-122"/>
              </a:rPr>
              <a:t>请输入您标题</a:t>
            </a:r>
          </a:p>
        </p:txBody>
      </p:sp>
      <p:sp>
        <p:nvSpPr>
          <p:cNvPr id="20" name="TextBox 19"/>
          <p:cNvSpPr txBox="1">
            <a:spLocks noChangeArrowheads="1"/>
          </p:cNvSpPr>
          <p:nvPr/>
        </p:nvSpPr>
        <p:spPr bwMode="auto">
          <a:xfrm>
            <a:off x="2003425" y="4237040"/>
            <a:ext cx="3321050" cy="42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21" name="矩形 20"/>
          <p:cNvSpPr>
            <a:spLocks noChangeArrowheads="1"/>
          </p:cNvSpPr>
          <p:nvPr/>
        </p:nvSpPr>
        <p:spPr bwMode="auto">
          <a:xfrm>
            <a:off x="6234116" y="1292228"/>
            <a:ext cx="1844675"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
        <p:nvSpPr>
          <p:cNvPr id="22" name="矩形 21"/>
          <p:cNvSpPr>
            <a:spLocks noChangeArrowheads="1"/>
          </p:cNvSpPr>
          <p:nvPr/>
        </p:nvSpPr>
        <p:spPr bwMode="auto">
          <a:xfrm>
            <a:off x="1200152" y="2430463"/>
            <a:ext cx="1846263" cy="1122362"/>
          </a:xfrm>
          <a:prstGeom prst="rect">
            <a:avLst/>
          </a:prstGeom>
          <a:blipFill dpi="0" rotWithShape="1">
            <a:blip r:embed="rId4"/>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
        <p:nvSpPr>
          <p:cNvPr id="23" name="矩形 22"/>
          <p:cNvSpPr>
            <a:spLocks noChangeArrowheads="1"/>
          </p:cNvSpPr>
          <p:nvPr/>
        </p:nvSpPr>
        <p:spPr bwMode="auto">
          <a:xfrm>
            <a:off x="5400675" y="3965576"/>
            <a:ext cx="1879600" cy="950913"/>
          </a:xfrm>
          <a:prstGeom prst="rect">
            <a:avLst/>
          </a:prstGeom>
          <a:blipFill dpi="0" rotWithShape="1">
            <a:blip r:embed="rId5"/>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300" fill="hold"/>
                                        <p:tgtEl>
                                          <p:spTgt spid="10"/>
                                        </p:tgtEl>
                                        <p:attrNameLst>
                                          <p:attrName>ppt_w</p:attrName>
                                        </p:attrNameLst>
                                      </p:cBhvr>
                                      <p:tavLst>
                                        <p:tav tm="0">
                                          <p:val>
                                            <p:fltVal val="0"/>
                                          </p:val>
                                        </p:tav>
                                        <p:tav tm="100000">
                                          <p:val>
                                            <p:strVal val="#ppt_w"/>
                                          </p:val>
                                        </p:tav>
                                      </p:tavLst>
                                    </p:anim>
                                    <p:anim calcmode="lin" valueType="num">
                                      <p:cBhvr>
                                        <p:cTn id="17" dur="300" fill="hold"/>
                                        <p:tgtEl>
                                          <p:spTgt spid="10"/>
                                        </p:tgtEl>
                                        <p:attrNameLst>
                                          <p:attrName>ppt_h</p:attrName>
                                        </p:attrNameLst>
                                      </p:cBhvr>
                                      <p:tavLst>
                                        <p:tav tm="0">
                                          <p:val>
                                            <p:fltVal val="0"/>
                                          </p:val>
                                        </p:tav>
                                        <p:tav tm="100000">
                                          <p:val>
                                            <p:strVal val="#ppt_h"/>
                                          </p:val>
                                        </p:tav>
                                      </p:tavLst>
                                    </p:anim>
                                    <p:anim calcmode="lin" valueType="num">
                                      <p:cBhvr>
                                        <p:cTn id="18" dur="300" fill="hold"/>
                                        <p:tgtEl>
                                          <p:spTgt spid="10"/>
                                        </p:tgtEl>
                                        <p:attrNameLst>
                                          <p:attrName>style.rotation</p:attrName>
                                        </p:attrNameLst>
                                      </p:cBhvr>
                                      <p:tavLst>
                                        <p:tav tm="0">
                                          <p:val>
                                            <p:fltVal val="90"/>
                                          </p:val>
                                        </p:tav>
                                        <p:tav tm="100000">
                                          <p:val>
                                            <p:fltVal val="0"/>
                                          </p:val>
                                        </p:tav>
                                      </p:tavLst>
                                    </p:anim>
                                    <p:animEffect transition="in" filter="fade">
                                      <p:cBhvr>
                                        <p:cTn id="19" dur="300"/>
                                        <p:tgtEl>
                                          <p:spTgt spid="10"/>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800"/>
                            </p:stCondLst>
                            <p:childTnLst>
                              <p:par>
                                <p:cTn id="33" presetID="2" presetClass="entr" presetSubtype="9"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300" fill="hold"/>
                                        <p:tgtEl>
                                          <p:spTgt spid="12"/>
                                        </p:tgtEl>
                                        <p:attrNameLst>
                                          <p:attrName>ppt_w</p:attrName>
                                        </p:attrNameLst>
                                      </p:cBhvr>
                                      <p:tavLst>
                                        <p:tav tm="0">
                                          <p:val>
                                            <p:fltVal val="0"/>
                                          </p:val>
                                        </p:tav>
                                        <p:tav tm="100000">
                                          <p:val>
                                            <p:strVal val="#ppt_w"/>
                                          </p:val>
                                        </p:tav>
                                      </p:tavLst>
                                    </p:anim>
                                    <p:anim calcmode="lin" valueType="num">
                                      <p:cBhvr>
                                        <p:cTn id="41" dur="300" fill="hold"/>
                                        <p:tgtEl>
                                          <p:spTgt spid="12"/>
                                        </p:tgtEl>
                                        <p:attrNameLst>
                                          <p:attrName>ppt_h</p:attrName>
                                        </p:attrNameLst>
                                      </p:cBhvr>
                                      <p:tavLst>
                                        <p:tav tm="0">
                                          <p:val>
                                            <p:fltVal val="0"/>
                                          </p:val>
                                        </p:tav>
                                        <p:tav tm="100000">
                                          <p:val>
                                            <p:strVal val="#ppt_h"/>
                                          </p:val>
                                        </p:tav>
                                      </p:tavLst>
                                    </p:anim>
                                    <p:anim calcmode="lin" valueType="num">
                                      <p:cBhvr>
                                        <p:cTn id="42" dur="300" fill="hold"/>
                                        <p:tgtEl>
                                          <p:spTgt spid="12"/>
                                        </p:tgtEl>
                                        <p:attrNameLst>
                                          <p:attrName>style.rotation</p:attrName>
                                        </p:attrNameLst>
                                      </p:cBhvr>
                                      <p:tavLst>
                                        <p:tav tm="0">
                                          <p:val>
                                            <p:fltVal val="90"/>
                                          </p:val>
                                        </p:tav>
                                        <p:tav tm="100000">
                                          <p:val>
                                            <p:fltVal val="0"/>
                                          </p:val>
                                        </p:tav>
                                      </p:tavLst>
                                    </p:anim>
                                    <p:animEffect transition="in" filter="fade">
                                      <p:cBhvr>
                                        <p:cTn id="43" dur="300"/>
                                        <p:tgtEl>
                                          <p:spTgt spid="12"/>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randombar(horizontal)">
                                      <p:cBhvr>
                                        <p:cTn id="55" dur="500"/>
                                        <p:tgtEl>
                                          <p:spTgt spid="23"/>
                                        </p:tgtEl>
                                      </p:cBhvr>
                                    </p:animEffect>
                                  </p:childTnLst>
                                </p:cTn>
                              </p:par>
                            </p:childTnLst>
                          </p:cTn>
                        </p:par>
                        <p:par>
                          <p:cTn id="56" fill="hold">
                            <p:stCondLst>
                              <p:cond delay="5100"/>
                            </p:stCondLst>
                            <p:childTnLst>
                              <p:par>
                                <p:cTn id="57" presetID="2" presetClass="entr" presetSubtype="2"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300" fill="hold"/>
                                        <p:tgtEl>
                                          <p:spTgt spid="14"/>
                                        </p:tgtEl>
                                        <p:attrNameLst>
                                          <p:attrName>ppt_w</p:attrName>
                                        </p:attrNameLst>
                                      </p:cBhvr>
                                      <p:tavLst>
                                        <p:tav tm="0">
                                          <p:val>
                                            <p:fltVal val="0"/>
                                          </p:val>
                                        </p:tav>
                                        <p:tav tm="100000">
                                          <p:val>
                                            <p:strVal val="#ppt_w"/>
                                          </p:val>
                                        </p:tav>
                                      </p:tavLst>
                                    </p:anim>
                                    <p:anim calcmode="lin" valueType="num">
                                      <p:cBhvr>
                                        <p:cTn id="65" dur="300" fill="hold"/>
                                        <p:tgtEl>
                                          <p:spTgt spid="14"/>
                                        </p:tgtEl>
                                        <p:attrNameLst>
                                          <p:attrName>ppt_h</p:attrName>
                                        </p:attrNameLst>
                                      </p:cBhvr>
                                      <p:tavLst>
                                        <p:tav tm="0">
                                          <p:val>
                                            <p:fltVal val="0"/>
                                          </p:val>
                                        </p:tav>
                                        <p:tav tm="100000">
                                          <p:val>
                                            <p:strVal val="#ppt_h"/>
                                          </p:val>
                                        </p:tav>
                                      </p:tavLst>
                                    </p:anim>
                                    <p:anim calcmode="lin" valueType="num">
                                      <p:cBhvr>
                                        <p:cTn id="66" dur="300" fill="hold"/>
                                        <p:tgtEl>
                                          <p:spTgt spid="14"/>
                                        </p:tgtEl>
                                        <p:attrNameLst>
                                          <p:attrName>style.rotation</p:attrName>
                                        </p:attrNameLst>
                                      </p:cBhvr>
                                      <p:tavLst>
                                        <p:tav tm="0">
                                          <p:val>
                                            <p:fltVal val="90"/>
                                          </p:val>
                                        </p:tav>
                                        <p:tav tm="100000">
                                          <p:val>
                                            <p:fltVal val="0"/>
                                          </p:val>
                                        </p:tav>
                                      </p:tavLst>
                                    </p:anim>
                                    <p:animEffect transition="in" filter="fade">
                                      <p:cBhvr>
                                        <p:cTn id="67" dur="300"/>
                                        <p:tgtEl>
                                          <p:spTgt spid="14"/>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randombar(horizontal)">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2" grpId="0"/>
      <p:bldP spid="14" grpId="0"/>
      <p:bldP spid="15" grpId="0"/>
      <p:bldP spid="16" grpId="0"/>
      <p:bldP spid="17" grpId="0"/>
      <p:bldP spid="18" grpId="0"/>
      <p:bldP spid="19" grpId="0"/>
      <p:bldP spid="20" grpId="0"/>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7020272" y="1083650"/>
            <a:ext cx="1427835" cy="1427835"/>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3200" b="1" dirty="0">
              <a:solidFill>
                <a:schemeClr val="lt1">
                  <a:alpha val="70000"/>
                </a:schemeClr>
              </a:solidFill>
              <a:latin typeface="微软雅黑" pitchFamily="34" charset="-122"/>
              <a:ea typeface="微软雅黑" pitchFamily="34" charset="-122"/>
            </a:endParaRPr>
          </a:p>
        </p:txBody>
      </p:sp>
      <p:sp>
        <p:nvSpPr>
          <p:cNvPr id="6" name="TextBox 5"/>
          <p:cNvSpPr txBox="1"/>
          <p:nvPr/>
        </p:nvSpPr>
        <p:spPr>
          <a:xfrm>
            <a:off x="7111261" y="1508892"/>
            <a:ext cx="1245854" cy="646331"/>
          </a:xfrm>
          <a:prstGeom prst="rect">
            <a:avLst/>
          </a:prstGeom>
          <a:noFill/>
        </p:spPr>
        <p:txBody>
          <a:bodyPr wrap="none" lIns="91434" tIns="45717" rIns="91434" bIns="45717" rtlCol="0">
            <a:spAutoFit/>
          </a:bodyPr>
          <a:lstStyle/>
          <a:p>
            <a:r>
              <a:rPr lang="zh-CN" altLang="en-US" sz="3600" b="1" dirty="0">
                <a:solidFill>
                  <a:schemeClr val="bg1">
                    <a:alpha val="90000"/>
                  </a:schemeClr>
                </a:solidFill>
                <a:latin typeface="微软雅黑" pitchFamily="34" charset="-122"/>
                <a:ea typeface="微软雅黑" pitchFamily="34" charset="-122"/>
              </a:rPr>
              <a:t>前 言</a:t>
            </a:r>
          </a:p>
        </p:txBody>
      </p:sp>
      <p:sp>
        <p:nvSpPr>
          <p:cNvPr id="7" name="椭圆 6"/>
          <p:cNvSpPr/>
          <p:nvPr/>
        </p:nvSpPr>
        <p:spPr>
          <a:xfrm>
            <a:off x="7629216" y="737703"/>
            <a:ext cx="600748" cy="600748"/>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9" name="椭圆 8"/>
          <p:cNvSpPr/>
          <p:nvPr/>
        </p:nvSpPr>
        <p:spPr>
          <a:xfrm>
            <a:off x="8028385" y="2508991"/>
            <a:ext cx="216062" cy="216062"/>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8" name="椭圆 7"/>
          <p:cNvSpPr/>
          <p:nvPr/>
        </p:nvSpPr>
        <p:spPr>
          <a:xfrm>
            <a:off x="7020273" y="1125837"/>
            <a:ext cx="302428" cy="303070"/>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10" name="矩形 9"/>
          <p:cNvSpPr/>
          <p:nvPr/>
        </p:nvSpPr>
        <p:spPr>
          <a:xfrm>
            <a:off x="1259632" y="1653551"/>
            <a:ext cx="5604727" cy="178503"/>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1" name="TextBox 10"/>
          <p:cNvSpPr txBox="1"/>
          <p:nvPr/>
        </p:nvSpPr>
        <p:spPr>
          <a:xfrm>
            <a:off x="1187625" y="2277894"/>
            <a:ext cx="5688631" cy="1679318"/>
          </a:xfrm>
          <a:prstGeom prst="rect">
            <a:avLst/>
          </a:prstGeom>
          <a:noFill/>
        </p:spPr>
        <p:txBody>
          <a:bodyPr wrap="square" lIns="68591" tIns="34295" rIns="68591" bIns="34295" rtlCol="0">
            <a:spAutoFit/>
          </a:bodyPr>
          <a:lstStyle/>
          <a:p>
            <a:pPr lvl="0" algn="just" fontAlgn="base">
              <a:lnSpc>
                <a:spcPct val="150000"/>
              </a:lnSpc>
              <a:spcBef>
                <a:spcPct val="0"/>
              </a:spcBef>
              <a:spcAft>
                <a:spcPct val="0"/>
              </a:spcAft>
            </a:pPr>
            <a:r>
              <a:rPr lang="zh-CN" altLang="en-US" sz="1100" dirty="0">
                <a:solidFill>
                  <a:prstClr val="black">
                    <a:lumMod val="95000"/>
                    <a:lumOff val="5000"/>
                  </a:prstClr>
                </a:solidFill>
                <a:latin typeface="微软雅黑" pitchFamily="34" charset="-122"/>
                <a:ea typeface="微软雅黑" pitchFamily="34" charset="-122"/>
              </a:rPr>
              <a:t>光阴荏苒，在忙忙碌碌中送走了</a:t>
            </a:r>
            <a:r>
              <a:rPr lang="en-US" altLang="zh-CN" sz="1100" dirty="0">
                <a:solidFill>
                  <a:prstClr val="black">
                    <a:lumMod val="95000"/>
                    <a:lumOff val="5000"/>
                  </a:prstClr>
                </a:solidFill>
                <a:latin typeface="微软雅黑" pitchFamily="34" charset="-122"/>
                <a:ea typeface="微软雅黑" pitchFamily="34" charset="-122"/>
              </a:rPr>
              <a:t>2016</a:t>
            </a:r>
            <a:r>
              <a:rPr lang="zh-CN" altLang="en-US" sz="1100" dirty="0">
                <a:solidFill>
                  <a:prstClr val="black">
                    <a:lumMod val="95000"/>
                    <a:lumOff val="5000"/>
                  </a:prstClr>
                </a:solidFill>
                <a:latin typeface="微软雅黑" pitchFamily="34" charset="-122"/>
                <a:ea typeface="微软雅黑" pitchFamily="34" charset="-122"/>
              </a:rPr>
              <a:t>年，这一年对本人来说还是收获颇多，我们在市场经济的大潮中，乘风破浪，勇往直前</a:t>
            </a:r>
            <a:r>
              <a:rPr lang="zh-CN" altLang="en-US" sz="1200" b="1" dirty="0">
                <a:solidFill>
                  <a:prstClr val="black">
                    <a:lumMod val="95000"/>
                    <a:lumOff val="5000"/>
                  </a:prstClr>
                </a:solidFill>
                <a:latin typeface="微软雅黑" pitchFamily="34" charset="-122"/>
                <a:ea typeface="微软雅黑" pitchFamily="34" charset="-122"/>
              </a:rPr>
              <a:t>。</a:t>
            </a:r>
            <a:r>
              <a:rPr lang="zh-CN" altLang="en-US" sz="1200" dirty="0">
                <a:solidFill>
                  <a:srgbClr val="69462C"/>
                </a:solidFill>
                <a:latin typeface="微软雅黑" pitchFamily="34" charset="-122"/>
                <a:ea typeface="微软雅黑" pitchFamily="34" charset="-122"/>
              </a:rPr>
              <a:t>我真诚希望，我们能形成强大凝聚力，团结合作，共同发展。我真诚地希望，我们能形成强大的创造力，开拓进取，探索创新。</a:t>
            </a:r>
            <a:endParaRPr lang="en-US" altLang="zh-CN" sz="1200" dirty="0">
              <a:solidFill>
                <a:srgbClr val="69462C"/>
              </a:solidFill>
              <a:latin typeface="微软雅黑" pitchFamily="34" charset="-122"/>
              <a:ea typeface="微软雅黑" pitchFamily="34" charset="-122"/>
            </a:endParaRPr>
          </a:p>
          <a:p>
            <a:pPr lvl="0" algn="just" fontAlgn="base">
              <a:lnSpc>
                <a:spcPct val="150000"/>
              </a:lnSpc>
              <a:spcBef>
                <a:spcPct val="0"/>
              </a:spcBef>
              <a:spcAft>
                <a:spcPct val="0"/>
              </a:spcAft>
            </a:pPr>
            <a:r>
              <a:rPr lang="en-US" altLang="zh-CN" sz="1200" b="1" dirty="0">
                <a:solidFill>
                  <a:prstClr val="black">
                    <a:lumMod val="95000"/>
                    <a:lumOff val="5000"/>
                  </a:prstClr>
                </a:solidFill>
                <a:latin typeface="微软雅黑" pitchFamily="34" charset="-122"/>
                <a:ea typeface="微软雅黑" pitchFamily="34" charset="-122"/>
              </a:rPr>
              <a:t>     </a:t>
            </a:r>
            <a:r>
              <a:rPr lang="en-US" altLang="zh-CN" sz="1200" dirty="0">
                <a:solidFill>
                  <a:prstClr val="black">
                    <a:lumMod val="95000"/>
                    <a:lumOff val="5000"/>
                  </a:prstClr>
                </a:solidFill>
                <a:latin typeface="微软雅黑" pitchFamily="34" charset="-122"/>
                <a:ea typeface="微软雅黑" pitchFamily="34" charset="-122"/>
              </a:rPr>
              <a:t> 2017</a:t>
            </a:r>
            <a:r>
              <a:rPr lang="zh-CN" altLang="en-US" sz="1100" dirty="0">
                <a:solidFill>
                  <a:prstClr val="black">
                    <a:lumMod val="95000"/>
                    <a:lumOff val="5000"/>
                  </a:prstClr>
                </a:solidFill>
                <a:latin typeface="微软雅黑" pitchFamily="34" charset="-122"/>
                <a:ea typeface="微软雅黑" pitchFamily="34" charset="-122"/>
              </a:rPr>
              <a:t>全体员工在工作中，能以积极的思想、开放的观念和良好的工作态度，创新发展理念，创新经济增长方式，丰富完善公司的企业文化，形成独具特色的企业精神，不断提升公司的综合竞争力，为把</a:t>
            </a:r>
            <a:r>
              <a:rPr lang="en-US" altLang="zh-CN" sz="1100" dirty="0">
                <a:solidFill>
                  <a:prstClr val="black">
                    <a:lumMod val="95000"/>
                    <a:lumOff val="5000"/>
                  </a:prstClr>
                </a:solidFill>
                <a:latin typeface="微软雅黑" pitchFamily="34" charset="-122"/>
                <a:ea typeface="微软雅黑" pitchFamily="34" charset="-122"/>
              </a:rPr>
              <a:t>XXX</a:t>
            </a:r>
            <a:r>
              <a:rPr lang="zh-CN" altLang="en-US" sz="1100" dirty="0">
                <a:solidFill>
                  <a:prstClr val="black">
                    <a:lumMod val="95000"/>
                    <a:lumOff val="5000"/>
                  </a:prstClr>
                </a:solidFill>
                <a:latin typeface="微软雅黑" pitchFamily="34" charset="-122"/>
                <a:ea typeface="微软雅黑" pitchFamily="34" charset="-122"/>
              </a:rPr>
              <a:t>有限公司做大做强作出新的贡献。</a:t>
            </a:r>
            <a:endParaRPr lang="en-US" altLang="zh-CN" sz="1100" kern="0" dirty="0">
              <a:solidFill>
                <a:prstClr val="black">
                  <a:lumMod val="95000"/>
                  <a:lumOff val="5000"/>
                </a:prstClr>
              </a:solidFill>
            </a:endParaRPr>
          </a:p>
        </p:txBody>
      </p:sp>
      <p:sp>
        <p:nvSpPr>
          <p:cNvPr id="12" name="矩形 11"/>
          <p:cNvSpPr/>
          <p:nvPr/>
        </p:nvSpPr>
        <p:spPr>
          <a:xfrm>
            <a:off x="1259632" y="1949970"/>
            <a:ext cx="5604727" cy="45719"/>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pic>
        <p:nvPicPr>
          <p:cNvPr id="14" name="Picture 5" descr="10-1"/>
          <p:cNvPicPr>
            <a:picLocks noChangeAspect="1" noChangeArrowheads="1"/>
          </p:cNvPicPr>
          <p:nvPr/>
        </p:nvPicPr>
        <p:blipFill>
          <a:blip r:embed="rId3">
            <a:extLst>
              <a:ext uri="{28A0092B-C50C-407E-A947-70E740481C1C}">
                <a14:useLocalDpi xmlns:a14="http://schemas.microsoft.com/office/drawing/2010/main" val="0"/>
              </a:ext>
            </a:extLst>
          </a:blip>
          <a:srcRect r="8557"/>
          <a:stretch>
            <a:fillRect/>
          </a:stretch>
        </p:blipFill>
        <p:spPr bwMode="auto">
          <a:xfrm>
            <a:off x="1708511" y="627409"/>
            <a:ext cx="4356497" cy="185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59628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par>
                                <p:cTn id="9" presetID="26" presetClass="emph" presetSubtype="0" fill="hold" grpId="1" nodeType="withEffect">
                                  <p:stCondLst>
                                    <p:cond delay="500"/>
                                  </p:stCondLst>
                                  <p:childTnLst>
                                    <p:animEffect transition="out" filter="fade">
                                      <p:cBhvr>
                                        <p:cTn id="10" dur="1000" tmFilter="0, 0; .2, .5; .8, .5; 1, 0"/>
                                        <p:tgtEl>
                                          <p:spTgt spid="5"/>
                                        </p:tgtEl>
                                      </p:cBhvr>
                                    </p:animEffect>
                                    <p:animScale>
                                      <p:cBhvr>
                                        <p:cTn id="11" dur="500" autoRev="1" fill="hold"/>
                                        <p:tgtEl>
                                          <p:spTgt spid="5"/>
                                        </p:tgtEl>
                                      </p:cBhvr>
                                      <p:by x="105000" y="105000"/>
                                    </p:animScale>
                                  </p:childTnLst>
                                </p:cTn>
                              </p:par>
                              <p:par>
                                <p:cTn id="12" presetID="2" presetClass="entr" presetSubtype="3"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1+#ppt_w/2"/>
                                          </p:val>
                                        </p:tav>
                                        <p:tav tm="100000">
                                          <p:val>
                                            <p:strVal val="#ppt_x"/>
                                          </p:val>
                                        </p:tav>
                                      </p:tavLst>
                                    </p:anim>
                                    <p:anim calcmode="lin" valueType="num">
                                      <p:cBhvr additive="base">
                                        <p:cTn id="15" dur="100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0-#ppt_w/2"/>
                                          </p:val>
                                        </p:tav>
                                        <p:tav tm="100000">
                                          <p:val>
                                            <p:strVal val="#ppt_x"/>
                                          </p:val>
                                        </p:tav>
                                      </p:tavLst>
                                    </p:anim>
                                    <p:anim calcmode="lin" valueType="num">
                                      <p:cBhvr additive="base">
                                        <p:cTn id="19" dur="10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0-#ppt_w/2"/>
                                          </p:val>
                                        </p:tav>
                                        <p:tav tm="100000">
                                          <p:val>
                                            <p:strVal val="#ppt_x"/>
                                          </p:val>
                                        </p:tav>
                                      </p:tavLst>
                                    </p:anim>
                                    <p:anim calcmode="lin" valueType="num">
                                      <p:cBhvr additive="base">
                                        <p:cTn id="37" dur="1000" fill="hold"/>
                                        <p:tgtEl>
                                          <p:spTgt spid="12"/>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000"/>
                                        <p:tgtEl>
                                          <p:spTgt spid="14"/>
                                        </p:tgtEl>
                                      </p:cBhvr>
                                    </p:animEffect>
                                  </p:childTnLst>
                                </p:cTn>
                              </p:par>
                            </p:childTnLst>
                          </p:cTn>
                        </p:par>
                        <p:par>
                          <p:cTn id="41" fill="hold">
                            <p:stCondLst>
                              <p:cond delay="3500"/>
                            </p:stCondLst>
                            <p:childTnLst>
                              <p:par>
                                <p:cTn id="42" presetID="22" presetClass="entr" presetSubtype="8" fill="hold" grpId="0" nodeType="afterEffect">
                                  <p:stCondLst>
                                    <p:cond delay="0"/>
                                  </p:stCondLst>
                                  <p:iterate type="lt">
                                    <p:tmPct val="30000"/>
                                  </p:iterate>
                                  <p:childTnLst>
                                    <p:set>
                                      <p:cBhvr>
                                        <p:cTn id="43" dur="1" fill="hold">
                                          <p:stCondLst>
                                            <p:cond delay="0"/>
                                          </p:stCondLst>
                                        </p:cTn>
                                        <p:tgtEl>
                                          <p:spTgt spid="11"/>
                                        </p:tgtEl>
                                        <p:attrNameLst>
                                          <p:attrName>style.visibility</p:attrName>
                                        </p:attrNameLst>
                                      </p:cBhvr>
                                      <p:to>
                                        <p:strVal val="visible"/>
                                      </p:to>
                                    </p:set>
                                    <p:animEffect transition="in" filter="wipe(left)">
                                      <p:cBhvr>
                                        <p:cTn id="44" dur="100"/>
                                        <p:tgtEl>
                                          <p:spTgt spid="11"/>
                                        </p:tgtEl>
                                      </p:cBhvr>
                                    </p:animEffect>
                                  </p:childTnLst>
                                </p:cTn>
                              </p:par>
                              <p:par>
                                <p:cTn id="45" presetID="36" presetClass="emph" presetSubtype="0" fill="hold" grpId="1" nodeType="withEffect">
                                  <p:stCondLst>
                                    <p:cond delay="0"/>
                                  </p:stCondLst>
                                  <p:iterate type="lt">
                                    <p:tmPct val="30000"/>
                                  </p:iterate>
                                  <p:childTnLst>
                                    <p:animScale>
                                      <p:cBhvr>
                                        <p:cTn id="46" dur="50" autoRev="1" fill="hold">
                                          <p:stCondLst>
                                            <p:cond delay="0"/>
                                          </p:stCondLst>
                                        </p:cTn>
                                        <p:tgtEl>
                                          <p:spTgt spid="11"/>
                                        </p:tgtEl>
                                      </p:cBhvr>
                                      <p:to x="80000" y="100000"/>
                                    </p:animScale>
                                    <p:anim by="(#ppt_w*0.10)" calcmode="lin" valueType="num">
                                      <p:cBhvr>
                                        <p:cTn id="47" dur="50" autoRev="1" fill="hold">
                                          <p:stCondLst>
                                            <p:cond delay="0"/>
                                          </p:stCondLst>
                                        </p:cTn>
                                        <p:tgtEl>
                                          <p:spTgt spid="11"/>
                                        </p:tgtEl>
                                        <p:attrNameLst>
                                          <p:attrName>ppt_x</p:attrName>
                                        </p:attrNameLst>
                                      </p:cBhvr>
                                    </p:anim>
                                    <p:anim by="(-#ppt_w*0.10)" calcmode="lin" valueType="num">
                                      <p:cBhvr>
                                        <p:cTn id="48" dur="50" autoRev="1" fill="hold">
                                          <p:stCondLst>
                                            <p:cond delay="0"/>
                                          </p:stCondLst>
                                        </p:cTn>
                                        <p:tgtEl>
                                          <p:spTgt spid="11"/>
                                        </p:tgtEl>
                                        <p:attrNameLst>
                                          <p:attrName>ppt_y</p:attrName>
                                        </p:attrNameLst>
                                      </p:cBhvr>
                                    </p:anim>
                                    <p:animRot by="-480000">
                                      <p:cBhvr>
                                        <p:cTn id="49"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9" grpId="0" animBg="1"/>
      <p:bldP spid="8" grpId="0" animBg="1"/>
      <p:bldP spid="10" grpId="0" animBg="1"/>
      <p:bldP spid="11" grpId="0"/>
      <p:bldP spid="11" grpId="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Rectangle 22"/>
          <p:cNvSpPr>
            <a:spLocks noChangeArrowheads="1"/>
          </p:cNvSpPr>
          <p:nvPr/>
        </p:nvSpPr>
        <p:spPr bwMode="auto">
          <a:xfrm>
            <a:off x="1089993" y="2770191"/>
            <a:ext cx="1716088" cy="1711325"/>
          </a:xfrm>
          <a:prstGeom prst="rect">
            <a:avLst/>
          </a:prstGeom>
          <a:blipFill dpi="0" rotWithShape="1">
            <a:blip r:embed="rId3"/>
            <a:srcRect/>
            <a:stretch>
              <a:fillRect r="-15987"/>
            </a:stretch>
          </a:blipFill>
          <a:ln>
            <a:noFill/>
          </a:ln>
          <a:extLst/>
        </p:spPr>
        <p:txBody>
          <a:bodyPr lIns="91434" tIns="45717" rIns="91434" bIns="45717"/>
          <a:lstStyle/>
          <a:p>
            <a:pPr>
              <a:defRPr/>
            </a:pPr>
            <a:endParaRPr lang="zh-CN" altLang="en-US" kern="0">
              <a:solidFill>
                <a:sysClr val="windowText" lastClr="000000"/>
              </a:solidFill>
            </a:endParaRPr>
          </a:p>
        </p:txBody>
      </p:sp>
      <p:sp>
        <p:nvSpPr>
          <p:cNvPr id="10" name="Rectangle 23"/>
          <p:cNvSpPr>
            <a:spLocks noChangeArrowheads="1"/>
          </p:cNvSpPr>
          <p:nvPr/>
        </p:nvSpPr>
        <p:spPr bwMode="auto">
          <a:xfrm>
            <a:off x="2853707" y="1058866"/>
            <a:ext cx="1716087" cy="1711325"/>
          </a:xfrm>
          <a:prstGeom prst="rect">
            <a:avLst/>
          </a:prstGeom>
          <a:blipFill dpi="0" rotWithShape="1">
            <a:blip r:embed="rId4"/>
            <a:srcRect/>
            <a:stretch>
              <a:fillRect b="-29693"/>
            </a:stretch>
          </a:blipFill>
          <a:ln>
            <a:noFill/>
          </a:ln>
          <a:extLst/>
        </p:spPr>
        <p:txBody>
          <a:bodyPr lIns="91434" tIns="45717" rIns="91434" bIns="45717"/>
          <a:lstStyle/>
          <a:p>
            <a:pPr>
              <a:defRPr/>
            </a:pPr>
            <a:endParaRPr lang="zh-CN" altLang="en-US" kern="0">
              <a:solidFill>
                <a:sysClr val="windowText" lastClr="000000"/>
              </a:solidFill>
            </a:endParaRPr>
          </a:p>
        </p:txBody>
      </p:sp>
      <p:sp>
        <p:nvSpPr>
          <p:cNvPr id="11" name="Freeform 25"/>
          <p:cNvSpPr>
            <a:spLocks/>
          </p:cNvSpPr>
          <p:nvPr/>
        </p:nvSpPr>
        <p:spPr bwMode="auto">
          <a:xfrm>
            <a:off x="4617420" y="1058865"/>
            <a:ext cx="3482975" cy="3422650"/>
          </a:xfrm>
          <a:custGeom>
            <a:avLst/>
            <a:gdLst>
              <a:gd name="T0" fmla="*/ 0 w 2507"/>
              <a:gd name="T1" fmla="*/ 0 h 2464"/>
              <a:gd name="T2" fmla="*/ 0 w 2507"/>
              <a:gd name="T3" fmla="*/ 1232 h 2464"/>
              <a:gd name="T4" fmla="*/ 0 w 2507"/>
              <a:gd name="T5" fmla="*/ 2464 h 2464"/>
              <a:gd name="T6" fmla="*/ 2507 w 2507"/>
              <a:gd name="T7" fmla="*/ 2464 h 2464"/>
              <a:gd name="T8" fmla="*/ 2507 w 2507"/>
              <a:gd name="T9" fmla="*/ 1232 h 2464"/>
              <a:gd name="T10" fmla="*/ 2507 w 2507"/>
              <a:gd name="T11" fmla="*/ 0 h 2464"/>
              <a:gd name="T12" fmla="*/ 0 w 2507"/>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2507" h="2464">
                <a:moveTo>
                  <a:pt x="0" y="0"/>
                </a:moveTo>
                <a:lnTo>
                  <a:pt x="0" y="1232"/>
                </a:lnTo>
                <a:lnTo>
                  <a:pt x="0" y="2464"/>
                </a:lnTo>
                <a:lnTo>
                  <a:pt x="2507" y="2464"/>
                </a:lnTo>
                <a:lnTo>
                  <a:pt x="2507" y="1232"/>
                </a:lnTo>
                <a:lnTo>
                  <a:pt x="2507" y="0"/>
                </a:lnTo>
                <a:lnTo>
                  <a:pt x="0" y="0"/>
                </a:lnTo>
                <a:close/>
              </a:path>
            </a:pathLst>
          </a:custGeom>
          <a:blipFill dpi="0" rotWithShape="1">
            <a:blip r:embed="rId5"/>
            <a:srcRect/>
            <a:stretch>
              <a:fillRect b="-2240"/>
            </a:stretch>
          </a:blip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pPr>
              <a:defRPr/>
            </a:pPr>
            <a:endParaRPr lang="zh-CN" altLang="en-US" kern="0">
              <a:solidFill>
                <a:sysClr val="windowText" lastClr="000000"/>
              </a:solidFill>
            </a:endParaRPr>
          </a:p>
        </p:txBody>
      </p:sp>
      <p:grpSp>
        <p:nvGrpSpPr>
          <p:cNvPr id="12" name="组合 11"/>
          <p:cNvGrpSpPr>
            <a:grpSpLocks/>
          </p:cNvGrpSpPr>
          <p:nvPr/>
        </p:nvGrpSpPr>
        <p:grpSpPr bwMode="auto">
          <a:xfrm>
            <a:off x="1089993" y="1058866"/>
            <a:ext cx="1716088" cy="1711325"/>
            <a:chOff x="1066800" y="1058863"/>
            <a:chExt cx="1716088" cy="1711325"/>
          </a:xfrm>
          <a:gradFill>
            <a:gsLst>
              <a:gs pos="0">
                <a:srgbClr val="8A0012"/>
              </a:gs>
              <a:gs pos="50000">
                <a:srgbClr val="E01425"/>
              </a:gs>
              <a:gs pos="100000">
                <a:srgbClr val="DF6342"/>
              </a:gs>
            </a:gsLst>
            <a:lin ang="5400000" scaled="0"/>
          </a:gradFill>
        </p:grpSpPr>
        <p:sp>
          <p:nvSpPr>
            <p:cNvPr id="13" name="Rectangle 21"/>
            <p:cNvSpPr>
              <a:spLocks noChangeArrowheads="1"/>
            </p:cNvSpPr>
            <p:nvPr/>
          </p:nvSpPr>
          <p:spPr bwMode="auto">
            <a:xfrm>
              <a:off x="1066800" y="1058863"/>
              <a:ext cx="1716088" cy="1711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kern="0">
                <a:solidFill>
                  <a:sysClr val="windowText" lastClr="000000"/>
                </a:solidFill>
              </a:endParaRPr>
            </a:p>
          </p:txBody>
        </p:sp>
        <p:sp>
          <p:nvSpPr>
            <p:cNvPr id="14" name="Rectangle 26"/>
            <p:cNvSpPr>
              <a:spLocks noChangeArrowheads="1"/>
            </p:cNvSpPr>
            <p:nvPr/>
          </p:nvSpPr>
          <p:spPr bwMode="auto">
            <a:xfrm>
              <a:off x="1239838" y="1419225"/>
              <a:ext cx="1368425" cy="11079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zh-CN" altLang="en-US" sz="1600" b="1" kern="0" dirty="0">
                  <a:solidFill>
                    <a:srgbClr val="FFFFFF"/>
                  </a:solidFill>
                  <a:latin typeface="微软雅黑" pitchFamily="34" charset="-122"/>
                  <a:ea typeface="微软雅黑" pitchFamily="34" charset="-122"/>
                </a:rPr>
                <a:t>添加标题</a:t>
              </a:r>
            </a:p>
            <a:p>
              <a:pPr algn="ctr">
                <a:defRPr/>
              </a:pPr>
              <a:endParaRPr lang="zh-CN" altLang="en-US" sz="800" kern="0" dirty="0">
                <a:solidFill>
                  <a:srgbClr val="FFFFFF"/>
                </a:solidFill>
              </a:endParaRPr>
            </a:p>
            <a:p>
              <a:pPr>
                <a:defRPr/>
              </a:pPr>
              <a:r>
                <a:rPr lang="zh-CN" altLang="en-US" sz="800" kern="3000" spc="23" dirty="0">
                  <a:solidFill>
                    <a:sysClr val="window" lastClr="FFFFFF"/>
                  </a:solidFill>
                  <a:latin typeface="微软雅黑"/>
                  <a:ea typeface="微软雅黑"/>
                </a:rPr>
                <a:t>文字内容需概括精炼，建议与标题相关并符合整体语言风格，语言描述尽量简洁生动。单击此处添加文本内容，建议与标题相关并符合整体语言风格，语言描述尽量简洁生动。</a:t>
              </a:r>
              <a:endParaRPr lang="en-US" altLang="zh-CN" sz="800" kern="3000" spc="23" dirty="0">
                <a:solidFill>
                  <a:sysClr val="window" lastClr="FFFFFF"/>
                </a:solidFill>
                <a:latin typeface="微软雅黑"/>
                <a:ea typeface="微软雅黑"/>
              </a:endParaRPr>
            </a:p>
          </p:txBody>
        </p:sp>
      </p:grpSp>
      <p:grpSp>
        <p:nvGrpSpPr>
          <p:cNvPr id="15" name="组合 14"/>
          <p:cNvGrpSpPr>
            <a:grpSpLocks/>
          </p:cNvGrpSpPr>
          <p:nvPr/>
        </p:nvGrpSpPr>
        <p:grpSpPr bwMode="auto">
          <a:xfrm>
            <a:off x="2853707" y="2770191"/>
            <a:ext cx="1716087" cy="1711325"/>
            <a:chOff x="2830513" y="2770188"/>
            <a:chExt cx="1716087" cy="1711325"/>
          </a:xfrm>
          <a:gradFill>
            <a:gsLst>
              <a:gs pos="0">
                <a:srgbClr val="8A0012"/>
              </a:gs>
              <a:gs pos="50000">
                <a:srgbClr val="E01425"/>
              </a:gs>
              <a:gs pos="100000">
                <a:srgbClr val="DF6342"/>
              </a:gs>
            </a:gsLst>
            <a:lin ang="5400000" scaled="0"/>
          </a:gradFill>
        </p:grpSpPr>
        <p:sp>
          <p:nvSpPr>
            <p:cNvPr id="16" name="Rectangle 24"/>
            <p:cNvSpPr>
              <a:spLocks noChangeArrowheads="1"/>
            </p:cNvSpPr>
            <p:nvPr/>
          </p:nvSpPr>
          <p:spPr bwMode="auto">
            <a:xfrm>
              <a:off x="2830513" y="2770188"/>
              <a:ext cx="1716087" cy="1711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kern="0">
                <a:solidFill>
                  <a:sysClr val="windowText" lastClr="000000"/>
                </a:solidFill>
              </a:endParaRPr>
            </a:p>
          </p:txBody>
        </p:sp>
        <p:sp>
          <p:nvSpPr>
            <p:cNvPr id="17" name="Rectangle 27"/>
            <p:cNvSpPr>
              <a:spLocks noChangeArrowheads="1"/>
            </p:cNvSpPr>
            <p:nvPr/>
          </p:nvSpPr>
          <p:spPr bwMode="auto">
            <a:xfrm>
              <a:off x="3011488" y="3152775"/>
              <a:ext cx="1368425" cy="11079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zh-CN" altLang="en-US" sz="1600" b="1" kern="0" dirty="0">
                  <a:solidFill>
                    <a:srgbClr val="FFFFFF"/>
                  </a:solidFill>
                  <a:latin typeface="微软雅黑" pitchFamily="34" charset="-122"/>
                  <a:ea typeface="微软雅黑" pitchFamily="34" charset="-122"/>
                </a:rPr>
                <a:t>添加标题</a:t>
              </a:r>
            </a:p>
            <a:p>
              <a:pPr algn="ctr">
                <a:defRPr/>
              </a:pPr>
              <a:endParaRPr lang="zh-CN" altLang="en-US" sz="800" kern="0" dirty="0">
                <a:solidFill>
                  <a:srgbClr val="FFFFFF"/>
                </a:solidFill>
              </a:endParaRPr>
            </a:p>
            <a:p>
              <a:pPr>
                <a:defRPr/>
              </a:pPr>
              <a:r>
                <a:rPr lang="zh-CN" altLang="en-US" sz="800" kern="3000" spc="23" dirty="0">
                  <a:solidFill>
                    <a:prstClr val="white"/>
                  </a:solidFill>
                  <a:latin typeface="微软雅黑"/>
                  <a:ea typeface="微软雅黑"/>
                </a:rPr>
                <a:t>文字内容需概括精炼，建议与标题相关并符合整体语言风格，语言描述尽量简洁生动。单击此处添加文本内容，建议与标题相关并符合整体语言风格，语言描述尽量简洁生动。</a:t>
              </a:r>
              <a:endParaRPr lang="en-US" altLang="zh-CN" sz="800" kern="3000" spc="23" dirty="0">
                <a:solidFill>
                  <a:prstClr val="white"/>
                </a:solidFill>
                <a:latin typeface="微软雅黑"/>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par>
                                <p:cTn id="21" presetID="3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par>
                                <p:cTn id="27" presetID="3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56" name="组合 55"/>
          <p:cNvGrpSpPr/>
          <p:nvPr/>
        </p:nvGrpSpPr>
        <p:grpSpPr>
          <a:xfrm>
            <a:off x="2824431" y="1695747"/>
            <a:ext cx="2628619" cy="2628031"/>
            <a:chOff x="3868719" y="1776670"/>
            <a:chExt cx="2628619" cy="2628031"/>
          </a:xfrm>
        </p:grpSpPr>
        <p:sp>
          <p:nvSpPr>
            <p:cNvPr id="57"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58"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a:defRPr/>
              </a:pPr>
              <a:r>
                <a:rPr lang="zh-CN" altLang="en-US" kern="0" dirty="0">
                  <a:solidFill>
                    <a:srgbClr val="5A5959"/>
                  </a:solidFill>
                  <a:ea typeface="微软雅黑"/>
                </a:rPr>
                <a:t>单击此处添加文本</a:t>
              </a:r>
              <a:endParaRPr lang="en-US" kern="0" dirty="0">
                <a:solidFill>
                  <a:srgbClr val="5A5959"/>
                </a:solidFill>
                <a:ea typeface="微软雅黑"/>
              </a:endParaRPr>
            </a:p>
          </p:txBody>
        </p:sp>
      </p:grpSp>
      <p:grpSp>
        <p:nvGrpSpPr>
          <p:cNvPr id="59" name="组合 58"/>
          <p:cNvGrpSpPr/>
          <p:nvPr/>
        </p:nvGrpSpPr>
        <p:grpSpPr>
          <a:xfrm>
            <a:off x="5115803" y="1268302"/>
            <a:ext cx="1790385" cy="1789984"/>
            <a:chOff x="6012485" y="1170407"/>
            <a:chExt cx="1487948" cy="1487615"/>
          </a:xfrm>
        </p:grpSpPr>
        <p:sp>
          <p:nvSpPr>
            <p:cNvPr id="60"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61"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ea typeface="微软雅黑"/>
                </a:rPr>
                <a:t>单击此处添加文本</a:t>
              </a:r>
              <a:endParaRPr lang="en-US" altLang="zh-CN" sz="1200" kern="0" dirty="0">
                <a:solidFill>
                  <a:srgbClr val="5A5959"/>
                </a:solidFill>
                <a:ea typeface="微软雅黑"/>
              </a:endParaRPr>
            </a:p>
          </p:txBody>
        </p:sp>
      </p:grpSp>
      <p:grpSp>
        <p:nvGrpSpPr>
          <p:cNvPr id="62" name="组合 61"/>
          <p:cNvGrpSpPr/>
          <p:nvPr/>
        </p:nvGrpSpPr>
        <p:grpSpPr>
          <a:xfrm>
            <a:off x="892800" y="1481746"/>
            <a:ext cx="2075647" cy="2080525"/>
            <a:chOff x="2057536" y="1194444"/>
            <a:chExt cx="2075647" cy="2080525"/>
          </a:xfrm>
        </p:grpSpPr>
        <p:sp>
          <p:nvSpPr>
            <p:cNvPr id="6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64"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
        <p:nvSpPr>
          <p:cNvPr id="65" name="Freeform 10"/>
          <p:cNvSpPr>
            <a:spLocks/>
          </p:cNvSpPr>
          <p:nvPr/>
        </p:nvSpPr>
        <p:spPr bwMode="auto">
          <a:xfrm>
            <a:off x="1496919"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8A0012"/>
              </a:gs>
              <a:gs pos="50000">
                <a:srgbClr val="E01425"/>
              </a:gs>
              <a:gs pos="100000">
                <a:srgbClr val="DF6342"/>
              </a:gs>
            </a:gsLst>
            <a:lin ang="5400000" scaled="0"/>
          </a:gradFill>
          <a:ln w="9525" cap="rnd">
            <a:solidFill>
              <a:srgbClr val="E6E6E6"/>
            </a:solidFill>
            <a:prstDash val="solid"/>
            <a:round/>
            <a:headEnd/>
            <a:tailEnd/>
          </a:ln>
          <a:extLst/>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66" name="TextBox 53"/>
          <p:cNvSpPr txBox="1">
            <a:spLocks noChangeArrowheads="1"/>
          </p:cNvSpPr>
          <p:nvPr/>
        </p:nvSpPr>
        <p:spPr bwMode="auto">
          <a:xfrm>
            <a:off x="952222" y="1111846"/>
            <a:ext cx="172823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sp>
        <p:nvSpPr>
          <p:cNvPr id="67" name="TextBox 53"/>
          <p:cNvSpPr txBox="1">
            <a:spLocks noChangeArrowheads="1"/>
          </p:cNvSpPr>
          <p:nvPr/>
        </p:nvSpPr>
        <p:spPr bwMode="auto">
          <a:xfrm>
            <a:off x="3184471" y="1347615"/>
            <a:ext cx="172823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sp>
        <p:nvSpPr>
          <p:cNvPr id="68" name="TextBox 53"/>
          <p:cNvSpPr txBox="1">
            <a:spLocks noChangeArrowheads="1"/>
          </p:cNvSpPr>
          <p:nvPr/>
        </p:nvSpPr>
        <p:spPr bwMode="auto">
          <a:xfrm>
            <a:off x="6712862" y="1687910"/>
            <a:ext cx="151216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grpSp>
        <p:nvGrpSpPr>
          <p:cNvPr id="69" name="组合 68"/>
          <p:cNvGrpSpPr/>
          <p:nvPr/>
        </p:nvGrpSpPr>
        <p:grpSpPr>
          <a:xfrm>
            <a:off x="6640854" y="2135810"/>
            <a:ext cx="1656184" cy="1660076"/>
            <a:chOff x="2057536" y="1194444"/>
            <a:chExt cx="2075647" cy="2080525"/>
          </a:xfrm>
        </p:grpSpPr>
        <p:sp>
          <p:nvSpPr>
            <p:cNvPr id="7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0">
                  <a:srgbClr val="8A0012"/>
                </a:gs>
                <a:gs pos="50000">
                  <a:srgbClr val="E01425"/>
                </a:gs>
                <a:gs pos="100000">
                  <a:srgbClr val="DF6342"/>
                </a:gs>
              </a:gsLst>
              <a:lin ang="5400000" scaled="0"/>
            </a:gra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71"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par>
                                <p:cTn id="12" presetID="10" presetClass="entr" presetSubtype="0" fill="hold" nodeType="withEffect">
                                  <p:stCondLst>
                                    <p:cond delay="4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10" presetClass="entr" presetSubtype="0" fill="hold" nodeType="withEffect">
                                  <p:stCondLst>
                                    <p:cond delay="6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p:tgtEl>
                                          <p:spTgt spid="65"/>
                                        </p:tgtEl>
                                        <p:attrNameLst>
                                          <p:attrName>ppt_x</p:attrName>
                                        </p:attrNameLst>
                                      </p:cBhvr>
                                      <p:tavLst>
                                        <p:tav tm="0">
                                          <p:val>
                                            <p:strVal val="#ppt_x-#ppt_w*1.125000"/>
                                          </p:val>
                                        </p:tav>
                                        <p:tav tm="100000">
                                          <p:val>
                                            <p:strVal val="#ppt_x"/>
                                          </p:val>
                                        </p:tav>
                                      </p:tavLst>
                                    </p:anim>
                                    <p:animEffect transition="in" filter="wipe(right)">
                                      <p:cBhvr>
                                        <p:cTn id="25" dur="500"/>
                                        <p:tgtEl>
                                          <p:spTgt spid="65"/>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21600000">
                                      <p:cBhvr>
                                        <p:cTn id="28" dur="2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2"/>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59"/>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69"/>
                                        </p:tgtEl>
                                        <p:attrNameLst>
                                          <p:attrName>r</p:attrName>
                                        </p:attrNameLst>
                                      </p:cBhvr>
                                    </p:animRot>
                                  </p:childTnLst>
                                </p:cTn>
                              </p:par>
                              <p:par>
                                <p:cTn id="35" presetID="42" presetClass="entr" presetSubtype="0" fill="hold" grpId="0" nodeType="withEffect">
                                  <p:stCondLst>
                                    <p:cond delay="6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anim calcmode="lin" valueType="num">
                                      <p:cBhvr>
                                        <p:cTn id="38" dur="500" fill="hold"/>
                                        <p:tgtEl>
                                          <p:spTgt spid="66"/>
                                        </p:tgtEl>
                                        <p:attrNameLst>
                                          <p:attrName>ppt_x</p:attrName>
                                        </p:attrNameLst>
                                      </p:cBhvr>
                                      <p:tavLst>
                                        <p:tav tm="0">
                                          <p:val>
                                            <p:strVal val="#ppt_x"/>
                                          </p:val>
                                        </p:tav>
                                        <p:tav tm="100000">
                                          <p:val>
                                            <p:strVal val="#ppt_x"/>
                                          </p:val>
                                        </p:tav>
                                      </p:tavLst>
                                    </p:anim>
                                    <p:anim calcmode="lin" valueType="num">
                                      <p:cBhvr>
                                        <p:cTn id="39" dur="5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10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anim calcmode="lin" valueType="num">
                                      <p:cBhvr>
                                        <p:cTn id="43" dur="500" fill="hold"/>
                                        <p:tgtEl>
                                          <p:spTgt spid="67"/>
                                        </p:tgtEl>
                                        <p:attrNameLst>
                                          <p:attrName>ppt_x</p:attrName>
                                        </p:attrNameLst>
                                      </p:cBhvr>
                                      <p:tavLst>
                                        <p:tav tm="0">
                                          <p:val>
                                            <p:strVal val="#ppt_x"/>
                                          </p:val>
                                        </p:tav>
                                        <p:tav tm="100000">
                                          <p:val>
                                            <p:strVal val="#ppt_x"/>
                                          </p:val>
                                        </p:tav>
                                      </p:tavLst>
                                    </p:anim>
                                    <p:anim calcmode="lin" valueType="num">
                                      <p:cBhvr>
                                        <p:cTn id="44" dur="5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anim calcmode="lin" valueType="num">
                                      <p:cBhvr>
                                        <p:cTn id="48" dur="500" fill="hold"/>
                                        <p:tgtEl>
                                          <p:spTgt spid="68"/>
                                        </p:tgtEl>
                                        <p:attrNameLst>
                                          <p:attrName>ppt_x</p:attrName>
                                        </p:attrNameLst>
                                      </p:cBhvr>
                                      <p:tavLst>
                                        <p:tav tm="0">
                                          <p:val>
                                            <p:strVal val="#ppt_x"/>
                                          </p:val>
                                        </p:tav>
                                        <p:tav tm="100000">
                                          <p:val>
                                            <p:strVal val="#ppt_x"/>
                                          </p:val>
                                        </p:tav>
                                      </p:tavLst>
                                    </p:anim>
                                    <p:anim calcmode="lin" valueType="num">
                                      <p:cBhvr>
                                        <p:cTn id="49"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5" grpId="0" animBg="1"/>
      <p:bldP spid="66" grpId="0"/>
      <p:bldP spid="67" grpId="0"/>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Shape 650"/>
          <p:cNvSpPr/>
          <p:nvPr/>
        </p:nvSpPr>
        <p:spPr>
          <a:xfrm>
            <a:off x="3171828" y="1566863"/>
            <a:ext cx="2727325" cy="27273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ysClr val="windowText" lastClr="000000">
              <a:lumMod val="65000"/>
              <a:lumOff val="35000"/>
            </a:sysClr>
          </a:solidFill>
          <a:ln w="12700">
            <a:miter lim="400000"/>
          </a:ln>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Calibri"/>
              <a:sym typeface="Helvetica Light"/>
            </a:endParaRPr>
          </a:p>
        </p:txBody>
      </p:sp>
      <p:sp>
        <p:nvSpPr>
          <p:cNvPr id="10" name="Shape 674"/>
          <p:cNvSpPr/>
          <p:nvPr/>
        </p:nvSpPr>
        <p:spPr>
          <a:xfrm>
            <a:off x="5013326" y="1611316"/>
            <a:ext cx="1209675" cy="187325"/>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1" name="Shape 653"/>
          <p:cNvSpPr/>
          <p:nvPr/>
        </p:nvSpPr>
        <p:spPr>
          <a:xfrm>
            <a:off x="3938591" y="1560516"/>
            <a:ext cx="1195387" cy="1196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2" name="Shape 656"/>
          <p:cNvSpPr/>
          <p:nvPr/>
        </p:nvSpPr>
        <p:spPr>
          <a:xfrm>
            <a:off x="4710116" y="2332041"/>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3" name="Shape 659"/>
          <p:cNvSpPr/>
          <p:nvPr/>
        </p:nvSpPr>
        <p:spPr>
          <a:xfrm>
            <a:off x="3938591" y="3103566"/>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4" name="Shape 662"/>
          <p:cNvSpPr/>
          <p:nvPr/>
        </p:nvSpPr>
        <p:spPr>
          <a:xfrm>
            <a:off x="3167066" y="2332041"/>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5" name="Shape 675"/>
          <p:cNvSpPr/>
          <p:nvPr/>
        </p:nvSpPr>
        <p:spPr>
          <a:xfrm>
            <a:off x="5905500" y="2946403"/>
            <a:ext cx="457200" cy="3857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525" y="3119"/>
                  <a:pt x="18725" y="10319"/>
                  <a:pt x="21600" y="2160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6" name="Shape 676"/>
          <p:cNvSpPr/>
          <p:nvPr/>
        </p:nvSpPr>
        <p:spPr>
          <a:xfrm>
            <a:off x="2871789" y="3505200"/>
            <a:ext cx="1079500" cy="344488"/>
          </a:xfrm>
          <a:custGeom>
            <a:avLst/>
            <a:gdLst/>
            <a:ahLst/>
            <a:cxnLst>
              <a:cxn ang="0">
                <a:pos x="wd2" y="hd2"/>
              </a:cxn>
              <a:cxn ang="5400000">
                <a:pos x="wd2" y="hd2"/>
              </a:cxn>
              <a:cxn ang="10800000">
                <a:pos x="wd2" y="hd2"/>
              </a:cxn>
              <a:cxn ang="16200000">
                <a:pos x="wd2" y="hd2"/>
              </a:cxn>
            </a:cxnLst>
            <a:rect l="0" t="0" r="r" b="b"/>
            <a:pathLst>
              <a:path w="21600" h="18880" extrusionOk="0">
                <a:moveTo>
                  <a:pt x="21600" y="17733"/>
                </a:moveTo>
                <a:cubicBezTo>
                  <a:pt x="10878" y="21600"/>
                  <a:pt x="3678" y="15689"/>
                  <a:pt x="0" y="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7" name="Shape 677"/>
          <p:cNvSpPr/>
          <p:nvPr/>
        </p:nvSpPr>
        <p:spPr>
          <a:xfrm>
            <a:off x="2816228" y="1779591"/>
            <a:ext cx="811213" cy="56832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552" y="9153"/>
                  <a:pt x="10352" y="1953"/>
                  <a:pt x="0" y="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8" name="TextBox 17"/>
          <p:cNvSpPr txBox="1">
            <a:spLocks noChangeArrowheads="1"/>
          </p:cNvSpPr>
          <p:nvPr/>
        </p:nvSpPr>
        <p:spPr bwMode="auto">
          <a:xfrm>
            <a:off x="6362703" y="2011366"/>
            <a:ext cx="1820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19" name="Text Placeholder 2"/>
          <p:cNvSpPr txBox="1">
            <a:spLocks/>
          </p:cNvSpPr>
          <p:nvPr/>
        </p:nvSpPr>
        <p:spPr bwMode="auto">
          <a:xfrm>
            <a:off x="6362703" y="1722438"/>
            <a:ext cx="16351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6362703" y="3740152"/>
            <a:ext cx="18208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1" name="Text Placeholder 2"/>
          <p:cNvSpPr txBox="1">
            <a:spLocks/>
          </p:cNvSpPr>
          <p:nvPr/>
        </p:nvSpPr>
        <p:spPr bwMode="auto">
          <a:xfrm>
            <a:off x="6362703" y="3430590"/>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2" name="TextBox 21"/>
          <p:cNvSpPr txBox="1">
            <a:spLocks noChangeArrowheads="1"/>
          </p:cNvSpPr>
          <p:nvPr/>
        </p:nvSpPr>
        <p:spPr bwMode="auto">
          <a:xfrm>
            <a:off x="911228" y="2011366"/>
            <a:ext cx="1814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3" name="Text Placeholder 2"/>
          <p:cNvSpPr txBox="1">
            <a:spLocks/>
          </p:cNvSpPr>
          <p:nvPr/>
        </p:nvSpPr>
        <p:spPr bwMode="auto">
          <a:xfrm>
            <a:off x="1055691" y="1725615"/>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23"/>
          <p:cNvSpPr txBox="1">
            <a:spLocks noChangeArrowheads="1"/>
          </p:cNvSpPr>
          <p:nvPr/>
        </p:nvSpPr>
        <p:spPr bwMode="auto">
          <a:xfrm>
            <a:off x="911225" y="3722691"/>
            <a:ext cx="18097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5" name="Text Placeholder 2"/>
          <p:cNvSpPr txBox="1">
            <a:spLocks/>
          </p:cNvSpPr>
          <p:nvPr/>
        </p:nvSpPr>
        <p:spPr bwMode="auto">
          <a:xfrm>
            <a:off x="1055691" y="3430590"/>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6" name="Rectangle 28"/>
          <p:cNvSpPr/>
          <p:nvPr/>
        </p:nvSpPr>
        <p:spPr>
          <a:xfrm>
            <a:off x="3938591" y="2089152"/>
            <a:ext cx="1195387"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P1</a:t>
            </a:r>
          </a:p>
        </p:txBody>
      </p:sp>
      <p:sp>
        <p:nvSpPr>
          <p:cNvPr id="27" name="Rectangle 33"/>
          <p:cNvSpPr/>
          <p:nvPr/>
        </p:nvSpPr>
        <p:spPr>
          <a:xfrm>
            <a:off x="4703766" y="2846391"/>
            <a:ext cx="1195387" cy="223837"/>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P2</a:t>
            </a:r>
          </a:p>
        </p:txBody>
      </p:sp>
      <p:sp>
        <p:nvSpPr>
          <p:cNvPr id="28" name="Rectangle 35"/>
          <p:cNvSpPr/>
          <p:nvPr/>
        </p:nvSpPr>
        <p:spPr>
          <a:xfrm>
            <a:off x="3168652" y="2847975"/>
            <a:ext cx="1195388"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P4</a:t>
            </a:r>
          </a:p>
        </p:txBody>
      </p:sp>
      <p:sp>
        <p:nvSpPr>
          <p:cNvPr id="29" name="Rectangle 36"/>
          <p:cNvSpPr/>
          <p:nvPr/>
        </p:nvSpPr>
        <p:spPr>
          <a:xfrm>
            <a:off x="3938591" y="3632201"/>
            <a:ext cx="1195387"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P3</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childTnLst>
                                </p:cTn>
                              </p:par>
                              <p:par>
                                <p:cTn id="26" presetID="18" presetClass="entr" presetSubtype="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Right)">
                                      <p:cBhvr>
                                        <p:cTn id="28" dur="500"/>
                                        <p:tgtEl>
                                          <p:spTgt spid="18"/>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500"/>
                            </p:stCondLst>
                            <p:childTnLst>
                              <p:par>
                                <p:cTn id="41" presetID="1" presetClass="entr" presetSubtype="0" fill="hold" grpId="0" nodeType="afterEffect">
                                  <p:stCondLst>
                                    <p:cond delay="0"/>
                                  </p:stCondLst>
                                  <p:childTnLst>
                                    <p:set>
                                      <p:cBhvr>
                                        <p:cTn id="42" dur="1" fill="hold">
                                          <p:stCondLst>
                                            <p:cond delay="0"/>
                                          </p:stCondLst>
                                        </p:cTn>
                                        <p:tgtEl>
                                          <p:spTgt spid="21">
                                            <p:txEl>
                                              <p:pRg st="0" end="0"/>
                                            </p:txEl>
                                          </p:spTgt>
                                        </p:tgtEl>
                                        <p:attrNameLst>
                                          <p:attrName>style.visibility</p:attrName>
                                        </p:attrNameLst>
                                      </p:cBhvr>
                                      <p:to>
                                        <p:strVal val="visible"/>
                                      </p:to>
                                    </p:set>
                                  </p:childTnLst>
                                </p:cTn>
                              </p:par>
                              <p:par>
                                <p:cTn id="43" presetID="18" presetClass="entr" presetSubtype="6"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strips(downRight)">
                                      <p:cBhvr>
                                        <p:cTn id="45" dur="500"/>
                                        <p:tgtEl>
                                          <p:spTgt spid="20"/>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childTnLst>
                          </p:cTn>
                        </p:par>
                        <p:par>
                          <p:cTn id="57" fill="hold">
                            <p:stCondLst>
                              <p:cond delay="5000"/>
                            </p:stCondLst>
                            <p:childTnLst>
                              <p:par>
                                <p:cTn id="58" presetID="1" presetClass="entr" presetSubtype="0" fill="hold" grpId="0" nodeType="afterEffect">
                                  <p:stCondLst>
                                    <p:cond delay="0"/>
                                  </p:stCondLst>
                                  <p:childTnLst>
                                    <p:set>
                                      <p:cBhvr>
                                        <p:cTn id="59" dur="1" fill="hold">
                                          <p:stCondLst>
                                            <p:cond delay="0"/>
                                          </p:stCondLst>
                                        </p:cTn>
                                        <p:tgtEl>
                                          <p:spTgt spid="25">
                                            <p:txEl>
                                              <p:pRg st="0" end="0"/>
                                            </p:txEl>
                                          </p:spTgt>
                                        </p:tgtEl>
                                        <p:attrNameLst>
                                          <p:attrName>style.visibility</p:attrName>
                                        </p:attrNameLst>
                                      </p:cBhvr>
                                      <p:to>
                                        <p:strVal val="visible"/>
                                      </p:to>
                                    </p:set>
                                  </p:childTnLst>
                                </p:cTn>
                              </p:par>
                              <p:par>
                                <p:cTn id="60" presetID="18" presetClass="entr" presetSubtype="12"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strips(downLeft)">
                                      <p:cBhvr>
                                        <p:cTn id="62" dur="500"/>
                                        <p:tgtEl>
                                          <p:spTgt spid="24"/>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par>
                          <p:cTn id="70" fill="hold">
                            <p:stCondLst>
                              <p:cond delay="6000"/>
                            </p:stCondLst>
                            <p:childTnLst>
                              <p:par>
                                <p:cTn id="71" presetID="22" presetClass="entr" presetSubtype="2"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right)">
                                      <p:cBhvr>
                                        <p:cTn id="73" dur="500"/>
                                        <p:tgtEl>
                                          <p:spTgt spid="17"/>
                                        </p:tgtEl>
                                      </p:cBhvr>
                                    </p:animEffect>
                                  </p:childTnLst>
                                </p:cTn>
                              </p:par>
                            </p:childTnLst>
                          </p:cTn>
                        </p:par>
                        <p:par>
                          <p:cTn id="74" fill="hold">
                            <p:stCondLst>
                              <p:cond delay="6500"/>
                            </p:stCondLst>
                            <p:childTnLst>
                              <p:par>
                                <p:cTn id="75" presetID="1" presetClass="entr" presetSubtype="0" fill="hold" grpId="0" nodeType="afterEffect">
                                  <p:stCondLst>
                                    <p:cond delay="0"/>
                                  </p:stCondLst>
                                  <p:childTnLst>
                                    <p:set>
                                      <p:cBhvr>
                                        <p:cTn id="76" dur="1" fill="hold">
                                          <p:stCondLst>
                                            <p:cond delay="0"/>
                                          </p:stCondLst>
                                        </p:cTn>
                                        <p:tgtEl>
                                          <p:spTgt spid="23">
                                            <p:txEl>
                                              <p:pRg st="0" end="0"/>
                                            </p:txEl>
                                          </p:spTgt>
                                        </p:tgtEl>
                                        <p:attrNameLst>
                                          <p:attrName>style.visibility</p:attrName>
                                        </p:attrNameLst>
                                      </p:cBhvr>
                                      <p:to>
                                        <p:strVal val="visible"/>
                                      </p:to>
                                    </p:set>
                                  </p:childTnLst>
                                </p:cTn>
                              </p:par>
                              <p:par>
                                <p:cTn id="77" presetID="18" presetClass="entr" presetSubtype="12"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strips(downLef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build="p"/>
      <p:bldP spid="20" grpId="0"/>
      <p:bldP spid="21" grpId="0" build="p"/>
      <p:bldP spid="22" grpId="0"/>
      <p:bldP spid="23" grpId="0" build="p"/>
      <p:bldP spid="24" grpId="0"/>
      <p:bldP spid="25" grpId="0" build="p"/>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04</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3548527" y="2044883"/>
            <a:ext cx="1533962" cy="642882"/>
            <a:chOff x="3326751" y="2376208"/>
            <a:chExt cx="1661787" cy="696453"/>
          </a:xfrm>
        </p:grpSpPr>
        <p:grpSp>
          <p:nvGrpSpPr>
            <p:cNvPr id="10" name="组合 9"/>
            <p:cNvGrpSpPr/>
            <p:nvPr/>
          </p:nvGrpSpPr>
          <p:grpSpPr>
            <a:xfrm>
              <a:off x="3326751" y="2376208"/>
              <a:ext cx="1661787" cy="696453"/>
              <a:chOff x="3326751" y="2376208"/>
              <a:chExt cx="1661787" cy="696453"/>
            </a:xfrm>
          </p:grpSpPr>
          <p:grpSp>
            <p:nvGrpSpPr>
              <p:cNvPr id="12" name="组合 11"/>
              <p:cNvGrpSpPr/>
              <p:nvPr/>
            </p:nvGrpSpPr>
            <p:grpSpPr>
              <a:xfrm>
                <a:off x="3328062" y="2376208"/>
                <a:ext cx="1660476" cy="696453"/>
                <a:chOff x="2402655" y="2641427"/>
                <a:chExt cx="2044380" cy="857473"/>
              </a:xfrm>
              <a:effectLst>
                <a:outerShdw blurRad="292100" dist="419100" dir="6540000" algn="tl" rotWithShape="0">
                  <a:prstClr val="black">
                    <a:alpha val="40000"/>
                  </a:prstClr>
                </a:outerShdw>
              </a:effectLst>
            </p:grpSpPr>
            <p:sp>
              <p:nvSpPr>
                <p:cNvPr id="14"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gradFill>
                  <a:gsLst>
                    <a:gs pos="43744">
                      <a:srgbClr val="E01425"/>
                    </a:gs>
                    <a:gs pos="4000">
                      <a:srgbClr val="8A0012"/>
                    </a:gs>
                    <a:gs pos="100000">
                      <a:srgbClr val="DF6342"/>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3"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TextBox 10"/>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17" name="组合 16"/>
          <p:cNvGrpSpPr/>
          <p:nvPr/>
        </p:nvGrpSpPr>
        <p:grpSpPr>
          <a:xfrm>
            <a:off x="2622362" y="2284993"/>
            <a:ext cx="1960275" cy="796226"/>
            <a:chOff x="2323409" y="2636324"/>
            <a:chExt cx="2123625" cy="862576"/>
          </a:xfrm>
        </p:grpSpPr>
        <p:grpSp>
          <p:nvGrpSpPr>
            <p:cNvPr id="18" name="组合 17"/>
            <p:cNvGrpSpPr/>
            <p:nvPr/>
          </p:nvGrpSpPr>
          <p:grpSpPr>
            <a:xfrm>
              <a:off x="2323409" y="2636324"/>
              <a:ext cx="2123625" cy="862576"/>
              <a:chOff x="2323409" y="2636324"/>
              <a:chExt cx="2123625" cy="862576"/>
            </a:xfrm>
          </p:grpSpPr>
          <p:grpSp>
            <p:nvGrpSpPr>
              <p:cNvPr id="20" name="组合 19"/>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22"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矩形 1"/>
              <p:cNvSpPr/>
              <p:nvPr/>
            </p:nvSpPr>
            <p:spPr>
              <a:xfrm>
                <a:off x="2323409"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TextBox 18"/>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25" name="组合 24"/>
          <p:cNvGrpSpPr/>
          <p:nvPr/>
        </p:nvGrpSpPr>
        <p:grpSpPr>
          <a:xfrm>
            <a:off x="4669729" y="2358323"/>
            <a:ext cx="1337011" cy="701901"/>
            <a:chOff x="4541381" y="2715766"/>
            <a:chExt cx="1448424" cy="760390"/>
          </a:xfrm>
        </p:grpSpPr>
        <p:grpSp>
          <p:nvGrpSpPr>
            <p:cNvPr id="26" name="组合 25"/>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28"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TextBox 26"/>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 name="组合 30"/>
          <p:cNvGrpSpPr/>
          <p:nvPr/>
        </p:nvGrpSpPr>
        <p:grpSpPr>
          <a:xfrm>
            <a:off x="4063845" y="2703399"/>
            <a:ext cx="1663936" cy="873529"/>
            <a:chOff x="3885010" y="3089595"/>
            <a:chExt cx="1802592" cy="946320"/>
          </a:xfrm>
        </p:grpSpPr>
        <p:grpSp>
          <p:nvGrpSpPr>
            <p:cNvPr id="32" name="组合 31"/>
            <p:cNvGrpSpPr/>
            <p:nvPr/>
          </p:nvGrpSpPr>
          <p:grpSpPr>
            <a:xfrm>
              <a:off x="3885010" y="3089595"/>
              <a:ext cx="1802592" cy="946320"/>
              <a:chOff x="3885010" y="3089595"/>
              <a:chExt cx="1802592" cy="946320"/>
            </a:xfrm>
          </p:grpSpPr>
          <p:grpSp>
            <p:nvGrpSpPr>
              <p:cNvPr id="34" name="组合 33"/>
              <p:cNvGrpSpPr/>
              <p:nvPr/>
            </p:nvGrpSpPr>
            <p:grpSpPr>
              <a:xfrm>
                <a:off x="3885010" y="3089595"/>
                <a:ext cx="1802592" cy="946320"/>
                <a:chOff x="3885010" y="3089595"/>
                <a:chExt cx="1802592" cy="946320"/>
              </a:xfrm>
              <a:effectLst>
                <a:outerShdw blurRad="292100" dist="419100" dir="6540000" algn="tl" rotWithShape="0">
                  <a:prstClr val="black">
                    <a:alpha val="40000"/>
                  </a:prstClr>
                </a:outerShdw>
              </a:effectLst>
            </p:grpSpPr>
            <p:sp>
              <p:nvSpPr>
                <p:cNvPr id="36"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5"/>
                <p:cNvSpPr/>
                <p:nvPr/>
              </p:nvSpPr>
              <p:spPr>
                <a:xfrm>
                  <a:off x="3907589" y="3089595"/>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TextBox 32"/>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9" name="Text Box 11"/>
          <p:cNvSpPr txBox="1">
            <a:spLocks noChangeArrowheads="1"/>
          </p:cNvSpPr>
          <p:nvPr/>
        </p:nvSpPr>
        <p:spPr bwMode="auto">
          <a:xfrm>
            <a:off x="563222" y="1562345"/>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40" name="矩形 39"/>
          <p:cNvSpPr/>
          <p:nvPr/>
        </p:nvSpPr>
        <p:spPr>
          <a:xfrm>
            <a:off x="564262" y="1920614"/>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41" name="直接连接符 40"/>
          <p:cNvCxnSpPr/>
          <p:nvPr/>
        </p:nvCxnSpPr>
        <p:spPr>
          <a:xfrm>
            <a:off x="534130" y="1894775"/>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2" name="Text Box 11"/>
          <p:cNvSpPr txBox="1">
            <a:spLocks noChangeArrowheads="1"/>
          </p:cNvSpPr>
          <p:nvPr/>
        </p:nvSpPr>
        <p:spPr bwMode="auto">
          <a:xfrm>
            <a:off x="563222" y="3273441"/>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43" name="矩形 42"/>
          <p:cNvSpPr/>
          <p:nvPr/>
        </p:nvSpPr>
        <p:spPr>
          <a:xfrm>
            <a:off x="564262" y="3581219"/>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44" name="直接连接符 43"/>
          <p:cNvCxnSpPr/>
          <p:nvPr/>
        </p:nvCxnSpPr>
        <p:spPr>
          <a:xfrm>
            <a:off x="534132" y="3566832"/>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727782" y="1894775"/>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756401" y="1920614"/>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 Box 11"/>
          <p:cNvSpPr txBox="1">
            <a:spLocks noChangeArrowheads="1"/>
          </p:cNvSpPr>
          <p:nvPr/>
        </p:nvSpPr>
        <p:spPr bwMode="auto">
          <a:xfrm>
            <a:off x="7049069" y="1562345"/>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8" name="直接连接符 47"/>
          <p:cNvCxnSpPr/>
          <p:nvPr/>
        </p:nvCxnSpPr>
        <p:spPr>
          <a:xfrm>
            <a:off x="5750392" y="3581216"/>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5756401" y="3581219"/>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0" name="Text Box 11"/>
          <p:cNvSpPr txBox="1">
            <a:spLocks noChangeArrowheads="1"/>
          </p:cNvSpPr>
          <p:nvPr/>
        </p:nvSpPr>
        <p:spPr bwMode="auto">
          <a:xfrm>
            <a:off x="7049069" y="3273441"/>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3" fill="hold" nodeType="afterEffect" p14:presetBounceEnd="625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2500">
                                          <p:cBhvr additive="base">
                                            <p:cTn id="11" dur="400" fill="hold"/>
                                            <p:tgtEl>
                                              <p:spTgt spid="9"/>
                                            </p:tgtEl>
                                            <p:attrNameLst>
                                              <p:attrName>ppt_x</p:attrName>
                                            </p:attrNameLst>
                                          </p:cBhvr>
                                          <p:tavLst>
                                            <p:tav tm="0">
                                              <p:val>
                                                <p:strVal val="1+#ppt_w/2"/>
                                              </p:val>
                                            </p:tav>
                                            <p:tav tm="100000">
                                              <p:val>
                                                <p:strVal val="#ppt_x"/>
                                              </p:val>
                                            </p:tav>
                                          </p:tavLst>
                                        </p:anim>
                                        <p:anim calcmode="lin" valueType="num" p14:bounceEnd="62500">
                                          <p:cBhvr additive="base">
                                            <p:cTn id="12" dur="4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12" fill="hold" nodeType="afterEffect" p14:presetBounceEnd="625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62500">
                                          <p:cBhvr additive="base">
                                            <p:cTn id="16" dur="400" fill="hold"/>
                                            <p:tgtEl>
                                              <p:spTgt spid="17"/>
                                            </p:tgtEl>
                                            <p:attrNameLst>
                                              <p:attrName>ppt_x</p:attrName>
                                            </p:attrNameLst>
                                          </p:cBhvr>
                                          <p:tavLst>
                                            <p:tav tm="0">
                                              <p:val>
                                                <p:strVal val="0-#ppt_w/2"/>
                                              </p:val>
                                            </p:tav>
                                            <p:tav tm="100000">
                                              <p:val>
                                                <p:strVal val="#ppt_x"/>
                                              </p:val>
                                            </p:tav>
                                          </p:tavLst>
                                        </p:anim>
                                        <p:anim calcmode="lin" valueType="num" p14:bounceEnd="62500">
                                          <p:cBhvr additive="base">
                                            <p:cTn id="17" dur="4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300"/>
                                </p:stCondLst>
                                <p:childTnLst>
                                  <p:par>
                                    <p:cTn id="19" presetID="2" presetClass="entr" presetSubtype="9" fill="hold" nodeType="afterEffect" p14:presetBounceEnd="625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62500">
                                          <p:cBhvr additive="base">
                                            <p:cTn id="21" dur="400" fill="hold"/>
                                            <p:tgtEl>
                                              <p:spTgt spid="31"/>
                                            </p:tgtEl>
                                            <p:attrNameLst>
                                              <p:attrName>ppt_x</p:attrName>
                                            </p:attrNameLst>
                                          </p:cBhvr>
                                          <p:tavLst>
                                            <p:tav tm="0">
                                              <p:val>
                                                <p:strVal val="0-#ppt_w/2"/>
                                              </p:val>
                                            </p:tav>
                                            <p:tav tm="100000">
                                              <p:val>
                                                <p:strVal val="#ppt_x"/>
                                              </p:val>
                                            </p:tav>
                                          </p:tavLst>
                                        </p:anim>
                                        <p:anim calcmode="lin" valueType="num" p14:bounceEnd="62500">
                                          <p:cBhvr additive="base">
                                            <p:cTn id="22" dur="400" fill="hold"/>
                                            <p:tgtEl>
                                              <p:spTgt spid="31"/>
                                            </p:tgtEl>
                                            <p:attrNameLst>
                                              <p:attrName>ppt_y</p:attrName>
                                            </p:attrNameLst>
                                          </p:cBhvr>
                                          <p:tavLst>
                                            <p:tav tm="0">
                                              <p:val>
                                                <p:strVal val="0-#ppt_h/2"/>
                                              </p:val>
                                            </p:tav>
                                            <p:tav tm="100000">
                                              <p:val>
                                                <p:strVal val="#ppt_y"/>
                                              </p:val>
                                            </p:tav>
                                          </p:tavLst>
                                        </p:anim>
                                      </p:childTnLst>
                                    </p:cTn>
                                  </p:par>
                                </p:childTnLst>
                              </p:cTn>
                            </p:par>
                            <p:par>
                              <p:cTn id="23" fill="hold">
                                <p:stCondLst>
                                  <p:cond delay="1700"/>
                                </p:stCondLst>
                                <p:childTnLst>
                                  <p:par>
                                    <p:cTn id="24" presetID="2" presetClass="entr" presetSubtype="9" fill="hold" nodeType="afterEffect" p14:presetBounceEnd="625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62500">
                                          <p:cBhvr additive="base">
                                            <p:cTn id="26" dur="400" fill="hold"/>
                                            <p:tgtEl>
                                              <p:spTgt spid="25"/>
                                            </p:tgtEl>
                                            <p:attrNameLst>
                                              <p:attrName>ppt_x</p:attrName>
                                            </p:attrNameLst>
                                          </p:cBhvr>
                                          <p:tavLst>
                                            <p:tav tm="0">
                                              <p:val>
                                                <p:strVal val="0-#ppt_w/2"/>
                                              </p:val>
                                            </p:tav>
                                            <p:tav tm="100000">
                                              <p:val>
                                                <p:strVal val="#ppt_x"/>
                                              </p:val>
                                            </p:tav>
                                          </p:tavLst>
                                        </p:anim>
                                        <p:anim calcmode="lin" valueType="num" p14:bounceEnd="62500">
                                          <p:cBhvr additive="base">
                                            <p:cTn id="27" dur="4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2100"/>
                                </p:stCondLst>
                                <p:childTnLst>
                                  <p:par>
                                    <p:cTn id="29" presetID="22" presetClass="entr" presetSubtype="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par>
                              <p:cTn id="32" fill="hold">
                                <p:stCondLst>
                                  <p:cond delay="26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400"/>
                                            <p:tgtEl>
                                              <p:spTgt spid="39"/>
                                            </p:tgtEl>
                                          </p:cBhvr>
                                        </p:animEffect>
                                        <p:anim calcmode="lin" valueType="num">
                                          <p:cBhvr>
                                            <p:cTn id="36" dur="400" fill="hold"/>
                                            <p:tgtEl>
                                              <p:spTgt spid="39"/>
                                            </p:tgtEl>
                                            <p:attrNameLst>
                                              <p:attrName>ppt_x</p:attrName>
                                            </p:attrNameLst>
                                          </p:cBhvr>
                                          <p:tavLst>
                                            <p:tav tm="0">
                                              <p:val>
                                                <p:strVal val="#ppt_x"/>
                                              </p:val>
                                            </p:tav>
                                            <p:tav tm="100000">
                                              <p:val>
                                                <p:strVal val="#ppt_x"/>
                                              </p:val>
                                            </p:tav>
                                          </p:tavLst>
                                        </p:anim>
                                        <p:anim calcmode="lin" valueType="num">
                                          <p:cBhvr>
                                            <p:cTn id="37" dur="400" fill="hold"/>
                                            <p:tgtEl>
                                              <p:spTgt spid="39"/>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400"/>
                                            <p:tgtEl>
                                              <p:spTgt spid="40"/>
                                            </p:tgtEl>
                                          </p:cBhvr>
                                        </p:animEffect>
                                        <p:anim calcmode="lin" valueType="num">
                                          <p:cBhvr>
                                            <p:cTn id="41" dur="400" fill="hold"/>
                                            <p:tgtEl>
                                              <p:spTgt spid="40"/>
                                            </p:tgtEl>
                                            <p:attrNameLst>
                                              <p:attrName>ppt_x</p:attrName>
                                            </p:attrNameLst>
                                          </p:cBhvr>
                                          <p:tavLst>
                                            <p:tav tm="0">
                                              <p:val>
                                                <p:strVal val="#ppt_x"/>
                                              </p:val>
                                            </p:tav>
                                            <p:tav tm="100000">
                                              <p:val>
                                                <p:strVal val="#ppt_x"/>
                                              </p:val>
                                            </p:tav>
                                          </p:tavLst>
                                        </p:anim>
                                        <p:anim calcmode="lin" valueType="num">
                                          <p:cBhvr>
                                            <p:cTn id="42" dur="4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400"/>
                                            <p:tgtEl>
                                              <p:spTgt spid="42"/>
                                            </p:tgtEl>
                                          </p:cBhvr>
                                        </p:animEffect>
                                        <p:anim calcmode="lin" valueType="num">
                                          <p:cBhvr>
                                            <p:cTn id="51" dur="400" fill="hold"/>
                                            <p:tgtEl>
                                              <p:spTgt spid="42"/>
                                            </p:tgtEl>
                                            <p:attrNameLst>
                                              <p:attrName>ppt_x</p:attrName>
                                            </p:attrNameLst>
                                          </p:cBhvr>
                                          <p:tavLst>
                                            <p:tav tm="0">
                                              <p:val>
                                                <p:strVal val="#ppt_x"/>
                                              </p:val>
                                            </p:tav>
                                            <p:tav tm="100000">
                                              <p:val>
                                                <p:strVal val="#ppt_x"/>
                                              </p:val>
                                            </p:tav>
                                          </p:tavLst>
                                        </p:anim>
                                        <p:anim calcmode="lin" valueType="num">
                                          <p:cBhvr>
                                            <p:cTn id="52" dur="400" fill="hold"/>
                                            <p:tgtEl>
                                              <p:spTgt spid="4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400"/>
                                            <p:tgtEl>
                                              <p:spTgt spid="43"/>
                                            </p:tgtEl>
                                          </p:cBhvr>
                                        </p:animEffect>
                                        <p:anim calcmode="lin" valueType="num">
                                          <p:cBhvr>
                                            <p:cTn id="56" dur="400" fill="hold"/>
                                            <p:tgtEl>
                                              <p:spTgt spid="43"/>
                                            </p:tgtEl>
                                            <p:attrNameLst>
                                              <p:attrName>ppt_x</p:attrName>
                                            </p:attrNameLst>
                                          </p:cBhvr>
                                          <p:tavLst>
                                            <p:tav tm="0">
                                              <p:val>
                                                <p:strVal val="#ppt_x"/>
                                              </p:val>
                                            </p:tav>
                                            <p:tav tm="100000">
                                              <p:val>
                                                <p:strVal val="#ppt_x"/>
                                              </p:val>
                                            </p:tav>
                                          </p:tavLst>
                                        </p:anim>
                                        <p:anim calcmode="lin" valueType="num">
                                          <p:cBhvr>
                                            <p:cTn id="57" dur="4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4400"/>
                                </p:stCondLst>
                                <p:childTnLst>
                                  <p:par>
                                    <p:cTn id="63" presetID="42"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400"/>
                                            <p:tgtEl>
                                              <p:spTgt spid="47"/>
                                            </p:tgtEl>
                                          </p:cBhvr>
                                        </p:animEffect>
                                        <p:anim calcmode="lin" valueType="num">
                                          <p:cBhvr>
                                            <p:cTn id="66" dur="400" fill="hold"/>
                                            <p:tgtEl>
                                              <p:spTgt spid="47"/>
                                            </p:tgtEl>
                                            <p:attrNameLst>
                                              <p:attrName>ppt_x</p:attrName>
                                            </p:attrNameLst>
                                          </p:cBhvr>
                                          <p:tavLst>
                                            <p:tav tm="0">
                                              <p:val>
                                                <p:strVal val="#ppt_x"/>
                                              </p:val>
                                            </p:tav>
                                            <p:tav tm="100000">
                                              <p:val>
                                                <p:strVal val="#ppt_x"/>
                                              </p:val>
                                            </p:tav>
                                          </p:tavLst>
                                        </p:anim>
                                        <p:anim calcmode="lin" valueType="num">
                                          <p:cBhvr>
                                            <p:cTn id="67" dur="4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400"/>
                                            <p:tgtEl>
                                              <p:spTgt spid="46"/>
                                            </p:tgtEl>
                                          </p:cBhvr>
                                        </p:animEffect>
                                        <p:anim calcmode="lin" valueType="num">
                                          <p:cBhvr>
                                            <p:cTn id="71" dur="400" fill="hold"/>
                                            <p:tgtEl>
                                              <p:spTgt spid="46"/>
                                            </p:tgtEl>
                                            <p:attrNameLst>
                                              <p:attrName>ppt_x</p:attrName>
                                            </p:attrNameLst>
                                          </p:cBhvr>
                                          <p:tavLst>
                                            <p:tav tm="0">
                                              <p:val>
                                                <p:strVal val="#ppt_x"/>
                                              </p:val>
                                            </p:tav>
                                            <p:tav tm="100000">
                                              <p:val>
                                                <p:strVal val="#ppt_x"/>
                                              </p:val>
                                            </p:tav>
                                          </p:tavLst>
                                        </p:anim>
                                        <p:anim calcmode="lin" valueType="num">
                                          <p:cBhvr>
                                            <p:cTn id="72" dur="400" fill="hold"/>
                                            <p:tgtEl>
                                              <p:spTgt spid="46"/>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22" presetClass="entr" presetSubtype="8"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left)">
                                          <p:cBhvr>
                                            <p:cTn id="76" dur="500"/>
                                            <p:tgtEl>
                                              <p:spTgt spid="48"/>
                                            </p:tgtEl>
                                          </p:cBhvr>
                                        </p:animEffect>
                                      </p:childTnLst>
                                    </p:cTn>
                                  </p:par>
                                </p:childTnLst>
                              </p:cTn>
                            </p:par>
                            <p:par>
                              <p:cTn id="77" fill="hold">
                                <p:stCondLst>
                                  <p:cond delay="5300"/>
                                </p:stCondLst>
                                <p:childTnLst>
                                  <p:par>
                                    <p:cTn id="78" presetID="42" presetClass="entr" presetSubtype="0"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400"/>
                                            <p:tgtEl>
                                              <p:spTgt spid="50"/>
                                            </p:tgtEl>
                                          </p:cBhvr>
                                        </p:animEffect>
                                        <p:anim calcmode="lin" valueType="num">
                                          <p:cBhvr>
                                            <p:cTn id="81" dur="400" fill="hold"/>
                                            <p:tgtEl>
                                              <p:spTgt spid="50"/>
                                            </p:tgtEl>
                                            <p:attrNameLst>
                                              <p:attrName>ppt_x</p:attrName>
                                            </p:attrNameLst>
                                          </p:cBhvr>
                                          <p:tavLst>
                                            <p:tav tm="0">
                                              <p:val>
                                                <p:strVal val="#ppt_x"/>
                                              </p:val>
                                            </p:tav>
                                            <p:tav tm="100000">
                                              <p:val>
                                                <p:strVal val="#ppt_x"/>
                                              </p:val>
                                            </p:tav>
                                          </p:tavLst>
                                        </p:anim>
                                        <p:anim calcmode="lin" valueType="num">
                                          <p:cBhvr>
                                            <p:cTn id="82" dur="400" fill="hold"/>
                                            <p:tgtEl>
                                              <p:spTgt spid="50"/>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400"/>
                                            <p:tgtEl>
                                              <p:spTgt spid="49"/>
                                            </p:tgtEl>
                                          </p:cBhvr>
                                        </p:animEffect>
                                        <p:anim calcmode="lin" valueType="num">
                                          <p:cBhvr>
                                            <p:cTn id="86" dur="400" fill="hold"/>
                                            <p:tgtEl>
                                              <p:spTgt spid="49"/>
                                            </p:tgtEl>
                                            <p:attrNameLst>
                                              <p:attrName>ppt_x</p:attrName>
                                            </p:attrNameLst>
                                          </p:cBhvr>
                                          <p:tavLst>
                                            <p:tav tm="0">
                                              <p:val>
                                                <p:strVal val="#ppt_x"/>
                                              </p:val>
                                            </p:tav>
                                            <p:tav tm="100000">
                                              <p:val>
                                                <p:strVal val="#ppt_x"/>
                                              </p:val>
                                            </p:tav>
                                          </p:tavLst>
                                        </p:anim>
                                        <p:anim calcmode="lin" valueType="num">
                                          <p:cBhvr>
                                            <p:cTn id="87"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0" grpId="0"/>
          <p:bldP spid="42" grpId="0"/>
          <p:bldP spid="43" grpId="0"/>
          <p:bldP spid="46" grpId="0"/>
          <p:bldP spid="47"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400" fill="hold"/>
                                            <p:tgtEl>
                                              <p:spTgt spid="9"/>
                                            </p:tgtEl>
                                            <p:attrNameLst>
                                              <p:attrName>ppt_x</p:attrName>
                                            </p:attrNameLst>
                                          </p:cBhvr>
                                          <p:tavLst>
                                            <p:tav tm="0">
                                              <p:val>
                                                <p:strVal val="1+#ppt_w/2"/>
                                              </p:val>
                                            </p:tav>
                                            <p:tav tm="100000">
                                              <p:val>
                                                <p:strVal val="#ppt_x"/>
                                              </p:val>
                                            </p:tav>
                                          </p:tavLst>
                                        </p:anim>
                                        <p:anim calcmode="lin" valueType="num">
                                          <p:cBhvr additive="base">
                                            <p:cTn id="12" dur="4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1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400" fill="hold"/>
                                            <p:tgtEl>
                                              <p:spTgt spid="17"/>
                                            </p:tgtEl>
                                            <p:attrNameLst>
                                              <p:attrName>ppt_x</p:attrName>
                                            </p:attrNameLst>
                                          </p:cBhvr>
                                          <p:tavLst>
                                            <p:tav tm="0">
                                              <p:val>
                                                <p:strVal val="0-#ppt_w/2"/>
                                              </p:val>
                                            </p:tav>
                                            <p:tav tm="100000">
                                              <p:val>
                                                <p:strVal val="#ppt_x"/>
                                              </p:val>
                                            </p:tav>
                                          </p:tavLst>
                                        </p:anim>
                                        <p:anim calcmode="lin" valueType="num">
                                          <p:cBhvr additive="base">
                                            <p:cTn id="17" dur="4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300"/>
                                </p:stCondLst>
                                <p:childTnLst>
                                  <p:par>
                                    <p:cTn id="19" presetID="2" presetClass="entr" presetSubtype="9"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400" fill="hold"/>
                                            <p:tgtEl>
                                              <p:spTgt spid="31"/>
                                            </p:tgtEl>
                                            <p:attrNameLst>
                                              <p:attrName>ppt_x</p:attrName>
                                            </p:attrNameLst>
                                          </p:cBhvr>
                                          <p:tavLst>
                                            <p:tav tm="0">
                                              <p:val>
                                                <p:strVal val="0-#ppt_w/2"/>
                                              </p:val>
                                            </p:tav>
                                            <p:tav tm="100000">
                                              <p:val>
                                                <p:strVal val="#ppt_x"/>
                                              </p:val>
                                            </p:tav>
                                          </p:tavLst>
                                        </p:anim>
                                        <p:anim calcmode="lin" valueType="num">
                                          <p:cBhvr additive="base">
                                            <p:cTn id="22" dur="400" fill="hold"/>
                                            <p:tgtEl>
                                              <p:spTgt spid="31"/>
                                            </p:tgtEl>
                                            <p:attrNameLst>
                                              <p:attrName>ppt_y</p:attrName>
                                            </p:attrNameLst>
                                          </p:cBhvr>
                                          <p:tavLst>
                                            <p:tav tm="0">
                                              <p:val>
                                                <p:strVal val="0-#ppt_h/2"/>
                                              </p:val>
                                            </p:tav>
                                            <p:tav tm="100000">
                                              <p:val>
                                                <p:strVal val="#ppt_y"/>
                                              </p:val>
                                            </p:tav>
                                          </p:tavLst>
                                        </p:anim>
                                      </p:childTnLst>
                                    </p:cTn>
                                  </p:par>
                                </p:childTnLst>
                              </p:cTn>
                            </p:par>
                            <p:par>
                              <p:cTn id="23" fill="hold">
                                <p:stCondLst>
                                  <p:cond delay="1700"/>
                                </p:stCondLst>
                                <p:childTnLst>
                                  <p:par>
                                    <p:cTn id="24" presetID="2" presetClass="entr" presetSubtype="9"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400" fill="hold"/>
                                            <p:tgtEl>
                                              <p:spTgt spid="25"/>
                                            </p:tgtEl>
                                            <p:attrNameLst>
                                              <p:attrName>ppt_x</p:attrName>
                                            </p:attrNameLst>
                                          </p:cBhvr>
                                          <p:tavLst>
                                            <p:tav tm="0">
                                              <p:val>
                                                <p:strVal val="0-#ppt_w/2"/>
                                              </p:val>
                                            </p:tav>
                                            <p:tav tm="100000">
                                              <p:val>
                                                <p:strVal val="#ppt_x"/>
                                              </p:val>
                                            </p:tav>
                                          </p:tavLst>
                                        </p:anim>
                                        <p:anim calcmode="lin" valueType="num">
                                          <p:cBhvr additive="base">
                                            <p:cTn id="27" dur="4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2100"/>
                                </p:stCondLst>
                                <p:childTnLst>
                                  <p:par>
                                    <p:cTn id="29" presetID="22" presetClass="entr" presetSubtype="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par>
                              <p:cTn id="32" fill="hold">
                                <p:stCondLst>
                                  <p:cond delay="26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400"/>
                                            <p:tgtEl>
                                              <p:spTgt spid="39"/>
                                            </p:tgtEl>
                                          </p:cBhvr>
                                        </p:animEffect>
                                        <p:anim calcmode="lin" valueType="num">
                                          <p:cBhvr>
                                            <p:cTn id="36" dur="400" fill="hold"/>
                                            <p:tgtEl>
                                              <p:spTgt spid="39"/>
                                            </p:tgtEl>
                                            <p:attrNameLst>
                                              <p:attrName>ppt_x</p:attrName>
                                            </p:attrNameLst>
                                          </p:cBhvr>
                                          <p:tavLst>
                                            <p:tav tm="0">
                                              <p:val>
                                                <p:strVal val="#ppt_x"/>
                                              </p:val>
                                            </p:tav>
                                            <p:tav tm="100000">
                                              <p:val>
                                                <p:strVal val="#ppt_x"/>
                                              </p:val>
                                            </p:tav>
                                          </p:tavLst>
                                        </p:anim>
                                        <p:anim calcmode="lin" valueType="num">
                                          <p:cBhvr>
                                            <p:cTn id="37" dur="400" fill="hold"/>
                                            <p:tgtEl>
                                              <p:spTgt spid="39"/>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400"/>
                                            <p:tgtEl>
                                              <p:spTgt spid="40"/>
                                            </p:tgtEl>
                                          </p:cBhvr>
                                        </p:animEffect>
                                        <p:anim calcmode="lin" valueType="num">
                                          <p:cBhvr>
                                            <p:cTn id="41" dur="400" fill="hold"/>
                                            <p:tgtEl>
                                              <p:spTgt spid="40"/>
                                            </p:tgtEl>
                                            <p:attrNameLst>
                                              <p:attrName>ppt_x</p:attrName>
                                            </p:attrNameLst>
                                          </p:cBhvr>
                                          <p:tavLst>
                                            <p:tav tm="0">
                                              <p:val>
                                                <p:strVal val="#ppt_x"/>
                                              </p:val>
                                            </p:tav>
                                            <p:tav tm="100000">
                                              <p:val>
                                                <p:strVal val="#ppt_x"/>
                                              </p:val>
                                            </p:tav>
                                          </p:tavLst>
                                        </p:anim>
                                        <p:anim calcmode="lin" valueType="num">
                                          <p:cBhvr>
                                            <p:cTn id="42" dur="4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400"/>
                                            <p:tgtEl>
                                              <p:spTgt spid="42"/>
                                            </p:tgtEl>
                                          </p:cBhvr>
                                        </p:animEffect>
                                        <p:anim calcmode="lin" valueType="num">
                                          <p:cBhvr>
                                            <p:cTn id="51" dur="400" fill="hold"/>
                                            <p:tgtEl>
                                              <p:spTgt spid="42"/>
                                            </p:tgtEl>
                                            <p:attrNameLst>
                                              <p:attrName>ppt_x</p:attrName>
                                            </p:attrNameLst>
                                          </p:cBhvr>
                                          <p:tavLst>
                                            <p:tav tm="0">
                                              <p:val>
                                                <p:strVal val="#ppt_x"/>
                                              </p:val>
                                            </p:tav>
                                            <p:tav tm="100000">
                                              <p:val>
                                                <p:strVal val="#ppt_x"/>
                                              </p:val>
                                            </p:tav>
                                          </p:tavLst>
                                        </p:anim>
                                        <p:anim calcmode="lin" valueType="num">
                                          <p:cBhvr>
                                            <p:cTn id="52" dur="400" fill="hold"/>
                                            <p:tgtEl>
                                              <p:spTgt spid="4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400"/>
                                            <p:tgtEl>
                                              <p:spTgt spid="43"/>
                                            </p:tgtEl>
                                          </p:cBhvr>
                                        </p:animEffect>
                                        <p:anim calcmode="lin" valueType="num">
                                          <p:cBhvr>
                                            <p:cTn id="56" dur="400" fill="hold"/>
                                            <p:tgtEl>
                                              <p:spTgt spid="43"/>
                                            </p:tgtEl>
                                            <p:attrNameLst>
                                              <p:attrName>ppt_x</p:attrName>
                                            </p:attrNameLst>
                                          </p:cBhvr>
                                          <p:tavLst>
                                            <p:tav tm="0">
                                              <p:val>
                                                <p:strVal val="#ppt_x"/>
                                              </p:val>
                                            </p:tav>
                                            <p:tav tm="100000">
                                              <p:val>
                                                <p:strVal val="#ppt_x"/>
                                              </p:val>
                                            </p:tav>
                                          </p:tavLst>
                                        </p:anim>
                                        <p:anim calcmode="lin" valueType="num">
                                          <p:cBhvr>
                                            <p:cTn id="57" dur="4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4400"/>
                                </p:stCondLst>
                                <p:childTnLst>
                                  <p:par>
                                    <p:cTn id="63" presetID="42"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400"/>
                                            <p:tgtEl>
                                              <p:spTgt spid="47"/>
                                            </p:tgtEl>
                                          </p:cBhvr>
                                        </p:animEffect>
                                        <p:anim calcmode="lin" valueType="num">
                                          <p:cBhvr>
                                            <p:cTn id="66" dur="400" fill="hold"/>
                                            <p:tgtEl>
                                              <p:spTgt spid="47"/>
                                            </p:tgtEl>
                                            <p:attrNameLst>
                                              <p:attrName>ppt_x</p:attrName>
                                            </p:attrNameLst>
                                          </p:cBhvr>
                                          <p:tavLst>
                                            <p:tav tm="0">
                                              <p:val>
                                                <p:strVal val="#ppt_x"/>
                                              </p:val>
                                            </p:tav>
                                            <p:tav tm="100000">
                                              <p:val>
                                                <p:strVal val="#ppt_x"/>
                                              </p:val>
                                            </p:tav>
                                          </p:tavLst>
                                        </p:anim>
                                        <p:anim calcmode="lin" valueType="num">
                                          <p:cBhvr>
                                            <p:cTn id="67" dur="4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400"/>
                                            <p:tgtEl>
                                              <p:spTgt spid="46"/>
                                            </p:tgtEl>
                                          </p:cBhvr>
                                        </p:animEffect>
                                        <p:anim calcmode="lin" valueType="num">
                                          <p:cBhvr>
                                            <p:cTn id="71" dur="400" fill="hold"/>
                                            <p:tgtEl>
                                              <p:spTgt spid="46"/>
                                            </p:tgtEl>
                                            <p:attrNameLst>
                                              <p:attrName>ppt_x</p:attrName>
                                            </p:attrNameLst>
                                          </p:cBhvr>
                                          <p:tavLst>
                                            <p:tav tm="0">
                                              <p:val>
                                                <p:strVal val="#ppt_x"/>
                                              </p:val>
                                            </p:tav>
                                            <p:tav tm="100000">
                                              <p:val>
                                                <p:strVal val="#ppt_x"/>
                                              </p:val>
                                            </p:tav>
                                          </p:tavLst>
                                        </p:anim>
                                        <p:anim calcmode="lin" valueType="num">
                                          <p:cBhvr>
                                            <p:cTn id="72" dur="400" fill="hold"/>
                                            <p:tgtEl>
                                              <p:spTgt spid="46"/>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22" presetClass="entr" presetSubtype="8"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left)">
                                          <p:cBhvr>
                                            <p:cTn id="76" dur="500"/>
                                            <p:tgtEl>
                                              <p:spTgt spid="48"/>
                                            </p:tgtEl>
                                          </p:cBhvr>
                                        </p:animEffect>
                                      </p:childTnLst>
                                    </p:cTn>
                                  </p:par>
                                </p:childTnLst>
                              </p:cTn>
                            </p:par>
                            <p:par>
                              <p:cTn id="77" fill="hold">
                                <p:stCondLst>
                                  <p:cond delay="5300"/>
                                </p:stCondLst>
                                <p:childTnLst>
                                  <p:par>
                                    <p:cTn id="78" presetID="42" presetClass="entr" presetSubtype="0"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400"/>
                                            <p:tgtEl>
                                              <p:spTgt spid="50"/>
                                            </p:tgtEl>
                                          </p:cBhvr>
                                        </p:animEffect>
                                        <p:anim calcmode="lin" valueType="num">
                                          <p:cBhvr>
                                            <p:cTn id="81" dur="400" fill="hold"/>
                                            <p:tgtEl>
                                              <p:spTgt spid="50"/>
                                            </p:tgtEl>
                                            <p:attrNameLst>
                                              <p:attrName>ppt_x</p:attrName>
                                            </p:attrNameLst>
                                          </p:cBhvr>
                                          <p:tavLst>
                                            <p:tav tm="0">
                                              <p:val>
                                                <p:strVal val="#ppt_x"/>
                                              </p:val>
                                            </p:tav>
                                            <p:tav tm="100000">
                                              <p:val>
                                                <p:strVal val="#ppt_x"/>
                                              </p:val>
                                            </p:tav>
                                          </p:tavLst>
                                        </p:anim>
                                        <p:anim calcmode="lin" valueType="num">
                                          <p:cBhvr>
                                            <p:cTn id="82" dur="400" fill="hold"/>
                                            <p:tgtEl>
                                              <p:spTgt spid="50"/>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400"/>
                                            <p:tgtEl>
                                              <p:spTgt spid="49"/>
                                            </p:tgtEl>
                                          </p:cBhvr>
                                        </p:animEffect>
                                        <p:anim calcmode="lin" valueType="num">
                                          <p:cBhvr>
                                            <p:cTn id="86" dur="400" fill="hold"/>
                                            <p:tgtEl>
                                              <p:spTgt spid="49"/>
                                            </p:tgtEl>
                                            <p:attrNameLst>
                                              <p:attrName>ppt_x</p:attrName>
                                            </p:attrNameLst>
                                          </p:cBhvr>
                                          <p:tavLst>
                                            <p:tav tm="0">
                                              <p:val>
                                                <p:strVal val="#ppt_x"/>
                                              </p:val>
                                            </p:tav>
                                            <p:tav tm="100000">
                                              <p:val>
                                                <p:strVal val="#ppt_x"/>
                                              </p:val>
                                            </p:tav>
                                          </p:tavLst>
                                        </p:anim>
                                        <p:anim calcmode="lin" valueType="num">
                                          <p:cBhvr>
                                            <p:cTn id="87"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0" grpId="0"/>
          <p:bldP spid="42" grpId="0"/>
          <p:bldP spid="43" grpId="0"/>
          <p:bldP spid="46" grpId="0"/>
          <p:bldP spid="47" grpId="0"/>
          <p:bldP spid="49" grpId="0"/>
          <p:bldP spid="5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21"/>
          <p:cNvSpPr/>
          <p:nvPr/>
        </p:nvSpPr>
        <p:spPr bwMode="auto">
          <a:xfrm rot="16200000" flipH="1">
            <a:off x="4581205" y="1611171"/>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headEnd/>
            <a:tailEnd/>
          </a:ln>
        </p:spPr>
        <p:txBody>
          <a:bodyPr vert="eaVert" lIns="67094" tIns="33548" rIns="67094" bIns="33548"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10" name="等腰三角形 21"/>
          <p:cNvSpPr/>
          <p:nvPr/>
        </p:nvSpPr>
        <p:spPr bwMode="auto">
          <a:xfrm rot="5400000">
            <a:off x="2481871" y="1611171"/>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headEnd/>
            <a:tailEnd/>
          </a:ln>
        </p:spPr>
        <p:txBody>
          <a:bodyPr vert="eaVert" lIns="67094" tIns="33548" rIns="67094" bIns="33548"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11" name="椭圆 10"/>
          <p:cNvSpPr/>
          <p:nvPr/>
        </p:nvSpPr>
        <p:spPr bwMode="auto">
          <a:xfrm>
            <a:off x="2463415" y="1453424"/>
            <a:ext cx="2672612" cy="2684141"/>
          </a:xfrm>
          <a:prstGeom prst="ellipse">
            <a:avLst/>
          </a:prstGeom>
          <a:noFill/>
          <a:ln w="25400" cap="flat" cmpd="sng" algn="ctr">
            <a:solidFill>
              <a:sysClr val="window" lastClr="FFFFFF">
                <a:lumMod val="50000"/>
              </a:sysClr>
            </a:solidFill>
            <a:prstDash val="solid"/>
          </a:ln>
          <a:effectLst/>
        </p:spPr>
        <p:txBody>
          <a:bodyPr lIns="67094" tIns="33548" rIns="67094" bIns="33548" anchor="ctr"/>
          <a:lstStyle/>
          <a:p>
            <a:pPr algn="ctr">
              <a:defRPr/>
            </a:pPr>
            <a:endParaRPr lang="zh-CN" altLang="en-US" kern="0" dirty="0">
              <a:solidFill>
                <a:sysClr val="window" lastClr="FFFFFF"/>
              </a:solidFill>
              <a:ea typeface="微软雅黑" pitchFamily="34" charset="-122"/>
            </a:endParaRPr>
          </a:p>
        </p:txBody>
      </p:sp>
      <p:sp>
        <p:nvSpPr>
          <p:cNvPr id="12" name="椭圆 11"/>
          <p:cNvSpPr/>
          <p:nvPr/>
        </p:nvSpPr>
        <p:spPr bwMode="auto">
          <a:xfrm>
            <a:off x="4062566" y="1453424"/>
            <a:ext cx="2673775" cy="2684141"/>
          </a:xfrm>
          <a:prstGeom prst="ellipse">
            <a:avLst/>
          </a:prstGeom>
          <a:noFill/>
          <a:ln w="25400" cap="flat" cmpd="sng" algn="ctr">
            <a:solidFill>
              <a:sysClr val="window" lastClr="FFFFFF">
                <a:lumMod val="50000"/>
              </a:sysClr>
            </a:solidFill>
            <a:prstDash val="solid"/>
          </a:ln>
          <a:effectLst/>
        </p:spPr>
        <p:txBody>
          <a:bodyPr lIns="67094" tIns="33548" rIns="67094" bIns="33548" anchor="ctr"/>
          <a:lstStyle/>
          <a:p>
            <a:pPr algn="ctr">
              <a:defRPr/>
            </a:pPr>
            <a:endParaRPr lang="zh-CN" altLang="en-US" kern="0" dirty="0">
              <a:solidFill>
                <a:sysClr val="window" lastClr="FFFFFF"/>
              </a:solidFill>
              <a:ea typeface="微软雅黑" pitchFamily="34" charset="-122"/>
            </a:endParaRPr>
          </a:p>
        </p:txBody>
      </p:sp>
      <p:cxnSp>
        <p:nvCxnSpPr>
          <p:cNvPr id="13" name="直接连接符 12"/>
          <p:cNvCxnSpPr>
            <a:cxnSpLocks noChangeShapeType="1"/>
          </p:cNvCxnSpPr>
          <p:nvPr/>
        </p:nvCxnSpPr>
        <p:spPr bwMode="auto">
          <a:xfrm>
            <a:off x="3197278" y="2108690"/>
            <a:ext cx="418686" cy="197397"/>
          </a:xfrm>
          <a:prstGeom prst="line">
            <a:avLst/>
          </a:prstGeom>
          <a:noFill/>
          <a:ln w="28575" algn="ctr">
            <a:solidFill>
              <a:sysClr val="window" lastClr="FFFFFF">
                <a:lumMod val="50000"/>
              </a:sysClr>
            </a:solidFill>
            <a:round/>
            <a:headEnd type="none" w="med" len="med"/>
            <a:tailEnd type="arrow" w="med" len="med"/>
          </a:ln>
        </p:spPr>
      </p:cxnSp>
      <p:cxnSp>
        <p:nvCxnSpPr>
          <p:cNvPr id="14" name="直接连接符 13"/>
          <p:cNvCxnSpPr>
            <a:cxnSpLocks noChangeShapeType="1"/>
          </p:cNvCxnSpPr>
          <p:nvPr/>
        </p:nvCxnSpPr>
        <p:spPr bwMode="auto">
          <a:xfrm>
            <a:off x="2973981" y="2714896"/>
            <a:ext cx="432641" cy="0"/>
          </a:xfrm>
          <a:prstGeom prst="line">
            <a:avLst/>
          </a:prstGeom>
          <a:noFill/>
          <a:ln w="28575" algn="ctr">
            <a:solidFill>
              <a:sysClr val="window" lastClr="FFFFFF">
                <a:lumMod val="50000"/>
              </a:sysClr>
            </a:solidFill>
            <a:round/>
            <a:headEnd type="none" w="med" len="med"/>
            <a:tailEnd type="arrow" w="med" len="med"/>
          </a:ln>
        </p:spPr>
      </p:cxnSp>
      <p:cxnSp>
        <p:nvCxnSpPr>
          <p:cNvPr id="15" name="直接连接符 14"/>
          <p:cNvCxnSpPr>
            <a:cxnSpLocks noChangeShapeType="1"/>
          </p:cNvCxnSpPr>
          <p:nvPr/>
        </p:nvCxnSpPr>
        <p:spPr bwMode="auto">
          <a:xfrm flipV="1">
            <a:off x="3197280" y="3107357"/>
            <a:ext cx="432641" cy="230103"/>
          </a:xfrm>
          <a:prstGeom prst="line">
            <a:avLst/>
          </a:prstGeom>
          <a:noFill/>
          <a:ln w="28575" algn="ctr">
            <a:solidFill>
              <a:sysClr val="window" lastClr="FFFFFF">
                <a:lumMod val="50000"/>
              </a:sysClr>
            </a:solidFill>
            <a:round/>
            <a:headEnd type="none" w="med" len="med"/>
            <a:tailEnd type="arrow" w="med" len="med"/>
          </a:ln>
        </p:spPr>
      </p:cxnSp>
      <p:cxnSp>
        <p:nvCxnSpPr>
          <p:cNvPr id="16" name="直接连接符 15"/>
          <p:cNvCxnSpPr>
            <a:cxnSpLocks noChangeShapeType="1"/>
          </p:cNvCxnSpPr>
          <p:nvPr/>
        </p:nvCxnSpPr>
        <p:spPr bwMode="auto">
          <a:xfrm flipH="1" flipV="1">
            <a:off x="5638452" y="3098012"/>
            <a:ext cx="432641" cy="230103"/>
          </a:xfrm>
          <a:prstGeom prst="line">
            <a:avLst/>
          </a:prstGeom>
          <a:noFill/>
          <a:ln w="28575" algn="ctr">
            <a:solidFill>
              <a:sysClr val="window" lastClr="FFFFFF">
                <a:lumMod val="50000"/>
              </a:sysClr>
            </a:solidFill>
            <a:round/>
            <a:headEnd type="none" w="med" len="med"/>
            <a:tailEnd type="arrow" w="med" len="med"/>
          </a:ln>
        </p:spPr>
      </p:cxnSp>
      <p:cxnSp>
        <p:nvCxnSpPr>
          <p:cNvPr id="17" name="直接连接符 16"/>
          <p:cNvCxnSpPr>
            <a:cxnSpLocks noChangeShapeType="1"/>
          </p:cNvCxnSpPr>
          <p:nvPr/>
        </p:nvCxnSpPr>
        <p:spPr bwMode="auto">
          <a:xfrm flipH="1">
            <a:off x="5854773" y="2712560"/>
            <a:ext cx="432641" cy="0"/>
          </a:xfrm>
          <a:prstGeom prst="line">
            <a:avLst/>
          </a:prstGeom>
          <a:noFill/>
          <a:ln w="28575" algn="ctr">
            <a:solidFill>
              <a:sysClr val="window" lastClr="FFFFFF">
                <a:lumMod val="50000"/>
              </a:sysClr>
            </a:solidFill>
            <a:round/>
            <a:headEnd type="none" w="med" len="med"/>
            <a:tailEnd type="arrow" w="med" len="med"/>
          </a:ln>
        </p:spPr>
      </p:cxnSp>
      <p:cxnSp>
        <p:nvCxnSpPr>
          <p:cNvPr id="18" name="直接连接符 17"/>
          <p:cNvCxnSpPr>
            <a:cxnSpLocks noChangeShapeType="1"/>
          </p:cNvCxnSpPr>
          <p:nvPr/>
        </p:nvCxnSpPr>
        <p:spPr bwMode="auto">
          <a:xfrm flipH="1">
            <a:off x="5652405" y="2108690"/>
            <a:ext cx="418686" cy="197397"/>
          </a:xfrm>
          <a:prstGeom prst="line">
            <a:avLst/>
          </a:prstGeom>
          <a:noFill/>
          <a:ln w="28575" algn="ctr">
            <a:solidFill>
              <a:sysClr val="window" lastClr="FFFFFF">
                <a:lumMod val="50000"/>
              </a:sysClr>
            </a:solidFill>
            <a:round/>
            <a:headEnd type="none" w="med" len="med"/>
            <a:tailEnd type="arrow" w="med" len="med"/>
          </a:ln>
        </p:spPr>
      </p:cxnSp>
      <p:grpSp>
        <p:nvGrpSpPr>
          <p:cNvPr id="19" name="组合 18"/>
          <p:cNvGrpSpPr/>
          <p:nvPr/>
        </p:nvGrpSpPr>
        <p:grpSpPr>
          <a:xfrm>
            <a:off x="3829961" y="1945165"/>
            <a:ext cx="1542159" cy="1548812"/>
            <a:chOff x="5014912" y="2584450"/>
            <a:chExt cx="2105025" cy="2105025"/>
          </a:xfrm>
        </p:grpSpPr>
        <p:sp>
          <p:nvSpPr>
            <p:cNvPr id="20" name="Oval 19"/>
            <p:cNvSpPr>
              <a:spLocks noChangeArrowheads="1"/>
            </p:cNvSpPr>
            <p:nvPr/>
          </p:nvSpPr>
          <p:spPr bwMode="auto">
            <a:xfrm>
              <a:off x="5014912" y="2584450"/>
              <a:ext cx="2105025" cy="2105025"/>
            </a:xfrm>
            <a:prstGeom prst="ellipse">
              <a:avLst/>
            </a:prstGeom>
            <a:gradFill>
              <a:gsLst>
                <a:gs pos="43744">
                  <a:srgbClr val="E01425"/>
                </a:gs>
                <a:gs pos="4000">
                  <a:srgbClr val="8A0012"/>
                </a:gs>
                <a:gs pos="100000">
                  <a:srgbClr val="DF6342"/>
                </a:gs>
              </a:gsLst>
              <a:lin ang="16800000" scaled="0"/>
            </a:gra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21" name="Oval 19"/>
            <p:cNvSpPr>
              <a:spLocks noChangeArrowheads="1"/>
            </p:cNvSpPr>
            <p:nvPr/>
          </p:nvSpPr>
          <p:spPr bwMode="auto">
            <a:xfrm>
              <a:off x="5497512" y="3066331"/>
              <a:ext cx="1139825" cy="1139825"/>
            </a:xfrm>
            <a:prstGeom prst="ellipse">
              <a:avLst/>
            </a:prstGeom>
            <a:solidFill>
              <a:sysClr val="window" lastClr="FFFFFF"/>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itchFamily="34" charset="0"/>
                  <a:ea typeface="微软雅黑" pitchFamily="34" charset="-122"/>
                </a:rPr>
                <a:t>存在不足</a:t>
              </a:r>
            </a:p>
          </p:txBody>
        </p:sp>
      </p:grpSp>
      <p:sp>
        <p:nvSpPr>
          <p:cNvPr id="22" name="Oval 19"/>
          <p:cNvSpPr>
            <a:spLocks noChangeArrowheads="1"/>
          </p:cNvSpPr>
          <p:nvPr/>
        </p:nvSpPr>
        <p:spPr bwMode="auto">
          <a:xfrm>
            <a:off x="2476209" y="1516496"/>
            <a:ext cx="726886" cy="730020"/>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Oval 19"/>
          <p:cNvSpPr>
            <a:spLocks noChangeArrowheads="1"/>
          </p:cNvSpPr>
          <p:nvPr/>
        </p:nvSpPr>
        <p:spPr bwMode="auto">
          <a:xfrm>
            <a:off x="6033875" y="1528177"/>
            <a:ext cx="726885"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4" name="Oval 19"/>
          <p:cNvSpPr>
            <a:spLocks noChangeArrowheads="1"/>
          </p:cNvSpPr>
          <p:nvPr/>
        </p:nvSpPr>
        <p:spPr bwMode="auto">
          <a:xfrm>
            <a:off x="6364174" y="2376170"/>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5" name="Oval 19"/>
          <p:cNvSpPr>
            <a:spLocks noChangeArrowheads="1"/>
          </p:cNvSpPr>
          <p:nvPr/>
        </p:nvSpPr>
        <p:spPr bwMode="auto">
          <a:xfrm>
            <a:off x="6069928" y="3214818"/>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6" name="Oval 19"/>
          <p:cNvSpPr>
            <a:spLocks noChangeArrowheads="1"/>
          </p:cNvSpPr>
          <p:nvPr/>
        </p:nvSpPr>
        <p:spPr bwMode="auto">
          <a:xfrm>
            <a:off x="2150563" y="2348137"/>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7" name="Oval 19"/>
          <p:cNvSpPr>
            <a:spLocks noChangeArrowheads="1"/>
          </p:cNvSpPr>
          <p:nvPr/>
        </p:nvSpPr>
        <p:spPr bwMode="auto">
          <a:xfrm>
            <a:off x="2448295" y="3210145"/>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8" name="TextBox 27"/>
          <p:cNvSpPr txBox="1"/>
          <p:nvPr/>
        </p:nvSpPr>
        <p:spPr>
          <a:xfrm>
            <a:off x="696057" y="1538642"/>
            <a:ext cx="1593307"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9" name="TextBox 28"/>
          <p:cNvSpPr txBox="1"/>
          <p:nvPr/>
        </p:nvSpPr>
        <p:spPr>
          <a:xfrm>
            <a:off x="6922087" y="1538642"/>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01100" y="2501723"/>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31" name="TextBox 30"/>
          <p:cNvSpPr txBox="1"/>
          <p:nvPr/>
        </p:nvSpPr>
        <p:spPr>
          <a:xfrm>
            <a:off x="7264514" y="2501723"/>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2" name="TextBox 31"/>
          <p:cNvSpPr txBox="1"/>
          <p:nvPr/>
        </p:nvSpPr>
        <p:spPr>
          <a:xfrm>
            <a:off x="6940992" y="3340370"/>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3" name="TextBox 32"/>
          <p:cNvSpPr txBox="1"/>
          <p:nvPr/>
        </p:nvSpPr>
        <p:spPr>
          <a:xfrm>
            <a:off x="696057" y="3340370"/>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 calcmode="lin" valueType="num">
                                      <p:cBhvr>
                                        <p:cTn id="13" dur="500" fill="hold"/>
                                        <p:tgtEl>
                                          <p:spTgt spid="19"/>
                                        </p:tgtEl>
                                        <p:attrNameLst>
                                          <p:attrName>style.rotation</p:attrName>
                                        </p:attrNameLst>
                                      </p:cBhvr>
                                      <p:tavLst>
                                        <p:tav tm="0">
                                          <p:val>
                                            <p:fltVal val="360"/>
                                          </p:val>
                                        </p:tav>
                                        <p:tav tm="100000">
                                          <p:val>
                                            <p:fltVal val="0"/>
                                          </p:val>
                                        </p:tav>
                                      </p:tavLst>
                                    </p:anim>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23"/>
                                        </p:tgtEl>
                                        <p:attrNameLst>
                                          <p:attrName>style.visibility</p:attrName>
                                        </p:attrNameLst>
                                      </p:cBhvr>
                                      <p:to>
                                        <p:strVal val="visible"/>
                                      </p:to>
                                    </p:set>
                                    <p:animScale>
                                      <p:cBhvr>
                                        <p:cTn id="3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3"/>
                                        </p:tgtEl>
                                        <p:attrNameLst>
                                          <p:attrName>ppt_x</p:attrName>
                                          <p:attrName>ppt_y</p:attrName>
                                        </p:attrNameLst>
                                      </p:cBhvr>
                                    </p:animMotion>
                                    <p:animEffect transition="in" filter="fade">
                                      <p:cBhvr>
                                        <p:cTn id="38" dur="1000"/>
                                        <p:tgtEl>
                                          <p:spTgt spid="23"/>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24"/>
                                        </p:tgtEl>
                                        <p:attrNameLst>
                                          <p:attrName>style.visibility</p:attrName>
                                        </p:attrNameLst>
                                      </p:cBhvr>
                                      <p:to>
                                        <p:strVal val="visible"/>
                                      </p:to>
                                    </p:set>
                                    <p:animScale>
                                      <p:cBhvr>
                                        <p:cTn id="4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4"/>
                                        </p:tgtEl>
                                        <p:attrNameLst>
                                          <p:attrName>ppt_x</p:attrName>
                                          <p:attrName>ppt_y</p:attrName>
                                        </p:attrNameLst>
                                      </p:cBhvr>
                                    </p:animMotion>
                                    <p:animEffect transition="in" filter="fade">
                                      <p:cBhvr>
                                        <p:cTn id="48" dur="1000"/>
                                        <p:tgtEl>
                                          <p:spTgt spid="24"/>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7"/>
                                        </p:tgtEl>
                                        <p:attrNameLst>
                                          <p:attrName>style.visibility</p:attrName>
                                        </p:attrNameLst>
                                      </p:cBhvr>
                                      <p:to>
                                        <p:strVal val="visible"/>
                                      </p:to>
                                    </p:set>
                                    <p:animScale>
                                      <p:cBhvr>
                                        <p:cTn id="5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7"/>
                                        </p:tgtEl>
                                        <p:attrNameLst>
                                          <p:attrName>ppt_x</p:attrName>
                                          <p:attrName>ppt_y</p:attrName>
                                        </p:attrNameLst>
                                      </p:cBhvr>
                                    </p:animMotion>
                                    <p:animEffect transition="in" filter="fade">
                                      <p:cBhvr>
                                        <p:cTn id="53" dur="1000"/>
                                        <p:tgtEl>
                                          <p:spTgt spid="27"/>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5"/>
                                        </p:tgtEl>
                                        <p:attrNameLst>
                                          <p:attrName>style.visibility</p:attrName>
                                        </p:attrNameLst>
                                      </p:cBhvr>
                                      <p:to>
                                        <p:strVal val="visible"/>
                                      </p:to>
                                    </p:set>
                                    <p:animScale>
                                      <p:cBhvr>
                                        <p:cTn id="5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5"/>
                                        </p:tgtEl>
                                        <p:attrNameLst>
                                          <p:attrName>ppt_x</p:attrName>
                                          <p:attrName>ppt_y</p:attrName>
                                        </p:attrNameLst>
                                      </p:cBhvr>
                                    </p:animMotion>
                                    <p:animEffect transition="in" filter="fade">
                                      <p:cBhvr>
                                        <p:cTn id="58" dur="1000"/>
                                        <p:tgtEl>
                                          <p:spTgt spid="25"/>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p:tgtEl>
                                          <p:spTgt spid="13"/>
                                        </p:tgtEl>
                                        <p:attrNameLst>
                                          <p:attrName>ppt_x</p:attrName>
                                        </p:attrNameLst>
                                      </p:cBhvr>
                                      <p:tavLst>
                                        <p:tav tm="0">
                                          <p:val>
                                            <p:strVal val="#ppt_x-#ppt_w*1.125000"/>
                                          </p:val>
                                        </p:tav>
                                        <p:tav tm="100000">
                                          <p:val>
                                            <p:strVal val="#ppt_x"/>
                                          </p:val>
                                        </p:tav>
                                      </p:tavLst>
                                    </p:anim>
                                    <p:animEffect transition="in" filter="wipe(right)">
                                      <p:cBhvr>
                                        <p:cTn id="63" dur="500"/>
                                        <p:tgtEl>
                                          <p:spTgt spid="13"/>
                                        </p:tgtEl>
                                      </p:cBhvr>
                                    </p:animEffect>
                                  </p:childTnLst>
                                </p:cTn>
                              </p:par>
                              <p:par>
                                <p:cTn id="64" presetID="12" presetClass="entr" presetSubtype="8"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p:tgtEl>
                                          <p:spTgt spid="14"/>
                                        </p:tgtEl>
                                        <p:attrNameLst>
                                          <p:attrName>ppt_x</p:attrName>
                                        </p:attrNameLst>
                                      </p:cBhvr>
                                      <p:tavLst>
                                        <p:tav tm="0">
                                          <p:val>
                                            <p:strVal val="#ppt_x-#ppt_w*1.125000"/>
                                          </p:val>
                                        </p:tav>
                                        <p:tav tm="100000">
                                          <p:val>
                                            <p:strVal val="#ppt_x"/>
                                          </p:val>
                                        </p:tav>
                                      </p:tavLst>
                                    </p:anim>
                                    <p:animEffect transition="in" filter="wipe(right)">
                                      <p:cBhvr>
                                        <p:cTn id="67" dur="500"/>
                                        <p:tgtEl>
                                          <p:spTgt spid="14"/>
                                        </p:tgtEl>
                                      </p:cBhvr>
                                    </p:animEffect>
                                  </p:childTnLst>
                                </p:cTn>
                              </p:par>
                              <p:par>
                                <p:cTn id="68" presetID="12" presetClass="entr" presetSubtype="8"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p:tgtEl>
                                          <p:spTgt spid="15"/>
                                        </p:tgtEl>
                                        <p:attrNameLst>
                                          <p:attrName>ppt_x</p:attrName>
                                        </p:attrNameLst>
                                      </p:cBhvr>
                                      <p:tavLst>
                                        <p:tav tm="0">
                                          <p:val>
                                            <p:strVal val="#ppt_x-#ppt_w*1.125000"/>
                                          </p:val>
                                        </p:tav>
                                        <p:tav tm="100000">
                                          <p:val>
                                            <p:strVal val="#ppt_x"/>
                                          </p:val>
                                        </p:tav>
                                      </p:tavLst>
                                    </p:anim>
                                    <p:animEffect transition="in" filter="wipe(right)">
                                      <p:cBhvr>
                                        <p:cTn id="71" dur="500"/>
                                        <p:tgtEl>
                                          <p:spTgt spid="15"/>
                                        </p:tgtEl>
                                      </p:cBhvr>
                                    </p:animEffect>
                                  </p:childTnLst>
                                </p:cTn>
                              </p:par>
                              <p:par>
                                <p:cTn id="72" presetID="12" presetClass="entr" presetSubtype="2"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ppt_x</p:attrName>
                                        </p:attrNameLst>
                                      </p:cBhvr>
                                      <p:tavLst>
                                        <p:tav tm="0">
                                          <p:val>
                                            <p:strVal val="#ppt_x+#ppt_w*1.125000"/>
                                          </p:val>
                                        </p:tav>
                                        <p:tav tm="100000">
                                          <p:val>
                                            <p:strVal val="#ppt_x"/>
                                          </p:val>
                                        </p:tav>
                                      </p:tavLst>
                                    </p:anim>
                                    <p:animEffect transition="in" filter="wipe(left)">
                                      <p:cBhvr>
                                        <p:cTn id="75" dur="500"/>
                                        <p:tgtEl>
                                          <p:spTgt spid="18"/>
                                        </p:tgtEl>
                                      </p:cBhvr>
                                    </p:animEffect>
                                  </p:childTnLst>
                                </p:cTn>
                              </p:par>
                              <p:par>
                                <p:cTn id="76" presetID="12" presetClass="entr" presetSubtype="2"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left)">
                                      <p:cBhvr>
                                        <p:cTn id="90" dur="500"/>
                                        <p:tgtEl>
                                          <p:spTgt spid="29"/>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500"/>
                                        <p:tgtEl>
                                          <p:spTgt spid="3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left)">
                                      <p:cBhvr>
                                        <p:cTn id="10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8"/>
          <p:cNvSpPr>
            <a:spLocks noChangeArrowheads="1"/>
          </p:cNvSpPr>
          <p:nvPr/>
        </p:nvSpPr>
        <p:spPr bwMode="auto">
          <a:xfrm rot="7717980">
            <a:off x="2672559" y="2464595"/>
            <a:ext cx="307975" cy="315912"/>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sp>
        <p:nvSpPr>
          <p:cNvPr id="10" name="等腰三角形 9"/>
          <p:cNvSpPr>
            <a:spLocks noChangeArrowheads="1"/>
          </p:cNvSpPr>
          <p:nvPr/>
        </p:nvSpPr>
        <p:spPr bwMode="auto">
          <a:xfrm rot="7717980">
            <a:off x="6391278" y="2462216"/>
            <a:ext cx="290513" cy="300037"/>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sp>
        <p:nvSpPr>
          <p:cNvPr id="11" name="等腰三角形 10"/>
          <p:cNvSpPr>
            <a:spLocks noChangeArrowheads="1"/>
          </p:cNvSpPr>
          <p:nvPr/>
        </p:nvSpPr>
        <p:spPr bwMode="auto">
          <a:xfrm rot="2750931">
            <a:off x="4512469" y="2413794"/>
            <a:ext cx="323850" cy="334962"/>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grpSp>
        <p:nvGrpSpPr>
          <p:cNvPr id="12" name="Group 8"/>
          <p:cNvGrpSpPr>
            <a:grpSpLocks/>
          </p:cNvGrpSpPr>
          <p:nvPr/>
        </p:nvGrpSpPr>
        <p:grpSpPr bwMode="auto">
          <a:xfrm>
            <a:off x="1116016" y="1004891"/>
            <a:ext cx="1576387" cy="1576387"/>
            <a:chOff x="0" y="0"/>
            <a:chExt cx="2101515" cy="2101515"/>
          </a:xfrm>
        </p:grpSpPr>
        <p:sp>
          <p:nvSpPr>
            <p:cNvPr id="13"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14"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15" name="矩形 14"/>
          <p:cNvSpPr>
            <a:spLocks noChangeArrowheads="1"/>
          </p:cNvSpPr>
          <p:nvPr/>
        </p:nvSpPr>
        <p:spPr bwMode="auto">
          <a:xfrm>
            <a:off x="1298576" y="1474789"/>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a:solidFill>
                <a:sysClr val="window" lastClr="FFFFFF"/>
              </a:solidFill>
              <a:latin typeface="Calibri" pitchFamily="34" charset="0"/>
              <a:ea typeface="微软雅黑" pitchFamily="34" charset="-122"/>
              <a:sym typeface="宋体" pitchFamily="2" charset="-122"/>
            </a:endParaRPr>
          </a:p>
        </p:txBody>
      </p:sp>
      <p:grpSp>
        <p:nvGrpSpPr>
          <p:cNvPr id="16" name="Group 8"/>
          <p:cNvGrpSpPr>
            <a:grpSpLocks/>
          </p:cNvGrpSpPr>
          <p:nvPr/>
        </p:nvGrpSpPr>
        <p:grpSpPr bwMode="auto">
          <a:xfrm>
            <a:off x="2963865" y="2414591"/>
            <a:ext cx="1574800" cy="1576387"/>
            <a:chOff x="0" y="0"/>
            <a:chExt cx="2101515" cy="2101515"/>
          </a:xfrm>
        </p:grpSpPr>
        <p:sp>
          <p:nvSpPr>
            <p:cNvPr id="17"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18"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19" name="矩形 18"/>
          <p:cNvSpPr>
            <a:spLocks noChangeArrowheads="1"/>
          </p:cNvSpPr>
          <p:nvPr/>
        </p:nvSpPr>
        <p:spPr bwMode="auto">
          <a:xfrm>
            <a:off x="3146426" y="2884489"/>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dirty="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dirty="0">
              <a:solidFill>
                <a:sysClr val="window" lastClr="FFFFFF"/>
              </a:solidFill>
              <a:latin typeface="Calibri" pitchFamily="34" charset="0"/>
              <a:ea typeface="微软雅黑" pitchFamily="34" charset="-122"/>
              <a:sym typeface="宋体" pitchFamily="2" charset="-122"/>
            </a:endParaRPr>
          </a:p>
        </p:txBody>
      </p:sp>
      <p:grpSp>
        <p:nvGrpSpPr>
          <p:cNvPr id="20" name="Group 8"/>
          <p:cNvGrpSpPr>
            <a:grpSpLocks/>
          </p:cNvGrpSpPr>
          <p:nvPr/>
        </p:nvGrpSpPr>
        <p:grpSpPr bwMode="auto">
          <a:xfrm>
            <a:off x="4810126" y="1195391"/>
            <a:ext cx="1576388" cy="1576387"/>
            <a:chOff x="0" y="0"/>
            <a:chExt cx="2101515" cy="2101515"/>
          </a:xfrm>
        </p:grpSpPr>
        <p:sp>
          <p:nvSpPr>
            <p:cNvPr id="21"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22"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2B87">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23" name="矩形 22"/>
          <p:cNvSpPr>
            <a:spLocks noChangeArrowheads="1"/>
          </p:cNvSpPr>
          <p:nvPr/>
        </p:nvSpPr>
        <p:spPr bwMode="auto">
          <a:xfrm>
            <a:off x="4994275" y="1665289"/>
            <a:ext cx="12080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a:solidFill>
                <a:sysClr val="window" lastClr="FFFFFF"/>
              </a:solidFill>
              <a:latin typeface="Calibri" pitchFamily="34" charset="0"/>
              <a:ea typeface="微软雅黑" pitchFamily="34" charset="-122"/>
              <a:sym typeface="宋体" pitchFamily="2" charset="-122"/>
            </a:endParaRPr>
          </a:p>
        </p:txBody>
      </p:sp>
      <p:grpSp>
        <p:nvGrpSpPr>
          <p:cNvPr id="24" name="Group 8"/>
          <p:cNvGrpSpPr>
            <a:grpSpLocks/>
          </p:cNvGrpSpPr>
          <p:nvPr/>
        </p:nvGrpSpPr>
        <p:grpSpPr bwMode="auto">
          <a:xfrm>
            <a:off x="6610350" y="2500316"/>
            <a:ext cx="1574800" cy="1576387"/>
            <a:chOff x="0" y="0"/>
            <a:chExt cx="2101515" cy="2101515"/>
          </a:xfrm>
        </p:grpSpPr>
        <p:sp>
          <p:nvSpPr>
            <p:cNvPr id="25"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26"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27" name="矩形 26"/>
          <p:cNvSpPr>
            <a:spLocks noChangeArrowheads="1"/>
          </p:cNvSpPr>
          <p:nvPr/>
        </p:nvSpPr>
        <p:spPr bwMode="auto">
          <a:xfrm>
            <a:off x="6792913" y="2970214"/>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dirty="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dirty="0">
              <a:solidFill>
                <a:sysClr val="window" lastClr="FFFFFF"/>
              </a:solidFill>
              <a:latin typeface="Calibri" pitchFamily="34" charset="0"/>
              <a:ea typeface="微软雅黑" pitchFamily="34" charset="-122"/>
              <a:sym typeface="宋体" pitchFamily="2" charset="-122"/>
            </a:endParaRPr>
          </a:p>
        </p:txBody>
      </p:sp>
      <p:sp>
        <p:nvSpPr>
          <p:cNvPr id="28" name="椭圆 27"/>
          <p:cNvSpPr/>
          <p:nvPr/>
        </p:nvSpPr>
        <p:spPr bwMode="auto">
          <a:xfrm>
            <a:off x="1236666" y="1065214"/>
            <a:ext cx="388937"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29" name="TextBox 28"/>
          <p:cNvSpPr txBox="1">
            <a:spLocks noChangeArrowheads="1"/>
          </p:cNvSpPr>
          <p:nvPr/>
        </p:nvSpPr>
        <p:spPr bwMode="auto">
          <a:xfrm>
            <a:off x="1304925" y="1085853"/>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1</a:t>
            </a:r>
            <a:endParaRPr lang="zh-CN" altLang="en-US" kern="0" dirty="0">
              <a:solidFill>
                <a:sysClr val="window" lastClr="FFFFFF"/>
              </a:solidFill>
              <a:latin typeface="微软雅黑" pitchFamily="34" charset="-122"/>
              <a:ea typeface="微软雅黑" pitchFamily="34" charset="-122"/>
            </a:endParaRPr>
          </a:p>
        </p:txBody>
      </p:sp>
      <p:sp>
        <p:nvSpPr>
          <p:cNvPr id="30" name="椭圆 29"/>
          <p:cNvSpPr/>
          <p:nvPr/>
        </p:nvSpPr>
        <p:spPr bwMode="auto">
          <a:xfrm>
            <a:off x="3227389" y="2416177"/>
            <a:ext cx="387350"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1" name="TextBox 30"/>
          <p:cNvSpPr txBox="1">
            <a:spLocks noChangeArrowheads="1"/>
          </p:cNvSpPr>
          <p:nvPr/>
        </p:nvSpPr>
        <p:spPr bwMode="auto">
          <a:xfrm>
            <a:off x="3295650" y="2436816"/>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2</a:t>
            </a:r>
            <a:endParaRPr lang="zh-CN" altLang="en-US" kern="0" dirty="0">
              <a:solidFill>
                <a:sysClr val="window" lastClr="FFFFFF"/>
              </a:solidFill>
              <a:latin typeface="微软雅黑" pitchFamily="34" charset="-122"/>
              <a:ea typeface="微软雅黑" pitchFamily="34" charset="-122"/>
            </a:endParaRPr>
          </a:p>
        </p:txBody>
      </p:sp>
      <p:sp>
        <p:nvSpPr>
          <p:cNvPr id="32" name="椭圆 31"/>
          <p:cNvSpPr/>
          <p:nvPr/>
        </p:nvSpPr>
        <p:spPr bwMode="auto">
          <a:xfrm>
            <a:off x="4965700" y="1246189"/>
            <a:ext cx="387350"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3" name="TextBox 32"/>
          <p:cNvSpPr txBox="1">
            <a:spLocks noChangeArrowheads="1"/>
          </p:cNvSpPr>
          <p:nvPr/>
        </p:nvSpPr>
        <p:spPr bwMode="auto">
          <a:xfrm>
            <a:off x="5032375" y="1266828"/>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a:solidFill>
                  <a:sysClr val="window" lastClr="FFFFFF"/>
                </a:solidFill>
                <a:latin typeface="微软雅黑" pitchFamily="34" charset="-122"/>
                <a:ea typeface="微软雅黑" pitchFamily="34" charset="-122"/>
              </a:rPr>
              <a:t>3</a:t>
            </a:r>
            <a:endParaRPr lang="zh-CN" altLang="en-US" kern="0">
              <a:solidFill>
                <a:sysClr val="window" lastClr="FFFFFF"/>
              </a:solidFill>
              <a:latin typeface="微软雅黑" pitchFamily="34" charset="-122"/>
              <a:ea typeface="微软雅黑" pitchFamily="34" charset="-122"/>
            </a:endParaRPr>
          </a:p>
        </p:txBody>
      </p:sp>
      <p:sp>
        <p:nvSpPr>
          <p:cNvPr id="34" name="椭圆 33"/>
          <p:cNvSpPr/>
          <p:nvPr/>
        </p:nvSpPr>
        <p:spPr bwMode="auto">
          <a:xfrm>
            <a:off x="6804025" y="2576516"/>
            <a:ext cx="387350" cy="388937"/>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5" name="TextBox 34"/>
          <p:cNvSpPr txBox="1">
            <a:spLocks noChangeArrowheads="1"/>
          </p:cNvSpPr>
          <p:nvPr/>
        </p:nvSpPr>
        <p:spPr bwMode="auto">
          <a:xfrm>
            <a:off x="6870700" y="2597153"/>
            <a:ext cx="2746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4</a:t>
            </a:r>
            <a:endParaRPr lang="zh-CN" altLang="en-US" kern="0" dirty="0">
              <a:solidFill>
                <a:sysClr val="window" lastClr="FFFFFF"/>
              </a:solidFill>
              <a:latin typeface="微软雅黑" pitchFamily="34" charset="-122"/>
              <a:ea typeface="微软雅黑" pitchFamily="34" charset="-122"/>
            </a:endParaRPr>
          </a:p>
        </p:txBody>
      </p:sp>
      <p:sp>
        <p:nvSpPr>
          <p:cNvPr id="36" name="椭圆 35"/>
          <p:cNvSpPr/>
          <p:nvPr/>
        </p:nvSpPr>
        <p:spPr bwMode="auto">
          <a:xfrm>
            <a:off x="928689" y="3059115"/>
            <a:ext cx="957262" cy="95726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7" name="椭圆 36"/>
          <p:cNvSpPr/>
          <p:nvPr/>
        </p:nvSpPr>
        <p:spPr bwMode="auto">
          <a:xfrm>
            <a:off x="2884490" y="1149353"/>
            <a:ext cx="866775" cy="868363"/>
          </a:xfrm>
          <a:prstGeom prst="ellipse">
            <a:avLst/>
          </a:prstGeom>
          <a:blipFill>
            <a:blip r:embed="rId3"/>
            <a:stretch>
              <a:fillRect/>
            </a:stretch>
          </a:blipFill>
          <a:ln w="9525" cap="flat" cmpd="sng" algn="ctr">
            <a:solidFill>
              <a:srgbClr val="7F7F7F"/>
            </a:solid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8" name="椭圆 37"/>
          <p:cNvSpPr/>
          <p:nvPr/>
        </p:nvSpPr>
        <p:spPr bwMode="auto">
          <a:xfrm>
            <a:off x="3940178" y="1724028"/>
            <a:ext cx="309563" cy="307975"/>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9" name="椭圆 38"/>
          <p:cNvSpPr/>
          <p:nvPr/>
        </p:nvSpPr>
        <p:spPr bwMode="auto">
          <a:xfrm>
            <a:off x="2119316" y="2768603"/>
            <a:ext cx="307975" cy="307975"/>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0" name="椭圆 39"/>
          <p:cNvSpPr/>
          <p:nvPr/>
        </p:nvSpPr>
        <p:spPr bwMode="auto">
          <a:xfrm>
            <a:off x="1379538" y="2740026"/>
            <a:ext cx="203200" cy="203200"/>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1" name="椭圆 40"/>
          <p:cNvSpPr/>
          <p:nvPr/>
        </p:nvSpPr>
        <p:spPr bwMode="auto">
          <a:xfrm>
            <a:off x="5170488" y="3287713"/>
            <a:ext cx="1371600" cy="1371600"/>
          </a:xfrm>
          <a:prstGeom prst="ellipse">
            <a:avLst/>
          </a:prstGeom>
          <a:blipFill>
            <a:blip r:embed="rId4"/>
            <a:stretch>
              <a:fillRect/>
            </a:stretch>
          </a:blipFill>
          <a:ln w="9525" cap="flat" cmpd="sng" algn="ctr">
            <a:solidFill>
              <a:srgbClr val="7F7F7F"/>
            </a:solid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2" name="椭圆 41"/>
          <p:cNvSpPr/>
          <p:nvPr/>
        </p:nvSpPr>
        <p:spPr bwMode="auto">
          <a:xfrm>
            <a:off x="7369175" y="1728790"/>
            <a:ext cx="303213" cy="3032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3" name="椭圆 42"/>
          <p:cNvSpPr/>
          <p:nvPr/>
        </p:nvSpPr>
        <p:spPr bwMode="auto">
          <a:xfrm>
            <a:off x="6786563" y="2024066"/>
            <a:ext cx="222250" cy="223837"/>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4" name="椭圆 43"/>
          <p:cNvSpPr/>
          <p:nvPr/>
        </p:nvSpPr>
        <p:spPr bwMode="auto">
          <a:xfrm>
            <a:off x="6670675" y="1195389"/>
            <a:ext cx="406400" cy="4048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5" name="椭圆 44"/>
          <p:cNvSpPr/>
          <p:nvPr/>
        </p:nvSpPr>
        <p:spPr bwMode="auto">
          <a:xfrm>
            <a:off x="5026025" y="2946401"/>
            <a:ext cx="303213" cy="303213"/>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6" name="椭圆 45"/>
          <p:cNvSpPr/>
          <p:nvPr/>
        </p:nvSpPr>
        <p:spPr bwMode="auto">
          <a:xfrm>
            <a:off x="4881566" y="3516315"/>
            <a:ext cx="223837" cy="222250"/>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7" name="椭圆 46"/>
          <p:cNvSpPr/>
          <p:nvPr/>
        </p:nvSpPr>
        <p:spPr bwMode="auto">
          <a:xfrm>
            <a:off x="8085139" y="4329115"/>
            <a:ext cx="303212" cy="3032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800" fill="hold"/>
                                        <p:tgtEl>
                                          <p:spTgt spid="44"/>
                                        </p:tgtEl>
                                        <p:attrNameLst>
                                          <p:attrName>ppt_w</p:attrName>
                                        </p:attrNameLst>
                                      </p:cBhvr>
                                      <p:tavLst>
                                        <p:tav tm="0">
                                          <p:val>
                                            <p:fltVal val="0"/>
                                          </p:val>
                                        </p:tav>
                                        <p:tav tm="100000">
                                          <p:val>
                                            <p:strVal val="#ppt_w"/>
                                          </p:val>
                                        </p:tav>
                                      </p:tavLst>
                                    </p:anim>
                                    <p:anim calcmode="lin" valueType="num">
                                      <p:cBhvr>
                                        <p:cTn id="38" dur="800" fill="hold"/>
                                        <p:tgtEl>
                                          <p:spTgt spid="44"/>
                                        </p:tgtEl>
                                        <p:attrNameLst>
                                          <p:attrName>ppt_h</p:attrName>
                                        </p:attrNameLst>
                                      </p:cBhvr>
                                      <p:tavLst>
                                        <p:tav tm="0">
                                          <p:val>
                                            <p:fltVal val="0"/>
                                          </p:val>
                                        </p:tav>
                                        <p:tav tm="100000">
                                          <p:val>
                                            <p:strVal val="#ppt_h"/>
                                          </p:val>
                                        </p:tav>
                                      </p:tavLst>
                                    </p:anim>
                                    <p:animEffect transition="in" filter="fade">
                                      <p:cBhvr>
                                        <p:cTn id="39" dur="800"/>
                                        <p:tgtEl>
                                          <p:spTgt spid="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300" fill="hold"/>
                                        <p:tgtEl>
                                          <p:spTgt spid="36"/>
                                        </p:tgtEl>
                                        <p:attrNameLst>
                                          <p:attrName>ppt_w</p:attrName>
                                        </p:attrNameLst>
                                      </p:cBhvr>
                                      <p:tavLst>
                                        <p:tav tm="0">
                                          <p:val>
                                            <p:fltVal val="0"/>
                                          </p:val>
                                        </p:tav>
                                        <p:tav tm="100000">
                                          <p:val>
                                            <p:strVal val="#ppt_w"/>
                                          </p:val>
                                        </p:tav>
                                      </p:tavLst>
                                    </p:anim>
                                    <p:anim calcmode="lin" valueType="num">
                                      <p:cBhvr>
                                        <p:cTn id="53" dur="300" fill="hold"/>
                                        <p:tgtEl>
                                          <p:spTgt spid="36"/>
                                        </p:tgtEl>
                                        <p:attrNameLst>
                                          <p:attrName>ppt_h</p:attrName>
                                        </p:attrNameLst>
                                      </p:cBhvr>
                                      <p:tavLst>
                                        <p:tav tm="0">
                                          <p:val>
                                            <p:fltVal val="0"/>
                                          </p:val>
                                        </p:tav>
                                        <p:tav tm="100000">
                                          <p:val>
                                            <p:strVal val="#ppt_h"/>
                                          </p:val>
                                        </p:tav>
                                      </p:tavLst>
                                    </p:anim>
                                    <p:animEffect transition="in" filter="fade">
                                      <p:cBhvr>
                                        <p:cTn id="54" dur="300"/>
                                        <p:tgtEl>
                                          <p:spTgt spid="36"/>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Effect transition="in" filter="fade">
                                      <p:cBhvr>
                                        <p:cTn id="65" dur="500"/>
                                        <p:tgtEl>
                                          <p:spTgt spid="4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600" fill="hold"/>
                                        <p:tgtEl>
                                          <p:spTgt spid="42"/>
                                        </p:tgtEl>
                                        <p:attrNameLst>
                                          <p:attrName>ppt_w</p:attrName>
                                        </p:attrNameLst>
                                      </p:cBhvr>
                                      <p:tavLst>
                                        <p:tav tm="0">
                                          <p:val>
                                            <p:fltVal val="0"/>
                                          </p:val>
                                        </p:tav>
                                        <p:tav tm="100000">
                                          <p:val>
                                            <p:strVal val="#ppt_w"/>
                                          </p:val>
                                        </p:tav>
                                      </p:tavLst>
                                    </p:anim>
                                    <p:anim calcmode="lin" valueType="num">
                                      <p:cBhvr>
                                        <p:cTn id="69" dur="600" fill="hold"/>
                                        <p:tgtEl>
                                          <p:spTgt spid="42"/>
                                        </p:tgtEl>
                                        <p:attrNameLst>
                                          <p:attrName>ppt_h</p:attrName>
                                        </p:attrNameLst>
                                      </p:cBhvr>
                                      <p:tavLst>
                                        <p:tav tm="0">
                                          <p:val>
                                            <p:fltVal val="0"/>
                                          </p:val>
                                        </p:tav>
                                        <p:tav tm="100000">
                                          <p:val>
                                            <p:strVal val="#ppt_h"/>
                                          </p:val>
                                        </p:tav>
                                      </p:tavLst>
                                    </p:anim>
                                    <p:animEffect transition="in" filter="fade">
                                      <p:cBhvr>
                                        <p:cTn id="70" dur="600"/>
                                        <p:tgtEl>
                                          <p:spTgt spid="4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300" fill="hold"/>
                                        <p:tgtEl>
                                          <p:spTgt spid="40"/>
                                        </p:tgtEl>
                                        <p:attrNameLst>
                                          <p:attrName>ppt_w</p:attrName>
                                        </p:attrNameLst>
                                      </p:cBhvr>
                                      <p:tavLst>
                                        <p:tav tm="0">
                                          <p:val>
                                            <p:fltVal val="0"/>
                                          </p:val>
                                        </p:tav>
                                        <p:tav tm="100000">
                                          <p:val>
                                            <p:strVal val="#ppt_w"/>
                                          </p:val>
                                        </p:tav>
                                      </p:tavLst>
                                    </p:anim>
                                    <p:anim calcmode="lin" valueType="num">
                                      <p:cBhvr>
                                        <p:cTn id="90" dur="300" fill="hold"/>
                                        <p:tgtEl>
                                          <p:spTgt spid="40"/>
                                        </p:tgtEl>
                                        <p:attrNameLst>
                                          <p:attrName>ppt_h</p:attrName>
                                        </p:attrNameLst>
                                      </p:cBhvr>
                                      <p:tavLst>
                                        <p:tav tm="0">
                                          <p:val>
                                            <p:fltVal val="0"/>
                                          </p:val>
                                        </p:tav>
                                        <p:tav tm="100000">
                                          <p:val>
                                            <p:strVal val="#ppt_h"/>
                                          </p:val>
                                        </p:tav>
                                      </p:tavLst>
                                    </p:anim>
                                    <p:animEffect transition="in" filter="fade">
                                      <p:cBhvr>
                                        <p:cTn id="91" dur="300"/>
                                        <p:tgtEl>
                                          <p:spTgt spid="40"/>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400" fill="hold"/>
                                        <p:tgtEl>
                                          <p:spTgt spid="19"/>
                                        </p:tgtEl>
                                        <p:attrNameLst>
                                          <p:attrName>ppt_w</p:attrName>
                                        </p:attrNameLst>
                                      </p:cBhvr>
                                      <p:tavLst>
                                        <p:tav tm="0">
                                          <p:val>
                                            <p:fltVal val="0"/>
                                          </p:val>
                                        </p:tav>
                                        <p:tav tm="100000">
                                          <p:val>
                                            <p:strVal val="#ppt_w"/>
                                          </p:val>
                                        </p:tav>
                                      </p:tavLst>
                                    </p:anim>
                                    <p:anim calcmode="lin" valueType="num">
                                      <p:cBhvr>
                                        <p:cTn id="96" dur="400" fill="hold"/>
                                        <p:tgtEl>
                                          <p:spTgt spid="19"/>
                                        </p:tgtEl>
                                        <p:attrNameLst>
                                          <p:attrName>ppt_h</p:attrName>
                                        </p:attrNameLst>
                                      </p:cBhvr>
                                      <p:tavLst>
                                        <p:tav tm="0">
                                          <p:val>
                                            <p:fltVal val="0"/>
                                          </p:val>
                                        </p:tav>
                                        <p:tav tm="100000">
                                          <p:val>
                                            <p:strVal val="#ppt_h"/>
                                          </p:val>
                                        </p:tav>
                                      </p:tavLst>
                                    </p:anim>
                                    <p:animEffect transition="in" filter="fade">
                                      <p:cBhvr>
                                        <p:cTn id="97" dur="400"/>
                                        <p:tgtEl>
                                          <p:spTgt spid="19"/>
                                        </p:tgtEl>
                                      </p:cBhvr>
                                    </p:animEffect>
                                  </p:childTnLst>
                                </p:cTn>
                              </p:par>
                              <p:par>
                                <p:cTn id="98" presetID="53" presetClass="entr" presetSubtype="16" fill="hold" nodeType="with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400" fill="hold"/>
                                        <p:tgtEl>
                                          <p:spTgt spid="16"/>
                                        </p:tgtEl>
                                        <p:attrNameLst>
                                          <p:attrName>ppt_w</p:attrName>
                                        </p:attrNameLst>
                                      </p:cBhvr>
                                      <p:tavLst>
                                        <p:tav tm="0">
                                          <p:val>
                                            <p:fltVal val="0"/>
                                          </p:val>
                                        </p:tav>
                                        <p:tav tm="100000">
                                          <p:val>
                                            <p:strVal val="#ppt_w"/>
                                          </p:val>
                                        </p:tav>
                                      </p:tavLst>
                                    </p:anim>
                                    <p:anim calcmode="lin" valueType="num">
                                      <p:cBhvr>
                                        <p:cTn id="101" dur="400" fill="hold"/>
                                        <p:tgtEl>
                                          <p:spTgt spid="16"/>
                                        </p:tgtEl>
                                        <p:attrNameLst>
                                          <p:attrName>ppt_h</p:attrName>
                                        </p:attrNameLst>
                                      </p:cBhvr>
                                      <p:tavLst>
                                        <p:tav tm="0">
                                          <p:val>
                                            <p:fltVal val="0"/>
                                          </p:val>
                                        </p:tav>
                                        <p:tav tm="100000">
                                          <p:val>
                                            <p:strVal val="#ppt_h"/>
                                          </p:val>
                                        </p:tav>
                                      </p:tavLst>
                                    </p:anim>
                                    <p:animEffect transition="in" filter="fade">
                                      <p:cBhvr>
                                        <p:cTn id="102" dur="400"/>
                                        <p:tgtEl>
                                          <p:spTgt spid="16"/>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600" fill="hold"/>
                                        <p:tgtEl>
                                          <p:spTgt spid="27"/>
                                        </p:tgtEl>
                                        <p:attrNameLst>
                                          <p:attrName>ppt_w</p:attrName>
                                        </p:attrNameLst>
                                      </p:cBhvr>
                                      <p:tavLst>
                                        <p:tav tm="0">
                                          <p:val>
                                            <p:fltVal val="0"/>
                                          </p:val>
                                        </p:tav>
                                        <p:tav tm="100000">
                                          <p:val>
                                            <p:strVal val="#ppt_w"/>
                                          </p:val>
                                        </p:tav>
                                      </p:tavLst>
                                    </p:anim>
                                    <p:anim calcmode="lin" valueType="num">
                                      <p:cBhvr>
                                        <p:cTn id="107" dur="600" fill="hold"/>
                                        <p:tgtEl>
                                          <p:spTgt spid="27"/>
                                        </p:tgtEl>
                                        <p:attrNameLst>
                                          <p:attrName>ppt_h</p:attrName>
                                        </p:attrNameLst>
                                      </p:cBhvr>
                                      <p:tavLst>
                                        <p:tav tm="0">
                                          <p:val>
                                            <p:fltVal val="0"/>
                                          </p:val>
                                        </p:tav>
                                        <p:tav tm="100000">
                                          <p:val>
                                            <p:strVal val="#ppt_h"/>
                                          </p:val>
                                        </p:tav>
                                      </p:tavLst>
                                    </p:anim>
                                    <p:animEffect transition="in" filter="fade">
                                      <p:cBhvr>
                                        <p:cTn id="108" dur="600"/>
                                        <p:tgtEl>
                                          <p:spTgt spid="27"/>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24"/>
                                        </p:tgtEl>
                                        <p:attrNameLst>
                                          <p:attrName>style.visibility</p:attrName>
                                        </p:attrNameLst>
                                      </p:cBhvr>
                                      <p:to>
                                        <p:strVal val="visible"/>
                                      </p:to>
                                    </p:set>
                                    <p:anim calcmode="lin" valueType="num">
                                      <p:cBhvr>
                                        <p:cTn id="111" dur="600" fill="hold"/>
                                        <p:tgtEl>
                                          <p:spTgt spid="24"/>
                                        </p:tgtEl>
                                        <p:attrNameLst>
                                          <p:attrName>ppt_w</p:attrName>
                                        </p:attrNameLst>
                                      </p:cBhvr>
                                      <p:tavLst>
                                        <p:tav tm="0">
                                          <p:val>
                                            <p:fltVal val="0"/>
                                          </p:val>
                                        </p:tav>
                                        <p:tav tm="100000">
                                          <p:val>
                                            <p:strVal val="#ppt_w"/>
                                          </p:val>
                                        </p:tav>
                                      </p:tavLst>
                                    </p:anim>
                                    <p:anim calcmode="lin" valueType="num">
                                      <p:cBhvr>
                                        <p:cTn id="112" dur="600" fill="hold"/>
                                        <p:tgtEl>
                                          <p:spTgt spid="24"/>
                                        </p:tgtEl>
                                        <p:attrNameLst>
                                          <p:attrName>ppt_h</p:attrName>
                                        </p:attrNameLst>
                                      </p:cBhvr>
                                      <p:tavLst>
                                        <p:tav tm="0">
                                          <p:val>
                                            <p:fltVal val="0"/>
                                          </p:val>
                                        </p:tav>
                                        <p:tav tm="100000">
                                          <p:val>
                                            <p:strVal val="#ppt_h"/>
                                          </p:val>
                                        </p:tav>
                                      </p:tavLst>
                                    </p:anim>
                                    <p:animEffect transition="in" filter="fade">
                                      <p:cBhvr>
                                        <p:cTn id="113" dur="600"/>
                                        <p:tgtEl>
                                          <p:spTgt spid="24"/>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Scale>
                                      <p:cBhvr>
                                        <p:cTn id="1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8"/>
                                        </p:tgtEl>
                                        <p:attrNameLst>
                                          <p:attrName>ppt_x</p:attrName>
                                          <p:attrName>ppt_y</p:attrName>
                                        </p:attrNameLst>
                                      </p:cBhvr>
                                    </p:animMotion>
                                    <p:animEffect transition="in" filter="fade">
                                      <p:cBhvr>
                                        <p:cTn id="119" dur="1000"/>
                                        <p:tgtEl>
                                          <p:spTgt spid="28"/>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Scale>
                                      <p:cBhvr>
                                        <p:cTn id="12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9"/>
                                        </p:tgtEl>
                                        <p:attrNameLst>
                                          <p:attrName>ppt_x</p:attrName>
                                          <p:attrName>ppt_y</p:attrName>
                                        </p:attrNameLst>
                                      </p:cBhvr>
                                    </p:animMotion>
                                    <p:animEffect transition="in" filter="fade">
                                      <p:cBhvr>
                                        <p:cTn id="124" dur="1000"/>
                                        <p:tgtEl>
                                          <p:spTgt spid="29"/>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31"/>
                                        </p:tgtEl>
                                        <p:attrNameLst>
                                          <p:attrName>style.visibility</p:attrName>
                                        </p:attrNameLst>
                                      </p:cBhvr>
                                      <p:to>
                                        <p:strVal val="visible"/>
                                      </p:to>
                                    </p:set>
                                    <p:animScale>
                                      <p:cBhvr>
                                        <p:cTn id="1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31"/>
                                        </p:tgtEl>
                                        <p:attrNameLst>
                                          <p:attrName>ppt_x</p:attrName>
                                          <p:attrName>ppt_y</p:attrName>
                                        </p:attrNameLst>
                                      </p:cBhvr>
                                    </p:animMotion>
                                    <p:animEffect transition="in" filter="fade">
                                      <p:cBhvr>
                                        <p:cTn id="129" dur="1000"/>
                                        <p:tgtEl>
                                          <p:spTgt spid="31"/>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30"/>
                                        </p:tgtEl>
                                        <p:attrNameLst>
                                          <p:attrName>style.visibility</p:attrName>
                                        </p:attrNameLst>
                                      </p:cBhvr>
                                      <p:to>
                                        <p:strVal val="visible"/>
                                      </p:to>
                                    </p:set>
                                    <p:animScale>
                                      <p:cBhvr>
                                        <p:cTn id="1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30"/>
                                        </p:tgtEl>
                                        <p:attrNameLst>
                                          <p:attrName>ppt_x</p:attrName>
                                          <p:attrName>ppt_y</p:attrName>
                                        </p:attrNameLst>
                                      </p:cBhvr>
                                    </p:animMotion>
                                    <p:animEffect transition="in" filter="fade">
                                      <p:cBhvr>
                                        <p:cTn id="134" dur="1000"/>
                                        <p:tgtEl>
                                          <p:spTgt spid="30"/>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33"/>
                                        </p:tgtEl>
                                        <p:attrNameLst>
                                          <p:attrName>style.visibility</p:attrName>
                                        </p:attrNameLst>
                                      </p:cBhvr>
                                      <p:to>
                                        <p:strVal val="visible"/>
                                      </p:to>
                                    </p:set>
                                    <p:animScale>
                                      <p:cBhvr>
                                        <p:cTn id="1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33"/>
                                        </p:tgtEl>
                                        <p:attrNameLst>
                                          <p:attrName>ppt_x</p:attrName>
                                          <p:attrName>ppt_y</p:attrName>
                                        </p:attrNameLst>
                                      </p:cBhvr>
                                    </p:animMotion>
                                    <p:animEffect transition="in" filter="fade">
                                      <p:cBhvr>
                                        <p:cTn id="139" dur="1000"/>
                                        <p:tgtEl>
                                          <p:spTgt spid="33"/>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32"/>
                                        </p:tgtEl>
                                        <p:attrNameLst>
                                          <p:attrName>style.visibility</p:attrName>
                                        </p:attrNameLst>
                                      </p:cBhvr>
                                      <p:to>
                                        <p:strVal val="visible"/>
                                      </p:to>
                                    </p:set>
                                    <p:animScale>
                                      <p:cBhvr>
                                        <p:cTn id="14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32"/>
                                        </p:tgtEl>
                                        <p:attrNameLst>
                                          <p:attrName>ppt_x</p:attrName>
                                          <p:attrName>ppt_y</p:attrName>
                                        </p:attrNameLst>
                                      </p:cBhvr>
                                    </p:animMotion>
                                    <p:animEffect transition="in" filter="fade">
                                      <p:cBhvr>
                                        <p:cTn id="144" dur="1000"/>
                                        <p:tgtEl>
                                          <p:spTgt spid="32"/>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5"/>
                                        </p:tgtEl>
                                        <p:attrNameLst>
                                          <p:attrName>style.visibility</p:attrName>
                                        </p:attrNameLst>
                                      </p:cBhvr>
                                      <p:to>
                                        <p:strVal val="visible"/>
                                      </p:to>
                                    </p:set>
                                    <p:animScale>
                                      <p:cBhvr>
                                        <p:cTn id="1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5"/>
                                        </p:tgtEl>
                                        <p:attrNameLst>
                                          <p:attrName>ppt_x</p:attrName>
                                          <p:attrName>ppt_y</p:attrName>
                                        </p:attrNameLst>
                                      </p:cBhvr>
                                    </p:animMotion>
                                    <p:animEffect transition="in" filter="fade">
                                      <p:cBhvr>
                                        <p:cTn id="149" dur="1000"/>
                                        <p:tgtEl>
                                          <p:spTgt spid="35"/>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34"/>
                                        </p:tgtEl>
                                        <p:attrNameLst>
                                          <p:attrName>style.visibility</p:attrName>
                                        </p:attrNameLst>
                                      </p:cBhvr>
                                      <p:to>
                                        <p:strVal val="visible"/>
                                      </p:to>
                                    </p:set>
                                    <p:animScale>
                                      <p:cBhvr>
                                        <p:cTn id="15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34"/>
                                        </p:tgtEl>
                                        <p:attrNameLst>
                                          <p:attrName>ppt_x</p:attrName>
                                          <p:attrName>ppt_y</p:attrName>
                                        </p:attrNameLst>
                                      </p:cBhvr>
                                    </p:animMotion>
                                    <p:animEffect transition="in" filter="fade">
                                      <p:cBhvr>
                                        <p:cTn id="154" dur="1000"/>
                                        <p:tgtEl>
                                          <p:spTgt spid="34"/>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9"/>
                                        </p:tgtEl>
                                        <p:attrNameLst>
                                          <p:attrName>style.visibility</p:attrName>
                                        </p:attrNameLst>
                                      </p:cBhvr>
                                      <p:to>
                                        <p:strVal val="visible"/>
                                      </p:to>
                                    </p:set>
                                    <p:anim calcmode="lin" valueType="num">
                                      <p:cBhvr additive="base">
                                        <p:cTn id="158" dur="500" fill="hold"/>
                                        <p:tgtEl>
                                          <p:spTgt spid="9"/>
                                        </p:tgtEl>
                                        <p:attrNameLst>
                                          <p:attrName>ppt_x</p:attrName>
                                        </p:attrNameLst>
                                      </p:cBhvr>
                                      <p:tavLst>
                                        <p:tav tm="0">
                                          <p:val>
                                            <p:strVal val="0-#ppt_w/2"/>
                                          </p:val>
                                        </p:tav>
                                        <p:tav tm="100000">
                                          <p:val>
                                            <p:strVal val="#ppt_x"/>
                                          </p:val>
                                        </p:tav>
                                      </p:tavLst>
                                    </p:anim>
                                    <p:anim calcmode="lin" valueType="num">
                                      <p:cBhvr additive="base">
                                        <p:cTn id="159" dur="500" fill="hold"/>
                                        <p:tgtEl>
                                          <p:spTgt spid="9"/>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11"/>
                                        </p:tgtEl>
                                        <p:attrNameLst>
                                          <p:attrName>style.visibility</p:attrName>
                                        </p:attrNameLst>
                                      </p:cBhvr>
                                      <p:to>
                                        <p:strVal val="visible"/>
                                      </p:to>
                                    </p:set>
                                    <p:anim calcmode="lin" valueType="num">
                                      <p:cBhvr additive="base">
                                        <p:cTn id="163" dur="500" fill="hold"/>
                                        <p:tgtEl>
                                          <p:spTgt spid="11"/>
                                        </p:tgtEl>
                                        <p:attrNameLst>
                                          <p:attrName>ppt_x</p:attrName>
                                        </p:attrNameLst>
                                      </p:cBhvr>
                                      <p:tavLst>
                                        <p:tav tm="0">
                                          <p:val>
                                            <p:strVal val="0-#ppt_w/2"/>
                                          </p:val>
                                        </p:tav>
                                        <p:tav tm="100000">
                                          <p:val>
                                            <p:strVal val="#ppt_x"/>
                                          </p:val>
                                        </p:tav>
                                      </p:tavLst>
                                    </p:anim>
                                    <p:anim calcmode="lin" valueType="num">
                                      <p:cBhvr additive="base">
                                        <p:cTn id="164" dur="500" fill="hold"/>
                                        <p:tgtEl>
                                          <p:spTgt spid="11"/>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10"/>
                                        </p:tgtEl>
                                        <p:attrNameLst>
                                          <p:attrName>style.visibility</p:attrName>
                                        </p:attrNameLst>
                                      </p:cBhvr>
                                      <p:to>
                                        <p:strVal val="visible"/>
                                      </p:to>
                                    </p:set>
                                    <p:anim calcmode="lin" valueType="num">
                                      <p:cBhvr additive="base">
                                        <p:cTn id="168" dur="500" fill="hold"/>
                                        <p:tgtEl>
                                          <p:spTgt spid="10"/>
                                        </p:tgtEl>
                                        <p:attrNameLst>
                                          <p:attrName>ppt_x</p:attrName>
                                        </p:attrNameLst>
                                      </p:cBhvr>
                                      <p:tavLst>
                                        <p:tav tm="0">
                                          <p:val>
                                            <p:strVal val="0-#ppt_w/2"/>
                                          </p:val>
                                        </p:tav>
                                        <p:tav tm="100000">
                                          <p:val>
                                            <p:strVal val="#ppt_x"/>
                                          </p:val>
                                        </p:tav>
                                      </p:tavLst>
                                    </p:anim>
                                    <p:anim calcmode="lin" valueType="num">
                                      <p:cBhvr additive="base">
                                        <p:cTn id="169"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5" grpId="0"/>
      <p:bldP spid="19" grpId="0"/>
      <p:bldP spid="23" grpId="0"/>
      <p:bldP spid="27" grpId="0"/>
      <p:bldP spid="28" grpId="0" animBg="1"/>
      <p:bldP spid="29" grpId="0"/>
      <p:bldP spid="30" grpId="0" animBg="1"/>
      <p:bldP spid="31" grpId="0"/>
      <p:bldP spid="32" grpId="0" animBg="1"/>
      <p:bldP spid="33" grpId="0"/>
      <p:bldP spid="34" grpId="0" animBg="1"/>
      <p:bldP spid="35" grpId="0"/>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Freeform 5"/>
          <p:cNvSpPr>
            <a:spLocks/>
          </p:cNvSpPr>
          <p:nvPr/>
        </p:nvSpPr>
        <p:spPr bwMode="auto">
          <a:xfrm>
            <a:off x="1187625" y="153194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0" name="TextBox 9"/>
          <p:cNvSpPr txBox="1"/>
          <p:nvPr/>
        </p:nvSpPr>
        <p:spPr>
          <a:xfrm>
            <a:off x="1517825" y="1833564"/>
            <a:ext cx="638175" cy="738664"/>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sp>
        <p:nvSpPr>
          <p:cNvPr id="11" name="矩形 3"/>
          <p:cNvSpPr/>
          <p:nvPr/>
        </p:nvSpPr>
        <p:spPr>
          <a:xfrm>
            <a:off x="2467149" y="977903"/>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sp>
        <p:nvSpPr>
          <p:cNvPr id="12" name="Freeform 5"/>
          <p:cNvSpPr>
            <a:spLocks/>
          </p:cNvSpPr>
          <p:nvPr/>
        </p:nvSpPr>
        <p:spPr bwMode="auto">
          <a:xfrm>
            <a:off x="2383013" y="2246315"/>
            <a:ext cx="1449387"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3" name="Freeform 5"/>
          <p:cNvSpPr>
            <a:spLocks/>
          </p:cNvSpPr>
          <p:nvPr/>
        </p:nvSpPr>
        <p:spPr bwMode="auto">
          <a:xfrm>
            <a:off x="1187625" y="294164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4" name="矩形 3"/>
          <p:cNvSpPr/>
          <p:nvPr/>
        </p:nvSpPr>
        <p:spPr>
          <a:xfrm>
            <a:off x="3884787" y="2311403"/>
            <a:ext cx="3948112" cy="1158875"/>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sp>
        <p:nvSpPr>
          <p:cNvPr id="15" name="矩形 3"/>
          <p:cNvSpPr/>
          <p:nvPr/>
        </p:nvSpPr>
        <p:spPr>
          <a:xfrm>
            <a:off x="2467149" y="3644903"/>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grpSp>
        <p:nvGrpSpPr>
          <p:cNvPr id="16" name="组合 15"/>
          <p:cNvGrpSpPr>
            <a:grpSpLocks/>
          </p:cNvGrpSpPr>
          <p:nvPr/>
        </p:nvGrpSpPr>
        <p:grpSpPr bwMode="auto">
          <a:xfrm>
            <a:off x="2203625" y="2022475"/>
            <a:ext cx="360363" cy="323850"/>
            <a:chOff x="2142410" y="2298139"/>
            <a:chExt cx="360284" cy="324836"/>
          </a:xfrm>
        </p:grpSpPr>
        <p:sp>
          <p:nvSpPr>
            <p:cNvPr id="17"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rgbClr val="9BBB37"/>
                </a:solidFill>
                <a:latin typeface="Calibri"/>
                <a:ea typeface="宋体"/>
              </a:endParaRPr>
            </a:p>
          </p:txBody>
        </p:sp>
        <p:sp>
          <p:nvSpPr>
            <p:cNvPr id="18" name="TextBox 17"/>
            <p:cNvSpPr txBox="1"/>
            <p:nvPr/>
          </p:nvSpPr>
          <p:spPr>
            <a:xfrm>
              <a:off x="2221768" y="2306101"/>
              <a:ext cx="201569" cy="312572"/>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1</a:t>
              </a:r>
              <a:endParaRPr lang="zh-CN" altLang="en-US" sz="2000" b="1" kern="0" dirty="0">
                <a:solidFill>
                  <a:prstClr val="white">
                    <a:lumMod val="50000"/>
                  </a:prstClr>
                </a:solidFill>
              </a:endParaRPr>
            </a:p>
          </p:txBody>
        </p:sp>
      </p:grpSp>
      <p:sp>
        <p:nvSpPr>
          <p:cNvPr id="19" name="TextBox 18"/>
          <p:cNvSpPr txBox="1"/>
          <p:nvPr/>
        </p:nvSpPr>
        <p:spPr>
          <a:xfrm>
            <a:off x="2710037" y="2500316"/>
            <a:ext cx="638175" cy="738187"/>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grpSp>
        <p:nvGrpSpPr>
          <p:cNvPr id="20" name="组合 19"/>
          <p:cNvGrpSpPr>
            <a:grpSpLocks/>
          </p:cNvGrpSpPr>
          <p:nvPr/>
        </p:nvGrpSpPr>
        <p:grpSpPr bwMode="auto">
          <a:xfrm>
            <a:off x="3386314" y="2736852"/>
            <a:ext cx="360362" cy="325438"/>
            <a:chOff x="2142410" y="2298139"/>
            <a:chExt cx="360284" cy="324836"/>
          </a:xfrm>
        </p:grpSpPr>
        <p:sp>
          <p:nvSpPr>
            <p:cNvPr id="21"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ysClr val="windowText" lastClr="000000"/>
                </a:solidFill>
                <a:latin typeface="Calibri"/>
                <a:ea typeface="宋体"/>
              </a:endParaRPr>
            </a:p>
          </p:txBody>
        </p:sp>
        <p:sp>
          <p:nvSpPr>
            <p:cNvPr id="22" name="TextBox 21"/>
            <p:cNvSpPr txBox="1"/>
            <p:nvPr/>
          </p:nvSpPr>
          <p:spPr>
            <a:xfrm>
              <a:off x="2221768" y="2306062"/>
              <a:ext cx="201568" cy="308989"/>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2</a:t>
              </a:r>
              <a:endParaRPr lang="zh-CN" altLang="en-US" sz="2000" b="1" kern="0" dirty="0">
                <a:solidFill>
                  <a:prstClr val="white">
                    <a:lumMod val="50000"/>
                  </a:prstClr>
                </a:solidFill>
              </a:endParaRPr>
            </a:p>
          </p:txBody>
        </p:sp>
      </p:grpSp>
      <p:sp>
        <p:nvSpPr>
          <p:cNvPr id="23" name="TextBox 22"/>
          <p:cNvSpPr txBox="1"/>
          <p:nvPr/>
        </p:nvSpPr>
        <p:spPr>
          <a:xfrm>
            <a:off x="1517825" y="3219453"/>
            <a:ext cx="638175" cy="739775"/>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grpSp>
        <p:nvGrpSpPr>
          <p:cNvPr id="24" name="组合 23"/>
          <p:cNvGrpSpPr>
            <a:grpSpLocks/>
          </p:cNvGrpSpPr>
          <p:nvPr/>
        </p:nvGrpSpPr>
        <p:grpSpPr bwMode="auto">
          <a:xfrm>
            <a:off x="2203625" y="3432175"/>
            <a:ext cx="360363" cy="323850"/>
            <a:chOff x="2142410" y="2298139"/>
            <a:chExt cx="360284" cy="324836"/>
          </a:xfrm>
        </p:grpSpPr>
        <p:sp>
          <p:nvSpPr>
            <p:cNvPr id="25"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ysClr val="windowText" lastClr="000000"/>
                </a:solidFill>
                <a:latin typeface="Calibri"/>
                <a:ea typeface="宋体"/>
              </a:endParaRPr>
            </a:p>
          </p:txBody>
        </p:sp>
        <p:sp>
          <p:nvSpPr>
            <p:cNvPr id="26" name="TextBox 25"/>
            <p:cNvSpPr txBox="1"/>
            <p:nvPr/>
          </p:nvSpPr>
          <p:spPr>
            <a:xfrm>
              <a:off x="2221768" y="2306101"/>
              <a:ext cx="201569" cy="312572"/>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3</a:t>
              </a:r>
              <a:endParaRPr lang="zh-CN" altLang="en-US" sz="2000" b="1" kern="0" dirty="0">
                <a:solidFill>
                  <a:prstClr val="white">
                    <a:lumMod val="50000"/>
                  </a:prstClr>
                </a:solidFill>
              </a:endParaRPr>
            </a:p>
          </p:txBody>
        </p:sp>
      </p:grpSp>
      <p:sp>
        <p:nvSpPr>
          <p:cNvPr id="27" name="TextBox 26"/>
          <p:cNvSpPr txBox="1"/>
          <p:nvPr/>
        </p:nvSpPr>
        <p:spPr>
          <a:xfrm>
            <a:off x="3129139" y="1377953"/>
            <a:ext cx="4349750" cy="365485"/>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
        <p:nvSpPr>
          <p:cNvPr id="28" name="TextBox 27"/>
          <p:cNvSpPr txBox="1"/>
          <p:nvPr/>
        </p:nvSpPr>
        <p:spPr>
          <a:xfrm>
            <a:off x="4478512" y="2630491"/>
            <a:ext cx="3287712" cy="548227"/>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
        <p:nvSpPr>
          <p:cNvPr id="29" name="TextBox 28"/>
          <p:cNvSpPr txBox="1"/>
          <p:nvPr/>
        </p:nvSpPr>
        <p:spPr>
          <a:xfrm>
            <a:off x="3129139" y="4044953"/>
            <a:ext cx="4349750" cy="365485"/>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fltVal val="0.5"/>
                                          </p:val>
                                        </p:tav>
                                        <p:tav tm="100000">
                                          <p:val>
                                            <p:strVal val="#ppt_x"/>
                                          </p:val>
                                        </p:tav>
                                      </p:tavLst>
                                    </p:anim>
                                    <p:anim calcmode="lin" valueType="num">
                                      <p:cBhvr>
                                        <p:cTn id="15" dur="500" fill="hold"/>
                                        <p:tgtEl>
                                          <p:spTgt spid="10"/>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anim calcmode="lin" valueType="num">
                                      <p:cBhvr>
                                        <p:cTn id="21" dur="500" fill="hold"/>
                                        <p:tgtEl>
                                          <p:spTgt spid="9"/>
                                        </p:tgtEl>
                                        <p:attrNameLst>
                                          <p:attrName>ppt_x</p:attrName>
                                        </p:attrNameLst>
                                      </p:cBhvr>
                                      <p:tavLst>
                                        <p:tav tm="0">
                                          <p:val>
                                            <p:fltVal val="0.5"/>
                                          </p:val>
                                        </p:tav>
                                        <p:tav tm="100000">
                                          <p:val>
                                            <p:strVal val="#ppt_x"/>
                                          </p:val>
                                        </p:tav>
                                      </p:tavLst>
                                    </p:anim>
                                    <p:anim calcmode="lin" valueType="num">
                                      <p:cBhvr>
                                        <p:cTn id="22" dur="500" fill="hold"/>
                                        <p:tgtEl>
                                          <p:spTgt spid="9"/>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fltVal val="0.5"/>
                                          </p:val>
                                        </p:tav>
                                        <p:tav tm="100000">
                                          <p:val>
                                            <p:strVal val="#ppt_x"/>
                                          </p:val>
                                        </p:tav>
                                      </p:tavLst>
                                    </p:anim>
                                    <p:anim calcmode="lin" valueType="num">
                                      <p:cBhvr>
                                        <p:cTn id="29" dur="500" fill="hold"/>
                                        <p:tgtEl>
                                          <p:spTgt spid="1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2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fltVal val="0.5"/>
                                          </p:val>
                                        </p:tav>
                                        <p:tav tm="100000">
                                          <p:val>
                                            <p:strVal val="#ppt_x"/>
                                          </p:val>
                                        </p:tav>
                                      </p:tavLst>
                                    </p:anim>
                                    <p:anim calcmode="lin" valueType="num">
                                      <p:cBhvr>
                                        <p:cTn id="43" dur="500" fill="hold"/>
                                        <p:tgtEl>
                                          <p:spTgt spid="23"/>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2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anim calcmode="lin" valueType="num">
                                      <p:cBhvr>
                                        <p:cTn id="49" dur="500" fill="hold"/>
                                        <p:tgtEl>
                                          <p:spTgt spid="24"/>
                                        </p:tgtEl>
                                        <p:attrNameLst>
                                          <p:attrName>ppt_x</p:attrName>
                                        </p:attrNameLst>
                                      </p:cBhvr>
                                      <p:tavLst>
                                        <p:tav tm="0">
                                          <p:val>
                                            <p:fltVal val="0.5"/>
                                          </p:val>
                                        </p:tav>
                                        <p:tav tm="100000">
                                          <p:val>
                                            <p:strVal val="#ppt_x"/>
                                          </p:val>
                                        </p:tav>
                                      </p:tavLst>
                                    </p:anim>
                                    <p:anim calcmode="lin" valueType="num">
                                      <p:cBhvr>
                                        <p:cTn id="50" dur="500" fill="hold"/>
                                        <p:tgtEl>
                                          <p:spTgt spid="24"/>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40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fltVal val="0.5"/>
                                          </p:val>
                                        </p:tav>
                                        <p:tav tm="100000">
                                          <p:val>
                                            <p:strVal val="#ppt_x"/>
                                          </p:val>
                                        </p:tav>
                                      </p:tavLst>
                                    </p:anim>
                                    <p:anim calcmode="lin" valueType="num">
                                      <p:cBhvr>
                                        <p:cTn id="57" dur="500" fill="hold"/>
                                        <p:tgtEl>
                                          <p:spTgt spid="12"/>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4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anim calcmode="lin" valueType="num">
                                      <p:cBhvr>
                                        <p:cTn id="63" dur="500" fill="hold"/>
                                        <p:tgtEl>
                                          <p:spTgt spid="19"/>
                                        </p:tgtEl>
                                        <p:attrNameLst>
                                          <p:attrName>ppt_x</p:attrName>
                                        </p:attrNameLst>
                                      </p:cBhvr>
                                      <p:tavLst>
                                        <p:tav tm="0">
                                          <p:val>
                                            <p:fltVal val="0.5"/>
                                          </p:val>
                                        </p:tav>
                                        <p:tav tm="100000">
                                          <p:val>
                                            <p:strVal val="#ppt_x"/>
                                          </p:val>
                                        </p:tav>
                                      </p:tavLst>
                                    </p:anim>
                                    <p:anim calcmode="lin" valueType="num">
                                      <p:cBhvr>
                                        <p:cTn id="64" dur="500" fill="hold"/>
                                        <p:tgtEl>
                                          <p:spTgt spid="19"/>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4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anim calcmode="lin" valueType="num">
                                      <p:cBhvr>
                                        <p:cTn id="70" dur="500" fill="hold"/>
                                        <p:tgtEl>
                                          <p:spTgt spid="20"/>
                                        </p:tgtEl>
                                        <p:attrNameLst>
                                          <p:attrName>ppt_x</p:attrName>
                                        </p:attrNameLst>
                                      </p:cBhvr>
                                      <p:tavLst>
                                        <p:tav tm="0">
                                          <p:val>
                                            <p:fltVal val="0.5"/>
                                          </p:val>
                                        </p:tav>
                                        <p:tav tm="100000">
                                          <p:val>
                                            <p:strVal val="#ppt_x"/>
                                          </p:val>
                                        </p:tav>
                                      </p:tavLst>
                                    </p:anim>
                                    <p:anim calcmode="lin" valueType="num">
                                      <p:cBhvr>
                                        <p:cTn id="71" dur="500" fill="hold"/>
                                        <p:tgtEl>
                                          <p:spTgt spid="20"/>
                                        </p:tgtEl>
                                        <p:attrNameLst>
                                          <p:attrName>ppt_y</p:attrName>
                                        </p:attrNameLst>
                                      </p:cBhvr>
                                      <p:tavLst>
                                        <p:tav tm="0">
                                          <p:val>
                                            <p:fltVal val="0.5"/>
                                          </p:val>
                                        </p:tav>
                                        <p:tav tm="100000">
                                          <p:val>
                                            <p:strVal val="#ppt_y"/>
                                          </p:val>
                                        </p:tav>
                                      </p:tavLst>
                                    </p:anim>
                                  </p:childTnLst>
                                </p:cTn>
                              </p:par>
                            </p:childTnLst>
                          </p:cTn>
                        </p:par>
                        <p:par>
                          <p:cTn id="72" fill="hold">
                            <p:stCondLst>
                              <p:cond delay="1400"/>
                            </p:stCondLst>
                            <p:childTnLst>
                              <p:par>
                                <p:cTn id="73" presetID="55"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1000" fill="hold"/>
                                        <p:tgtEl>
                                          <p:spTgt spid="27"/>
                                        </p:tgtEl>
                                        <p:attrNameLst>
                                          <p:attrName>ppt_w</p:attrName>
                                        </p:attrNameLst>
                                      </p:cBhvr>
                                      <p:tavLst>
                                        <p:tav tm="0">
                                          <p:val>
                                            <p:strVal val="#ppt_w*0.70"/>
                                          </p:val>
                                        </p:tav>
                                        <p:tav tm="100000">
                                          <p:val>
                                            <p:strVal val="#ppt_w"/>
                                          </p:val>
                                        </p:tav>
                                      </p:tavLst>
                                    </p:anim>
                                    <p:anim calcmode="lin" valueType="num">
                                      <p:cBhvr>
                                        <p:cTn id="76" dur="1000" fill="hold"/>
                                        <p:tgtEl>
                                          <p:spTgt spid="27"/>
                                        </p:tgtEl>
                                        <p:attrNameLst>
                                          <p:attrName>ppt_h</p:attrName>
                                        </p:attrNameLst>
                                      </p:cBhvr>
                                      <p:tavLst>
                                        <p:tav tm="0">
                                          <p:val>
                                            <p:strVal val="#ppt_h"/>
                                          </p:val>
                                        </p:tav>
                                        <p:tav tm="100000">
                                          <p:val>
                                            <p:strVal val="#ppt_h"/>
                                          </p:val>
                                        </p:tav>
                                      </p:tavLst>
                                    </p:anim>
                                    <p:animEffect transition="in" filter="fade">
                                      <p:cBhvr>
                                        <p:cTn id="77" dur="1000"/>
                                        <p:tgtEl>
                                          <p:spTgt spid="27"/>
                                        </p:tgtEl>
                                      </p:cBhvr>
                                    </p:animEffect>
                                  </p:childTnLst>
                                </p:cTn>
                              </p:par>
                              <p:par>
                                <p:cTn id="78" presetID="55" presetClass="entr" presetSubtype="0" fill="hold" nodeType="with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1000" fill="hold"/>
                                        <p:tgtEl>
                                          <p:spTgt spid="11"/>
                                        </p:tgtEl>
                                        <p:attrNameLst>
                                          <p:attrName>ppt_w</p:attrName>
                                        </p:attrNameLst>
                                      </p:cBhvr>
                                      <p:tavLst>
                                        <p:tav tm="0">
                                          <p:val>
                                            <p:strVal val="#ppt_w*0.70"/>
                                          </p:val>
                                        </p:tav>
                                        <p:tav tm="100000">
                                          <p:val>
                                            <p:strVal val="#ppt_w"/>
                                          </p:val>
                                        </p:tav>
                                      </p:tavLst>
                                    </p:anim>
                                    <p:anim calcmode="lin" valueType="num">
                                      <p:cBhvr>
                                        <p:cTn id="81" dur="1000" fill="hold"/>
                                        <p:tgtEl>
                                          <p:spTgt spid="11"/>
                                        </p:tgtEl>
                                        <p:attrNameLst>
                                          <p:attrName>ppt_h</p:attrName>
                                        </p:attrNameLst>
                                      </p:cBhvr>
                                      <p:tavLst>
                                        <p:tav tm="0">
                                          <p:val>
                                            <p:strVal val="#ppt_h"/>
                                          </p:val>
                                        </p:tav>
                                        <p:tav tm="100000">
                                          <p:val>
                                            <p:strVal val="#ppt_h"/>
                                          </p:val>
                                        </p:tav>
                                      </p:tavLst>
                                    </p:anim>
                                    <p:animEffect transition="in" filter="fade">
                                      <p:cBhvr>
                                        <p:cTn id="82" dur="1000"/>
                                        <p:tgtEl>
                                          <p:spTgt spid="11"/>
                                        </p:tgtEl>
                                      </p:cBhvr>
                                    </p:animEffect>
                                  </p:childTnLst>
                                </p:cTn>
                              </p:par>
                              <p:par>
                                <p:cTn id="83" presetID="55" presetClass="entr" presetSubtype="0" fill="hold" grpId="0" nodeType="withEffect">
                                  <p:stCondLst>
                                    <p:cond delay="400"/>
                                  </p:stCondLst>
                                  <p:childTnLst>
                                    <p:set>
                                      <p:cBhvr>
                                        <p:cTn id="84" dur="1" fill="hold">
                                          <p:stCondLst>
                                            <p:cond delay="0"/>
                                          </p:stCondLst>
                                        </p:cTn>
                                        <p:tgtEl>
                                          <p:spTgt spid="28"/>
                                        </p:tgtEl>
                                        <p:attrNameLst>
                                          <p:attrName>style.visibility</p:attrName>
                                        </p:attrNameLst>
                                      </p:cBhvr>
                                      <p:to>
                                        <p:strVal val="visible"/>
                                      </p:to>
                                    </p:set>
                                    <p:anim calcmode="lin" valueType="num">
                                      <p:cBhvr>
                                        <p:cTn id="85" dur="1000" fill="hold"/>
                                        <p:tgtEl>
                                          <p:spTgt spid="28"/>
                                        </p:tgtEl>
                                        <p:attrNameLst>
                                          <p:attrName>ppt_w</p:attrName>
                                        </p:attrNameLst>
                                      </p:cBhvr>
                                      <p:tavLst>
                                        <p:tav tm="0">
                                          <p:val>
                                            <p:strVal val="#ppt_w*0.70"/>
                                          </p:val>
                                        </p:tav>
                                        <p:tav tm="100000">
                                          <p:val>
                                            <p:strVal val="#ppt_w"/>
                                          </p:val>
                                        </p:tav>
                                      </p:tavLst>
                                    </p:anim>
                                    <p:anim calcmode="lin" valueType="num">
                                      <p:cBhvr>
                                        <p:cTn id="86" dur="1000" fill="hold"/>
                                        <p:tgtEl>
                                          <p:spTgt spid="28"/>
                                        </p:tgtEl>
                                        <p:attrNameLst>
                                          <p:attrName>ppt_h</p:attrName>
                                        </p:attrNameLst>
                                      </p:cBhvr>
                                      <p:tavLst>
                                        <p:tav tm="0">
                                          <p:val>
                                            <p:strVal val="#ppt_h"/>
                                          </p:val>
                                        </p:tav>
                                        <p:tav tm="100000">
                                          <p:val>
                                            <p:strVal val="#ppt_h"/>
                                          </p:val>
                                        </p:tav>
                                      </p:tavLst>
                                    </p:anim>
                                    <p:animEffect transition="in" filter="fade">
                                      <p:cBhvr>
                                        <p:cTn id="87" dur="1000"/>
                                        <p:tgtEl>
                                          <p:spTgt spid="28"/>
                                        </p:tgtEl>
                                      </p:cBhvr>
                                    </p:animEffect>
                                  </p:childTnLst>
                                </p:cTn>
                              </p:par>
                              <p:par>
                                <p:cTn id="88" presetID="55" presetClass="entr" presetSubtype="0" fill="hold" nodeType="withEffect">
                                  <p:stCondLst>
                                    <p:cond delay="400"/>
                                  </p:stCondLst>
                                  <p:childTnLst>
                                    <p:set>
                                      <p:cBhvr>
                                        <p:cTn id="89" dur="1" fill="hold">
                                          <p:stCondLst>
                                            <p:cond delay="0"/>
                                          </p:stCondLst>
                                        </p:cTn>
                                        <p:tgtEl>
                                          <p:spTgt spid="14"/>
                                        </p:tgtEl>
                                        <p:attrNameLst>
                                          <p:attrName>style.visibility</p:attrName>
                                        </p:attrNameLst>
                                      </p:cBhvr>
                                      <p:to>
                                        <p:strVal val="visible"/>
                                      </p:to>
                                    </p:set>
                                    <p:anim calcmode="lin" valueType="num">
                                      <p:cBhvr>
                                        <p:cTn id="90" dur="1000" fill="hold"/>
                                        <p:tgtEl>
                                          <p:spTgt spid="14"/>
                                        </p:tgtEl>
                                        <p:attrNameLst>
                                          <p:attrName>ppt_w</p:attrName>
                                        </p:attrNameLst>
                                      </p:cBhvr>
                                      <p:tavLst>
                                        <p:tav tm="0">
                                          <p:val>
                                            <p:strVal val="#ppt_w*0.70"/>
                                          </p:val>
                                        </p:tav>
                                        <p:tav tm="100000">
                                          <p:val>
                                            <p:strVal val="#ppt_w"/>
                                          </p:val>
                                        </p:tav>
                                      </p:tavLst>
                                    </p:anim>
                                    <p:anim calcmode="lin" valueType="num">
                                      <p:cBhvr>
                                        <p:cTn id="91" dur="1000" fill="hold"/>
                                        <p:tgtEl>
                                          <p:spTgt spid="14"/>
                                        </p:tgtEl>
                                        <p:attrNameLst>
                                          <p:attrName>ppt_h</p:attrName>
                                        </p:attrNameLst>
                                      </p:cBhvr>
                                      <p:tavLst>
                                        <p:tav tm="0">
                                          <p:val>
                                            <p:strVal val="#ppt_h"/>
                                          </p:val>
                                        </p:tav>
                                        <p:tav tm="100000">
                                          <p:val>
                                            <p:strVal val="#ppt_h"/>
                                          </p:val>
                                        </p:tav>
                                      </p:tavLst>
                                    </p:anim>
                                    <p:animEffect transition="in" filter="fade">
                                      <p:cBhvr>
                                        <p:cTn id="92" dur="1000"/>
                                        <p:tgtEl>
                                          <p:spTgt spid="14"/>
                                        </p:tgtEl>
                                      </p:cBhvr>
                                    </p:animEffect>
                                  </p:childTnLst>
                                </p:cTn>
                              </p:par>
                              <p:par>
                                <p:cTn id="93" presetID="55" presetClass="entr" presetSubtype="0" fill="hold" grpId="0" nodeType="withEffect">
                                  <p:stCondLst>
                                    <p:cond delay="8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1000" fill="hold"/>
                                        <p:tgtEl>
                                          <p:spTgt spid="29"/>
                                        </p:tgtEl>
                                        <p:attrNameLst>
                                          <p:attrName>ppt_w</p:attrName>
                                        </p:attrNameLst>
                                      </p:cBhvr>
                                      <p:tavLst>
                                        <p:tav tm="0">
                                          <p:val>
                                            <p:strVal val="#ppt_w*0.70"/>
                                          </p:val>
                                        </p:tav>
                                        <p:tav tm="100000">
                                          <p:val>
                                            <p:strVal val="#ppt_w"/>
                                          </p:val>
                                        </p:tav>
                                      </p:tavLst>
                                    </p:anim>
                                    <p:anim calcmode="lin" valueType="num">
                                      <p:cBhvr>
                                        <p:cTn id="96" dur="1000" fill="hold"/>
                                        <p:tgtEl>
                                          <p:spTgt spid="29"/>
                                        </p:tgtEl>
                                        <p:attrNameLst>
                                          <p:attrName>ppt_h</p:attrName>
                                        </p:attrNameLst>
                                      </p:cBhvr>
                                      <p:tavLst>
                                        <p:tav tm="0">
                                          <p:val>
                                            <p:strVal val="#ppt_h"/>
                                          </p:val>
                                        </p:tav>
                                        <p:tav tm="100000">
                                          <p:val>
                                            <p:strVal val="#ppt_h"/>
                                          </p:val>
                                        </p:tav>
                                      </p:tavLst>
                                    </p:anim>
                                    <p:animEffect transition="in" filter="fade">
                                      <p:cBhvr>
                                        <p:cTn id="97" dur="1000"/>
                                        <p:tgtEl>
                                          <p:spTgt spid="29"/>
                                        </p:tgtEl>
                                      </p:cBhvr>
                                    </p:animEffect>
                                  </p:childTnLst>
                                </p:cTn>
                              </p:par>
                              <p:par>
                                <p:cTn id="98" presetID="55" presetClass="entr" presetSubtype="0" fill="hold" nodeType="withEffect">
                                  <p:stCondLst>
                                    <p:cond delay="800"/>
                                  </p:stCondLst>
                                  <p:childTnLst>
                                    <p:set>
                                      <p:cBhvr>
                                        <p:cTn id="99" dur="1" fill="hold">
                                          <p:stCondLst>
                                            <p:cond delay="0"/>
                                          </p:stCondLst>
                                        </p:cTn>
                                        <p:tgtEl>
                                          <p:spTgt spid="15"/>
                                        </p:tgtEl>
                                        <p:attrNameLst>
                                          <p:attrName>style.visibility</p:attrName>
                                        </p:attrNameLst>
                                      </p:cBhvr>
                                      <p:to>
                                        <p:strVal val="visible"/>
                                      </p:to>
                                    </p:set>
                                    <p:anim calcmode="lin" valueType="num">
                                      <p:cBhvr>
                                        <p:cTn id="100" dur="1000" fill="hold"/>
                                        <p:tgtEl>
                                          <p:spTgt spid="15"/>
                                        </p:tgtEl>
                                        <p:attrNameLst>
                                          <p:attrName>ppt_w</p:attrName>
                                        </p:attrNameLst>
                                      </p:cBhvr>
                                      <p:tavLst>
                                        <p:tav tm="0">
                                          <p:val>
                                            <p:strVal val="#ppt_w*0.70"/>
                                          </p:val>
                                        </p:tav>
                                        <p:tav tm="100000">
                                          <p:val>
                                            <p:strVal val="#ppt_w"/>
                                          </p:val>
                                        </p:tav>
                                      </p:tavLst>
                                    </p:anim>
                                    <p:anim calcmode="lin" valueType="num">
                                      <p:cBhvr>
                                        <p:cTn id="101" dur="1000" fill="hold"/>
                                        <p:tgtEl>
                                          <p:spTgt spid="15"/>
                                        </p:tgtEl>
                                        <p:attrNameLst>
                                          <p:attrName>ppt_h</p:attrName>
                                        </p:attrNameLst>
                                      </p:cBhvr>
                                      <p:tavLst>
                                        <p:tav tm="0">
                                          <p:val>
                                            <p:strVal val="#ppt_h"/>
                                          </p:val>
                                        </p:tav>
                                        <p:tav tm="100000">
                                          <p:val>
                                            <p:strVal val="#ppt_h"/>
                                          </p:val>
                                        </p:tav>
                                      </p:tavLst>
                                    </p:anim>
                                    <p:animEffect transition="in" filter="fade">
                                      <p:cBhvr>
                                        <p:cTn id="10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9" grpId="0"/>
      <p:bldP spid="23" grpId="0"/>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2719492" y="1490182"/>
            <a:ext cx="1981530" cy="637044"/>
            <a:chOff x="2699792" y="1164453"/>
            <a:chExt cx="1981530" cy="637044"/>
          </a:xfrm>
        </p:grpSpPr>
        <p:sp>
          <p:nvSpPr>
            <p:cNvPr id="10" name="Rectangle 13" descr="FD1DDF730CE4456e89755B07FE1653D0# #Rectangle 13"/>
            <p:cNvSpPr>
              <a:spLocks noChangeArrowheads="1"/>
            </p:cNvSpPr>
            <p:nvPr/>
          </p:nvSpPr>
          <p:spPr bwMode="auto">
            <a:xfrm>
              <a:off x="2699793" y="1164453"/>
              <a:ext cx="1673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对策一：添加标题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11"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sp>
        <p:nvSpPr>
          <p:cNvPr id="12" name="圆角矩形 11"/>
          <p:cNvSpPr/>
          <p:nvPr/>
        </p:nvSpPr>
        <p:spPr>
          <a:xfrm>
            <a:off x="447675" y="2780399"/>
            <a:ext cx="8248650" cy="148542"/>
          </a:xfrm>
          <a:prstGeom prst="roundRect">
            <a:avLst>
              <a:gd name="adj" fmla="val 50000"/>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lIns="91434" tIns="45717" rIns="91434" bIns="45717" rtlCol="0" anchor="ctr"/>
          <a:lstStyle/>
          <a:p>
            <a:pPr algn="ctr">
              <a:defRPr/>
            </a:pPr>
            <a:endParaRPr lang="zh-CN" altLang="en-US" kern="0">
              <a:solidFill>
                <a:sysClr val="window" lastClr="FFFFFF"/>
              </a:solidFill>
              <a:latin typeface="Verdana"/>
              <a:ea typeface="微软雅黑"/>
            </a:endParaRPr>
          </a:p>
        </p:txBody>
      </p:sp>
      <p:grpSp>
        <p:nvGrpSpPr>
          <p:cNvPr id="13" name="组合 12"/>
          <p:cNvGrpSpPr/>
          <p:nvPr/>
        </p:nvGrpSpPr>
        <p:grpSpPr>
          <a:xfrm>
            <a:off x="1871576" y="2687707"/>
            <a:ext cx="333927" cy="333927"/>
            <a:chOff x="1871575" y="2402641"/>
            <a:chExt cx="333927" cy="333927"/>
          </a:xfrm>
        </p:grpSpPr>
        <p:sp>
          <p:nvSpPr>
            <p:cNvPr id="14" name="椭圆 13"/>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15" name="椭圆 14"/>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16" name="组合 15"/>
          <p:cNvGrpSpPr/>
          <p:nvPr/>
        </p:nvGrpSpPr>
        <p:grpSpPr>
          <a:xfrm>
            <a:off x="755577" y="3127803"/>
            <a:ext cx="178108" cy="178108"/>
            <a:chOff x="3104722" y="1288803"/>
            <a:chExt cx="504000" cy="504000"/>
          </a:xfrm>
        </p:grpSpPr>
        <p:sp>
          <p:nvSpPr>
            <p:cNvPr id="17" name="椭圆 16"/>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18" name="椭圆 17"/>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19" name="组合 18"/>
          <p:cNvGrpSpPr/>
          <p:nvPr/>
        </p:nvGrpSpPr>
        <p:grpSpPr>
          <a:xfrm>
            <a:off x="3593219" y="2687707"/>
            <a:ext cx="333927" cy="333927"/>
            <a:chOff x="1871575" y="2402641"/>
            <a:chExt cx="333927" cy="333927"/>
          </a:xfrm>
        </p:grpSpPr>
        <p:sp>
          <p:nvSpPr>
            <p:cNvPr id="20" name="椭圆 19"/>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1" name="椭圆 20"/>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2" name="组合 21"/>
          <p:cNvGrpSpPr/>
          <p:nvPr/>
        </p:nvGrpSpPr>
        <p:grpSpPr>
          <a:xfrm>
            <a:off x="5312291" y="2687707"/>
            <a:ext cx="333927" cy="333927"/>
            <a:chOff x="1871575" y="2402641"/>
            <a:chExt cx="333927" cy="333927"/>
          </a:xfrm>
        </p:grpSpPr>
        <p:sp>
          <p:nvSpPr>
            <p:cNvPr id="23" name="椭圆 22"/>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4" name="椭圆 23"/>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5" name="组合 24"/>
          <p:cNvGrpSpPr/>
          <p:nvPr/>
        </p:nvGrpSpPr>
        <p:grpSpPr>
          <a:xfrm>
            <a:off x="7037459" y="2687707"/>
            <a:ext cx="333927" cy="333927"/>
            <a:chOff x="1871575" y="2402641"/>
            <a:chExt cx="333927" cy="333927"/>
          </a:xfrm>
        </p:grpSpPr>
        <p:sp>
          <p:nvSpPr>
            <p:cNvPr id="26" name="椭圆 25"/>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7" name="椭圆 26"/>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8" name="组合 27"/>
          <p:cNvGrpSpPr/>
          <p:nvPr/>
        </p:nvGrpSpPr>
        <p:grpSpPr>
          <a:xfrm>
            <a:off x="3351456" y="2487723"/>
            <a:ext cx="178108" cy="178108"/>
            <a:chOff x="3104722" y="1288803"/>
            <a:chExt cx="504000" cy="504000"/>
          </a:xfrm>
        </p:grpSpPr>
        <p:sp>
          <p:nvSpPr>
            <p:cNvPr id="29" name="椭圆 28"/>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0" name="椭圆 29"/>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1" name="组合 30"/>
          <p:cNvGrpSpPr/>
          <p:nvPr/>
        </p:nvGrpSpPr>
        <p:grpSpPr>
          <a:xfrm>
            <a:off x="5058336" y="3305604"/>
            <a:ext cx="178108" cy="178108"/>
            <a:chOff x="3104722" y="1288803"/>
            <a:chExt cx="504000" cy="504000"/>
          </a:xfrm>
        </p:grpSpPr>
        <p:sp>
          <p:nvSpPr>
            <p:cNvPr id="32" name="椭圆 31"/>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3" name="椭圆 32"/>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4" name="组合 33"/>
          <p:cNvGrpSpPr/>
          <p:nvPr/>
        </p:nvGrpSpPr>
        <p:grpSpPr>
          <a:xfrm>
            <a:off x="7786296" y="2223564"/>
            <a:ext cx="178108" cy="178108"/>
            <a:chOff x="3104722" y="1288803"/>
            <a:chExt cx="504000" cy="504000"/>
          </a:xfrm>
        </p:grpSpPr>
        <p:sp>
          <p:nvSpPr>
            <p:cNvPr id="35" name="椭圆 34"/>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6" name="椭圆 35"/>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7" name="组合 36"/>
          <p:cNvGrpSpPr/>
          <p:nvPr/>
        </p:nvGrpSpPr>
        <p:grpSpPr>
          <a:xfrm>
            <a:off x="6174512" y="1449523"/>
            <a:ext cx="1981530" cy="637044"/>
            <a:chOff x="2699792" y="1164453"/>
            <a:chExt cx="1981530" cy="637044"/>
          </a:xfrm>
        </p:grpSpPr>
        <p:sp>
          <p:nvSpPr>
            <p:cNvPr id="38" name="Rectangle 13" descr="FD1DDF730CE4456e89755B07FE1653D0# #Rectangle 13"/>
            <p:cNvSpPr>
              <a:spLocks noChangeArrowheads="1"/>
            </p:cNvSpPr>
            <p:nvPr/>
          </p:nvSpPr>
          <p:spPr bwMode="auto">
            <a:xfrm>
              <a:off x="2699794"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对策三：添加标题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39"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0" name="组合 39"/>
          <p:cNvGrpSpPr/>
          <p:nvPr/>
        </p:nvGrpSpPr>
        <p:grpSpPr>
          <a:xfrm>
            <a:off x="1168817" y="3629158"/>
            <a:ext cx="1981530" cy="637044"/>
            <a:chOff x="2699792" y="1164453"/>
            <a:chExt cx="1981530" cy="637044"/>
          </a:xfrm>
        </p:grpSpPr>
        <p:sp>
          <p:nvSpPr>
            <p:cNvPr id="41"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对策二：添加标题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42"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3" name="组合 42"/>
          <p:cNvGrpSpPr/>
          <p:nvPr/>
        </p:nvGrpSpPr>
        <p:grpSpPr>
          <a:xfrm>
            <a:off x="4658777" y="3629158"/>
            <a:ext cx="1981530" cy="637044"/>
            <a:chOff x="2699792" y="1164453"/>
            <a:chExt cx="1981530" cy="637044"/>
          </a:xfrm>
        </p:grpSpPr>
        <p:sp>
          <p:nvSpPr>
            <p:cNvPr id="44"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对策四：添加标题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6" name="组合 45"/>
          <p:cNvGrpSpPr/>
          <p:nvPr/>
        </p:nvGrpSpPr>
        <p:grpSpPr>
          <a:xfrm>
            <a:off x="3254833" y="3144848"/>
            <a:ext cx="1007216" cy="1227102"/>
            <a:chOff x="3254832" y="3144848"/>
            <a:chExt cx="1007216" cy="1227102"/>
          </a:xfrm>
          <a:solidFill>
            <a:srgbClr val="04A7FA">
              <a:lumMod val="75000"/>
            </a:srgbClr>
          </a:solidFill>
        </p:grpSpPr>
        <p:grpSp>
          <p:nvGrpSpPr>
            <p:cNvPr id="47" name="组合 46"/>
            <p:cNvGrpSpPr/>
            <p:nvPr/>
          </p:nvGrpSpPr>
          <p:grpSpPr>
            <a:xfrm rot="10800000">
              <a:off x="3254832" y="3144848"/>
              <a:ext cx="1007216" cy="1227102"/>
              <a:chOff x="3058445" y="3397615"/>
              <a:chExt cx="1089941" cy="1327886"/>
            </a:xfrm>
            <a:grpFill/>
          </p:grpSpPr>
          <p:sp>
            <p:nvSpPr>
              <p:cNvPr id="49"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50"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48" name="Freeform 25"/>
            <p:cNvSpPr>
              <a:spLocks noEditPoints="1"/>
            </p:cNvSpPr>
            <p:nvPr/>
          </p:nvSpPr>
          <p:spPr bwMode="auto">
            <a:xfrm flipH="1">
              <a:off x="3555138" y="3669506"/>
              <a:ext cx="397423" cy="375045"/>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ysClr val="windowText" lastClr="000000">
                <a:lumMod val="85000"/>
                <a:lumOff val="15000"/>
              </a:sysClr>
            </a:solidFill>
            <a:ln w="9525">
              <a:noFill/>
              <a:round/>
              <a:headEnd/>
              <a:tailEnd/>
            </a:ln>
            <a:effectLst/>
          </p:spPr>
          <p:txBody>
            <a:bodyPr vert="horz" wrap="square" lIns="121920" tIns="60960" rIns="121920" bIns="60960" numCol="1" anchor="t" anchorCtr="0" compatLnSpc="1">
              <a:prstTxWarp prst="textNoShape">
                <a:avLst/>
              </a:prstTxWarp>
            </a:bodyPr>
            <a:lstStyle/>
            <a:p>
              <a:pPr>
                <a:defRPr/>
              </a:pPr>
              <a:endParaRPr lang="zh-CN" altLang="en-US" sz="2400" kern="0">
                <a:solidFill>
                  <a:sysClr val="windowText" lastClr="000000"/>
                </a:solidFill>
                <a:latin typeface="微软雅黑" pitchFamily="34" charset="-122"/>
                <a:ea typeface="微软雅黑" pitchFamily="34" charset="-122"/>
              </a:endParaRPr>
            </a:p>
          </p:txBody>
        </p:sp>
      </p:grpSp>
      <p:grpSp>
        <p:nvGrpSpPr>
          <p:cNvPr id="51" name="组合 50"/>
          <p:cNvGrpSpPr/>
          <p:nvPr/>
        </p:nvGrpSpPr>
        <p:grpSpPr>
          <a:xfrm>
            <a:off x="4966863" y="1341682"/>
            <a:ext cx="1007218" cy="1227102"/>
            <a:chOff x="4966862" y="1341682"/>
            <a:chExt cx="1007218" cy="1227102"/>
          </a:xfrm>
        </p:grpSpPr>
        <p:grpSp>
          <p:nvGrpSpPr>
            <p:cNvPr id="52" name="组合 51"/>
            <p:cNvGrpSpPr/>
            <p:nvPr/>
          </p:nvGrpSpPr>
          <p:grpSpPr>
            <a:xfrm>
              <a:off x="4966862" y="1341682"/>
              <a:ext cx="1007218" cy="1227102"/>
              <a:chOff x="1493568" y="909219"/>
              <a:chExt cx="1089941" cy="1327886"/>
            </a:xfrm>
          </p:grpSpPr>
          <p:sp>
            <p:nvSpPr>
              <p:cNvPr id="62" name="等腰三角形 80"/>
              <p:cNvSpPr/>
              <p:nvPr/>
            </p:nvSpPr>
            <p:spPr>
              <a:xfrm flipV="1">
                <a:off x="1493568" y="909219"/>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63" name="等腰三角形 80"/>
              <p:cNvSpPr/>
              <p:nvPr/>
            </p:nvSpPr>
            <p:spPr>
              <a:xfrm flipV="1">
                <a:off x="1665095" y="1087388"/>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53" name="组合 52"/>
            <p:cNvGrpSpPr/>
            <p:nvPr/>
          </p:nvGrpSpPr>
          <p:grpSpPr>
            <a:xfrm>
              <a:off x="5267703" y="1671650"/>
              <a:ext cx="375055" cy="352571"/>
              <a:chOff x="-2553911" y="3559322"/>
              <a:chExt cx="1826946" cy="1717745"/>
            </a:xfrm>
            <a:solidFill>
              <a:srgbClr val="04A7FA">
                <a:lumMod val="75000"/>
              </a:srgbClr>
            </a:solidFill>
            <a:effectLst/>
          </p:grpSpPr>
          <p:sp>
            <p:nvSpPr>
              <p:cNvPr id="54"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5"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6"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solidFill>
                <a:sysClr val="windowText" lastClr="000000">
                  <a:lumMod val="85000"/>
                  <a:lumOff val="15000"/>
                </a:sysClr>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7"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8"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9"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0"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1"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64" name="组合 63"/>
          <p:cNvGrpSpPr/>
          <p:nvPr/>
        </p:nvGrpSpPr>
        <p:grpSpPr>
          <a:xfrm>
            <a:off x="1534929" y="1341682"/>
            <a:ext cx="1007218" cy="1227102"/>
            <a:chOff x="1534929" y="1341682"/>
            <a:chExt cx="1007218" cy="1227102"/>
          </a:xfrm>
          <a:solidFill>
            <a:srgbClr val="04A7FA">
              <a:lumMod val="75000"/>
            </a:srgbClr>
          </a:solidFill>
        </p:grpSpPr>
        <p:sp>
          <p:nvSpPr>
            <p:cNvPr id="65" name="等腰三角形 80"/>
            <p:cNvSpPr/>
            <p:nvPr/>
          </p:nvSpPr>
          <p:spPr>
            <a:xfrm flipV="1">
              <a:off x="1534929" y="1341682"/>
              <a:ext cx="1007218" cy="12271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66" name="等腰三角形 80"/>
            <p:cNvSpPr/>
            <p:nvPr/>
          </p:nvSpPr>
          <p:spPr>
            <a:xfrm flipV="1">
              <a:off x="1693438" y="1506328"/>
              <a:ext cx="690200" cy="840877"/>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nvGrpSpPr>
            <p:cNvPr id="67" name="组合 66"/>
            <p:cNvGrpSpPr/>
            <p:nvPr/>
          </p:nvGrpSpPr>
          <p:grpSpPr>
            <a:xfrm>
              <a:off x="1863580" y="1703979"/>
              <a:ext cx="349917" cy="322333"/>
              <a:chOff x="4076704" y="3759197"/>
              <a:chExt cx="1530351" cy="1409703"/>
            </a:xfrm>
            <a:grpFill/>
            <a:effectLst/>
          </p:grpSpPr>
          <p:sp>
            <p:nvSpPr>
              <p:cNvPr id="68"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9"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0"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1"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72" name="组合 71"/>
          <p:cNvGrpSpPr/>
          <p:nvPr/>
        </p:nvGrpSpPr>
        <p:grpSpPr>
          <a:xfrm>
            <a:off x="6699073" y="3144848"/>
            <a:ext cx="1007216" cy="1227102"/>
            <a:chOff x="6699072" y="3144848"/>
            <a:chExt cx="1007216" cy="1227102"/>
          </a:xfrm>
        </p:grpSpPr>
        <p:grpSp>
          <p:nvGrpSpPr>
            <p:cNvPr id="73" name="组合 72"/>
            <p:cNvGrpSpPr/>
            <p:nvPr/>
          </p:nvGrpSpPr>
          <p:grpSpPr>
            <a:xfrm rot="10800000">
              <a:off x="6699072" y="3144848"/>
              <a:ext cx="1007216" cy="1227102"/>
              <a:chOff x="3058445" y="3397615"/>
              <a:chExt cx="1089941" cy="1327886"/>
            </a:xfrm>
          </p:grpSpPr>
          <p:sp>
            <p:nvSpPr>
              <p:cNvPr id="75"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76"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74" name="Freeform 194"/>
            <p:cNvSpPr>
              <a:spLocks noEditPoints="1"/>
            </p:cNvSpPr>
            <p:nvPr/>
          </p:nvSpPr>
          <p:spPr bwMode="auto">
            <a:xfrm>
              <a:off x="7001189" y="3688772"/>
              <a:ext cx="415405" cy="336511"/>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lumMod val="85000"/>
                    <a:lumOff val="15000"/>
                  </a:sysClr>
                </a:solidFill>
                <a:latin typeface="微软雅黑" pitchFamily="34" charset="-122"/>
                <a:ea typeface="微软雅黑" pitchFamily="34" charset="-122"/>
              </a:endParaRPr>
            </a:p>
          </p:txBody>
        </p:sp>
      </p:grpSp>
      <p:cxnSp>
        <p:nvCxnSpPr>
          <p:cNvPr id="77" name="直接连接符 76"/>
          <p:cNvCxnSpPr/>
          <p:nvPr/>
        </p:nvCxnSpPr>
        <p:spPr>
          <a:xfrm>
            <a:off x="572361" y="2854670"/>
            <a:ext cx="7999282" cy="0"/>
          </a:xfrm>
          <a:prstGeom prst="line">
            <a:avLst/>
          </a:prstGeom>
          <a:noFill/>
          <a:ln w="19050" cap="flat" cmpd="sng" algn="ctr">
            <a:solidFill>
              <a:sysClr val="window" lastClr="FFFFFF"/>
            </a:solidFill>
            <a:prstDash val="solid"/>
          </a:ln>
          <a:effectLst/>
        </p:spPr>
      </p:cxn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par>
                                <p:cTn id="12" presetID="16" presetClass="entr" presetSubtype="37" fill="hold" nodeType="with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barn(outVertical)">
                                      <p:cBhvr>
                                        <p:cTn id="14" dur="500"/>
                                        <p:tgtEl>
                                          <p:spTgt spid="77"/>
                                        </p:tgtEl>
                                      </p:cBhvr>
                                    </p:animEffect>
                                  </p:childTnLst>
                                </p:cTn>
                              </p:par>
                            </p:childTnLst>
                          </p:cTn>
                        </p:par>
                        <p:par>
                          <p:cTn id="15" fill="hold">
                            <p:stCondLst>
                              <p:cond delay="1000"/>
                            </p:stCondLst>
                            <p:childTnLst>
                              <p:par>
                                <p:cTn id="16" presetID="23" presetClass="entr" presetSubtype="3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strVal val="4*#ppt_w"/>
                                          </p:val>
                                        </p:tav>
                                        <p:tav tm="100000">
                                          <p:val>
                                            <p:strVal val="#ppt_w"/>
                                          </p:val>
                                        </p:tav>
                                      </p:tavLst>
                                    </p:anim>
                                    <p:anim calcmode="lin" valueType="num">
                                      <p:cBhvr>
                                        <p:cTn id="19" dur="500" fill="hold"/>
                                        <p:tgtEl>
                                          <p:spTgt spid="13"/>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1000"/>
                                        <p:tgtEl>
                                          <p:spTgt spid="64"/>
                                        </p:tgtEl>
                                      </p:cBhvr>
                                    </p:animEffect>
                                    <p:anim calcmode="lin" valueType="num">
                                      <p:cBhvr>
                                        <p:cTn id="24" dur="1000" fill="hold"/>
                                        <p:tgtEl>
                                          <p:spTgt spid="64"/>
                                        </p:tgtEl>
                                        <p:attrNameLst>
                                          <p:attrName>ppt_x</p:attrName>
                                        </p:attrNameLst>
                                      </p:cBhvr>
                                      <p:tavLst>
                                        <p:tav tm="0">
                                          <p:val>
                                            <p:strVal val="#ppt_x"/>
                                          </p:val>
                                        </p:tav>
                                        <p:tav tm="100000">
                                          <p:val>
                                            <p:strVal val="#ppt_x"/>
                                          </p:val>
                                        </p:tav>
                                      </p:tavLst>
                                    </p:anim>
                                    <p:anim calcmode="lin" valueType="num">
                                      <p:cBhvr>
                                        <p:cTn id="25" dur="1000" fill="hold"/>
                                        <p:tgtEl>
                                          <p:spTgt spid="6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right)">
                                      <p:cBhvr>
                                        <p:cTn id="30" dur="500"/>
                                        <p:tgtEl>
                                          <p:spTgt spid="9"/>
                                        </p:tgtEl>
                                      </p:cBhvr>
                                    </p:animEffect>
                                  </p:childTnLst>
                                </p:cTn>
                              </p:par>
                            </p:childTnLst>
                          </p:cTn>
                        </p:par>
                        <p:par>
                          <p:cTn id="31" fill="hold">
                            <p:stCondLst>
                              <p:cond delay="3000"/>
                            </p:stCondLst>
                            <p:childTnLst>
                              <p:par>
                                <p:cTn id="32" presetID="23" presetClass="entr" presetSubtype="3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p:tgtEl>
                                          <p:spTgt spid="40"/>
                                        </p:tgtEl>
                                        <p:attrNameLst>
                                          <p:attrName>ppt_x</p:attrName>
                                        </p:attrNameLst>
                                      </p:cBhvr>
                                      <p:tavLst>
                                        <p:tav tm="0">
                                          <p:val>
                                            <p:strVal val="#ppt_x+#ppt_w*1.125000"/>
                                          </p:val>
                                        </p:tav>
                                        <p:tav tm="100000">
                                          <p:val>
                                            <p:strVal val="#ppt_x"/>
                                          </p:val>
                                        </p:tav>
                                      </p:tavLst>
                                    </p:anim>
                                    <p:animEffect transition="in" filter="wipe(left)">
                                      <p:cBhvr>
                                        <p:cTn id="46" dur="500"/>
                                        <p:tgtEl>
                                          <p:spTgt spid="40"/>
                                        </p:tgtEl>
                                      </p:cBhvr>
                                    </p:animEffect>
                                  </p:childTnLst>
                                </p:cTn>
                              </p:par>
                            </p:childTnLst>
                          </p:cTn>
                        </p:par>
                        <p:par>
                          <p:cTn id="47" fill="hold">
                            <p:stCondLst>
                              <p:cond delay="5000"/>
                            </p:stCondLst>
                            <p:childTnLst>
                              <p:par>
                                <p:cTn id="48" presetID="23" presetClass="entr" presetSubtype="3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strVal val="4*#ppt_w"/>
                                          </p:val>
                                        </p:tav>
                                        <p:tav tm="100000">
                                          <p:val>
                                            <p:strVal val="#ppt_w"/>
                                          </p:val>
                                        </p:tav>
                                      </p:tavLst>
                                    </p:anim>
                                    <p:anim calcmode="lin" valueType="num">
                                      <p:cBhvr>
                                        <p:cTn id="51" dur="500" fill="hold"/>
                                        <p:tgtEl>
                                          <p:spTgt spid="22"/>
                                        </p:tgtEl>
                                        <p:attrNameLst>
                                          <p:attrName>ppt_h</p:attrName>
                                        </p:attrNameLst>
                                      </p:cBhvr>
                                      <p:tavLst>
                                        <p:tav tm="0">
                                          <p:val>
                                            <p:strVal val="4*#ppt_h"/>
                                          </p:val>
                                        </p:tav>
                                        <p:tav tm="100000">
                                          <p:val>
                                            <p:strVal val="#ppt_h"/>
                                          </p:val>
                                        </p:tav>
                                      </p:tavLst>
                                    </p:anim>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1000"/>
                                        <p:tgtEl>
                                          <p:spTgt spid="51"/>
                                        </p:tgtEl>
                                      </p:cBhvr>
                                    </p:animEffect>
                                    <p:anim calcmode="lin" valueType="num">
                                      <p:cBhvr>
                                        <p:cTn id="56" dur="1000" fill="hold"/>
                                        <p:tgtEl>
                                          <p:spTgt spid="51"/>
                                        </p:tgtEl>
                                        <p:attrNameLst>
                                          <p:attrName>ppt_x</p:attrName>
                                        </p:attrNameLst>
                                      </p:cBhvr>
                                      <p:tavLst>
                                        <p:tav tm="0">
                                          <p:val>
                                            <p:strVal val="#ppt_x"/>
                                          </p:val>
                                        </p:tav>
                                        <p:tav tm="100000">
                                          <p:val>
                                            <p:strVal val="#ppt_x"/>
                                          </p:val>
                                        </p:tav>
                                      </p:tavLst>
                                    </p:anim>
                                    <p:anim calcmode="lin" valueType="num">
                                      <p:cBhvr>
                                        <p:cTn id="57" dur="1000" fill="hold"/>
                                        <p:tgtEl>
                                          <p:spTgt spid="51"/>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12" presetClass="entr" presetSubtype="8"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p:tgtEl>
                                          <p:spTgt spid="37"/>
                                        </p:tgtEl>
                                        <p:attrNameLst>
                                          <p:attrName>ppt_x</p:attrName>
                                        </p:attrNameLst>
                                      </p:cBhvr>
                                      <p:tavLst>
                                        <p:tav tm="0">
                                          <p:val>
                                            <p:strVal val="#ppt_x-#ppt_w*1.125000"/>
                                          </p:val>
                                        </p:tav>
                                        <p:tav tm="100000">
                                          <p:val>
                                            <p:strVal val="#ppt_x"/>
                                          </p:val>
                                        </p:tav>
                                      </p:tavLst>
                                    </p:anim>
                                    <p:animEffect transition="in" filter="wipe(right)">
                                      <p:cBhvr>
                                        <p:cTn id="62" dur="500"/>
                                        <p:tgtEl>
                                          <p:spTgt spid="37"/>
                                        </p:tgtEl>
                                      </p:cBhvr>
                                    </p:animEffect>
                                  </p:childTnLst>
                                </p:cTn>
                              </p:par>
                            </p:childTnLst>
                          </p:cTn>
                        </p:par>
                        <p:par>
                          <p:cTn id="63" fill="hold">
                            <p:stCondLst>
                              <p:cond delay="7000"/>
                            </p:stCondLst>
                            <p:childTnLst>
                              <p:par>
                                <p:cTn id="64" presetID="23" presetClass="entr" presetSubtype="3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strVal val="4*#ppt_w"/>
                                          </p:val>
                                        </p:tav>
                                        <p:tav tm="100000">
                                          <p:val>
                                            <p:strVal val="#ppt_w"/>
                                          </p:val>
                                        </p:tav>
                                      </p:tavLst>
                                    </p:anim>
                                    <p:anim calcmode="lin" valueType="num">
                                      <p:cBhvr>
                                        <p:cTn id="67" dur="500" fill="hold"/>
                                        <p:tgtEl>
                                          <p:spTgt spid="25"/>
                                        </p:tgtEl>
                                        <p:attrNameLst>
                                          <p:attrName>ppt_h</p:attrName>
                                        </p:attrNameLst>
                                      </p:cBhvr>
                                      <p:tavLst>
                                        <p:tav tm="0">
                                          <p:val>
                                            <p:strVal val="4*#ppt_h"/>
                                          </p:val>
                                        </p:tav>
                                        <p:tav tm="100000">
                                          <p:val>
                                            <p:strVal val="#ppt_h"/>
                                          </p:val>
                                        </p:tav>
                                      </p:tavLst>
                                    </p:anim>
                                  </p:childTnLst>
                                </p:cTn>
                              </p:par>
                            </p:childTnLst>
                          </p:cTn>
                        </p:par>
                        <p:par>
                          <p:cTn id="68" fill="hold">
                            <p:stCondLst>
                              <p:cond delay="7500"/>
                            </p:stCondLst>
                            <p:childTnLst>
                              <p:par>
                                <p:cTn id="69" presetID="47" presetClass="entr" presetSubtype="0" fill="hold"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1000"/>
                                        <p:tgtEl>
                                          <p:spTgt spid="72"/>
                                        </p:tgtEl>
                                      </p:cBhvr>
                                    </p:animEffect>
                                    <p:anim calcmode="lin" valueType="num">
                                      <p:cBhvr>
                                        <p:cTn id="72" dur="1000" fill="hold"/>
                                        <p:tgtEl>
                                          <p:spTgt spid="72"/>
                                        </p:tgtEl>
                                        <p:attrNameLst>
                                          <p:attrName>ppt_x</p:attrName>
                                        </p:attrNameLst>
                                      </p:cBhvr>
                                      <p:tavLst>
                                        <p:tav tm="0">
                                          <p:val>
                                            <p:strVal val="#ppt_x"/>
                                          </p:val>
                                        </p:tav>
                                        <p:tav tm="100000">
                                          <p:val>
                                            <p:strVal val="#ppt_x"/>
                                          </p:val>
                                        </p:tav>
                                      </p:tavLst>
                                    </p:anim>
                                    <p:anim calcmode="lin" valueType="num">
                                      <p:cBhvr>
                                        <p:cTn id="73" dur="1000" fill="hold"/>
                                        <p:tgtEl>
                                          <p:spTgt spid="72"/>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12" presetClass="entr" presetSubtype="2" fill="hold" nodeType="after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p:tgtEl>
                                          <p:spTgt spid="43"/>
                                        </p:tgtEl>
                                        <p:attrNameLst>
                                          <p:attrName>ppt_x</p:attrName>
                                        </p:attrNameLst>
                                      </p:cBhvr>
                                      <p:tavLst>
                                        <p:tav tm="0">
                                          <p:val>
                                            <p:strVal val="#ppt_x+#ppt_w*1.125000"/>
                                          </p:val>
                                        </p:tav>
                                        <p:tav tm="100000">
                                          <p:val>
                                            <p:strVal val="#ppt_x"/>
                                          </p:val>
                                        </p:tav>
                                      </p:tavLst>
                                    </p:anim>
                                    <p:animEffect transition="in" filter="wipe(left)">
                                      <p:cBhvr>
                                        <p:cTn id="78" dur="500"/>
                                        <p:tgtEl>
                                          <p:spTgt spid="43"/>
                                        </p:tgtEl>
                                      </p:cBhvr>
                                    </p:animEffect>
                                  </p:childTnLst>
                                </p:cTn>
                              </p:par>
                            </p:childTnLst>
                          </p:cTn>
                        </p:par>
                        <p:par>
                          <p:cTn id="79" fill="hold">
                            <p:stCondLst>
                              <p:cond delay="9000"/>
                            </p:stCondLst>
                            <p:childTnLst>
                              <p:par>
                                <p:cTn id="80" presetID="53" presetClass="entr" presetSubtype="16"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1000" fill="hold"/>
                                        <p:tgtEl>
                                          <p:spTgt spid="16"/>
                                        </p:tgtEl>
                                        <p:attrNameLst>
                                          <p:attrName>ppt_w</p:attrName>
                                        </p:attrNameLst>
                                      </p:cBhvr>
                                      <p:tavLst>
                                        <p:tav tm="0">
                                          <p:val>
                                            <p:fltVal val="0"/>
                                          </p:val>
                                        </p:tav>
                                        <p:tav tm="100000">
                                          <p:val>
                                            <p:strVal val="#ppt_w"/>
                                          </p:val>
                                        </p:tav>
                                      </p:tavLst>
                                    </p:anim>
                                    <p:anim calcmode="lin" valueType="num">
                                      <p:cBhvr>
                                        <p:cTn id="83" dur="1000" fill="hold"/>
                                        <p:tgtEl>
                                          <p:spTgt spid="16"/>
                                        </p:tgtEl>
                                        <p:attrNameLst>
                                          <p:attrName>ppt_h</p:attrName>
                                        </p:attrNameLst>
                                      </p:cBhvr>
                                      <p:tavLst>
                                        <p:tav tm="0">
                                          <p:val>
                                            <p:fltVal val="0"/>
                                          </p:val>
                                        </p:tav>
                                        <p:tav tm="100000">
                                          <p:val>
                                            <p:strVal val="#ppt_h"/>
                                          </p:val>
                                        </p:tav>
                                      </p:tavLst>
                                    </p:anim>
                                    <p:animEffect transition="in" filter="fade">
                                      <p:cBhvr>
                                        <p:cTn id="84" dur="1000"/>
                                        <p:tgtEl>
                                          <p:spTgt spid="16"/>
                                        </p:tgtEl>
                                      </p:cBhvr>
                                    </p:animEffect>
                                  </p:childTnLst>
                                </p:cTn>
                              </p:par>
                              <p:par>
                                <p:cTn id="85" presetID="53" presetClass="entr" presetSubtype="16" fill="hold" nodeType="withEffect">
                                  <p:stCondLst>
                                    <p:cond delay="900"/>
                                  </p:stCondLst>
                                  <p:childTnLst>
                                    <p:set>
                                      <p:cBhvr>
                                        <p:cTn id="86" dur="1" fill="hold">
                                          <p:stCondLst>
                                            <p:cond delay="0"/>
                                          </p:stCondLst>
                                        </p:cTn>
                                        <p:tgtEl>
                                          <p:spTgt spid="28"/>
                                        </p:tgtEl>
                                        <p:attrNameLst>
                                          <p:attrName>style.visibility</p:attrName>
                                        </p:attrNameLst>
                                      </p:cBhvr>
                                      <p:to>
                                        <p:strVal val="visible"/>
                                      </p:to>
                                    </p:set>
                                    <p:anim calcmode="lin" valueType="num">
                                      <p:cBhvr>
                                        <p:cTn id="87" dur="1000" fill="hold"/>
                                        <p:tgtEl>
                                          <p:spTgt spid="28"/>
                                        </p:tgtEl>
                                        <p:attrNameLst>
                                          <p:attrName>ppt_w</p:attrName>
                                        </p:attrNameLst>
                                      </p:cBhvr>
                                      <p:tavLst>
                                        <p:tav tm="0">
                                          <p:val>
                                            <p:fltVal val="0"/>
                                          </p:val>
                                        </p:tav>
                                        <p:tav tm="100000">
                                          <p:val>
                                            <p:strVal val="#ppt_w"/>
                                          </p:val>
                                        </p:tav>
                                      </p:tavLst>
                                    </p:anim>
                                    <p:anim calcmode="lin" valueType="num">
                                      <p:cBhvr>
                                        <p:cTn id="88" dur="1000" fill="hold"/>
                                        <p:tgtEl>
                                          <p:spTgt spid="28"/>
                                        </p:tgtEl>
                                        <p:attrNameLst>
                                          <p:attrName>ppt_h</p:attrName>
                                        </p:attrNameLst>
                                      </p:cBhvr>
                                      <p:tavLst>
                                        <p:tav tm="0">
                                          <p:val>
                                            <p:fltVal val="0"/>
                                          </p:val>
                                        </p:tav>
                                        <p:tav tm="100000">
                                          <p:val>
                                            <p:strVal val="#ppt_h"/>
                                          </p:val>
                                        </p:tav>
                                      </p:tavLst>
                                    </p:anim>
                                    <p:animEffect transition="in" filter="fade">
                                      <p:cBhvr>
                                        <p:cTn id="89" dur="1000"/>
                                        <p:tgtEl>
                                          <p:spTgt spid="28"/>
                                        </p:tgtEl>
                                      </p:cBhvr>
                                    </p:animEffect>
                                  </p:childTnLst>
                                </p:cTn>
                              </p:par>
                              <p:par>
                                <p:cTn id="90" presetID="53" presetClass="entr" presetSubtype="16" fill="hold" nodeType="withEffect">
                                  <p:stCondLst>
                                    <p:cond delay="400"/>
                                  </p:stCondLst>
                                  <p:childTnLst>
                                    <p:set>
                                      <p:cBhvr>
                                        <p:cTn id="91" dur="1" fill="hold">
                                          <p:stCondLst>
                                            <p:cond delay="0"/>
                                          </p:stCondLst>
                                        </p:cTn>
                                        <p:tgtEl>
                                          <p:spTgt spid="31"/>
                                        </p:tgtEl>
                                        <p:attrNameLst>
                                          <p:attrName>style.visibility</p:attrName>
                                        </p:attrNameLst>
                                      </p:cBhvr>
                                      <p:to>
                                        <p:strVal val="visible"/>
                                      </p:to>
                                    </p:set>
                                    <p:anim calcmode="lin" valueType="num">
                                      <p:cBhvr>
                                        <p:cTn id="92" dur="1000" fill="hold"/>
                                        <p:tgtEl>
                                          <p:spTgt spid="31"/>
                                        </p:tgtEl>
                                        <p:attrNameLst>
                                          <p:attrName>ppt_w</p:attrName>
                                        </p:attrNameLst>
                                      </p:cBhvr>
                                      <p:tavLst>
                                        <p:tav tm="0">
                                          <p:val>
                                            <p:fltVal val="0"/>
                                          </p:val>
                                        </p:tav>
                                        <p:tav tm="100000">
                                          <p:val>
                                            <p:strVal val="#ppt_w"/>
                                          </p:val>
                                        </p:tav>
                                      </p:tavLst>
                                    </p:anim>
                                    <p:anim calcmode="lin" valueType="num">
                                      <p:cBhvr>
                                        <p:cTn id="93" dur="1000" fill="hold"/>
                                        <p:tgtEl>
                                          <p:spTgt spid="31"/>
                                        </p:tgtEl>
                                        <p:attrNameLst>
                                          <p:attrName>ppt_h</p:attrName>
                                        </p:attrNameLst>
                                      </p:cBhvr>
                                      <p:tavLst>
                                        <p:tav tm="0">
                                          <p:val>
                                            <p:fltVal val="0"/>
                                          </p:val>
                                        </p:tav>
                                        <p:tav tm="100000">
                                          <p:val>
                                            <p:strVal val="#ppt_h"/>
                                          </p:val>
                                        </p:tav>
                                      </p:tavLst>
                                    </p:anim>
                                    <p:animEffect transition="in" filter="fade">
                                      <p:cBhvr>
                                        <p:cTn id="94" dur="1000"/>
                                        <p:tgtEl>
                                          <p:spTgt spid="31"/>
                                        </p:tgtEl>
                                      </p:cBhvr>
                                    </p:animEffect>
                                  </p:childTnLst>
                                </p:cTn>
                              </p:par>
                              <p:par>
                                <p:cTn id="95" presetID="53" presetClass="entr" presetSubtype="16" fill="hold" nodeType="withEffect">
                                  <p:stCondLst>
                                    <p:cond delay="1300"/>
                                  </p:stCondLst>
                                  <p:childTnLst>
                                    <p:set>
                                      <p:cBhvr>
                                        <p:cTn id="96" dur="1" fill="hold">
                                          <p:stCondLst>
                                            <p:cond delay="0"/>
                                          </p:stCondLst>
                                        </p:cTn>
                                        <p:tgtEl>
                                          <p:spTgt spid="34"/>
                                        </p:tgtEl>
                                        <p:attrNameLst>
                                          <p:attrName>style.visibility</p:attrName>
                                        </p:attrNameLst>
                                      </p:cBhvr>
                                      <p:to>
                                        <p:strVal val="visible"/>
                                      </p:to>
                                    </p:set>
                                    <p:anim calcmode="lin" valueType="num">
                                      <p:cBhvr>
                                        <p:cTn id="97" dur="1000" fill="hold"/>
                                        <p:tgtEl>
                                          <p:spTgt spid="34"/>
                                        </p:tgtEl>
                                        <p:attrNameLst>
                                          <p:attrName>ppt_w</p:attrName>
                                        </p:attrNameLst>
                                      </p:cBhvr>
                                      <p:tavLst>
                                        <p:tav tm="0">
                                          <p:val>
                                            <p:fltVal val="0"/>
                                          </p:val>
                                        </p:tav>
                                        <p:tav tm="100000">
                                          <p:val>
                                            <p:strVal val="#ppt_w"/>
                                          </p:val>
                                        </p:tav>
                                      </p:tavLst>
                                    </p:anim>
                                    <p:anim calcmode="lin" valueType="num">
                                      <p:cBhvr>
                                        <p:cTn id="98" dur="1000" fill="hold"/>
                                        <p:tgtEl>
                                          <p:spTgt spid="34"/>
                                        </p:tgtEl>
                                        <p:attrNameLst>
                                          <p:attrName>ppt_h</p:attrName>
                                        </p:attrNameLst>
                                      </p:cBhvr>
                                      <p:tavLst>
                                        <p:tav tm="0">
                                          <p:val>
                                            <p:fltVal val="0"/>
                                          </p:val>
                                        </p:tav>
                                        <p:tav tm="100000">
                                          <p:val>
                                            <p:strVal val="#ppt_h"/>
                                          </p:val>
                                        </p:tav>
                                      </p:tavLst>
                                    </p:anim>
                                    <p:animEffect transition="in" filter="fade">
                                      <p:cBhvr>
                                        <p:cTn id="9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5538813" y="1536445"/>
            <a:ext cx="2796076" cy="2835506"/>
            <a:chOff x="1331640" y="1707654"/>
            <a:chExt cx="2796076" cy="2835506"/>
          </a:xfrm>
        </p:grpSpPr>
        <p:sp>
          <p:nvSpPr>
            <p:cNvPr id="10"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矩形 1"/>
          <p:cNvSpPr>
            <a:spLocks noChangeArrowheads="1"/>
          </p:cNvSpPr>
          <p:nvPr/>
        </p:nvSpPr>
        <p:spPr bwMode="auto">
          <a:xfrm>
            <a:off x="1043608" y="1682325"/>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7" name="矩形 1"/>
          <p:cNvSpPr>
            <a:spLocks noChangeArrowheads="1"/>
          </p:cNvSpPr>
          <p:nvPr/>
        </p:nvSpPr>
        <p:spPr bwMode="auto">
          <a:xfrm>
            <a:off x="1043608" y="2414420"/>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8" name="矩形 1"/>
          <p:cNvSpPr>
            <a:spLocks noChangeArrowheads="1"/>
          </p:cNvSpPr>
          <p:nvPr/>
        </p:nvSpPr>
        <p:spPr bwMode="auto">
          <a:xfrm>
            <a:off x="1043608" y="3146515"/>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9" name="矩形 1"/>
          <p:cNvSpPr>
            <a:spLocks noChangeArrowheads="1"/>
          </p:cNvSpPr>
          <p:nvPr/>
        </p:nvSpPr>
        <p:spPr bwMode="auto">
          <a:xfrm>
            <a:off x="1043608" y="3878611"/>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20" name="直接连接符 19"/>
          <p:cNvCxnSpPr/>
          <p:nvPr/>
        </p:nvCxnSpPr>
        <p:spPr>
          <a:xfrm flipH="1">
            <a:off x="4662482"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662482"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662482"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662482"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 presetClass="entr" presetSubtype="8" fill="hold" grpId="0" nodeType="withEffect" p14:presetBounceEnd="50000">
                                      <p:stCondLst>
                                        <p:cond delay="30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3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3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1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par>
                                    <p:cTn id="24" presetID="2" presetClass="entr" presetSubtype="8" fill="hold" grpId="0" nodeType="withEffect" p14:presetBounceEnd="50000">
                                      <p:stCondLst>
                                        <p:cond delay="300"/>
                                      </p:stCondLst>
                                      <p:childTnLst>
                                        <p:set>
                                          <p:cBhvr>
                                            <p:cTn id="25" dur="1" fill="hold">
                                              <p:stCondLst>
                                                <p:cond delay="0"/>
                                              </p:stCondLst>
                                            </p:cTn>
                                            <p:tgtEl>
                                              <p:spTgt spid="17"/>
                                            </p:tgtEl>
                                            <p:attrNameLst>
                                              <p:attrName>style.visibility</p:attrName>
                                            </p:attrNameLst>
                                          </p:cBhvr>
                                          <p:to>
                                            <p:strVal val="visible"/>
                                          </p:to>
                                        </p:set>
                                        <p:anim calcmode="lin" valueType="num" p14:bounceEnd="50000">
                                          <p:cBhvr additive="base">
                                            <p:cTn id="26" dur="3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27" dur="3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 presetClass="entr" presetSubtype="8" fill="hold" grpId="0" nodeType="withEffect" p14:presetBounceEnd="50000">
                                      <p:stCondLst>
                                        <p:cond delay="300"/>
                                      </p:stCondLst>
                                      <p:childTnLst>
                                        <p:set>
                                          <p:cBhvr>
                                            <p:cTn id="33" dur="1" fill="hold">
                                              <p:stCondLst>
                                                <p:cond delay="0"/>
                                              </p:stCondLst>
                                            </p:cTn>
                                            <p:tgtEl>
                                              <p:spTgt spid="18"/>
                                            </p:tgtEl>
                                            <p:attrNameLst>
                                              <p:attrName>style.visibility</p:attrName>
                                            </p:attrNameLst>
                                          </p:cBhvr>
                                          <p:to>
                                            <p:strVal val="visible"/>
                                          </p:to>
                                        </p:set>
                                        <p:anim calcmode="lin" valueType="num" p14:bounceEnd="50000">
                                          <p:cBhvr additive="base">
                                            <p:cTn id="34" dur="3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5" dur="3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3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 presetClass="entr" presetSubtype="8" fill="hold" grpId="0" nodeType="withEffect" p14:presetBounceEnd="50000">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14:bounceEnd="50000">
                                          <p:cBhvr additive="base">
                                            <p:cTn id="42" dur="3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 presetClass="entr" presetSubtype="8" fill="hold" grpId="0" nodeType="withEffect">
                                      <p:stCondLst>
                                        <p:cond delay="3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300" fill="hold"/>
                                            <p:tgtEl>
                                              <p:spTgt spid="16"/>
                                            </p:tgtEl>
                                            <p:attrNameLst>
                                              <p:attrName>ppt_x</p:attrName>
                                            </p:attrNameLst>
                                          </p:cBhvr>
                                          <p:tavLst>
                                            <p:tav tm="0">
                                              <p:val>
                                                <p:strVal val="0-#ppt_w/2"/>
                                              </p:val>
                                            </p:tav>
                                            <p:tav tm="100000">
                                              <p:val>
                                                <p:strVal val="#ppt_x"/>
                                              </p:val>
                                            </p:tav>
                                          </p:tavLst>
                                        </p:anim>
                                        <p:anim calcmode="lin" valueType="num">
                                          <p:cBhvr additive="base">
                                            <p:cTn id="19" dur="3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1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par>
                                    <p:cTn id="24" presetID="2" presetClass="entr" presetSubtype="8" fill="hold" grpId="0" nodeType="withEffect">
                                      <p:stCondLst>
                                        <p:cond delay="3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300" fill="hold"/>
                                            <p:tgtEl>
                                              <p:spTgt spid="17"/>
                                            </p:tgtEl>
                                            <p:attrNameLst>
                                              <p:attrName>ppt_x</p:attrName>
                                            </p:attrNameLst>
                                          </p:cBhvr>
                                          <p:tavLst>
                                            <p:tav tm="0">
                                              <p:val>
                                                <p:strVal val="0-#ppt_w/2"/>
                                              </p:val>
                                            </p:tav>
                                            <p:tav tm="100000">
                                              <p:val>
                                                <p:strVal val="#ppt_x"/>
                                              </p:val>
                                            </p:tav>
                                          </p:tavLst>
                                        </p:anim>
                                        <p:anim calcmode="lin" valueType="num">
                                          <p:cBhvr additive="base">
                                            <p:cTn id="27" dur="3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 presetClass="entr" presetSubtype="8" fill="hold" grpId="0" nodeType="withEffect">
                                      <p:stCondLst>
                                        <p:cond delay="3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300" fill="hold"/>
                                            <p:tgtEl>
                                              <p:spTgt spid="18"/>
                                            </p:tgtEl>
                                            <p:attrNameLst>
                                              <p:attrName>ppt_x</p:attrName>
                                            </p:attrNameLst>
                                          </p:cBhvr>
                                          <p:tavLst>
                                            <p:tav tm="0">
                                              <p:val>
                                                <p:strVal val="0-#ppt_w/2"/>
                                              </p:val>
                                            </p:tav>
                                            <p:tav tm="100000">
                                              <p:val>
                                                <p:strVal val="#ppt_x"/>
                                              </p:val>
                                            </p:tav>
                                          </p:tavLst>
                                        </p:anim>
                                        <p:anim calcmode="lin" valueType="num">
                                          <p:cBhvr additive="base">
                                            <p:cTn id="35" dur="3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3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 presetClass="entr" presetSubtype="8" fill="hold" grpId="0" nodeType="withEffect">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300" fill="hold"/>
                                            <p:tgtEl>
                                              <p:spTgt spid="19"/>
                                            </p:tgtEl>
                                            <p:attrNameLst>
                                              <p:attrName>ppt_x</p:attrName>
                                            </p:attrNameLst>
                                          </p:cBhvr>
                                          <p:tavLst>
                                            <p:tav tm="0">
                                              <p:val>
                                                <p:strVal val="0-#ppt_w/2"/>
                                              </p:val>
                                            </p:tav>
                                            <p:tav tm="100000">
                                              <p:val>
                                                <p:strVal val="#ppt_x"/>
                                              </p:val>
                                            </p:tav>
                                          </p:tavLst>
                                        </p:anim>
                                        <p:anim calcmode="lin" valueType="num">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6960590" y="1074365"/>
            <a:ext cx="1427835" cy="1427835"/>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3200" b="1" dirty="0">
              <a:solidFill>
                <a:schemeClr val="lt1">
                  <a:alpha val="70000"/>
                </a:schemeClr>
              </a:solidFill>
              <a:latin typeface="微软雅黑" pitchFamily="34" charset="-122"/>
              <a:ea typeface="微软雅黑" pitchFamily="34" charset="-122"/>
            </a:endParaRPr>
          </a:p>
        </p:txBody>
      </p:sp>
      <p:sp>
        <p:nvSpPr>
          <p:cNvPr id="33" name="TextBox 32"/>
          <p:cNvSpPr txBox="1"/>
          <p:nvPr/>
        </p:nvSpPr>
        <p:spPr>
          <a:xfrm>
            <a:off x="7051579" y="1499607"/>
            <a:ext cx="1245854" cy="646331"/>
          </a:xfrm>
          <a:prstGeom prst="rect">
            <a:avLst/>
          </a:prstGeom>
          <a:noFill/>
        </p:spPr>
        <p:txBody>
          <a:bodyPr wrap="none" lIns="91434" tIns="45717" rIns="91434" bIns="45717" rtlCol="0">
            <a:spAutoFit/>
          </a:bodyPr>
          <a:lstStyle/>
          <a:p>
            <a:r>
              <a:rPr lang="zh-CN" altLang="en-US" sz="3600" b="1" dirty="0">
                <a:solidFill>
                  <a:schemeClr val="bg1">
                    <a:alpha val="90000"/>
                  </a:schemeClr>
                </a:solidFill>
                <a:latin typeface="微软雅黑" pitchFamily="34" charset="-122"/>
                <a:ea typeface="微软雅黑" pitchFamily="34" charset="-122"/>
              </a:rPr>
              <a:t>目 录</a:t>
            </a:r>
          </a:p>
        </p:txBody>
      </p:sp>
      <p:sp>
        <p:nvSpPr>
          <p:cNvPr id="35" name="椭圆 34"/>
          <p:cNvSpPr/>
          <p:nvPr/>
        </p:nvSpPr>
        <p:spPr>
          <a:xfrm>
            <a:off x="7569537" y="728418"/>
            <a:ext cx="600748" cy="600748"/>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37" name="椭圆 36"/>
          <p:cNvSpPr/>
          <p:nvPr/>
        </p:nvSpPr>
        <p:spPr>
          <a:xfrm>
            <a:off x="7968703" y="2499706"/>
            <a:ext cx="216062" cy="216062"/>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36" name="椭圆 35"/>
          <p:cNvSpPr/>
          <p:nvPr/>
        </p:nvSpPr>
        <p:spPr>
          <a:xfrm>
            <a:off x="6960591" y="1067175"/>
            <a:ext cx="303070" cy="303070"/>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grpSp>
        <p:nvGrpSpPr>
          <p:cNvPr id="38" name="组合 37"/>
          <p:cNvGrpSpPr/>
          <p:nvPr/>
        </p:nvGrpSpPr>
        <p:grpSpPr>
          <a:xfrm>
            <a:off x="1754334" y="1298239"/>
            <a:ext cx="4896544" cy="436964"/>
            <a:chOff x="971600" y="1273148"/>
            <a:chExt cx="4896544" cy="436964"/>
          </a:xfrm>
        </p:grpSpPr>
        <p:sp>
          <p:nvSpPr>
            <p:cNvPr id="39" name="矩形 3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40" name="组合 39"/>
            <p:cNvGrpSpPr/>
            <p:nvPr/>
          </p:nvGrpSpPr>
          <p:grpSpPr>
            <a:xfrm>
              <a:off x="1166190" y="1273148"/>
              <a:ext cx="453970" cy="436964"/>
              <a:chOff x="1166190" y="1273148"/>
              <a:chExt cx="453970" cy="436964"/>
            </a:xfrm>
          </p:grpSpPr>
          <p:sp>
            <p:nvSpPr>
              <p:cNvPr id="41" name="椭圆 4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42" name="TextBox 41"/>
              <p:cNvSpPr txBox="1"/>
              <p:nvPr/>
            </p:nvSpPr>
            <p:spPr>
              <a:xfrm>
                <a:off x="1166190" y="1306964"/>
                <a:ext cx="453970" cy="369332"/>
              </a:xfrm>
              <a:prstGeom prst="rect">
                <a:avLst/>
              </a:prstGeom>
              <a:noFill/>
            </p:spPr>
            <p:txBody>
              <a:bodyPr wrap="none" rtlCol="0">
                <a:spAutoFit/>
              </a:bodyPr>
              <a:lstStyle/>
              <a:p>
                <a:r>
                  <a:rPr lang="en-US" altLang="zh-CN" dirty="0">
                    <a:solidFill>
                      <a:schemeClr val="bg1">
                        <a:alpha val="70000"/>
                      </a:schemeClr>
                    </a:solidFill>
                    <a:latin typeface="微软雅黑" pitchFamily="34" charset="-122"/>
                    <a:ea typeface="微软雅黑" pitchFamily="34" charset="-122"/>
                  </a:rPr>
                  <a:t>01</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43" name="组合 42"/>
          <p:cNvGrpSpPr/>
          <p:nvPr/>
        </p:nvGrpSpPr>
        <p:grpSpPr>
          <a:xfrm>
            <a:off x="1763688" y="1946311"/>
            <a:ext cx="4896544" cy="436964"/>
            <a:chOff x="971600" y="1273148"/>
            <a:chExt cx="4896544" cy="436964"/>
          </a:xfrm>
        </p:grpSpPr>
        <p:sp>
          <p:nvSpPr>
            <p:cNvPr id="44" name="矩形 43"/>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45" name="组合 44"/>
            <p:cNvGrpSpPr/>
            <p:nvPr/>
          </p:nvGrpSpPr>
          <p:grpSpPr>
            <a:xfrm>
              <a:off x="1166190" y="1273148"/>
              <a:ext cx="453970" cy="436964"/>
              <a:chOff x="1166190" y="1273148"/>
              <a:chExt cx="453970" cy="436964"/>
            </a:xfrm>
          </p:grpSpPr>
          <p:sp>
            <p:nvSpPr>
              <p:cNvPr id="46" name="椭圆 45"/>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47" name="TextBox 46"/>
              <p:cNvSpPr txBox="1"/>
              <p:nvPr/>
            </p:nvSpPr>
            <p:spPr>
              <a:xfrm>
                <a:off x="1166190" y="1306964"/>
                <a:ext cx="453970" cy="369332"/>
              </a:xfrm>
              <a:prstGeom prst="rect">
                <a:avLst/>
              </a:prstGeom>
              <a:noFill/>
            </p:spPr>
            <p:txBody>
              <a:bodyPr wrap="none" rtlCol="0">
                <a:spAutoFit/>
              </a:bodyPr>
              <a:lstStyle/>
              <a:p>
                <a:r>
                  <a:rPr lang="en-US" altLang="zh-CN" dirty="0">
                    <a:solidFill>
                      <a:schemeClr val="bg1">
                        <a:alpha val="70000"/>
                      </a:schemeClr>
                    </a:solidFill>
                    <a:latin typeface="微软雅黑" pitchFamily="34" charset="-122"/>
                    <a:ea typeface="微软雅黑" pitchFamily="34" charset="-122"/>
                  </a:rPr>
                  <a:t>02</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48" name="组合 47"/>
          <p:cNvGrpSpPr/>
          <p:nvPr/>
        </p:nvGrpSpPr>
        <p:grpSpPr>
          <a:xfrm>
            <a:off x="1763688" y="2594383"/>
            <a:ext cx="4896544" cy="436964"/>
            <a:chOff x="971600" y="1273148"/>
            <a:chExt cx="4896544" cy="436964"/>
          </a:xfrm>
        </p:grpSpPr>
        <p:sp>
          <p:nvSpPr>
            <p:cNvPr id="49" name="矩形 4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50" name="组合 49"/>
            <p:cNvGrpSpPr/>
            <p:nvPr/>
          </p:nvGrpSpPr>
          <p:grpSpPr>
            <a:xfrm>
              <a:off x="1166190" y="1273148"/>
              <a:ext cx="453970" cy="436964"/>
              <a:chOff x="1166190" y="1273148"/>
              <a:chExt cx="453970" cy="436964"/>
            </a:xfrm>
          </p:grpSpPr>
          <p:sp>
            <p:nvSpPr>
              <p:cNvPr id="51" name="椭圆 5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52" name="TextBox 51"/>
              <p:cNvSpPr txBox="1"/>
              <p:nvPr/>
            </p:nvSpPr>
            <p:spPr>
              <a:xfrm>
                <a:off x="1166190" y="1306964"/>
                <a:ext cx="453970" cy="369332"/>
              </a:xfrm>
              <a:prstGeom prst="rect">
                <a:avLst/>
              </a:prstGeom>
              <a:noFill/>
            </p:spPr>
            <p:txBody>
              <a:bodyPr wrap="none" rtlCol="0">
                <a:spAutoFit/>
              </a:bodyPr>
              <a:lstStyle/>
              <a:p>
                <a:r>
                  <a:rPr lang="en-US" altLang="zh-CN" dirty="0">
                    <a:solidFill>
                      <a:schemeClr val="bg1">
                        <a:alpha val="70000"/>
                      </a:schemeClr>
                    </a:solidFill>
                    <a:latin typeface="微软雅黑" pitchFamily="34" charset="-122"/>
                    <a:ea typeface="微软雅黑" pitchFamily="34" charset="-122"/>
                  </a:rPr>
                  <a:t>03</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53" name="组合 52"/>
          <p:cNvGrpSpPr/>
          <p:nvPr/>
        </p:nvGrpSpPr>
        <p:grpSpPr>
          <a:xfrm>
            <a:off x="1754334" y="3242455"/>
            <a:ext cx="4896544" cy="436964"/>
            <a:chOff x="971600" y="1273148"/>
            <a:chExt cx="4896544" cy="436964"/>
          </a:xfrm>
        </p:grpSpPr>
        <p:sp>
          <p:nvSpPr>
            <p:cNvPr id="54" name="矩形 53"/>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55" name="组合 54"/>
            <p:cNvGrpSpPr/>
            <p:nvPr/>
          </p:nvGrpSpPr>
          <p:grpSpPr>
            <a:xfrm>
              <a:off x="1166190" y="1273148"/>
              <a:ext cx="453970" cy="436964"/>
              <a:chOff x="1166190" y="1273148"/>
              <a:chExt cx="453970" cy="436964"/>
            </a:xfrm>
          </p:grpSpPr>
          <p:sp>
            <p:nvSpPr>
              <p:cNvPr id="56" name="椭圆 55"/>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57" name="TextBox 56"/>
              <p:cNvSpPr txBox="1"/>
              <p:nvPr/>
            </p:nvSpPr>
            <p:spPr>
              <a:xfrm>
                <a:off x="1166190" y="1306964"/>
                <a:ext cx="453970" cy="369332"/>
              </a:xfrm>
              <a:prstGeom prst="rect">
                <a:avLst/>
              </a:prstGeom>
              <a:noFill/>
            </p:spPr>
            <p:txBody>
              <a:bodyPr wrap="none" rtlCol="0">
                <a:spAutoFit/>
              </a:bodyPr>
              <a:lstStyle/>
              <a:p>
                <a:r>
                  <a:rPr lang="en-US" altLang="zh-CN" dirty="0">
                    <a:solidFill>
                      <a:schemeClr val="bg1">
                        <a:alpha val="70000"/>
                      </a:schemeClr>
                    </a:solidFill>
                    <a:latin typeface="微软雅黑" pitchFamily="34" charset="-122"/>
                    <a:ea typeface="微软雅黑" pitchFamily="34" charset="-122"/>
                  </a:rPr>
                  <a:t>04</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58" name="组合 57"/>
          <p:cNvGrpSpPr/>
          <p:nvPr/>
        </p:nvGrpSpPr>
        <p:grpSpPr>
          <a:xfrm>
            <a:off x="1754334" y="3885610"/>
            <a:ext cx="4896544" cy="436964"/>
            <a:chOff x="971600" y="1273148"/>
            <a:chExt cx="4896544" cy="436964"/>
          </a:xfrm>
        </p:grpSpPr>
        <p:sp>
          <p:nvSpPr>
            <p:cNvPr id="59" name="矩形 5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60" name="组合 59"/>
            <p:cNvGrpSpPr/>
            <p:nvPr/>
          </p:nvGrpSpPr>
          <p:grpSpPr>
            <a:xfrm>
              <a:off x="1166190" y="1273148"/>
              <a:ext cx="453970" cy="436964"/>
              <a:chOff x="1166190" y="1273148"/>
              <a:chExt cx="453970" cy="436964"/>
            </a:xfrm>
          </p:grpSpPr>
          <p:sp>
            <p:nvSpPr>
              <p:cNvPr id="61" name="椭圆 6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62" name="TextBox 61"/>
              <p:cNvSpPr txBox="1"/>
              <p:nvPr/>
            </p:nvSpPr>
            <p:spPr>
              <a:xfrm>
                <a:off x="1166190" y="1306964"/>
                <a:ext cx="453970" cy="369332"/>
              </a:xfrm>
              <a:prstGeom prst="rect">
                <a:avLst/>
              </a:prstGeom>
              <a:noFill/>
            </p:spPr>
            <p:txBody>
              <a:bodyPr wrap="none" rtlCol="0">
                <a:spAutoFit/>
              </a:bodyPr>
              <a:lstStyle/>
              <a:p>
                <a:r>
                  <a:rPr lang="en-US" altLang="zh-CN" dirty="0">
                    <a:solidFill>
                      <a:schemeClr val="bg1">
                        <a:alpha val="70000"/>
                      </a:schemeClr>
                    </a:solidFill>
                    <a:latin typeface="微软雅黑" pitchFamily="34" charset="-122"/>
                    <a:ea typeface="微软雅黑" pitchFamily="34" charset="-122"/>
                  </a:rPr>
                  <a:t>05</a:t>
                </a:r>
                <a:endParaRPr lang="zh-CN" altLang="en-US" dirty="0">
                  <a:solidFill>
                    <a:schemeClr val="bg1">
                      <a:alpha val="70000"/>
                    </a:schemeClr>
                  </a:solidFill>
                  <a:latin typeface="微软雅黑" pitchFamily="34" charset="-122"/>
                  <a:ea typeface="微软雅黑" pitchFamily="34" charset="-122"/>
                </a:endParaRPr>
              </a:p>
            </p:txBody>
          </p:sp>
        </p:grpSp>
      </p:grpSp>
      <p:sp>
        <p:nvSpPr>
          <p:cNvPr id="66" name="等腰三角形 65"/>
          <p:cNvSpPr/>
          <p:nvPr/>
        </p:nvSpPr>
        <p:spPr>
          <a:xfrm rot="18035669">
            <a:off x="1842180" y="562274"/>
            <a:ext cx="360040" cy="310379"/>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
        <p:nvSpPr>
          <p:cNvPr id="67" name="等腰三角形 66"/>
          <p:cNvSpPr/>
          <p:nvPr/>
        </p:nvSpPr>
        <p:spPr>
          <a:xfrm rot="21283757">
            <a:off x="1428144" y="777472"/>
            <a:ext cx="191945" cy="165470"/>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
        <p:nvSpPr>
          <p:cNvPr id="68" name="等腰三角形 67"/>
          <p:cNvSpPr/>
          <p:nvPr/>
        </p:nvSpPr>
        <p:spPr>
          <a:xfrm rot="15968008">
            <a:off x="1122406" y="1168573"/>
            <a:ext cx="304349" cy="227352"/>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Tree>
    <p:extLst>
      <p:ext uri="{BB962C8B-B14F-4D97-AF65-F5344CB8AC3E}">
        <p14:creationId xmlns:p14="http://schemas.microsoft.com/office/powerpoint/2010/main" val="3246330756"/>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childTnLst>
                                </p:cTn>
                              </p:par>
                              <p:par>
                                <p:cTn id="9" presetID="26" presetClass="emph" presetSubtype="0" fill="hold" grpId="1" nodeType="withEffect">
                                  <p:stCondLst>
                                    <p:cond delay="1400"/>
                                  </p:stCondLst>
                                  <p:childTnLst>
                                    <p:animEffect transition="out" filter="fade">
                                      <p:cBhvr>
                                        <p:cTn id="10" dur="1000" tmFilter="0, 0; .2, .5; .8, .5; 1, 0"/>
                                        <p:tgtEl>
                                          <p:spTgt spid="32"/>
                                        </p:tgtEl>
                                      </p:cBhvr>
                                    </p:animEffect>
                                    <p:animScale>
                                      <p:cBhvr>
                                        <p:cTn id="11" dur="500" autoRev="1" fill="hold"/>
                                        <p:tgtEl>
                                          <p:spTgt spid="32"/>
                                        </p:tgtEl>
                                      </p:cBhvr>
                                      <p:by x="105000" y="105000"/>
                                    </p:animScale>
                                  </p:childTnLst>
                                </p:cTn>
                              </p:par>
                              <p:par>
                                <p:cTn id="12" presetID="10" presetClass="entr" presetSubtype="0" fill="hold" grpId="0" nodeType="withEffect">
                                  <p:stCondLst>
                                    <p:cond delay="15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1+#ppt_w/2"/>
                                          </p:val>
                                        </p:tav>
                                        <p:tav tm="100000">
                                          <p:val>
                                            <p:strVal val="#ppt_x"/>
                                          </p:val>
                                        </p:tav>
                                      </p:tavLst>
                                    </p:anim>
                                    <p:anim calcmode="lin" valueType="num">
                                      <p:cBhvr additive="base">
                                        <p:cTn id="18" dur="1000" fill="hold"/>
                                        <p:tgtEl>
                                          <p:spTgt spid="35"/>
                                        </p:tgtEl>
                                        <p:attrNameLst>
                                          <p:attrName>ppt_y</p:attrName>
                                        </p:attrNameLst>
                                      </p:cBhvr>
                                      <p:tavLst>
                                        <p:tav tm="0">
                                          <p:val>
                                            <p:strVal val="0-#ppt_h/2"/>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900" fill="hold"/>
                                        <p:tgtEl>
                                          <p:spTgt spid="36"/>
                                        </p:tgtEl>
                                        <p:attrNameLst>
                                          <p:attrName>ppt_x</p:attrName>
                                        </p:attrNameLst>
                                      </p:cBhvr>
                                      <p:tavLst>
                                        <p:tav tm="0">
                                          <p:val>
                                            <p:strVal val="0-#ppt_w/2"/>
                                          </p:val>
                                        </p:tav>
                                        <p:tav tm="100000">
                                          <p:val>
                                            <p:strVal val="#ppt_x"/>
                                          </p:val>
                                        </p:tav>
                                      </p:tavLst>
                                    </p:anim>
                                    <p:anim calcmode="lin" valueType="num">
                                      <p:cBhvr additive="base">
                                        <p:cTn id="22" dur="9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8" fill="hold" nodeType="withEffect">
                                  <p:stCondLst>
                                    <p:cond delay="200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1000" fill="hold"/>
                                        <p:tgtEl>
                                          <p:spTgt spid="38"/>
                                        </p:tgtEl>
                                        <p:attrNameLst>
                                          <p:attrName>ppt_x</p:attrName>
                                        </p:attrNameLst>
                                      </p:cBhvr>
                                      <p:tavLst>
                                        <p:tav tm="0">
                                          <p:val>
                                            <p:strVal val="0-#ppt_w/2"/>
                                          </p:val>
                                        </p:tav>
                                        <p:tav tm="100000">
                                          <p:val>
                                            <p:strVal val="#ppt_x"/>
                                          </p:val>
                                        </p:tav>
                                      </p:tavLst>
                                    </p:anim>
                                    <p:anim calcmode="lin" valueType="num">
                                      <p:cBhvr additive="base">
                                        <p:cTn id="30" dur="10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8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1000" fill="hold"/>
                                        <p:tgtEl>
                                          <p:spTgt spid="43"/>
                                        </p:tgtEl>
                                        <p:attrNameLst>
                                          <p:attrName>ppt_x</p:attrName>
                                        </p:attrNameLst>
                                      </p:cBhvr>
                                      <p:tavLst>
                                        <p:tav tm="0">
                                          <p:val>
                                            <p:strVal val="0-#ppt_w/2"/>
                                          </p:val>
                                        </p:tav>
                                        <p:tav tm="100000">
                                          <p:val>
                                            <p:strVal val="#ppt_x"/>
                                          </p:val>
                                        </p:tav>
                                      </p:tavLst>
                                    </p:anim>
                                    <p:anim calcmode="lin" valueType="num">
                                      <p:cBhvr additive="base">
                                        <p:cTn id="34" dur="1000" fill="hold"/>
                                        <p:tgtEl>
                                          <p:spTgt spid="4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360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1000" fill="hold"/>
                                        <p:tgtEl>
                                          <p:spTgt spid="48"/>
                                        </p:tgtEl>
                                        <p:attrNameLst>
                                          <p:attrName>ppt_x</p:attrName>
                                        </p:attrNameLst>
                                      </p:cBhvr>
                                      <p:tavLst>
                                        <p:tav tm="0">
                                          <p:val>
                                            <p:strVal val="0-#ppt_w/2"/>
                                          </p:val>
                                        </p:tav>
                                        <p:tav tm="100000">
                                          <p:val>
                                            <p:strVal val="#ppt_x"/>
                                          </p:val>
                                        </p:tav>
                                      </p:tavLst>
                                    </p:anim>
                                    <p:anim calcmode="lin" valueType="num">
                                      <p:cBhvr additive="base">
                                        <p:cTn id="38" dur="10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44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1000" fill="hold"/>
                                        <p:tgtEl>
                                          <p:spTgt spid="53"/>
                                        </p:tgtEl>
                                        <p:attrNameLst>
                                          <p:attrName>ppt_x</p:attrName>
                                        </p:attrNameLst>
                                      </p:cBhvr>
                                      <p:tavLst>
                                        <p:tav tm="0">
                                          <p:val>
                                            <p:strVal val="0-#ppt_w/2"/>
                                          </p:val>
                                        </p:tav>
                                        <p:tav tm="100000">
                                          <p:val>
                                            <p:strVal val="#ppt_x"/>
                                          </p:val>
                                        </p:tav>
                                      </p:tavLst>
                                    </p:anim>
                                    <p:anim calcmode="lin" valueType="num">
                                      <p:cBhvr additive="base">
                                        <p:cTn id="42" dur="10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20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0" fill="hold"/>
                                        <p:tgtEl>
                                          <p:spTgt spid="58"/>
                                        </p:tgtEl>
                                        <p:attrNameLst>
                                          <p:attrName>ppt_x</p:attrName>
                                        </p:attrNameLst>
                                      </p:cBhvr>
                                      <p:tavLst>
                                        <p:tav tm="0">
                                          <p:val>
                                            <p:strVal val="0-#ppt_w/2"/>
                                          </p:val>
                                        </p:tav>
                                        <p:tav tm="100000">
                                          <p:val>
                                            <p:strVal val="#ppt_x"/>
                                          </p:val>
                                        </p:tav>
                                      </p:tavLst>
                                    </p:anim>
                                    <p:anim calcmode="lin" valueType="num">
                                      <p:cBhvr additive="base">
                                        <p:cTn id="46" dur="10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6200"/>
                            </p:stCondLst>
                            <p:childTnLst>
                              <p:par>
                                <p:cTn id="48" presetID="2" presetClass="entr" presetSubtype="9" fill="hold" grpId="0" nodeType="after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1100" fill="hold"/>
                                        <p:tgtEl>
                                          <p:spTgt spid="66"/>
                                        </p:tgtEl>
                                        <p:attrNameLst>
                                          <p:attrName>ppt_x</p:attrName>
                                        </p:attrNameLst>
                                      </p:cBhvr>
                                      <p:tavLst>
                                        <p:tav tm="0">
                                          <p:val>
                                            <p:strVal val="0-#ppt_w/2"/>
                                          </p:val>
                                        </p:tav>
                                        <p:tav tm="100000">
                                          <p:val>
                                            <p:strVal val="#ppt_x"/>
                                          </p:val>
                                        </p:tav>
                                      </p:tavLst>
                                    </p:anim>
                                    <p:anim calcmode="lin" valueType="num">
                                      <p:cBhvr additive="base">
                                        <p:cTn id="51" dur="1100" fill="hold"/>
                                        <p:tgtEl>
                                          <p:spTgt spid="66"/>
                                        </p:tgtEl>
                                        <p:attrNameLst>
                                          <p:attrName>ppt_y</p:attrName>
                                        </p:attrNameLst>
                                      </p:cBhvr>
                                      <p:tavLst>
                                        <p:tav tm="0">
                                          <p:val>
                                            <p:strVal val="0-#ppt_h/2"/>
                                          </p:val>
                                        </p:tav>
                                        <p:tav tm="100000">
                                          <p:val>
                                            <p:strVal val="#ppt_y"/>
                                          </p:val>
                                        </p:tav>
                                      </p:tavLst>
                                    </p:anim>
                                  </p:childTnLst>
                                </p:cTn>
                              </p:par>
                              <p:par>
                                <p:cTn id="52" presetID="8" presetClass="emph" presetSubtype="0" fill="hold" grpId="1" nodeType="withEffect">
                                  <p:stCondLst>
                                    <p:cond delay="0"/>
                                  </p:stCondLst>
                                  <p:childTnLst>
                                    <p:animRot by="21600000">
                                      <p:cBhvr>
                                        <p:cTn id="53" dur="1100" fill="hold"/>
                                        <p:tgtEl>
                                          <p:spTgt spid="66"/>
                                        </p:tgtEl>
                                        <p:attrNameLst>
                                          <p:attrName>r</p:attrName>
                                        </p:attrNameLst>
                                      </p:cBhvr>
                                    </p:animRot>
                                  </p:childTnLst>
                                </p:cTn>
                              </p:par>
                              <p:par>
                                <p:cTn id="54" presetID="2" presetClass="entr" presetSubtype="9" fill="hold" grpId="0" nodeType="withEffect">
                                  <p:stCondLst>
                                    <p:cond delay="60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1100" fill="hold"/>
                                        <p:tgtEl>
                                          <p:spTgt spid="67"/>
                                        </p:tgtEl>
                                        <p:attrNameLst>
                                          <p:attrName>ppt_x</p:attrName>
                                        </p:attrNameLst>
                                      </p:cBhvr>
                                      <p:tavLst>
                                        <p:tav tm="0">
                                          <p:val>
                                            <p:strVal val="0-#ppt_w/2"/>
                                          </p:val>
                                        </p:tav>
                                        <p:tav tm="100000">
                                          <p:val>
                                            <p:strVal val="#ppt_x"/>
                                          </p:val>
                                        </p:tav>
                                      </p:tavLst>
                                    </p:anim>
                                    <p:anim calcmode="lin" valueType="num">
                                      <p:cBhvr additive="base">
                                        <p:cTn id="57" dur="1100" fill="hold"/>
                                        <p:tgtEl>
                                          <p:spTgt spid="67"/>
                                        </p:tgtEl>
                                        <p:attrNameLst>
                                          <p:attrName>ppt_y</p:attrName>
                                        </p:attrNameLst>
                                      </p:cBhvr>
                                      <p:tavLst>
                                        <p:tav tm="0">
                                          <p:val>
                                            <p:strVal val="0-#ppt_h/2"/>
                                          </p:val>
                                        </p:tav>
                                        <p:tav tm="100000">
                                          <p:val>
                                            <p:strVal val="#ppt_y"/>
                                          </p:val>
                                        </p:tav>
                                      </p:tavLst>
                                    </p:anim>
                                  </p:childTnLst>
                                </p:cTn>
                              </p:par>
                              <p:par>
                                <p:cTn id="58" presetID="8" presetClass="emph" presetSubtype="0" fill="hold" grpId="1" nodeType="withEffect">
                                  <p:stCondLst>
                                    <p:cond delay="600"/>
                                  </p:stCondLst>
                                  <p:childTnLst>
                                    <p:animRot by="21600000">
                                      <p:cBhvr>
                                        <p:cTn id="59" dur="1100" fill="hold"/>
                                        <p:tgtEl>
                                          <p:spTgt spid="67"/>
                                        </p:tgtEl>
                                        <p:attrNameLst>
                                          <p:attrName>r</p:attrName>
                                        </p:attrNameLst>
                                      </p:cBhvr>
                                    </p:animRot>
                                  </p:childTnLst>
                                </p:cTn>
                              </p:par>
                              <p:par>
                                <p:cTn id="60" presetID="2" presetClass="entr" presetSubtype="9" fill="hold" grpId="0" nodeType="withEffect">
                                  <p:stCondLst>
                                    <p:cond delay="120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1100" fill="hold"/>
                                        <p:tgtEl>
                                          <p:spTgt spid="68"/>
                                        </p:tgtEl>
                                        <p:attrNameLst>
                                          <p:attrName>ppt_x</p:attrName>
                                        </p:attrNameLst>
                                      </p:cBhvr>
                                      <p:tavLst>
                                        <p:tav tm="0">
                                          <p:val>
                                            <p:strVal val="0-#ppt_w/2"/>
                                          </p:val>
                                        </p:tav>
                                        <p:tav tm="100000">
                                          <p:val>
                                            <p:strVal val="#ppt_x"/>
                                          </p:val>
                                        </p:tav>
                                      </p:tavLst>
                                    </p:anim>
                                    <p:anim calcmode="lin" valueType="num">
                                      <p:cBhvr additive="base">
                                        <p:cTn id="63" dur="1100" fill="hold"/>
                                        <p:tgtEl>
                                          <p:spTgt spid="68"/>
                                        </p:tgtEl>
                                        <p:attrNameLst>
                                          <p:attrName>ppt_y</p:attrName>
                                        </p:attrNameLst>
                                      </p:cBhvr>
                                      <p:tavLst>
                                        <p:tav tm="0">
                                          <p:val>
                                            <p:strVal val="0-#ppt_h/2"/>
                                          </p:val>
                                        </p:tav>
                                        <p:tav tm="100000">
                                          <p:val>
                                            <p:strVal val="#ppt_y"/>
                                          </p:val>
                                        </p:tav>
                                      </p:tavLst>
                                    </p:anim>
                                  </p:childTnLst>
                                </p:cTn>
                              </p:par>
                              <p:par>
                                <p:cTn id="64" presetID="8" presetClass="emph" presetSubtype="0" fill="hold" grpId="1" nodeType="withEffect">
                                  <p:stCondLst>
                                    <p:cond delay="1200"/>
                                  </p:stCondLst>
                                  <p:childTnLst>
                                    <p:animRot by="21600000">
                                      <p:cBhvr>
                                        <p:cTn id="65" dur="1100" fill="hold"/>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p:bldP spid="35" grpId="0" animBg="1"/>
      <p:bldP spid="37" grpId="0" animBg="1"/>
      <p:bldP spid="36" grpId="0" animBg="1"/>
      <p:bldP spid="66" grpId="0" animBg="1"/>
      <p:bldP spid="66" grpId="1" animBg="1"/>
      <p:bldP spid="67" grpId="0" animBg="1"/>
      <p:bldP spid="67" grpId="1" animBg="1"/>
      <p:bldP spid="68" grpId="0" animBg="1"/>
      <p:bldP spid="6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4" y="2107410"/>
            <a:ext cx="1428752"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05</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72" name="TextBox 71"/>
          <p:cNvSpPr txBox="1"/>
          <p:nvPr/>
        </p:nvSpPr>
        <p:spPr>
          <a:xfrm>
            <a:off x="6870329" y="3422498"/>
            <a:ext cx="1662111" cy="705018"/>
          </a:xfrm>
          <a:prstGeom prst="rect">
            <a:avLst/>
          </a:prstGeom>
          <a:noFill/>
        </p:spPr>
        <p:txBody>
          <a:bodyPr wrap="square" lIns="80979" tIns="40490" rIns="80979" bIns="40490" rtlCol="0">
            <a:spAutoFit/>
          </a:bodyPr>
          <a:lstStyle/>
          <a:p>
            <a:pPr algn="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73" name="Freeform 11"/>
          <p:cNvSpPr>
            <a:spLocks/>
          </p:cNvSpPr>
          <p:nvPr/>
        </p:nvSpPr>
        <p:spPr bwMode="auto">
          <a:xfrm>
            <a:off x="4618998" y="1334480"/>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4" name="Freeform 12"/>
          <p:cNvSpPr>
            <a:spLocks/>
          </p:cNvSpPr>
          <p:nvPr/>
        </p:nvSpPr>
        <p:spPr bwMode="auto">
          <a:xfrm>
            <a:off x="4718029" y="1430606"/>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5" name="Oval 13"/>
          <p:cNvSpPr>
            <a:spLocks noChangeArrowheads="1"/>
          </p:cNvSpPr>
          <p:nvPr/>
        </p:nvSpPr>
        <p:spPr bwMode="auto">
          <a:xfrm>
            <a:off x="4866080" y="1578530"/>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6" name="Freeform 108"/>
          <p:cNvSpPr>
            <a:spLocks/>
          </p:cNvSpPr>
          <p:nvPr/>
        </p:nvSpPr>
        <p:spPr bwMode="auto">
          <a:xfrm rot="16200000">
            <a:off x="2767646" y="914805"/>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rgbClr val="8A0012"/>
              </a:gs>
              <a:gs pos="50000">
                <a:srgbClr val="E01425"/>
              </a:gs>
              <a:gs pos="100000">
                <a:srgbClr val="DF6342"/>
              </a:gs>
            </a:gsLst>
            <a:lin ang="54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7" name="Freeform 109"/>
          <p:cNvSpPr>
            <a:spLocks/>
          </p:cNvSpPr>
          <p:nvPr/>
        </p:nvSpPr>
        <p:spPr bwMode="auto">
          <a:xfrm rot="16200000">
            <a:off x="2894154" y="1052892"/>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8" name="Oval 110"/>
          <p:cNvSpPr>
            <a:spLocks noChangeArrowheads="1"/>
          </p:cNvSpPr>
          <p:nvPr/>
        </p:nvSpPr>
        <p:spPr bwMode="auto">
          <a:xfrm rot="16200000">
            <a:off x="3086518" y="1246825"/>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9" name="Freeform 120"/>
          <p:cNvSpPr>
            <a:spLocks/>
          </p:cNvSpPr>
          <p:nvPr/>
        </p:nvSpPr>
        <p:spPr bwMode="auto">
          <a:xfrm flipV="1">
            <a:off x="4618999" y="2767658"/>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r>
              <a:rPr lang="en-US" kern="0" dirty="0">
                <a:solidFill>
                  <a:sysClr val="windowText" lastClr="000000"/>
                </a:solidFill>
                <a:latin typeface="微软雅黑"/>
                <a:ea typeface="微软雅黑"/>
              </a:rPr>
              <a:t>                           </a:t>
            </a:r>
            <a:endParaRPr lang="id-ID" kern="0" dirty="0">
              <a:solidFill>
                <a:sysClr val="windowText" lastClr="000000"/>
              </a:solidFill>
              <a:latin typeface="微软雅黑"/>
              <a:ea typeface="微软雅黑"/>
            </a:endParaRPr>
          </a:p>
        </p:txBody>
      </p:sp>
      <p:sp>
        <p:nvSpPr>
          <p:cNvPr id="80" name="Freeform 121"/>
          <p:cNvSpPr>
            <a:spLocks/>
          </p:cNvSpPr>
          <p:nvPr/>
        </p:nvSpPr>
        <p:spPr bwMode="auto">
          <a:xfrm flipV="1">
            <a:off x="4767916" y="2929652"/>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1" name="Oval 122"/>
          <p:cNvSpPr>
            <a:spLocks noChangeArrowheads="1"/>
          </p:cNvSpPr>
          <p:nvPr/>
        </p:nvSpPr>
        <p:spPr bwMode="auto">
          <a:xfrm flipV="1">
            <a:off x="4990547" y="3153711"/>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2" name="Freeform 124"/>
          <p:cNvSpPr>
            <a:spLocks/>
          </p:cNvSpPr>
          <p:nvPr/>
        </p:nvSpPr>
        <p:spPr bwMode="auto">
          <a:xfrm rot="5400000" flipV="1">
            <a:off x="3025673" y="2767007"/>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3" name="Freeform 125"/>
          <p:cNvSpPr>
            <a:spLocks/>
          </p:cNvSpPr>
          <p:nvPr/>
        </p:nvSpPr>
        <p:spPr bwMode="auto">
          <a:xfrm rot="5400000" flipV="1">
            <a:off x="3133969" y="2876753"/>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4" name="Oval 126"/>
          <p:cNvSpPr>
            <a:spLocks noChangeArrowheads="1"/>
          </p:cNvSpPr>
          <p:nvPr/>
        </p:nvSpPr>
        <p:spPr bwMode="auto">
          <a:xfrm rot="5400000" flipV="1">
            <a:off x="3298641" y="3042771"/>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cxnSp>
        <p:nvCxnSpPr>
          <p:cNvPr id="85" name="Straight Connector 19"/>
          <p:cNvCxnSpPr/>
          <p:nvPr/>
        </p:nvCxnSpPr>
        <p:spPr>
          <a:xfrm flipH="1" flipV="1">
            <a:off x="2460540" y="1388931"/>
            <a:ext cx="441167" cy="279887"/>
          </a:xfrm>
          <a:prstGeom prst="line">
            <a:avLst/>
          </a:prstGeom>
          <a:noFill/>
          <a:ln w="9525" cap="flat" cmpd="sng" algn="ctr">
            <a:solidFill>
              <a:srgbClr val="E01425"/>
            </a:solidFill>
            <a:prstDash val="solid"/>
          </a:ln>
          <a:effectLst/>
        </p:spPr>
      </p:cxnSp>
      <p:cxnSp>
        <p:nvCxnSpPr>
          <p:cNvPr id="86" name="Straight Connector 21"/>
          <p:cNvCxnSpPr/>
          <p:nvPr/>
        </p:nvCxnSpPr>
        <p:spPr>
          <a:xfrm flipH="1">
            <a:off x="854142" y="1388931"/>
            <a:ext cx="1606399" cy="0"/>
          </a:xfrm>
          <a:prstGeom prst="line">
            <a:avLst/>
          </a:prstGeom>
          <a:noFill/>
          <a:ln w="9525" cap="flat" cmpd="sng" algn="ctr">
            <a:solidFill>
              <a:srgbClr val="E01425"/>
            </a:solidFill>
            <a:prstDash val="solid"/>
            <a:tailEnd type="oval"/>
          </a:ln>
          <a:effectLst/>
        </p:spPr>
      </p:cxnSp>
      <p:cxnSp>
        <p:nvCxnSpPr>
          <p:cNvPr id="87" name="Straight Connector 127"/>
          <p:cNvCxnSpPr/>
          <p:nvPr/>
        </p:nvCxnSpPr>
        <p:spPr>
          <a:xfrm flipH="1">
            <a:off x="2583853" y="3422497"/>
            <a:ext cx="441167" cy="279887"/>
          </a:xfrm>
          <a:prstGeom prst="line">
            <a:avLst/>
          </a:prstGeom>
          <a:noFill/>
          <a:ln w="9525" cap="flat" cmpd="sng" algn="ctr">
            <a:solidFill>
              <a:srgbClr val="E01425"/>
            </a:solidFill>
            <a:prstDash val="solid"/>
          </a:ln>
          <a:effectLst/>
        </p:spPr>
      </p:cxnSp>
      <p:cxnSp>
        <p:nvCxnSpPr>
          <p:cNvPr id="88" name="Straight Connector 128"/>
          <p:cNvCxnSpPr/>
          <p:nvPr/>
        </p:nvCxnSpPr>
        <p:spPr>
          <a:xfrm flipH="1">
            <a:off x="1152769" y="3702384"/>
            <a:ext cx="1431085" cy="0"/>
          </a:xfrm>
          <a:prstGeom prst="line">
            <a:avLst/>
          </a:prstGeom>
          <a:noFill/>
          <a:ln w="9525" cap="flat" cmpd="sng" algn="ctr">
            <a:solidFill>
              <a:srgbClr val="E01425"/>
            </a:solidFill>
            <a:prstDash val="solid"/>
            <a:tailEnd type="oval"/>
          </a:ln>
          <a:effectLst/>
        </p:spPr>
      </p:cxnSp>
      <p:cxnSp>
        <p:nvCxnSpPr>
          <p:cNvPr id="89" name="Straight Connector 134"/>
          <p:cNvCxnSpPr/>
          <p:nvPr/>
        </p:nvCxnSpPr>
        <p:spPr>
          <a:xfrm flipV="1">
            <a:off x="5886284" y="1374163"/>
            <a:ext cx="441167" cy="279887"/>
          </a:xfrm>
          <a:prstGeom prst="line">
            <a:avLst/>
          </a:prstGeom>
          <a:noFill/>
          <a:ln w="9525" cap="flat" cmpd="sng" algn="ctr">
            <a:solidFill>
              <a:srgbClr val="E01425"/>
            </a:solidFill>
            <a:prstDash val="solid"/>
          </a:ln>
          <a:effectLst/>
        </p:spPr>
      </p:cxnSp>
      <p:cxnSp>
        <p:nvCxnSpPr>
          <p:cNvPr id="90" name="Straight Connector 135"/>
          <p:cNvCxnSpPr/>
          <p:nvPr/>
        </p:nvCxnSpPr>
        <p:spPr>
          <a:xfrm>
            <a:off x="6327452" y="1374163"/>
            <a:ext cx="1385582" cy="0"/>
          </a:xfrm>
          <a:prstGeom prst="line">
            <a:avLst/>
          </a:prstGeom>
          <a:noFill/>
          <a:ln w="9525" cap="flat" cmpd="sng" algn="ctr">
            <a:solidFill>
              <a:srgbClr val="E01425"/>
            </a:solidFill>
            <a:prstDash val="solid"/>
            <a:tailEnd type="oval"/>
          </a:ln>
          <a:effectLst/>
        </p:spPr>
      </p:cxnSp>
      <p:sp>
        <p:nvSpPr>
          <p:cNvPr id="91" name="TextBox 90"/>
          <p:cNvSpPr txBox="1"/>
          <p:nvPr/>
        </p:nvSpPr>
        <p:spPr>
          <a:xfrm>
            <a:off x="811921" y="994146"/>
            <a:ext cx="1086869" cy="358770"/>
          </a:xfrm>
          <a:prstGeom prst="rect">
            <a:avLst/>
          </a:prstGeom>
          <a:noFill/>
        </p:spPr>
        <p:txBody>
          <a:bodyPr wrap="none" lIns="80979" tIns="40490" rIns="80979" bIns="40490" rtlCol="0">
            <a:spAutoFit/>
          </a:bodyPr>
          <a:lstStyle/>
          <a:p>
            <a:pP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2" name="TextBox 91"/>
          <p:cNvSpPr txBox="1"/>
          <p:nvPr/>
        </p:nvSpPr>
        <p:spPr>
          <a:xfrm>
            <a:off x="811921" y="1434815"/>
            <a:ext cx="1662111" cy="705018"/>
          </a:xfrm>
          <a:prstGeom prst="rect">
            <a:avLst/>
          </a:prstGeom>
          <a:noFill/>
        </p:spPr>
        <p:txBody>
          <a:bodyPr wrap="square" lIns="80979" tIns="40490" rIns="80979" bIns="40490" rtlCol="0">
            <a:spAutoFit/>
          </a:bodyPr>
          <a:lstStyle/>
          <a:p>
            <a:pP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93" name="TextBox 92"/>
          <p:cNvSpPr txBox="1"/>
          <p:nvPr/>
        </p:nvSpPr>
        <p:spPr>
          <a:xfrm>
            <a:off x="1093824" y="3317182"/>
            <a:ext cx="1086869" cy="358770"/>
          </a:xfrm>
          <a:prstGeom prst="rect">
            <a:avLst/>
          </a:prstGeom>
          <a:noFill/>
        </p:spPr>
        <p:txBody>
          <a:bodyPr wrap="none" lIns="80979" tIns="40490" rIns="80979" bIns="40490" rtlCol="0">
            <a:spAutoFit/>
          </a:bodyPr>
          <a:lstStyle/>
          <a:p>
            <a:pP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4" name="TextBox 93"/>
          <p:cNvSpPr txBox="1"/>
          <p:nvPr/>
        </p:nvSpPr>
        <p:spPr>
          <a:xfrm>
            <a:off x="6671612" y="989270"/>
            <a:ext cx="1086869" cy="358770"/>
          </a:xfrm>
          <a:prstGeom prst="rect">
            <a:avLst/>
          </a:prstGeom>
          <a:noFill/>
        </p:spPr>
        <p:txBody>
          <a:bodyPr wrap="none" lIns="80979" tIns="40490" rIns="80979" bIns="40490" rtlCol="0">
            <a:spAutoFit/>
          </a:bodyPr>
          <a:lstStyle/>
          <a:p>
            <a:pPr algn="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5" name="TextBox 94"/>
          <p:cNvSpPr txBox="1"/>
          <p:nvPr/>
        </p:nvSpPr>
        <p:spPr>
          <a:xfrm>
            <a:off x="7439649" y="3018190"/>
            <a:ext cx="1086869" cy="358770"/>
          </a:xfrm>
          <a:prstGeom prst="rect">
            <a:avLst/>
          </a:prstGeom>
          <a:noFill/>
        </p:spPr>
        <p:txBody>
          <a:bodyPr wrap="none" lIns="80979" tIns="40490" rIns="80979" bIns="40490" rtlCol="0">
            <a:spAutoFit/>
          </a:bodyPr>
          <a:lstStyle/>
          <a:p>
            <a:pPr algn="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6" name="TextBox 95"/>
          <p:cNvSpPr txBox="1"/>
          <p:nvPr/>
        </p:nvSpPr>
        <p:spPr>
          <a:xfrm>
            <a:off x="1115360" y="3730610"/>
            <a:ext cx="1662111" cy="705018"/>
          </a:xfrm>
          <a:prstGeom prst="rect">
            <a:avLst/>
          </a:prstGeom>
          <a:noFill/>
        </p:spPr>
        <p:txBody>
          <a:bodyPr wrap="square" lIns="80979" tIns="40490" rIns="80979" bIns="40490" rtlCol="0">
            <a:spAutoFit/>
          </a:bodyPr>
          <a:lstStyle/>
          <a:p>
            <a:pP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97" name="TextBox 96"/>
          <p:cNvSpPr txBox="1"/>
          <p:nvPr/>
        </p:nvSpPr>
        <p:spPr>
          <a:xfrm>
            <a:off x="6102254" y="1401089"/>
            <a:ext cx="1662111" cy="705018"/>
          </a:xfrm>
          <a:prstGeom prst="rect">
            <a:avLst/>
          </a:prstGeom>
          <a:noFill/>
        </p:spPr>
        <p:txBody>
          <a:bodyPr wrap="square" lIns="80979" tIns="40490" rIns="80979" bIns="40490" rtlCol="0">
            <a:spAutoFit/>
          </a:bodyPr>
          <a:lstStyle/>
          <a:p>
            <a:pPr algn="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cxnSp>
        <p:nvCxnSpPr>
          <p:cNvPr id="98" name="Straight Connector 47"/>
          <p:cNvCxnSpPr/>
          <p:nvPr/>
        </p:nvCxnSpPr>
        <p:spPr>
          <a:xfrm>
            <a:off x="6415407" y="3201557"/>
            <a:ext cx="462583" cy="179723"/>
          </a:xfrm>
          <a:prstGeom prst="line">
            <a:avLst/>
          </a:prstGeom>
          <a:noFill/>
          <a:ln w="9525" cap="flat" cmpd="sng" algn="ctr">
            <a:solidFill>
              <a:srgbClr val="E01425"/>
            </a:solidFill>
            <a:prstDash val="solid"/>
          </a:ln>
          <a:effectLst/>
        </p:spPr>
      </p:cxnSp>
      <p:cxnSp>
        <p:nvCxnSpPr>
          <p:cNvPr id="99" name="Straight Connector 48"/>
          <p:cNvCxnSpPr/>
          <p:nvPr/>
        </p:nvCxnSpPr>
        <p:spPr>
          <a:xfrm>
            <a:off x="6877990" y="3381280"/>
            <a:ext cx="1654450" cy="0"/>
          </a:xfrm>
          <a:prstGeom prst="line">
            <a:avLst/>
          </a:prstGeom>
          <a:noFill/>
          <a:ln w="9525" cap="flat" cmpd="sng" algn="ctr">
            <a:solidFill>
              <a:srgbClr val="E01425"/>
            </a:solidFill>
            <a:prstDash val="solid"/>
            <a:tailEnd type="oval"/>
          </a:ln>
          <a:effectLst/>
        </p:spPr>
      </p:cxnSp>
      <p:grpSp>
        <p:nvGrpSpPr>
          <p:cNvPr id="100" name="Group 20"/>
          <p:cNvGrpSpPr/>
          <p:nvPr/>
        </p:nvGrpSpPr>
        <p:grpSpPr>
          <a:xfrm>
            <a:off x="3453755" y="1654049"/>
            <a:ext cx="354400" cy="377732"/>
            <a:chOff x="7938" y="-1587"/>
            <a:chExt cx="1450975" cy="1547812"/>
          </a:xfrm>
          <a:gradFill>
            <a:gsLst>
              <a:gs pos="46300">
                <a:srgbClr val="E01425"/>
              </a:gs>
              <a:gs pos="0">
                <a:srgbClr val="8A0012"/>
              </a:gs>
              <a:gs pos="100000">
                <a:srgbClr val="DF6342"/>
              </a:gs>
            </a:gsLst>
            <a:lin ang="9000000" scaled="0"/>
          </a:gradFill>
        </p:grpSpPr>
        <p:sp>
          <p:nvSpPr>
            <p:cNvPr id="101"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2"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3"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sp>
        <p:nvSpPr>
          <p:cNvPr id="104" name="Freeform 11"/>
          <p:cNvSpPr>
            <a:spLocks noEditPoints="1"/>
          </p:cNvSpPr>
          <p:nvPr/>
        </p:nvSpPr>
        <p:spPr bwMode="auto">
          <a:xfrm>
            <a:off x="5145340" y="1853990"/>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gradFill>
            <a:gsLst>
              <a:gs pos="463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nvGrpSpPr>
          <p:cNvPr id="105" name="Group 59"/>
          <p:cNvGrpSpPr/>
          <p:nvPr/>
        </p:nvGrpSpPr>
        <p:grpSpPr>
          <a:xfrm>
            <a:off x="5418042" y="3635331"/>
            <a:ext cx="456508" cy="475633"/>
            <a:chOff x="-251803" y="2267153"/>
            <a:chExt cx="2078037" cy="2166938"/>
          </a:xfrm>
          <a:gradFill>
            <a:gsLst>
              <a:gs pos="46300">
                <a:srgbClr val="E01425"/>
              </a:gs>
              <a:gs pos="0">
                <a:srgbClr val="8A0012"/>
              </a:gs>
              <a:gs pos="100000">
                <a:srgbClr val="DF6342"/>
              </a:gs>
            </a:gsLst>
            <a:lin ang="9000000" scaled="0"/>
          </a:gradFill>
        </p:grpSpPr>
        <p:sp>
          <p:nvSpPr>
            <p:cNvPr id="106"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7"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grpSp>
        <p:nvGrpSpPr>
          <p:cNvPr id="108" name="Group 97"/>
          <p:cNvGrpSpPr/>
          <p:nvPr/>
        </p:nvGrpSpPr>
        <p:grpSpPr>
          <a:xfrm>
            <a:off x="3608294" y="3426466"/>
            <a:ext cx="368484" cy="259595"/>
            <a:chOff x="3175" y="1588"/>
            <a:chExt cx="1184276" cy="835025"/>
          </a:xfrm>
          <a:gradFill>
            <a:gsLst>
              <a:gs pos="46700">
                <a:srgbClr val="E01425"/>
              </a:gs>
              <a:gs pos="0">
                <a:srgbClr val="8A0012"/>
              </a:gs>
              <a:gs pos="100000">
                <a:srgbClr val="DF6342"/>
              </a:gs>
            </a:gsLst>
            <a:lin ang="9000000" scaled="0"/>
          </a:gradFill>
        </p:grpSpPr>
        <p:sp>
          <p:nvSpPr>
            <p:cNvPr id="109"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10"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0-#ppt_w/2"/>
                                          </p:val>
                                        </p:tav>
                                        <p:tav tm="100000">
                                          <p:val>
                                            <p:strVal val="#ppt_x"/>
                                          </p:val>
                                        </p:tav>
                                      </p:tavLst>
                                    </p:anim>
                                    <p:anim calcmode="lin" valueType="num">
                                      <p:cBhvr additive="base">
                                        <p:cTn id="12" dur="500" fill="hold"/>
                                        <p:tgtEl>
                                          <p:spTgt spid="7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1+#ppt_w/2"/>
                                          </p:val>
                                        </p:tav>
                                        <p:tav tm="100000">
                                          <p:val>
                                            <p:strVal val="#ppt_x"/>
                                          </p:val>
                                        </p:tav>
                                      </p:tavLst>
                                    </p:anim>
                                    <p:anim calcmode="lin" valueType="num">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1+#ppt_w/2"/>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0-#ppt_w/2"/>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500"/>
                                        <p:tgtEl>
                                          <p:spTgt spid="7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par>
                          <p:cTn id="50" fill="hold">
                            <p:stCondLst>
                              <p:cond delay="1500"/>
                            </p:stCondLst>
                            <p:childTnLst>
                              <p:par>
                                <p:cTn id="51" presetID="53" presetClass="entr" presetSubtype="16"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 calcmode="lin" valueType="num">
                                      <p:cBhvr>
                                        <p:cTn id="53" dur="500" fill="hold"/>
                                        <p:tgtEl>
                                          <p:spTgt spid="100"/>
                                        </p:tgtEl>
                                        <p:attrNameLst>
                                          <p:attrName>ppt_w</p:attrName>
                                        </p:attrNameLst>
                                      </p:cBhvr>
                                      <p:tavLst>
                                        <p:tav tm="0">
                                          <p:val>
                                            <p:fltVal val="0"/>
                                          </p:val>
                                        </p:tav>
                                        <p:tav tm="100000">
                                          <p:val>
                                            <p:strVal val="#ppt_w"/>
                                          </p:val>
                                        </p:tav>
                                      </p:tavLst>
                                    </p:anim>
                                    <p:anim calcmode="lin" valueType="num">
                                      <p:cBhvr>
                                        <p:cTn id="54" dur="500" fill="hold"/>
                                        <p:tgtEl>
                                          <p:spTgt spid="100"/>
                                        </p:tgtEl>
                                        <p:attrNameLst>
                                          <p:attrName>ppt_h</p:attrName>
                                        </p:attrNameLst>
                                      </p:cBhvr>
                                      <p:tavLst>
                                        <p:tav tm="0">
                                          <p:val>
                                            <p:fltVal val="0"/>
                                          </p:val>
                                        </p:tav>
                                        <p:tav tm="100000">
                                          <p:val>
                                            <p:strVal val="#ppt_h"/>
                                          </p:val>
                                        </p:tav>
                                      </p:tavLst>
                                    </p:anim>
                                    <p:animEffect transition="in" filter="fade">
                                      <p:cBhvr>
                                        <p:cTn id="55" dur="500"/>
                                        <p:tgtEl>
                                          <p:spTgt spid="10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p:cTn id="58" dur="500" fill="hold"/>
                                        <p:tgtEl>
                                          <p:spTgt spid="104"/>
                                        </p:tgtEl>
                                        <p:attrNameLst>
                                          <p:attrName>ppt_w</p:attrName>
                                        </p:attrNameLst>
                                      </p:cBhvr>
                                      <p:tavLst>
                                        <p:tav tm="0">
                                          <p:val>
                                            <p:fltVal val="0"/>
                                          </p:val>
                                        </p:tav>
                                        <p:tav tm="100000">
                                          <p:val>
                                            <p:strVal val="#ppt_w"/>
                                          </p:val>
                                        </p:tav>
                                      </p:tavLst>
                                    </p:anim>
                                    <p:anim calcmode="lin" valueType="num">
                                      <p:cBhvr>
                                        <p:cTn id="59" dur="500" fill="hold"/>
                                        <p:tgtEl>
                                          <p:spTgt spid="104"/>
                                        </p:tgtEl>
                                        <p:attrNameLst>
                                          <p:attrName>ppt_h</p:attrName>
                                        </p:attrNameLst>
                                      </p:cBhvr>
                                      <p:tavLst>
                                        <p:tav tm="0">
                                          <p:val>
                                            <p:fltVal val="0"/>
                                          </p:val>
                                        </p:tav>
                                        <p:tav tm="100000">
                                          <p:val>
                                            <p:strVal val="#ppt_h"/>
                                          </p:val>
                                        </p:tav>
                                      </p:tavLst>
                                    </p:anim>
                                    <p:animEffect transition="in" filter="fade">
                                      <p:cBhvr>
                                        <p:cTn id="60" dur="500"/>
                                        <p:tgtEl>
                                          <p:spTgt spid="104"/>
                                        </p:tgtEl>
                                      </p:cBhvr>
                                    </p:animEffect>
                                  </p:childTnLst>
                                </p:cTn>
                              </p:par>
                              <p:par>
                                <p:cTn id="61" presetID="53" presetClass="entr" presetSubtype="16" fill="hold" nodeType="withEffect">
                                  <p:stCondLst>
                                    <p:cond delay="0"/>
                                  </p:stCondLst>
                                  <p:childTnLst>
                                    <p:set>
                                      <p:cBhvr>
                                        <p:cTn id="62" dur="1" fill="hold">
                                          <p:stCondLst>
                                            <p:cond delay="0"/>
                                          </p:stCondLst>
                                        </p:cTn>
                                        <p:tgtEl>
                                          <p:spTgt spid="108"/>
                                        </p:tgtEl>
                                        <p:attrNameLst>
                                          <p:attrName>style.visibility</p:attrName>
                                        </p:attrNameLst>
                                      </p:cBhvr>
                                      <p:to>
                                        <p:strVal val="visible"/>
                                      </p:to>
                                    </p:set>
                                    <p:anim calcmode="lin" valueType="num">
                                      <p:cBhvr>
                                        <p:cTn id="63" dur="500" fill="hold"/>
                                        <p:tgtEl>
                                          <p:spTgt spid="108"/>
                                        </p:tgtEl>
                                        <p:attrNameLst>
                                          <p:attrName>ppt_w</p:attrName>
                                        </p:attrNameLst>
                                      </p:cBhvr>
                                      <p:tavLst>
                                        <p:tav tm="0">
                                          <p:val>
                                            <p:fltVal val="0"/>
                                          </p:val>
                                        </p:tav>
                                        <p:tav tm="100000">
                                          <p:val>
                                            <p:strVal val="#ppt_w"/>
                                          </p:val>
                                        </p:tav>
                                      </p:tavLst>
                                    </p:anim>
                                    <p:anim calcmode="lin" valueType="num">
                                      <p:cBhvr>
                                        <p:cTn id="64" dur="500" fill="hold"/>
                                        <p:tgtEl>
                                          <p:spTgt spid="108"/>
                                        </p:tgtEl>
                                        <p:attrNameLst>
                                          <p:attrName>ppt_h</p:attrName>
                                        </p:attrNameLst>
                                      </p:cBhvr>
                                      <p:tavLst>
                                        <p:tav tm="0">
                                          <p:val>
                                            <p:fltVal val="0"/>
                                          </p:val>
                                        </p:tav>
                                        <p:tav tm="100000">
                                          <p:val>
                                            <p:strVal val="#ppt_h"/>
                                          </p:val>
                                        </p:tav>
                                      </p:tavLst>
                                    </p:anim>
                                    <p:animEffect transition="in" filter="fade">
                                      <p:cBhvr>
                                        <p:cTn id="65" dur="500"/>
                                        <p:tgtEl>
                                          <p:spTgt spid="108"/>
                                        </p:tgtEl>
                                      </p:cBhvr>
                                    </p:animEffect>
                                  </p:childTnLst>
                                </p:cTn>
                              </p:par>
                              <p:par>
                                <p:cTn id="66" presetID="53" presetClass="entr" presetSubtype="16"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 calcmode="lin" valueType="num">
                                      <p:cBhvr>
                                        <p:cTn id="68" dur="500" fill="hold"/>
                                        <p:tgtEl>
                                          <p:spTgt spid="105"/>
                                        </p:tgtEl>
                                        <p:attrNameLst>
                                          <p:attrName>ppt_w</p:attrName>
                                        </p:attrNameLst>
                                      </p:cBhvr>
                                      <p:tavLst>
                                        <p:tav tm="0">
                                          <p:val>
                                            <p:fltVal val="0"/>
                                          </p:val>
                                        </p:tav>
                                        <p:tav tm="100000">
                                          <p:val>
                                            <p:strVal val="#ppt_w"/>
                                          </p:val>
                                        </p:tav>
                                      </p:tavLst>
                                    </p:anim>
                                    <p:anim calcmode="lin" valueType="num">
                                      <p:cBhvr>
                                        <p:cTn id="69" dur="500" fill="hold"/>
                                        <p:tgtEl>
                                          <p:spTgt spid="105"/>
                                        </p:tgtEl>
                                        <p:attrNameLst>
                                          <p:attrName>ppt_h</p:attrName>
                                        </p:attrNameLst>
                                      </p:cBhvr>
                                      <p:tavLst>
                                        <p:tav tm="0">
                                          <p:val>
                                            <p:fltVal val="0"/>
                                          </p:val>
                                        </p:tav>
                                        <p:tav tm="100000">
                                          <p:val>
                                            <p:strVal val="#ppt_h"/>
                                          </p:val>
                                        </p:tav>
                                      </p:tavLst>
                                    </p:anim>
                                    <p:animEffect transition="in" filter="fade">
                                      <p:cBhvr>
                                        <p:cTn id="70" dur="500"/>
                                        <p:tgtEl>
                                          <p:spTgt spid="105"/>
                                        </p:tgtEl>
                                      </p:cBhvr>
                                    </p:animEffect>
                                  </p:childTnLst>
                                </p:cTn>
                              </p:par>
                            </p:childTnLst>
                          </p:cTn>
                        </p:par>
                        <p:par>
                          <p:cTn id="71" fill="hold">
                            <p:stCondLst>
                              <p:cond delay="2000"/>
                            </p:stCondLst>
                            <p:childTnLst>
                              <p:par>
                                <p:cTn id="72" presetID="8" presetClass="emph" presetSubtype="0" fill="hold" grpId="1" nodeType="afterEffect">
                                  <p:stCondLst>
                                    <p:cond delay="0"/>
                                  </p:stCondLst>
                                  <p:childTnLst>
                                    <p:animRot by="21600000">
                                      <p:cBhvr>
                                        <p:cTn id="73" dur="2000" fill="hold"/>
                                        <p:tgtEl>
                                          <p:spTgt spid="77"/>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74"/>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80"/>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83"/>
                                        </p:tgtEl>
                                        <p:attrNameLst>
                                          <p:attrName>r</p:attrName>
                                        </p:attrNameLst>
                                      </p:cBhvr>
                                    </p:animRo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wipe(right)">
                                      <p:cBhvr>
                                        <p:cTn id="83" dur="500"/>
                                        <p:tgtEl>
                                          <p:spTgt spid="85"/>
                                        </p:tgtEl>
                                      </p:cBhvr>
                                    </p:animEffect>
                                  </p:childTnLst>
                                </p:cTn>
                              </p:par>
                            </p:childTnLst>
                          </p:cTn>
                        </p:par>
                        <p:par>
                          <p:cTn id="84" fill="hold">
                            <p:stCondLst>
                              <p:cond delay="4500"/>
                            </p:stCondLst>
                            <p:childTnLst>
                              <p:par>
                                <p:cTn id="85" presetID="22" presetClass="entr" presetSubtype="2" fill="hold"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wipe(right)">
                                      <p:cBhvr>
                                        <p:cTn id="87" dur="500"/>
                                        <p:tgtEl>
                                          <p:spTgt spid="86"/>
                                        </p:tgtEl>
                                      </p:cBhvr>
                                    </p:animEffect>
                                  </p:childTnLst>
                                </p:cTn>
                              </p:par>
                            </p:childTnLst>
                          </p:cTn>
                        </p:par>
                        <p:par>
                          <p:cTn id="88" fill="hold">
                            <p:stCondLst>
                              <p:cond delay="5000"/>
                            </p:stCondLst>
                            <p:childTnLst>
                              <p:par>
                                <p:cTn id="89" presetID="10" presetClass="entr" presetSubtype="0"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500"/>
                                        <p:tgtEl>
                                          <p:spTgt spid="9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500"/>
                                        <p:tgtEl>
                                          <p:spTgt spid="92"/>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89"/>
                                        </p:tgtEl>
                                        <p:attrNameLst>
                                          <p:attrName>style.visibility</p:attrName>
                                        </p:attrNameLst>
                                      </p:cBhvr>
                                      <p:to>
                                        <p:strVal val="visible"/>
                                      </p:to>
                                    </p:set>
                                    <p:animEffect transition="in" filter="wipe(left)">
                                      <p:cBhvr>
                                        <p:cTn id="98" dur="500"/>
                                        <p:tgtEl>
                                          <p:spTgt spid="89"/>
                                        </p:tgtEl>
                                      </p:cBhvr>
                                    </p:animEffect>
                                  </p:childTnLst>
                                </p:cTn>
                              </p:par>
                            </p:childTnLst>
                          </p:cTn>
                        </p:par>
                        <p:par>
                          <p:cTn id="99" fill="hold">
                            <p:stCondLst>
                              <p:cond delay="600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500"/>
                                        <p:tgtEl>
                                          <p:spTgt spid="90"/>
                                        </p:tgtEl>
                                      </p:cBhvr>
                                    </p:animEffect>
                                  </p:childTnLst>
                                </p:cTn>
                              </p:par>
                            </p:childTnLst>
                          </p:cTn>
                        </p:par>
                        <p:par>
                          <p:cTn id="103" fill="hold">
                            <p:stCondLst>
                              <p:cond delay="6500"/>
                            </p:stCondLst>
                            <p:childTnLst>
                              <p:par>
                                <p:cTn id="104" presetID="10" presetClass="entr" presetSubtype="0" fill="hold" grpId="0" nodeType="after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500"/>
                                        <p:tgtEl>
                                          <p:spTgt spid="97"/>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wipe(right)">
                                      <p:cBhvr>
                                        <p:cTn id="113" dur="500"/>
                                        <p:tgtEl>
                                          <p:spTgt spid="87"/>
                                        </p:tgtEl>
                                      </p:cBhvr>
                                    </p:animEffect>
                                  </p:childTnLst>
                                </p:cTn>
                              </p:par>
                            </p:childTnLst>
                          </p:cTn>
                        </p:par>
                        <p:par>
                          <p:cTn id="114" fill="hold">
                            <p:stCondLst>
                              <p:cond delay="7500"/>
                            </p:stCondLst>
                            <p:childTnLst>
                              <p:par>
                                <p:cTn id="115" presetID="22" presetClass="entr" presetSubtype="2" fill="hold" nodeType="afterEffect">
                                  <p:stCondLst>
                                    <p:cond delay="0"/>
                                  </p:stCondLst>
                                  <p:childTnLst>
                                    <p:set>
                                      <p:cBhvr>
                                        <p:cTn id="116" dur="1" fill="hold">
                                          <p:stCondLst>
                                            <p:cond delay="0"/>
                                          </p:stCondLst>
                                        </p:cTn>
                                        <p:tgtEl>
                                          <p:spTgt spid="88"/>
                                        </p:tgtEl>
                                        <p:attrNameLst>
                                          <p:attrName>style.visibility</p:attrName>
                                        </p:attrNameLst>
                                      </p:cBhvr>
                                      <p:to>
                                        <p:strVal val="visible"/>
                                      </p:to>
                                    </p:set>
                                    <p:animEffect transition="in" filter="wipe(right)">
                                      <p:cBhvr>
                                        <p:cTn id="117" dur="500"/>
                                        <p:tgtEl>
                                          <p:spTgt spid="88"/>
                                        </p:tgtEl>
                                      </p:cBhvr>
                                    </p:animEffect>
                                  </p:childTnLst>
                                </p:cTn>
                              </p:par>
                            </p:childTnLst>
                          </p:cTn>
                        </p:par>
                        <p:par>
                          <p:cTn id="118" fill="hold">
                            <p:stCondLst>
                              <p:cond delay="8000"/>
                            </p:stCondLst>
                            <p:childTnLst>
                              <p:par>
                                <p:cTn id="119" presetID="10"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500"/>
                                        <p:tgtEl>
                                          <p:spTgt spid="9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6"/>
                                        </p:tgtEl>
                                        <p:attrNameLst>
                                          <p:attrName>style.visibility</p:attrName>
                                        </p:attrNameLst>
                                      </p:cBhvr>
                                      <p:to>
                                        <p:strVal val="visible"/>
                                      </p:to>
                                    </p:set>
                                    <p:animEffect transition="in" filter="fade">
                                      <p:cBhvr>
                                        <p:cTn id="124" dur="500"/>
                                        <p:tgtEl>
                                          <p:spTgt spid="96"/>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transition="in" filter="wipe(left)">
                                      <p:cBhvr>
                                        <p:cTn id="128" dur="500"/>
                                        <p:tgtEl>
                                          <p:spTgt spid="98"/>
                                        </p:tgtEl>
                                      </p:cBhvr>
                                    </p:animEffect>
                                  </p:childTnLst>
                                </p:cTn>
                              </p:par>
                            </p:childTnLst>
                          </p:cTn>
                        </p:par>
                        <p:par>
                          <p:cTn id="129" fill="hold">
                            <p:stCondLst>
                              <p:cond delay="9000"/>
                            </p:stCondLst>
                            <p:childTnLst>
                              <p:par>
                                <p:cTn id="130" presetID="22" presetClass="entr" presetSubtype="8" fill="hold" nodeType="afterEffect">
                                  <p:stCondLst>
                                    <p:cond delay="0"/>
                                  </p:stCondLst>
                                  <p:childTnLst>
                                    <p:set>
                                      <p:cBhvr>
                                        <p:cTn id="131" dur="1" fill="hold">
                                          <p:stCondLst>
                                            <p:cond delay="0"/>
                                          </p:stCondLst>
                                        </p:cTn>
                                        <p:tgtEl>
                                          <p:spTgt spid="99"/>
                                        </p:tgtEl>
                                        <p:attrNameLst>
                                          <p:attrName>style.visibility</p:attrName>
                                        </p:attrNameLst>
                                      </p:cBhvr>
                                      <p:to>
                                        <p:strVal val="visible"/>
                                      </p:to>
                                    </p:set>
                                    <p:animEffect transition="in" filter="wipe(left)">
                                      <p:cBhvr>
                                        <p:cTn id="132" dur="500"/>
                                        <p:tgtEl>
                                          <p:spTgt spid="99"/>
                                        </p:tgtEl>
                                      </p:cBhvr>
                                    </p:animEffect>
                                  </p:childTnLst>
                                </p:cTn>
                              </p:par>
                            </p:childTnLst>
                          </p:cTn>
                        </p:par>
                        <p:par>
                          <p:cTn id="133" fill="hold">
                            <p:stCondLst>
                              <p:cond delay="9500"/>
                            </p:stCondLst>
                            <p:childTnLst>
                              <p:par>
                                <p:cTn id="134" presetID="10" presetClass="entr" presetSubtype="0" fill="hold" grpId="0" nodeType="afterEffect">
                                  <p:stCondLst>
                                    <p:cond delay="0"/>
                                  </p:stCondLst>
                                  <p:childTnLst>
                                    <p:set>
                                      <p:cBhvr>
                                        <p:cTn id="135" dur="1" fill="hold">
                                          <p:stCondLst>
                                            <p:cond delay="0"/>
                                          </p:stCondLst>
                                        </p:cTn>
                                        <p:tgtEl>
                                          <p:spTgt spid="95"/>
                                        </p:tgtEl>
                                        <p:attrNameLst>
                                          <p:attrName>style.visibility</p:attrName>
                                        </p:attrNameLst>
                                      </p:cBhvr>
                                      <p:to>
                                        <p:strVal val="visible"/>
                                      </p:to>
                                    </p:set>
                                    <p:animEffect transition="in" filter="fade">
                                      <p:cBhvr>
                                        <p:cTn id="136" dur="500"/>
                                        <p:tgtEl>
                                          <p:spTgt spid="95"/>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fade">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animBg="1"/>
      <p:bldP spid="74" grpId="0" animBg="1"/>
      <p:bldP spid="74" grpId="1" animBg="1"/>
      <p:bldP spid="75" grpId="0" animBg="1"/>
      <p:bldP spid="76" grpId="0" animBg="1"/>
      <p:bldP spid="77" grpId="0" animBg="1"/>
      <p:bldP spid="77" grpId="1" animBg="1"/>
      <p:bldP spid="78" grpId="0" animBg="1"/>
      <p:bldP spid="79" grpId="0" animBg="1"/>
      <p:bldP spid="80" grpId="0" animBg="1"/>
      <p:bldP spid="80" grpId="1" animBg="1"/>
      <p:bldP spid="81" grpId="0" animBg="1"/>
      <p:bldP spid="82" grpId="0" animBg="1"/>
      <p:bldP spid="83" grpId="0" animBg="1"/>
      <p:bldP spid="83" grpId="1" animBg="1"/>
      <p:bldP spid="84" grpId="0" animBg="1"/>
      <p:bldP spid="91" grpId="0"/>
      <p:bldP spid="92" grpId="0"/>
      <p:bldP spid="93" grpId="0"/>
      <p:bldP spid="94" grpId="0"/>
      <p:bldP spid="95" grpId="0"/>
      <p:bldP spid="96" grpId="0"/>
      <p:bldP spid="97" grpId="0"/>
      <p:bldP spid="1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38" name="Group 59"/>
          <p:cNvGrpSpPr/>
          <p:nvPr/>
        </p:nvGrpSpPr>
        <p:grpSpPr>
          <a:xfrm>
            <a:off x="357158" y="1214430"/>
            <a:ext cx="1928826" cy="3517563"/>
            <a:chOff x="357158" y="1214428"/>
            <a:chExt cx="1928826" cy="3517562"/>
          </a:xfrm>
        </p:grpSpPr>
        <p:sp>
          <p:nvSpPr>
            <p:cNvPr id="39" name="Rectangle 1"/>
            <p:cNvSpPr/>
            <p:nvPr/>
          </p:nvSpPr>
          <p:spPr>
            <a:xfrm>
              <a:off x="357158" y="1214428"/>
              <a:ext cx="1926791" cy="1714512"/>
            </a:xfrm>
            <a:prstGeom prst="rect">
              <a:avLst/>
            </a:prstGeom>
            <a:blipFill>
              <a:blip r:embed="rId3"/>
              <a:srcRect/>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40" name="Group 50"/>
            <p:cNvGrpSpPr/>
            <p:nvPr/>
          </p:nvGrpSpPr>
          <p:grpSpPr>
            <a:xfrm>
              <a:off x="500034" y="3071816"/>
              <a:ext cx="1657400" cy="228640"/>
              <a:chOff x="500034" y="3071816"/>
              <a:chExt cx="1657400" cy="228640"/>
            </a:xfrm>
          </p:grpSpPr>
          <p:sp>
            <p:nvSpPr>
              <p:cNvPr id="47" name="5-Point Star 13"/>
              <p:cNvSpPr/>
              <p:nvPr/>
            </p:nvSpPr>
            <p:spPr>
              <a:xfrm>
                <a:off x="50003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8" name="5-Point Star 14"/>
              <p:cNvSpPr/>
              <p:nvPr/>
            </p:nvSpPr>
            <p:spPr>
              <a:xfrm>
                <a:off x="85722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9" name="5-Point Star 15"/>
              <p:cNvSpPr/>
              <p:nvPr/>
            </p:nvSpPr>
            <p:spPr>
              <a:xfrm>
                <a:off x="121441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0" name="5-Point Star 16"/>
              <p:cNvSpPr/>
              <p:nvPr/>
            </p:nvSpPr>
            <p:spPr>
              <a:xfrm>
                <a:off x="157160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1" name="5-Point Star 17"/>
              <p:cNvSpPr/>
              <p:nvPr/>
            </p:nvSpPr>
            <p:spPr>
              <a:xfrm>
                <a:off x="192879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41" name="Group 57"/>
            <p:cNvGrpSpPr/>
            <p:nvPr/>
          </p:nvGrpSpPr>
          <p:grpSpPr>
            <a:xfrm>
              <a:off x="357158" y="3500444"/>
              <a:ext cx="1928826" cy="1231546"/>
              <a:chOff x="357158" y="3500444"/>
              <a:chExt cx="1928826" cy="1231546"/>
            </a:xfrm>
          </p:grpSpPr>
          <p:sp>
            <p:nvSpPr>
              <p:cNvPr id="45" name="Rectangle 33"/>
              <p:cNvSpPr/>
              <p:nvPr/>
            </p:nvSpPr>
            <p:spPr>
              <a:xfrm>
                <a:off x="357158"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46" name="Rectangle 34"/>
              <p:cNvSpPr/>
              <p:nvPr/>
            </p:nvSpPr>
            <p:spPr>
              <a:xfrm>
                <a:off x="884330"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42" name="Group 58"/>
            <p:cNvGrpSpPr/>
            <p:nvPr/>
          </p:nvGrpSpPr>
          <p:grpSpPr>
            <a:xfrm>
              <a:off x="785786" y="1214428"/>
              <a:ext cx="1071570" cy="357172"/>
              <a:chOff x="785786" y="1214428"/>
              <a:chExt cx="1071570" cy="357172"/>
            </a:xfrm>
          </p:grpSpPr>
          <p:sp>
            <p:nvSpPr>
              <p:cNvPr id="43" name="Rectangle 42"/>
              <p:cNvSpPr/>
              <p:nvPr/>
            </p:nvSpPr>
            <p:spPr>
              <a:xfrm>
                <a:off x="785786"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4" name="Rectangle 46"/>
              <p:cNvSpPr/>
              <p:nvPr/>
            </p:nvSpPr>
            <p:spPr>
              <a:xfrm>
                <a:off x="855622" y="1285866"/>
                <a:ext cx="976549" cy="276999"/>
              </a:xfrm>
              <a:prstGeom prst="rect">
                <a:avLst/>
              </a:prstGeom>
            </p:spPr>
            <p:txBody>
              <a:bodyPr wrap="none">
                <a:spAutoFit/>
              </a:bodyPr>
              <a:lstStyle/>
              <a:p>
                <a:pPr algn="ctr">
                  <a:defRPr/>
                </a:pPr>
                <a:r>
                  <a:rPr lang="en-US" sz="1200" kern="0" dirty="0">
                    <a:solidFill>
                      <a:sysClr val="window" lastClr="FFFFFF"/>
                    </a:solidFill>
                    <a:latin typeface="微软雅黑" pitchFamily="34" charset="-122"/>
                    <a:ea typeface="微软雅黑" pitchFamily="34" charset="-122"/>
                    <a:cs typeface="Open Sans" pitchFamily="34" charset="0"/>
                  </a:rPr>
                  <a:t>20.11.2014</a:t>
                </a:r>
              </a:p>
            </p:txBody>
          </p:sp>
        </p:grpSp>
      </p:grpSp>
      <p:grpSp>
        <p:nvGrpSpPr>
          <p:cNvPr id="52" name="Group 60"/>
          <p:cNvGrpSpPr/>
          <p:nvPr/>
        </p:nvGrpSpPr>
        <p:grpSpPr>
          <a:xfrm>
            <a:off x="2500301" y="1214430"/>
            <a:ext cx="1951291" cy="3517563"/>
            <a:chOff x="2500298" y="1214428"/>
            <a:chExt cx="1951291" cy="3517562"/>
          </a:xfrm>
        </p:grpSpPr>
        <p:sp>
          <p:nvSpPr>
            <p:cNvPr id="53" name="Rectangle 2"/>
            <p:cNvSpPr/>
            <p:nvPr/>
          </p:nvSpPr>
          <p:spPr>
            <a:xfrm>
              <a:off x="2524798" y="1214428"/>
              <a:ext cx="1926791" cy="1714512"/>
            </a:xfrm>
            <a:prstGeom prst="rect">
              <a:avLst/>
            </a:prstGeom>
            <a:blipFill>
              <a:blip r:embed="rId4"/>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54" name="Group 51"/>
            <p:cNvGrpSpPr/>
            <p:nvPr/>
          </p:nvGrpSpPr>
          <p:grpSpPr>
            <a:xfrm>
              <a:off x="2643174" y="3071816"/>
              <a:ext cx="1657400" cy="228640"/>
              <a:chOff x="2643174" y="3071816"/>
              <a:chExt cx="1657400" cy="228640"/>
            </a:xfrm>
          </p:grpSpPr>
          <p:sp>
            <p:nvSpPr>
              <p:cNvPr id="61" name="5-Point Star 18"/>
              <p:cNvSpPr/>
              <p:nvPr/>
            </p:nvSpPr>
            <p:spPr>
              <a:xfrm>
                <a:off x="264317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2" name="5-Point Star 19"/>
              <p:cNvSpPr/>
              <p:nvPr/>
            </p:nvSpPr>
            <p:spPr>
              <a:xfrm>
                <a:off x="300036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3" name="5-Point Star 20"/>
              <p:cNvSpPr/>
              <p:nvPr/>
            </p:nvSpPr>
            <p:spPr>
              <a:xfrm>
                <a:off x="335755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4" name="5-Point Star 21"/>
              <p:cNvSpPr/>
              <p:nvPr/>
            </p:nvSpPr>
            <p:spPr>
              <a:xfrm>
                <a:off x="371474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5" name="5-Point Star 22"/>
              <p:cNvSpPr/>
              <p:nvPr/>
            </p:nvSpPr>
            <p:spPr>
              <a:xfrm>
                <a:off x="407193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55" name="Group 56"/>
            <p:cNvGrpSpPr/>
            <p:nvPr/>
          </p:nvGrpSpPr>
          <p:grpSpPr>
            <a:xfrm>
              <a:off x="2500298" y="3500444"/>
              <a:ext cx="1928826" cy="1231546"/>
              <a:chOff x="2500298" y="3500444"/>
              <a:chExt cx="1928826" cy="1231546"/>
            </a:xfrm>
          </p:grpSpPr>
          <p:sp>
            <p:nvSpPr>
              <p:cNvPr id="59" name="Rectangle 36"/>
              <p:cNvSpPr/>
              <p:nvPr/>
            </p:nvSpPr>
            <p:spPr>
              <a:xfrm>
                <a:off x="2500298"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60" name="Rectangle 37"/>
              <p:cNvSpPr/>
              <p:nvPr/>
            </p:nvSpPr>
            <p:spPr>
              <a:xfrm>
                <a:off x="3007432"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56" name="Group 59"/>
            <p:cNvGrpSpPr/>
            <p:nvPr/>
          </p:nvGrpSpPr>
          <p:grpSpPr>
            <a:xfrm>
              <a:off x="2928926" y="1214428"/>
              <a:ext cx="1071570" cy="357172"/>
              <a:chOff x="2928926" y="1214428"/>
              <a:chExt cx="1071570" cy="357172"/>
            </a:xfrm>
          </p:grpSpPr>
          <p:sp>
            <p:nvSpPr>
              <p:cNvPr id="57" name="Rectangle 43"/>
              <p:cNvSpPr/>
              <p:nvPr/>
            </p:nvSpPr>
            <p:spPr>
              <a:xfrm>
                <a:off x="2928926"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8" name="Rectangle 47"/>
              <p:cNvSpPr/>
              <p:nvPr/>
            </p:nvSpPr>
            <p:spPr>
              <a:xfrm>
                <a:off x="2998762" y="1285866"/>
                <a:ext cx="976549" cy="276999"/>
              </a:xfrm>
              <a:prstGeom prst="rect">
                <a:avLst/>
              </a:prstGeom>
            </p:spPr>
            <p:txBody>
              <a:bodyPr wrap="none">
                <a:spAutoFit/>
              </a:bodyPr>
              <a:lstStyle/>
              <a:p>
                <a:pPr algn="ctr">
                  <a:defRPr/>
                </a:pPr>
                <a:r>
                  <a:rPr lang="en-US" sz="1200" kern="0" dirty="0">
                    <a:solidFill>
                      <a:sysClr val="window" lastClr="FFFFFF"/>
                    </a:solidFill>
                    <a:latin typeface="微软雅黑" pitchFamily="34" charset="-122"/>
                    <a:ea typeface="微软雅黑" pitchFamily="34" charset="-122"/>
                    <a:cs typeface="Open Sans" pitchFamily="34" charset="0"/>
                  </a:rPr>
                  <a:t>22.11.2014</a:t>
                </a:r>
              </a:p>
            </p:txBody>
          </p:sp>
        </p:grpSp>
      </p:grpSp>
      <p:grpSp>
        <p:nvGrpSpPr>
          <p:cNvPr id="66" name="Group 61"/>
          <p:cNvGrpSpPr/>
          <p:nvPr/>
        </p:nvGrpSpPr>
        <p:grpSpPr>
          <a:xfrm>
            <a:off x="4692438" y="1214430"/>
            <a:ext cx="1951264" cy="3517563"/>
            <a:chOff x="4692438" y="1214428"/>
            <a:chExt cx="1951264" cy="3517562"/>
          </a:xfrm>
        </p:grpSpPr>
        <p:sp>
          <p:nvSpPr>
            <p:cNvPr id="67" name="Rectangle 3"/>
            <p:cNvSpPr/>
            <p:nvPr/>
          </p:nvSpPr>
          <p:spPr>
            <a:xfrm>
              <a:off x="4692438" y="1214428"/>
              <a:ext cx="1926791" cy="1714512"/>
            </a:xfrm>
            <a:prstGeom prst="rect">
              <a:avLst/>
            </a:prstGeom>
            <a:blipFill>
              <a:blip r:embed="rId5"/>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68" name="Group 52"/>
            <p:cNvGrpSpPr/>
            <p:nvPr/>
          </p:nvGrpSpPr>
          <p:grpSpPr>
            <a:xfrm>
              <a:off x="4857752" y="3071816"/>
              <a:ext cx="1657400" cy="228640"/>
              <a:chOff x="4857752" y="3071816"/>
              <a:chExt cx="1657400" cy="228640"/>
            </a:xfrm>
          </p:grpSpPr>
          <p:sp>
            <p:nvSpPr>
              <p:cNvPr id="75" name="5-Point Star 23"/>
              <p:cNvSpPr/>
              <p:nvPr/>
            </p:nvSpPr>
            <p:spPr>
              <a:xfrm>
                <a:off x="485775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6" name="5-Point Star 24"/>
              <p:cNvSpPr/>
              <p:nvPr/>
            </p:nvSpPr>
            <p:spPr>
              <a:xfrm>
                <a:off x="521494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7" name="5-Point Star 25"/>
              <p:cNvSpPr/>
              <p:nvPr/>
            </p:nvSpPr>
            <p:spPr>
              <a:xfrm>
                <a:off x="557213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8" name="5-Point Star 26"/>
              <p:cNvSpPr/>
              <p:nvPr/>
            </p:nvSpPr>
            <p:spPr>
              <a:xfrm>
                <a:off x="592932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9" name="5-Point Star 27"/>
              <p:cNvSpPr/>
              <p:nvPr/>
            </p:nvSpPr>
            <p:spPr>
              <a:xfrm>
                <a:off x="6286512"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69" name="Group 55"/>
            <p:cNvGrpSpPr/>
            <p:nvPr/>
          </p:nvGrpSpPr>
          <p:grpSpPr>
            <a:xfrm>
              <a:off x="4714876" y="3500444"/>
              <a:ext cx="1928826" cy="1231546"/>
              <a:chOff x="4714876" y="3500444"/>
              <a:chExt cx="1928826" cy="1231546"/>
            </a:xfrm>
          </p:grpSpPr>
          <p:sp>
            <p:nvSpPr>
              <p:cNvPr id="73" name="Rectangle 38"/>
              <p:cNvSpPr/>
              <p:nvPr/>
            </p:nvSpPr>
            <p:spPr>
              <a:xfrm>
                <a:off x="4714876"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74" name="Rectangle 39"/>
              <p:cNvSpPr/>
              <p:nvPr/>
            </p:nvSpPr>
            <p:spPr>
              <a:xfrm>
                <a:off x="5222011"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70" name="Group 60"/>
            <p:cNvGrpSpPr/>
            <p:nvPr/>
          </p:nvGrpSpPr>
          <p:grpSpPr>
            <a:xfrm>
              <a:off x="5143504" y="1214428"/>
              <a:ext cx="1071570" cy="357172"/>
              <a:chOff x="5143504" y="1214428"/>
              <a:chExt cx="1071570" cy="357172"/>
            </a:xfrm>
          </p:grpSpPr>
          <p:sp>
            <p:nvSpPr>
              <p:cNvPr id="71" name="Rectangle 44"/>
              <p:cNvSpPr/>
              <p:nvPr/>
            </p:nvSpPr>
            <p:spPr>
              <a:xfrm>
                <a:off x="5143504"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2" name="Rectangle 48"/>
              <p:cNvSpPr/>
              <p:nvPr/>
            </p:nvSpPr>
            <p:spPr>
              <a:xfrm>
                <a:off x="5213340" y="1285866"/>
                <a:ext cx="976549" cy="276999"/>
              </a:xfrm>
              <a:prstGeom prst="rect">
                <a:avLst/>
              </a:prstGeom>
            </p:spPr>
            <p:txBody>
              <a:bodyPr wrap="none">
                <a:spAutoFit/>
              </a:bodyPr>
              <a:lstStyle/>
              <a:p>
                <a:pPr algn="ctr">
                  <a:defRPr/>
                </a:pPr>
                <a:r>
                  <a:rPr lang="en-US" sz="1200" kern="0" dirty="0">
                    <a:solidFill>
                      <a:sysClr val="window" lastClr="FFFFFF"/>
                    </a:solidFill>
                    <a:latin typeface="微软雅黑" pitchFamily="34" charset="-122"/>
                    <a:ea typeface="微软雅黑" pitchFamily="34" charset="-122"/>
                    <a:cs typeface="Open Sans" pitchFamily="34" charset="0"/>
                  </a:rPr>
                  <a:t>23.11.2014</a:t>
                </a:r>
              </a:p>
            </p:txBody>
          </p:sp>
        </p:grpSp>
      </p:grpSp>
      <p:grpSp>
        <p:nvGrpSpPr>
          <p:cNvPr id="80" name="Group 63"/>
          <p:cNvGrpSpPr/>
          <p:nvPr/>
        </p:nvGrpSpPr>
        <p:grpSpPr>
          <a:xfrm>
            <a:off x="6858016" y="1214430"/>
            <a:ext cx="1928826" cy="3517563"/>
            <a:chOff x="6858016" y="1214428"/>
            <a:chExt cx="1928826" cy="3517562"/>
          </a:xfrm>
        </p:grpSpPr>
        <p:sp>
          <p:nvSpPr>
            <p:cNvPr id="81" name="Rectangle 4"/>
            <p:cNvSpPr/>
            <p:nvPr/>
          </p:nvSpPr>
          <p:spPr>
            <a:xfrm>
              <a:off x="6860051" y="1214428"/>
              <a:ext cx="1926791" cy="1714512"/>
            </a:xfrm>
            <a:prstGeom prst="rect">
              <a:avLst/>
            </a:prstGeom>
            <a:blipFill>
              <a:blip r:embed="rId6"/>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82" name="Group 53"/>
            <p:cNvGrpSpPr/>
            <p:nvPr/>
          </p:nvGrpSpPr>
          <p:grpSpPr>
            <a:xfrm>
              <a:off x="7000892" y="3071816"/>
              <a:ext cx="1657400" cy="228640"/>
              <a:chOff x="7000892" y="3071816"/>
              <a:chExt cx="1657400" cy="228640"/>
            </a:xfrm>
          </p:grpSpPr>
          <p:sp>
            <p:nvSpPr>
              <p:cNvPr id="89" name="5-Point Star 28"/>
              <p:cNvSpPr/>
              <p:nvPr/>
            </p:nvSpPr>
            <p:spPr>
              <a:xfrm>
                <a:off x="700089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0" name="5-Point Star 29"/>
              <p:cNvSpPr/>
              <p:nvPr/>
            </p:nvSpPr>
            <p:spPr>
              <a:xfrm>
                <a:off x="735808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1" name="5-Point Star 30"/>
              <p:cNvSpPr/>
              <p:nvPr/>
            </p:nvSpPr>
            <p:spPr>
              <a:xfrm>
                <a:off x="771527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2" name="5-Point Star 31"/>
              <p:cNvSpPr/>
              <p:nvPr/>
            </p:nvSpPr>
            <p:spPr>
              <a:xfrm>
                <a:off x="807246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3" name="5-Point Star 32"/>
              <p:cNvSpPr/>
              <p:nvPr/>
            </p:nvSpPr>
            <p:spPr>
              <a:xfrm>
                <a:off x="842965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83" name="Group 54"/>
            <p:cNvGrpSpPr/>
            <p:nvPr/>
          </p:nvGrpSpPr>
          <p:grpSpPr>
            <a:xfrm>
              <a:off x="6858016" y="3500444"/>
              <a:ext cx="1928826" cy="1231546"/>
              <a:chOff x="6858016" y="3500444"/>
              <a:chExt cx="1928826" cy="1231546"/>
            </a:xfrm>
          </p:grpSpPr>
          <p:sp>
            <p:nvSpPr>
              <p:cNvPr id="87" name="Rectangle 40"/>
              <p:cNvSpPr/>
              <p:nvPr/>
            </p:nvSpPr>
            <p:spPr>
              <a:xfrm>
                <a:off x="6858016"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88" name="Rectangle 41"/>
              <p:cNvSpPr/>
              <p:nvPr/>
            </p:nvSpPr>
            <p:spPr>
              <a:xfrm>
                <a:off x="7419652" y="3500444"/>
                <a:ext cx="846707" cy="276999"/>
              </a:xfrm>
              <a:prstGeom prst="rect">
                <a:avLst/>
              </a:prstGeom>
            </p:spPr>
            <p:txBody>
              <a:bodyPr wrap="none">
                <a:spAutoFit/>
              </a:bodyPr>
              <a:lstStyle/>
              <a:p>
                <a:pPr algn="ctr">
                  <a:defRPr/>
                </a:pPr>
                <a:r>
                  <a:rPr lang="zh-CN" altLang="en-US" sz="12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2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84" name="Group 61"/>
            <p:cNvGrpSpPr/>
            <p:nvPr/>
          </p:nvGrpSpPr>
          <p:grpSpPr>
            <a:xfrm>
              <a:off x="7286644" y="1214428"/>
              <a:ext cx="1071570" cy="357172"/>
              <a:chOff x="7286644" y="1214428"/>
              <a:chExt cx="1071570" cy="357172"/>
            </a:xfrm>
          </p:grpSpPr>
          <p:sp>
            <p:nvSpPr>
              <p:cNvPr id="85" name="Rectangle 45"/>
              <p:cNvSpPr/>
              <p:nvPr/>
            </p:nvSpPr>
            <p:spPr>
              <a:xfrm>
                <a:off x="7286644"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86" name="Rectangle 49"/>
              <p:cNvSpPr/>
              <p:nvPr/>
            </p:nvSpPr>
            <p:spPr>
              <a:xfrm>
                <a:off x="7356480" y="1285866"/>
                <a:ext cx="976549" cy="276999"/>
              </a:xfrm>
              <a:prstGeom prst="rect">
                <a:avLst/>
              </a:prstGeom>
            </p:spPr>
            <p:txBody>
              <a:bodyPr wrap="none">
                <a:spAutoFit/>
              </a:bodyPr>
              <a:lstStyle/>
              <a:p>
                <a:pPr algn="ctr">
                  <a:defRPr/>
                </a:pPr>
                <a:r>
                  <a:rPr lang="en-US" sz="1200" kern="0" dirty="0">
                    <a:solidFill>
                      <a:sysClr val="window" lastClr="FFFFFF"/>
                    </a:solidFill>
                    <a:latin typeface="微软雅黑" pitchFamily="34" charset="-122"/>
                    <a:ea typeface="微软雅黑" pitchFamily="34" charset="-122"/>
                    <a:cs typeface="Open Sans" pitchFamily="34" charset="0"/>
                  </a:rPr>
                  <a:t>24.11.2014</a:t>
                </a:r>
              </a:p>
            </p:txBody>
          </p:sp>
        </p:gr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slide(fromTop)">
                                      <p:cBhvr>
                                        <p:cTn id="11" dur="500"/>
                                        <p:tgtEl>
                                          <p:spTgt spid="38"/>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slide(fromTop)">
                                      <p:cBhvr>
                                        <p:cTn id="15" dur="500"/>
                                        <p:tgtEl>
                                          <p:spTgt spid="52"/>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slide(fromTop)">
                                      <p:cBhvr>
                                        <p:cTn id="19" dur="500"/>
                                        <p:tgtEl>
                                          <p:spTgt spid="66"/>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slide(fromTop)">
                                      <p:cBhvr>
                                        <p:cTn id="2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矩形 8"/>
          <p:cNvSpPr/>
          <p:nvPr/>
        </p:nvSpPr>
        <p:spPr>
          <a:xfrm>
            <a:off x="827584" y="1176213"/>
            <a:ext cx="1296144" cy="3384376"/>
          </a:xfrm>
          <a:prstGeom prst="rect">
            <a:avLst/>
          </a:prstGeom>
          <a:solidFill>
            <a:sysClr val="windowText" lastClr="000000">
              <a:lumMod val="65000"/>
              <a:lumOff val="35000"/>
            </a:sysClr>
          </a:soli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0" name="五边形 9"/>
          <p:cNvSpPr/>
          <p:nvPr/>
        </p:nvSpPr>
        <p:spPr>
          <a:xfrm>
            <a:off x="1505020" y="138361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1" name="五边形 10"/>
          <p:cNvSpPr/>
          <p:nvPr/>
        </p:nvSpPr>
        <p:spPr>
          <a:xfrm>
            <a:off x="1505020" y="214053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2" name="五边形 11"/>
          <p:cNvSpPr/>
          <p:nvPr/>
        </p:nvSpPr>
        <p:spPr>
          <a:xfrm>
            <a:off x="1505020" y="289745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3" name="五边形 12"/>
          <p:cNvSpPr/>
          <p:nvPr/>
        </p:nvSpPr>
        <p:spPr>
          <a:xfrm>
            <a:off x="1505020" y="365437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grpSp>
        <p:nvGrpSpPr>
          <p:cNvPr id="14" name="组合 13"/>
          <p:cNvGrpSpPr/>
          <p:nvPr/>
        </p:nvGrpSpPr>
        <p:grpSpPr>
          <a:xfrm>
            <a:off x="3363146" y="1383617"/>
            <a:ext cx="5062653" cy="648072"/>
            <a:chOff x="3363144" y="1383617"/>
            <a:chExt cx="5062653" cy="648072"/>
          </a:xfrm>
        </p:grpSpPr>
        <p:sp>
          <p:nvSpPr>
            <p:cNvPr id="15" name="矩形 17"/>
            <p:cNvSpPr/>
            <p:nvPr/>
          </p:nvSpPr>
          <p:spPr>
            <a:xfrm>
              <a:off x="3363144" y="138361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6" name="TextBox 15"/>
            <p:cNvSpPr txBox="1"/>
            <p:nvPr/>
          </p:nvSpPr>
          <p:spPr>
            <a:xfrm>
              <a:off x="3923928" y="155376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sp>
        <p:nvSpPr>
          <p:cNvPr id="17" name="TextBox 16"/>
          <p:cNvSpPr txBox="1"/>
          <p:nvPr/>
        </p:nvSpPr>
        <p:spPr>
          <a:xfrm>
            <a:off x="1865060" y="1553767"/>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sp>
        <p:nvSpPr>
          <p:cNvPr id="18" name="TextBox 17"/>
          <p:cNvSpPr txBox="1"/>
          <p:nvPr/>
        </p:nvSpPr>
        <p:spPr>
          <a:xfrm>
            <a:off x="1865060" y="2310686"/>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sp>
        <p:nvSpPr>
          <p:cNvPr id="19" name="TextBox 18"/>
          <p:cNvSpPr txBox="1"/>
          <p:nvPr/>
        </p:nvSpPr>
        <p:spPr>
          <a:xfrm>
            <a:off x="1865060" y="3067606"/>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sp>
        <p:nvSpPr>
          <p:cNvPr id="20" name="TextBox 19"/>
          <p:cNvSpPr txBox="1"/>
          <p:nvPr/>
        </p:nvSpPr>
        <p:spPr>
          <a:xfrm>
            <a:off x="1865060" y="3824525"/>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grpSp>
        <p:nvGrpSpPr>
          <p:cNvPr id="21" name="组合 20"/>
          <p:cNvGrpSpPr/>
          <p:nvPr/>
        </p:nvGrpSpPr>
        <p:grpSpPr>
          <a:xfrm>
            <a:off x="3363146" y="2140537"/>
            <a:ext cx="5062653" cy="648072"/>
            <a:chOff x="3363144" y="2140537"/>
            <a:chExt cx="5062653" cy="648072"/>
          </a:xfrm>
        </p:grpSpPr>
        <p:sp>
          <p:nvSpPr>
            <p:cNvPr id="22" name="矩形 17"/>
            <p:cNvSpPr/>
            <p:nvPr/>
          </p:nvSpPr>
          <p:spPr>
            <a:xfrm>
              <a:off x="3363144" y="214053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3" name="TextBox 22"/>
            <p:cNvSpPr txBox="1"/>
            <p:nvPr/>
          </p:nvSpPr>
          <p:spPr>
            <a:xfrm>
              <a:off x="3923928" y="228528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grpSp>
        <p:nvGrpSpPr>
          <p:cNvPr id="24" name="组合 23"/>
          <p:cNvGrpSpPr/>
          <p:nvPr/>
        </p:nvGrpSpPr>
        <p:grpSpPr>
          <a:xfrm>
            <a:off x="3363146" y="2897457"/>
            <a:ext cx="5062653" cy="648072"/>
            <a:chOff x="3363144" y="2897457"/>
            <a:chExt cx="5062653" cy="648072"/>
          </a:xfrm>
        </p:grpSpPr>
        <p:sp>
          <p:nvSpPr>
            <p:cNvPr id="25"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6" name="TextBox 25"/>
            <p:cNvSpPr txBox="1"/>
            <p:nvPr/>
          </p:nvSpPr>
          <p:spPr>
            <a:xfrm>
              <a:off x="3923928" y="301680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grpSp>
        <p:nvGrpSpPr>
          <p:cNvPr id="27" name="组合 26"/>
          <p:cNvGrpSpPr/>
          <p:nvPr/>
        </p:nvGrpSpPr>
        <p:grpSpPr>
          <a:xfrm>
            <a:off x="3363146" y="3654377"/>
            <a:ext cx="5062653" cy="648072"/>
            <a:chOff x="3363144" y="3654377"/>
            <a:chExt cx="5062653" cy="648072"/>
          </a:xfrm>
        </p:grpSpPr>
        <p:sp>
          <p:nvSpPr>
            <p:cNvPr id="28" name="矩形 17"/>
            <p:cNvSpPr/>
            <p:nvPr/>
          </p:nvSpPr>
          <p:spPr>
            <a:xfrm>
              <a:off x="3363144" y="365437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9" name="TextBox 28"/>
            <p:cNvSpPr txBox="1"/>
            <p:nvPr/>
          </p:nvSpPr>
          <p:spPr>
            <a:xfrm>
              <a:off x="3923928" y="378642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sp>
        <p:nvSpPr>
          <p:cNvPr id="30" name="标题 1"/>
          <p:cNvSpPr txBox="1">
            <a:spLocks/>
          </p:cNvSpPr>
          <p:nvPr/>
        </p:nvSpPr>
        <p:spPr bwMode="auto">
          <a:xfrm>
            <a:off x="899593" y="2250269"/>
            <a:ext cx="504056" cy="147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34" tIns="45717" rIns="91434" bIns="45717" numCol="1" anchor="ctr" anchorCtr="0" compatLnSpc="1">
            <a:prstTxWarp prst="textNoShape">
              <a:avLst/>
            </a:prstTxWarp>
          </a:bodyPr>
          <a:lstStyle>
            <a:lvl1pPr algn="l" rtl="0" fontAlgn="base">
              <a:spcBef>
                <a:spcPct val="0"/>
              </a:spcBef>
              <a:spcAft>
                <a:spcPct val="0"/>
              </a:spcAft>
              <a:defRPr sz="1600" b="0" kern="1200">
                <a:solidFill>
                  <a:schemeClr val="bg1"/>
                </a:solidFill>
                <a:latin typeface="微软雅黑" pitchFamily="34" charset="-122"/>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defRPr/>
            </a:pPr>
            <a:r>
              <a:rPr lang="zh-CN" altLang="en-US" sz="2400" b="1" dirty="0">
                <a:solidFill>
                  <a:sysClr val="window" lastClr="FFFFFF"/>
                </a:solidFill>
              </a:rPr>
              <a:t>添加标题</a:t>
            </a:r>
            <a:endParaRPr lang="en-US" altLang="zh-CN" sz="2400" b="1" dirty="0">
              <a:solidFill>
                <a:sysClr val="window" lastClr="FFFFFF"/>
              </a:solidFill>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2" presetClass="entr" presetSubtype="8"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7" grpId="0"/>
      <p:bldP spid="18" grpId="0"/>
      <p:bldP spid="19" grpId="0"/>
      <p:bldP spid="20"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Shape 6891"/>
          <p:cNvSpPr/>
          <p:nvPr/>
        </p:nvSpPr>
        <p:spPr>
          <a:xfrm flipH="1">
            <a:off x="5278674"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10" name="Shape 6914"/>
          <p:cNvSpPr/>
          <p:nvPr/>
        </p:nvSpPr>
        <p:spPr>
          <a:xfrm>
            <a:off x="2896385" y="1235585"/>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1" name="Shape 6915"/>
          <p:cNvSpPr/>
          <p:nvPr/>
        </p:nvSpPr>
        <p:spPr>
          <a:xfrm>
            <a:off x="4566956" y="1235583"/>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2"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gradFill>
            <a:gsLst>
              <a:gs pos="0">
                <a:srgbClr val="8A0012"/>
              </a:gs>
              <a:gs pos="50000">
                <a:srgbClr val="E01425"/>
              </a:gs>
              <a:gs pos="100000">
                <a:srgbClr val="DF6342"/>
              </a:gs>
            </a:gsLst>
            <a:lin ang="5400000" scaled="0"/>
          </a:gradFill>
          <a:ln w="12700" cmpd="sng">
            <a:solidFill>
              <a:srgbClr val="D76327"/>
            </a:solidFill>
            <a:miter lim="800000"/>
            <a:headEnd/>
            <a:tailEnd/>
          </a:ln>
        </p:spPr>
        <p:txBody>
          <a:bodyPr lIns="91434" tIns="45717" rIns="91434" bIns="45717" anchor="ctr"/>
          <a:lstStyle/>
          <a:p>
            <a:pPr>
              <a:defRPr/>
            </a:pPr>
            <a:endParaRPr kern="0">
              <a:solidFill>
                <a:sysClr val="windowText" lastClr="000000"/>
              </a:solidFill>
            </a:endParaRPr>
          </a:p>
        </p:txBody>
      </p:sp>
      <p:sp>
        <p:nvSpPr>
          <p:cNvPr id="13" name="Shape 6917"/>
          <p:cNvSpPr/>
          <p:nvPr/>
        </p:nvSpPr>
        <p:spPr>
          <a:xfrm>
            <a:off x="4390030" y="2914874"/>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4" name="Shape 6926"/>
          <p:cNvSpPr/>
          <p:nvPr/>
        </p:nvSpPr>
        <p:spPr>
          <a:xfrm>
            <a:off x="2434460" y="1618256"/>
            <a:ext cx="957017" cy="446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5" name="Shape 6927"/>
          <p:cNvSpPr/>
          <p:nvPr/>
        </p:nvSpPr>
        <p:spPr>
          <a:xfrm>
            <a:off x="2434459" y="3329137"/>
            <a:ext cx="525089" cy="152"/>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6" name="Shape 6928"/>
          <p:cNvSpPr/>
          <p:nvPr/>
        </p:nvSpPr>
        <p:spPr>
          <a:xfrm flipH="1">
            <a:off x="5821913" y="1618280"/>
            <a:ext cx="879165" cy="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7" name="Shape 6929"/>
          <p:cNvSpPr/>
          <p:nvPr/>
        </p:nvSpPr>
        <p:spPr>
          <a:xfrm flipH="1">
            <a:off x="5974942" y="3329140"/>
            <a:ext cx="726137" cy="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8" name="Freeform 41"/>
          <p:cNvSpPr>
            <a:spLocks noEditPoints="1"/>
          </p:cNvSpPr>
          <p:nvPr/>
        </p:nvSpPr>
        <p:spPr bwMode="auto">
          <a:xfrm>
            <a:off x="4060604" y="2503565"/>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adFill>
            <a:gsLst>
              <a:gs pos="0">
                <a:srgbClr val="8A0012"/>
              </a:gs>
              <a:gs pos="50000">
                <a:srgbClr val="E01425"/>
              </a:gs>
              <a:gs pos="100000">
                <a:srgbClr val="DF6342"/>
              </a:gs>
            </a:gsLst>
            <a:lin ang="5400000" scaled="0"/>
          </a:gradFill>
          <a:ln w="9525">
            <a:noFill/>
            <a:round/>
            <a:headEnd/>
            <a:tailEnd/>
          </a:ln>
        </p:spPr>
        <p:txBody>
          <a:bodyPr lIns="91434" tIns="45717" rIns="91434" bIns="45717"/>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Content Placeholder 2"/>
          <p:cNvSpPr txBox="1">
            <a:spLocks/>
          </p:cNvSpPr>
          <p:nvPr/>
        </p:nvSpPr>
        <p:spPr>
          <a:xfrm>
            <a:off x="436380" y="1275606"/>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id-ID" b="1" dirty="0">
              <a:solidFill>
                <a:sysClr val="windowText" lastClr="000000">
                  <a:lumMod val="65000"/>
                  <a:lumOff val="35000"/>
                </a:sysClr>
              </a:solidFill>
              <a:latin typeface="微软雅黑"/>
              <a:ea typeface="微软雅黑"/>
              <a:cs typeface="Arial" panose="020B0604020202020204" pitchFamily="34" charset="0"/>
            </a:endParaRPr>
          </a:p>
          <a:p>
            <a:pPr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0" name="Content Placeholder 2"/>
          <p:cNvSpPr txBox="1">
            <a:spLocks/>
          </p:cNvSpPr>
          <p:nvPr/>
        </p:nvSpPr>
        <p:spPr>
          <a:xfrm>
            <a:off x="405216" y="3007276"/>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en-US" altLang="zh-CN" b="1" dirty="0">
              <a:solidFill>
                <a:sysClr val="windowText" lastClr="000000">
                  <a:lumMod val="65000"/>
                  <a:lumOff val="35000"/>
                </a:sysClr>
              </a:solidFill>
              <a:latin typeface="微软雅黑"/>
              <a:ea typeface="微软雅黑"/>
              <a:cs typeface="Arial" panose="020B0604020202020204" pitchFamily="34" charset="0"/>
            </a:endParaRPr>
          </a:p>
          <a:p>
            <a:pPr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1" name="Content Placeholder 2"/>
          <p:cNvSpPr txBox="1">
            <a:spLocks/>
          </p:cNvSpPr>
          <p:nvPr/>
        </p:nvSpPr>
        <p:spPr>
          <a:xfrm>
            <a:off x="6773084" y="1286180"/>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id-ID" b="1" dirty="0">
              <a:solidFill>
                <a:sysClr val="windowText" lastClr="000000">
                  <a:lumMod val="65000"/>
                  <a:lumOff val="35000"/>
                </a:sysClr>
              </a:solidFill>
              <a:latin typeface="微软雅黑"/>
              <a:ea typeface="微软雅黑"/>
              <a:cs typeface="Arial" panose="020B0604020202020204" pitchFamily="34" charset="0"/>
            </a:endParaRPr>
          </a:p>
          <a:p>
            <a:pPr algn="l"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2" name="Content Placeholder 2"/>
          <p:cNvSpPr txBox="1">
            <a:spLocks/>
          </p:cNvSpPr>
          <p:nvPr/>
        </p:nvSpPr>
        <p:spPr>
          <a:xfrm>
            <a:off x="6773084" y="3004404"/>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en-US" altLang="zh-CN" b="1" dirty="0">
              <a:solidFill>
                <a:sysClr val="windowText" lastClr="000000">
                  <a:lumMod val="65000"/>
                  <a:lumOff val="35000"/>
                </a:sysClr>
              </a:solidFill>
              <a:latin typeface="微软雅黑"/>
              <a:ea typeface="微软雅黑"/>
              <a:cs typeface="Arial" panose="020B0604020202020204" pitchFamily="34" charset="0"/>
            </a:endParaRPr>
          </a:p>
          <a:p>
            <a:pPr algn="l"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0"/>
                                        <p:tgtEl>
                                          <p:spTgt spid="18"/>
                                        </p:tgtEl>
                                      </p:cBhvr>
                                    </p:animEffect>
                                    <p:anim calcmode="lin" valueType="num">
                                      <p:cBhvr>
                                        <p:cTn id="12" dur="2000" fill="hold"/>
                                        <p:tgtEl>
                                          <p:spTgt spid="18"/>
                                        </p:tgtEl>
                                        <p:attrNameLst>
                                          <p:attrName>ppt_w</p:attrName>
                                        </p:attrNameLst>
                                      </p:cBhvr>
                                      <p:tavLst>
                                        <p:tav tm="0" fmla="#ppt_w*sin(2.5*pi*$)">
                                          <p:val>
                                            <p:fltVal val="0"/>
                                          </p:val>
                                        </p:tav>
                                        <p:tav tm="100000">
                                          <p:val>
                                            <p:fltVal val="1"/>
                                          </p:val>
                                        </p:tav>
                                      </p:tavLst>
                                    </p:anim>
                                    <p:anim calcmode="lin" valueType="num">
                                      <p:cBhvr>
                                        <p:cTn id="13" dur="2000" fill="hold"/>
                                        <p:tgtEl>
                                          <p:spTgt spid="18"/>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981499" y="1203599"/>
            <a:ext cx="1620180" cy="3192123"/>
            <a:chOff x="981499" y="1275606"/>
            <a:chExt cx="1620180" cy="3192123"/>
          </a:xfrm>
        </p:grpSpPr>
        <p:sp>
          <p:nvSpPr>
            <p:cNvPr id="10" name="Freeform 5"/>
            <p:cNvSpPr>
              <a:spLocks/>
            </p:cNvSpPr>
            <p:nvPr/>
          </p:nvSpPr>
          <p:spPr bwMode="auto">
            <a:xfrm>
              <a:off x="981499"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 name="Freeform 25"/>
            <p:cNvSpPr>
              <a:spLocks/>
            </p:cNvSpPr>
            <p:nvPr/>
          </p:nvSpPr>
          <p:spPr bwMode="auto">
            <a:xfrm>
              <a:off x="981499"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2" name="矩形 11"/>
            <p:cNvSpPr/>
            <p:nvPr/>
          </p:nvSpPr>
          <p:spPr>
            <a:xfrm>
              <a:off x="1014520"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01</a:t>
              </a:r>
              <a:endParaRPr lang="zh-CN" altLang="en-US" sz="1600" b="1" kern="0" spc="-150" dirty="0">
                <a:solidFill>
                  <a:srgbClr val="E01425"/>
                </a:solidFill>
                <a:latin typeface="微软雅黑" pitchFamily="34" charset="-122"/>
                <a:ea typeface="微软雅黑" pitchFamily="34" charset="-122"/>
              </a:endParaRPr>
            </a:p>
          </p:txBody>
        </p:sp>
        <p:sp>
          <p:nvSpPr>
            <p:cNvPr id="13" name="TextBox 12"/>
            <p:cNvSpPr txBox="1"/>
            <p:nvPr/>
          </p:nvSpPr>
          <p:spPr>
            <a:xfrm>
              <a:off x="1149734"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14" name="TextBox 13"/>
            <p:cNvSpPr txBox="1"/>
            <p:nvPr/>
          </p:nvSpPr>
          <p:spPr>
            <a:xfrm>
              <a:off x="1264327" y="1750202"/>
              <a:ext cx="1337351"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15" name="组合 14"/>
          <p:cNvGrpSpPr/>
          <p:nvPr/>
        </p:nvGrpSpPr>
        <p:grpSpPr>
          <a:xfrm>
            <a:off x="2886235" y="1203599"/>
            <a:ext cx="1620180" cy="3192123"/>
            <a:chOff x="2886235" y="1275606"/>
            <a:chExt cx="1620180" cy="3192123"/>
          </a:xfrm>
        </p:grpSpPr>
        <p:sp>
          <p:nvSpPr>
            <p:cNvPr id="16" name="Freeform 5"/>
            <p:cNvSpPr>
              <a:spLocks/>
            </p:cNvSpPr>
            <p:nvPr/>
          </p:nvSpPr>
          <p:spPr bwMode="auto">
            <a:xfrm>
              <a:off x="2886235"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12700">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7" name="Freeform 25"/>
            <p:cNvSpPr>
              <a:spLocks/>
            </p:cNvSpPr>
            <p:nvPr/>
          </p:nvSpPr>
          <p:spPr bwMode="auto">
            <a:xfrm>
              <a:off x="2886235"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8" name="矩形 17"/>
            <p:cNvSpPr/>
            <p:nvPr/>
          </p:nvSpPr>
          <p:spPr>
            <a:xfrm>
              <a:off x="2919256"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02</a:t>
              </a:r>
              <a:endParaRPr lang="zh-CN" altLang="en-US" sz="1600" b="1" kern="0" spc="-150" dirty="0">
                <a:solidFill>
                  <a:srgbClr val="E01425"/>
                </a:solidFill>
                <a:latin typeface="微软雅黑" pitchFamily="34" charset="-122"/>
                <a:ea typeface="微软雅黑" pitchFamily="34" charset="-122"/>
              </a:endParaRPr>
            </a:p>
          </p:txBody>
        </p:sp>
        <p:sp>
          <p:nvSpPr>
            <p:cNvPr id="19" name="TextBox 18"/>
            <p:cNvSpPr txBox="1"/>
            <p:nvPr/>
          </p:nvSpPr>
          <p:spPr>
            <a:xfrm>
              <a:off x="3063422" y="2325363"/>
              <a:ext cx="1296286" cy="1426031"/>
            </a:xfrm>
            <a:prstGeom prst="rect">
              <a:avLst/>
            </a:prstGeom>
            <a:noFill/>
          </p:spPr>
          <p:txBody>
            <a:bodyPr wrap="square" rtlCol="0">
              <a:spAutoFit/>
            </a:bodyPr>
            <a:lstStyle/>
            <a:p>
              <a:pPr algn="just">
                <a:lnSpc>
                  <a:spcPts val="13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ysClr val="window" lastClr="FFFFFF"/>
                </a:solidFill>
                <a:latin typeface="微软雅黑" pitchFamily="34" charset="-122"/>
                <a:ea typeface="微软雅黑" pitchFamily="34" charset="-122"/>
              </a:endParaRPr>
            </a:p>
            <a:p>
              <a:pPr algn="just">
                <a:lnSpc>
                  <a:spcPts val="1300"/>
                </a:lnSpc>
                <a:defRPr/>
              </a:pPr>
              <a:endParaRPr lang="en-US" altLang="zh-CN" sz="1000" kern="0" dirty="0">
                <a:solidFill>
                  <a:sysClr val="window" lastClr="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20" name="TextBox 19"/>
            <p:cNvSpPr txBox="1"/>
            <p:nvPr/>
          </p:nvSpPr>
          <p:spPr>
            <a:xfrm>
              <a:off x="3169065"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21" name="组合 20"/>
          <p:cNvGrpSpPr/>
          <p:nvPr/>
        </p:nvGrpSpPr>
        <p:grpSpPr>
          <a:xfrm>
            <a:off x="4790971" y="1203599"/>
            <a:ext cx="1620180" cy="3192123"/>
            <a:chOff x="4790971" y="1275606"/>
            <a:chExt cx="1620180" cy="3192123"/>
          </a:xfrm>
        </p:grpSpPr>
        <p:sp>
          <p:nvSpPr>
            <p:cNvPr id="22" name="Freeform 5"/>
            <p:cNvSpPr>
              <a:spLocks/>
            </p:cNvSpPr>
            <p:nvPr/>
          </p:nvSpPr>
          <p:spPr bwMode="auto">
            <a:xfrm>
              <a:off x="4790971"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3" name="Freeform 25"/>
            <p:cNvSpPr>
              <a:spLocks/>
            </p:cNvSpPr>
            <p:nvPr/>
          </p:nvSpPr>
          <p:spPr bwMode="auto">
            <a:xfrm>
              <a:off x="4790971"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4" name="矩形 23"/>
            <p:cNvSpPr/>
            <p:nvPr/>
          </p:nvSpPr>
          <p:spPr>
            <a:xfrm>
              <a:off x="4823992"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03</a:t>
              </a:r>
              <a:endParaRPr lang="zh-CN" altLang="en-US" sz="1600" b="1" kern="0" spc="-150" dirty="0">
                <a:solidFill>
                  <a:srgbClr val="E01425"/>
                </a:solidFill>
                <a:latin typeface="微软雅黑" pitchFamily="34" charset="-122"/>
                <a:ea typeface="微软雅黑" pitchFamily="34" charset="-122"/>
              </a:endParaRPr>
            </a:p>
          </p:txBody>
        </p:sp>
        <p:sp>
          <p:nvSpPr>
            <p:cNvPr id="25" name="TextBox 24"/>
            <p:cNvSpPr txBox="1"/>
            <p:nvPr/>
          </p:nvSpPr>
          <p:spPr>
            <a:xfrm>
              <a:off x="4965975"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26" name="TextBox 25"/>
            <p:cNvSpPr txBox="1"/>
            <p:nvPr/>
          </p:nvSpPr>
          <p:spPr>
            <a:xfrm>
              <a:off x="5073801"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27" name="组合 26"/>
          <p:cNvGrpSpPr/>
          <p:nvPr/>
        </p:nvGrpSpPr>
        <p:grpSpPr>
          <a:xfrm>
            <a:off x="6695708" y="1203599"/>
            <a:ext cx="1620180" cy="3192123"/>
            <a:chOff x="6695708" y="1275606"/>
            <a:chExt cx="1620180" cy="3192123"/>
          </a:xfrm>
        </p:grpSpPr>
        <p:sp>
          <p:nvSpPr>
            <p:cNvPr id="28" name="Freeform 5"/>
            <p:cNvSpPr>
              <a:spLocks/>
            </p:cNvSpPr>
            <p:nvPr/>
          </p:nvSpPr>
          <p:spPr bwMode="auto">
            <a:xfrm>
              <a:off x="6695708"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9" name="Freeform 25"/>
            <p:cNvSpPr>
              <a:spLocks/>
            </p:cNvSpPr>
            <p:nvPr/>
          </p:nvSpPr>
          <p:spPr bwMode="auto">
            <a:xfrm>
              <a:off x="6695708"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30" name="矩形 29"/>
            <p:cNvSpPr/>
            <p:nvPr/>
          </p:nvSpPr>
          <p:spPr>
            <a:xfrm>
              <a:off x="6728729"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04</a:t>
              </a:r>
              <a:endParaRPr lang="zh-CN" altLang="en-US" sz="1600" b="1" kern="0" spc="-150" dirty="0">
                <a:solidFill>
                  <a:srgbClr val="E01425"/>
                </a:solidFill>
                <a:latin typeface="微软雅黑" pitchFamily="34" charset="-122"/>
                <a:ea typeface="微软雅黑" pitchFamily="34" charset="-122"/>
              </a:endParaRPr>
            </a:p>
          </p:txBody>
        </p:sp>
        <p:sp>
          <p:nvSpPr>
            <p:cNvPr id="31" name="TextBox 30"/>
            <p:cNvSpPr txBox="1"/>
            <p:nvPr/>
          </p:nvSpPr>
          <p:spPr>
            <a:xfrm>
              <a:off x="6886803"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32" name="TextBox 31"/>
            <p:cNvSpPr txBox="1"/>
            <p:nvPr/>
          </p:nvSpPr>
          <p:spPr>
            <a:xfrm>
              <a:off x="6978538"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2"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Scale>
                                      <p:cBhvr>
                                        <p:cTn id="1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9"/>
                                        </p:tgtEl>
                                        <p:attrNameLst>
                                          <p:attrName>ppt_x</p:attrName>
                                          <p:attrName>ppt_y</p:attrName>
                                        </p:attrNameLst>
                                      </p:cBhvr>
                                    </p:animMotion>
                                    <p:animEffect transition="in" filter="fade">
                                      <p:cBhvr>
                                        <p:cTn id="12" dur="1000"/>
                                        <p:tgtEl>
                                          <p:spTgt spid="9"/>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Scale>
                                      <p:cBhvr>
                                        <p:cTn id="1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5"/>
                                        </p:tgtEl>
                                        <p:attrNameLst>
                                          <p:attrName>ppt_x</p:attrName>
                                          <p:attrName>ppt_y</p:attrName>
                                        </p:attrNameLst>
                                      </p:cBhvr>
                                    </p:animMotion>
                                    <p:animEffect transition="in" filter="fade">
                                      <p:cBhvr>
                                        <p:cTn id="18" dur="1000"/>
                                        <p:tgtEl>
                                          <p:spTgt spid="15"/>
                                        </p:tgtEl>
                                      </p:cBhvr>
                                    </p:animEffect>
                                  </p:childTnLst>
                                </p:cTn>
                              </p:par>
                            </p:childTnLst>
                          </p:cTn>
                        </p:par>
                        <p:par>
                          <p:cTn id="19" fill="hold">
                            <p:stCondLst>
                              <p:cond delay="2000"/>
                            </p:stCondLst>
                            <p:childTnLst>
                              <p:par>
                                <p:cTn id="20" presetID="5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childTnLst>
                          </p:cTn>
                        </p:par>
                        <p:par>
                          <p:cTn id="25" fill="hold">
                            <p:stCondLst>
                              <p:cond delay="3000"/>
                            </p:stCondLst>
                            <p:childTnLst>
                              <p:par>
                                <p:cTn id="26" presetID="5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Scale>
                                      <p:cBhvr>
                                        <p:cTn id="28"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7"/>
                                        </p:tgtEl>
                                        <p:attrNameLst>
                                          <p:attrName>ppt_x</p:attrName>
                                          <p:attrName>ppt_y</p:attrName>
                                        </p:attrNameLst>
                                      </p:cBhvr>
                                    </p:animMotion>
                                    <p:animEffect transition="in" filter="fade">
                                      <p:cBhvr>
                                        <p:cTn id="3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572000" y="2542590"/>
            <a:ext cx="3239848" cy="965264"/>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defTabSz="914400">
              <a:defRPr/>
            </a:pPr>
            <a:r>
              <a:rPr lang="en-US" altLang="zh-CN" sz="4400" b="1" kern="0" spc="300" dirty="0">
                <a:gradFill>
                  <a:gsLst>
                    <a:gs pos="46700">
                      <a:srgbClr val="E01425"/>
                    </a:gs>
                    <a:gs pos="0">
                      <a:srgbClr val="8A0012"/>
                    </a:gs>
                    <a:gs pos="100000">
                      <a:srgbClr val="DF6342"/>
                    </a:gs>
                  </a:gsLst>
                  <a:lin ang="9000000" scaled="0"/>
                </a:gradFill>
              </a:rPr>
              <a:t>THANKS!</a:t>
            </a:r>
            <a:endParaRPr lang="zh-CN" altLang="en-US" sz="4400" b="1" kern="0" spc="300" dirty="0">
              <a:gradFill>
                <a:gsLst>
                  <a:gs pos="46700">
                    <a:srgbClr val="E01425"/>
                  </a:gs>
                  <a:gs pos="0">
                    <a:srgbClr val="8A0012"/>
                  </a:gs>
                  <a:gs pos="100000">
                    <a:srgbClr val="DF6342"/>
                  </a:gs>
                </a:gsLst>
                <a:lin ang="9000000" scaled="0"/>
              </a:gra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865" y="1779662"/>
            <a:ext cx="2741984" cy="3137016"/>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99942"/>
            <a:ext cx="9144000" cy="268605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4712" y="2715766"/>
            <a:ext cx="3146207" cy="2574169"/>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45265" y="-20538"/>
            <a:ext cx="2678663" cy="177828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6549" y="309413"/>
            <a:ext cx="1684640" cy="1118385"/>
          </a:xfrm>
          <a:prstGeom prst="rect">
            <a:avLst/>
          </a:prstGeom>
        </p:spPr>
      </p:pic>
      <p:pic>
        <p:nvPicPr>
          <p:cNvPr id="12" name="图片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71321" y="543882"/>
            <a:ext cx="5233392" cy="2371969"/>
          </a:xfrm>
          <a:prstGeom prst="rect">
            <a:avLst/>
          </a:prstGeom>
        </p:spPr>
      </p:pic>
    </p:spTree>
    <p:extLst>
      <p:ext uri="{BB962C8B-B14F-4D97-AF65-F5344CB8AC3E}">
        <p14:creationId xmlns:p14="http://schemas.microsoft.com/office/powerpoint/2010/main" val="2237842164"/>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900"/>
                                            <p:tgtEl>
                                              <p:spTgt spid="8"/>
                                            </p:tgtEl>
                                          </p:cBhvr>
                                        </p:animEffect>
                                      </p:childTnLst>
                                    </p:cTn>
                                  </p:par>
                                </p:childTnLst>
                              </p:cTn>
                            </p:par>
                            <p:par>
                              <p:cTn id="8" fill="hold">
                                <p:stCondLst>
                                  <p:cond delay="900"/>
                                </p:stCondLst>
                                <p:childTnLst>
                                  <p:par>
                                    <p:cTn id="9" presetID="2" presetClass="entr" presetSubtype="4" accel="46000" fill="hold" nodeType="afterEffect" p14:presetBounceEnd="4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8000">
                                          <p:cBhvr additive="base">
                                            <p:cTn id="11" dur="1200" fill="hold"/>
                                            <p:tgtEl>
                                              <p:spTgt spid="7"/>
                                            </p:tgtEl>
                                            <p:attrNameLst>
                                              <p:attrName>ppt_x</p:attrName>
                                            </p:attrNameLst>
                                          </p:cBhvr>
                                          <p:tavLst>
                                            <p:tav tm="0">
                                              <p:val>
                                                <p:strVal val="#ppt_x"/>
                                              </p:val>
                                            </p:tav>
                                            <p:tav tm="100000">
                                              <p:val>
                                                <p:strVal val="#ppt_x"/>
                                              </p:val>
                                            </p:tav>
                                          </p:tavLst>
                                        </p:anim>
                                        <p:anim calcmode="lin" valueType="num" p14:bounceEnd="48000">
                                          <p:cBhvr additive="base">
                                            <p:cTn id="12" dur="12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21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100"/>
                                </p:stCondLst>
                                <p:childTnLst>
                                  <p:par>
                                    <p:cTn id="20" presetID="5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0.70"/>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par>
                              <p:cTn id="25" fill="hold">
                                <p:stCondLst>
                                  <p:cond delay="41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90"/>
                                            <p:tgtEl>
                                              <p:spTgt spid="10"/>
                                            </p:tgtEl>
                                          </p:cBhvr>
                                        </p:animEffect>
                                      </p:childTnLst>
                                    </p:cTn>
                                  </p:par>
                                </p:childTnLst>
                              </p:cTn>
                            </p:par>
                            <p:par>
                              <p:cTn id="29" fill="hold">
                                <p:stCondLst>
                                  <p:cond delay="4890"/>
                                </p:stCondLst>
                                <p:childTnLst>
                                  <p:par>
                                    <p:cTn id="30" presetID="2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700" fill="hold"/>
                                            <p:tgtEl>
                                              <p:spTgt spid="11"/>
                                            </p:tgtEl>
                                            <p:attrNameLst>
                                              <p:attrName>ppt_w</p:attrName>
                                            </p:attrNameLst>
                                          </p:cBhvr>
                                          <p:tavLst>
                                            <p:tav tm="0">
                                              <p:val>
                                                <p:fltVal val="0"/>
                                              </p:val>
                                            </p:tav>
                                            <p:tav tm="100000">
                                              <p:val>
                                                <p:strVal val="#ppt_w"/>
                                              </p:val>
                                            </p:tav>
                                          </p:tavLst>
                                        </p:anim>
                                        <p:anim calcmode="lin" valueType="num">
                                          <p:cBhvr>
                                            <p:cTn id="33" dur="7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559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ppt_y-#ppt_h/2"/>
                                              </p:val>
                                            </p:tav>
                                            <p:tav tm="100000">
                                              <p:val>
                                                <p:strVal val="#ppt_y"/>
                                              </p:val>
                                            </p:tav>
                                          </p:tavLst>
                                        </p:anim>
                                        <p:anim calcmode="lin" valueType="num">
                                          <p:cBhvr>
                                            <p:cTn id="39" dur="250" fill="hold"/>
                                            <p:tgtEl>
                                              <p:spTgt spid="17"/>
                                            </p:tgtEl>
                                            <p:attrNameLst>
                                              <p:attrName>ppt_w</p:attrName>
                                            </p:attrNameLst>
                                          </p:cBhvr>
                                          <p:tavLst>
                                            <p:tav tm="0">
                                              <p:val>
                                                <p:strVal val="#ppt_w"/>
                                              </p:val>
                                            </p:tav>
                                            <p:tav tm="100000">
                                              <p:val>
                                                <p:strVal val="#ppt_w"/>
                                              </p:val>
                                            </p:tav>
                                          </p:tavLst>
                                        </p:anim>
                                        <p:anim calcmode="lin" valueType="num">
                                          <p:cBhvr>
                                            <p:cTn id="40" dur="25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900"/>
                                            <p:tgtEl>
                                              <p:spTgt spid="8"/>
                                            </p:tgtEl>
                                          </p:cBhvr>
                                        </p:animEffect>
                                      </p:childTnLst>
                                    </p:cTn>
                                  </p:par>
                                </p:childTnLst>
                              </p:cTn>
                            </p:par>
                            <p:par>
                              <p:cTn id="8" fill="hold">
                                <p:stCondLst>
                                  <p:cond delay="900"/>
                                </p:stCondLst>
                                <p:childTnLst>
                                  <p:par>
                                    <p:cTn id="9" presetID="2" presetClass="entr" presetSubtype="4" accel="46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21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100"/>
                                </p:stCondLst>
                                <p:childTnLst>
                                  <p:par>
                                    <p:cTn id="20" presetID="5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0.70"/>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par>
                              <p:cTn id="25" fill="hold">
                                <p:stCondLst>
                                  <p:cond delay="41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90"/>
                                            <p:tgtEl>
                                              <p:spTgt spid="10"/>
                                            </p:tgtEl>
                                          </p:cBhvr>
                                        </p:animEffect>
                                      </p:childTnLst>
                                    </p:cTn>
                                  </p:par>
                                </p:childTnLst>
                              </p:cTn>
                            </p:par>
                            <p:par>
                              <p:cTn id="29" fill="hold">
                                <p:stCondLst>
                                  <p:cond delay="4890"/>
                                </p:stCondLst>
                                <p:childTnLst>
                                  <p:par>
                                    <p:cTn id="30" presetID="2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700" fill="hold"/>
                                            <p:tgtEl>
                                              <p:spTgt spid="11"/>
                                            </p:tgtEl>
                                            <p:attrNameLst>
                                              <p:attrName>ppt_w</p:attrName>
                                            </p:attrNameLst>
                                          </p:cBhvr>
                                          <p:tavLst>
                                            <p:tav tm="0">
                                              <p:val>
                                                <p:fltVal val="0"/>
                                              </p:val>
                                            </p:tav>
                                            <p:tav tm="100000">
                                              <p:val>
                                                <p:strVal val="#ppt_w"/>
                                              </p:val>
                                            </p:tav>
                                          </p:tavLst>
                                        </p:anim>
                                        <p:anim calcmode="lin" valueType="num">
                                          <p:cBhvr>
                                            <p:cTn id="33" dur="7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559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ppt_y-#ppt_h/2"/>
                                              </p:val>
                                            </p:tav>
                                            <p:tav tm="100000">
                                              <p:val>
                                                <p:strVal val="#ppt_y"/>
                                              </p:val>
                                            </p:tav>
                                          </p:tavLst>
                                        </p:anim>
                                        <p:anim calcmode="lin" valueType="num">
                                          <p:cBhvr>
                                            <p:cTn id="39" dur="250" fill="hold"/>
                                            <p:tgtEl>
                                              <p:spTgt spid="17"/>
                                            </p:tgtEl>
                                            <p:attrNameLst>
                                              <p:attrName>ppt_w</p:attrName>
                                            </p:attrNameLst>
                                          </p:cBhvr>
                                          <p:tavLst>
                                            <p:tav tm="0">
                                              <p:val>
                                                <p:strVal val="#ppt_w"/>
                                              </p:val>
                                            </p:tav>
                                            <p:tav tm="100000">
                                              <p:val>
                                                <p:strVal val="#ppt_w"/>
                                              </p:val>
                                            </p:tav>
                                          </p:tavLst>
                                        </p:anim>
                                        <p:anim calcmode="lin" valueType="num">
                                          <p:cBhvr>
                                            <p:cTn id="40" dur="25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4" y="2107410"/>
            <a:ext cx="1428752"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01</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200345860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7"/>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组合 10"/>
          <p:cNvGrpSpPr/>
          <p:nvPr/>
        </p:nvGrpSpPr>
        <p:grpSpPr>
          <a:xfrm>
            <a:off x="3379108" y="1062355"/>
            <a:ext cx="5081324" cy="1155296"/>
            <a:chOff x="3347864" y="1152445"/>
            <a:chExt cx="4752528" cy="1080119"/>
          </a:xfrm>
        </p:grpSpPr>
        <p:sp>
          <p:nvSpPr>
            <p:cNvPr id="12" name="矩形 11"/>
            <p:cNvSpPr/>
            <p:nvPr/>
          </p:nvSpPr>
          <p:spPr>
            <a:xfrm>
              <a:off x="3347864" y="1152445"/>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3" name="矩形 12"/>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grpSp>
        <p:nvGrpSpPr>
          <p:cNvPr id="14" name="组合 13"/>
          <p:cNvGrpSpPr/>
          <p:nvPr/>
        </p:nvGrpSpPr>
        <p:grpSpPr>
          <a:xfrm>
            <a:off x="3379108" y="2287041"/>
            <a:ext cx="5081324" cy="1155298"/>
            <a:chOff x="3347864" y="1152444"/>
            <a:chExt cx="4752528" cy="1080120"/>
          </a:xfrm>
        </p:grpSpPr>
        <p:sp>
          <p:nvSpPr>
            <p:cNvPr id="15" name="矩形 14"/>
            <p:cNvSpPr/>
            <p:nvPr/>
          </p:nvSpPr>
          <p:spPr>
            <a:xfrm>
              <a:off x="3347864" y="1152444"/>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6" name="矩形 15"/>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grpSp>
        <p:nvGrpSpPr>
          <p:cNvPr id="17" name="组合 16"/>
          <p:cNvGrpSpPr/>
          <p:nvPr/>
        </p:nvGrpSpPr>
        <p:grpSpPr>
          <a:xfrm>
            <a:off x="3379108" y="3504684"/>
            <a:ext cx="5081324" cy="1155298"/>
            <a:chOff x="3347864" y="1152444"/>
            <a:chExt cx="4752528" cy="1080120"/>
          </a:xfrm>
        </p:grpSpPr>
        <p:sp>
          <p:nvSpPr>
            <p:cNvPr id="18" name="矩形 17"/>
            <p:cNvSpPr/>
            <p:nvPr/>
          </p:nvSpPr>
          <p:spPr>
            <a:xfrm>
              <a:off x="3347864" y="1152444"/>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9" name="矩形 18"/>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pic>
        <p:nvPicPr>
          <p:cNvPr id="20"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8" y="2287041"/>
            <a:ext cx="2328345" cy="1155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20000">
                                          <p:cBhvr additive="base">
                                            <p:cTn id="11"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2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Freeform 6"/>
          <p:cNvSpPr>
            <a:spLocks/>
          </p:cNvSpPr>
          <p:nvPr/>
        </p:nvSpPr>
        <p:spPr bwMode="auto">
          <a:xfrm>
            <a:off x="0" y="2489901"/>
            <a:ext cx="9144000" cy="265360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ysClr val="windowText" lastClr="000000">
                <a:lumMod val="65000"/>
                <a:lumOff val="35000"/>
              </a:sysClr>
            </a:solidFill>
            <a:prstDash val="solid"/>
            <a:round/>
            <a:headEnd/>
            <a:tailEnd/>
          </a:ln>
        </p:spPr>
        <p:txBody>
          <a:bodyPr vert="horz" wrap="square" lIns="98174" tIns="49088" rIns="98174" bIns="49088"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10" name="Oval Callout 10"/>
          <p:cNvSpPr/>
          <p:nvPr/>
        </p:nvSpPr>
        <p:spPr bwMode="auto">
          <a:xfrm rot="19660752">
            <a:off x="185057" y="2573502"/>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11" name="Oval 9"/>
          <p:cNvSpPr/>
          <p:nvPr/>
        </p:nvSpPr>
        <p:spPr bwMode="auto">
          <a:xfrm>
            <a:off x="887417" y="4016753"/>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2" name="Rectangle 17"/>
          <p:cNvSpPr>
            <a:spLocks/>
          </p:cNvSpPr>
          <p:nvPr/>
        </p:nvSpPr>
        <p:spPr bwMode="auto">
          <a:xfrm>
            <a:off x="1030462" y="4343551"/>
            <a:ext cx="1198550"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3" name="Oval Callout 85"/>
          <p:cNvSpPr/>
          <p:nvPr/>
        </p:nvSpPr>
        <p:spPr bwMode="auto">
          <a:xfrm rot="8037643">
            <a:off x="2365709" y="3550942"/>
            <a:ext cx="1183233" cy="117508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14" name="Oval 86"/>
          <p:cNvSpPr/>
          <p:nvPr/>
        </p:nvSpPr>
        <p:spPr bwMode="auto">
          <a:xfrm rot="8637565">
            <a:off x="2358255" y="3140660"/>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5" name="Oval 94"/>
          <p:cNvSpPr/>
          <p:nvPr/>
        </p:nvSpPr>
        <p:spPr bwMode="auto">
          <a:xfrm rot="9824873">
            <a:off x="5255471" y="2398544"/>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6" name="Oval 99"/>
          <p:cNvSpPr/>
          <p:nvPr/>
        </p:nvSpPr>
        <p:spPr bwMode="auto">
          <a:xfrm>
            <a:off x="3760791" y="2686061"/>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7" name="Rectangle 17"/>
          <p:cNvSpPr>
            <a:spLocks/>
          </p:cNvSpPr>
          <p:nvPr/>
        </p:nvSpPr>
        <p:spPr bwMode="auto">
          <a:xfrm>
            <a:off x="3547659" y="3086146"/>
            <a:ext cx="1138632"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8" name="Rectangle 17"/>
          <p:cNvSpPr>
            <a:spLocks/>
          </p:cNvSpPr>
          <p:nvPr/>
        </p:nvSpPr>
        <p:spPr bwMode="auto">
          <a:xfrm>
            <a:off x="4857733" y="1699983"/>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9" name="Rectangle 17"/>
          <p:cNvSpPr>
            <a:spLocks/>
          </p:cNvSpPr>
          <p:nvPr/>
        </p:nvSpPr>
        <p:spPr bwMode="auto">
          <a:xfrm>
            <a:off x="1638646" y="2419392"/>
            <a:ext cx="1104683"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0" name="Oval Callout 10"/>
          <p:cNvSpPr/>
          <p:nvPr/>
        </p:nvSpPr>
        <p:spPr bwMode="auto">
          <a:xfrm rot="19660752">
            <a:off x="3136498" y="1186905"/>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1" name="Oval 99"/>
          <p:cNvSpPr/>
          <p:nvPr/>
        </p:nvSpPr>
        <p:spPr bwMode="auto">
          <a:xfrm>
            <a:off x="6614225" y="2359262"/>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2" name="Oval 99"/>
          <p:cNvSpPr/>
          <p:nvPr/>
        </p:nvSpPr>
        <p:spPr bwMode="auto">
          <a:xfrm>
            <a:off x="8052512" y="2514596"/>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3" name="Oval Callout 85"/>
          <p:cNvSpPr/>
          <p:nvPr/>
        </p:nvSpPr>
        <p:spPr bwMode="auto">
          <a:xfrm rot="9305715">
            <a:off x="4910915" y="2937706"/>
            <a:ext cx="1183052" cy="117526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4" name="Oval Callout 10"/>
          <p:cNvSpPr/>
          <p:nvPr/>
        </p:nvSpPr>
        <p:spPr bwMode="auto">
          <a:xfrm rot="20704326">
            <a:off x="6216429" y="877527"/>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5" name="Oval Callout 85"/>
          <p:cNvSpPr/>
          <p:nvPr/>
        </p:nvSpPr>
        <p:spPr bwMode="auto">
          <a:xfrm rot="9900337">
            <a:off x="7543030" y="3069238"/>
            <a:ext cx="1183052" cy="117526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6" name="Rectangle 17"/>
          <p:cNvSpPr>
            <a:spLocks/>
          </p:cNvSpPr>
          <p:nvPr/>
        </p:nvSpPr>
        <p:spPr bwMode="auto">
          <a:xfrm>
            <a:off x="6258605" y="2800370"/>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7" name="Rectangle 17"/>
          <p:cNvSpPr>
            <a:spLocks/>
          </p:cNvSpPr>
          <p:nvPr/>
        </p:nvSpPr>
        <p:spPr bwMode="auto">
          <a:xfrm>
            <a:off x="7696893" y="1828740"/>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8" name="TextBox 27"/>
          <p:cNvSpPr txBox="1"/>
          <p:nvPr/>
        </p:nvSpPr>
        <p:spPr>
          <a:xfrm>
            <a:off x="435949" y="3017695"/>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2006</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2609264" y="4000620"/>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2008</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387389" y="1590138"/>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2009</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154380" y="3371917"/>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2010</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467318" y="1314344"/>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2014</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7965872" y="3479757"/>
            <a:ext cx="337375"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53" presetClass="entr" presetSubtype="16"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50" fill="hold"/>
                                        <p:tgtEl>
                                          <p:spTgt spid="11"/>
                                        </p:tgtEl>
                                        <p:attrNameLst>
                                          <p:attrName>ppt_w</p:attrName>
                                        </p:attrNameLst>
                                      </p:cBhvr>
                                      <p:tavLst>
                                        <p:tav tm="0">
                                          <p:val>
                                            <p:fltVal val="0"/>
                                          </p:val>
                                        </p:tav>
                                        <p:tav tm="100000">
                                          <p:val>
                                            <p:strVal val="#ppt_w"/>
                                          </p:val>
                                        </p:tav>
                                      </p:tavLst>
                                    </p:anim>
                                    <p:anim calcmode="lin" valueType="num">
                                      <p:cBhvr>
                                        <p:cTn id="14" dur="250" fill="hold"/>
                                        <p:tgtEl>
                                          <p:spTgt spid="11"/>
                                        </p:tgtEl>
                                        <p:attrNameLst>
                                          <p:attrName>ppt_h</p:attrName>
                                        </p:attrNameLst>
                                      </p:cBhvr>
                                      <p:tavLst>
                                        <p:tav tm="0">
                                          <p:val>
                                            <p:fltVal val="0"/>
                                          </p:val>
                                        </p:tav>
                                        <p:tav tm="100000">
                                          <p:val>
                                            <p:strVal val="#ppt_h"/>
                                          </p:val>
                                        </p:tav>
                                      </p:tavLst>
                                    </p:anim>
                                    <p:animEffect transition="in" filter="fade">
                                      <p:cBhvr>
                                        <p:cTn id="15" dur="250"/>
                                        <p:tgtEl>
                                          <p:spTgt spid="11"/>
                                        </p:tgtEl>
                                      </p:cBhvr>
                                    </p:animEffect>
                                  </p:childTnLst>
                                </p:cTn>
                              </p:par>
                              <p:par>
                                <p:cTn id="16" presetID="2" presetClass="entr" presetSubtype="1"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ppt_x"/>
                                          </p:val>
                                        </p:tav>
                                        <p:tav tm="100000">
                                          <p:val>
                                            <p:strVal val="#ppt_x"/>
                                          </p:val>
                                        </p:tav>
                                      </p:tavLst>
                                    </p:anim>
                                    <p:anim calcmode="lin" valueType="num">
                                      <p:cBhvr additive="base">
                                        <p:cTn id="19" dur="250" fill="hold"/>
                                        <p:tgtEl>
                                          <p:spTgt spid="10"/>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50" fill="hold"/>
                                        <p:tgtEl>
                                          <p:spTgt spid="14"/>
                                        </p:tgtEl>
                                        <p:attrNameLst>
                                          <p:attrName>ppt_w</p:attrName>
                                        </p:attrNameLst>
                                      </p:cBhvr>
                                      <p:tavLst>
                                        <p:tav tm="0">
                                          <p:val>
                                            <p:fltVal val="0"/>
                                          </p:val>
                                        </p:tav>
                                        <p:tav tm="100000">
                                          <p:val>
                                            <p:strVal val="#ppt_w"/>
                                          </p:val>
                                        </p:tav>
                                      </p:tavLst>
                                    </p:anim>
                                    <p:anim calcmode="lin" valueType="num">
                                      <p:cBhvr>
                                        <p:cTn id="29" dur="250" fill="hold"/>
                                        <p:tgtEl>
                                          <p:spTgt spid="14"/>
                                        </p:tgtEl>
                                        <p:attrNameLst>
                                          <p:attrName>ppt_h</p:attrName>
                                        </p:attrNameLst>
                                      </p:cBhvr>
                                      <p:tavLst>
                                        <p:tav tm="0">
                                          <p:val>
                                            <p:fltVal val="0"/>
                                          </p:val>
                                        </p:tav>
                                        <p:tav tm="100000">
                                          <p:val>
                                            <p:strVal val="#ppt_h"/>
                                          </p:val>
                                        </p:tav>
                                      </p:tavLst>
                                    </p:anim>
                                    <p:animEffect transition="in" filter="fade">
                                      <p:cBhvr>
                                        <p:cTn id="30" dur="250"/>
                                        <p:tgtEl>
                                          <p:spTgt spid="14"/>
                                        </p:tgtEl>
                                      </p:cBhvr>
                                    </p:animEffect>
                                  </p:childTnLst>
                                </p:cTn>
                              </p:par>
                              <p:par>
                                <p:cTn id="31" presetID="2" presetClass="entr" presetSubtype="4" fill="hold" grpId="0" nodeType="withEffect">
                                  <p:stCondLst>
                                    <p:cond delay="25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50" fill="hold"/>
                                        <p:tgtEl>
                                          <p:spTgt spid="13"/>
                                        </p:tgtEl>
                                        <p:attrNameLst>
                                          <p:attrName>ppt_x</p:attrName>
                                        </p:attrNameLst>
                                      </p:cBhvr>
                                      <p:tavLst>
                                        <p:tav tm="0">
                                          <p:val>
                                            <p:strVal val="#ppt_x"/>
                                          </p:val>
                                        </p:tav>
                                        <p:tav tm="100000">
                                          <p:val>
                                            <p:strVal val="#ppt_x"/>
                                          </p:val>
                                        </p:tav>
                                      </p:tavLst>
                                    </p:anim>
                                    <p:anim calcmode="lin" valueType="num">
                                      <p:cBhvr additive="base">
                                        <p:cTn id="34" dur="250" fill="hold"/>
                                        <p:tgtEl>
                                          <p:spTgt spid="13"/>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25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22" presetClass="entr" presetSubtype="8" fill="hold" grpId="0" nodeType="withEffect">
                                  <p:stCondLst>
                                    <p:cond delay="250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250" fill="hold"/>
                                        <p:tgtEl>
                                          <p:spTgt spid="16"/>
                                        </p:tgtEl>
                                        <p:attrNameLst>
                                          <p:attrName>ppt_w</p:attrName>
                                        </p:attrNameLst>
                                      </p:cBhvr>
                                      <p:tavLst>
                                        <p:tav tm="0">
                                          <p:val>
                                            <p:fltVal val="0"/>
                                          </p:val>
                                        </p:tav>
                                        <p:tav tm="100000">
                                          <p:val>
                                            <p:strVal val="#ppt_w"/>
                                          </p:val>
                                        </p:tav>
                                      </p:tavLst>
                                    </p:anim>
                                    <p:anim calcmode="lin" valueType="num">
                                      <p:cBhvr>
                                        <p:cTn id="44" dur="250" fill="hold"/>
                                        <p:tgtEl>
                                          <p:spTgt spid="16"/>
                                        </p:tgtEl>
                                        <p:attrNameLst>
                                          <p:attrName>ppt_h</p:attrName>
                                        </p:attrNameLst>
                                      </p:cBhvr>
                                      <p:tavLst>
                                        <p:tav tm="0">
                                          <p:val>
                                            <p:fltVal val="0"/>
                                          </p:val>
                                        </p:tav>
                                        <p:tav tm="100000">
                                          <p:val>
                                            <p:strVal val="#ppt_h"/>
                                          </p:val>
                                        </p:tav>
                                      </p:tavLst>
                                    </p:anim>
                                    <p:animEffect transition="in" filter="fade">
                                      <p:cBhvr>
                                        <p:cTn id="45" dur="250"/>
                                        <p:tgtEl>
                                          <p:spTgt spid="16"/>
                                        </p:tgtEl>
                                      </p:cBhvr>
                                    </p:animEffect>
                                  </p:childTnLst>
                                </p:cTn>
                              </p:par>
                              <p:par>
                                <p:cTn id="46" presetID="2" presetClass="entr" presetSubtype="1" fill="hold" grpId="0" nodeType="withEffect">
                                  <p:stCondLst>
                                    <p:cond delay="35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250" fill="hold"/>
                                        <p:tgtEl>
                                          <p:spTgt spid="20"/>
                                        </p:tgtEl>
                                        <p:attrNameLst>
                                          <p:attrName>ppt_x</p:attrName>
                                        </p:attrNameLst>
                                      </p:cBhvr>
                                      <p:tavLst>
                                        <p:tav tm="0">
                                          <p:val>
                                            <p:strVal val="#ppt_x"/>
                                          </p:val>
                                        </p:tav>
                                        <p:tav tm="100000">
                                          <p:val>
                                            <p:strVal val="#ppt_x"/>
                                          </p:val>
                                        </p:tav>
                                      </p:tavLst>
                                    </p:anim>
                                    <p:anim calcmode="lin" valueType="num">
                                      <p:cBhvr additive="base">
                                        <p:cTn id="49" dur="250" fill="hold"/>
                                        <p:tgtEl>
                                          <p:spTgt spid="20"/>
                                        </p:tgtEl>
                                        <p:attrNameLst>
                                          <p:attrName>ppt_y</p:attrName>
                                        </p:attrNameLst>
                                      </p:cBhvr>
                                      <p:tavLst>
                                        <p:tav tm="0">
                                          <p:val>
                                            <p:strVal val="0-#ppt_h/2"/>
                                          </p:val>
                                        </p:tav>
                                        <p:tav tm="100000">
                                          <p:val>
                                            <p:strVal val="#ppt_y"/>
                                          </p:val>
                                        </p:tav>
                                      </p:tavLst>
                                    </p:anim>
                                  </p:childTnLst>
                                </p:cTn>
                              </p:par>
                              <p:par>
                                <p:cTn id="50" presetID="10" presetClass="entr" presetSubtype="0" fill="hold" grpId="0" nodeType="withEffect">
                                  <p:stCondLst>
                                    <p:cond delay="350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22" presetClass="entr" presetSubtype="8" fill="hold" grpId="0" nodeType="withEffect">
                                  <p:stCondLst>
                                    <p:cond delay="350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53" presetClass="entr" presetSubtype="16" fill="hold" grpId="0" nodeType="withEffect">
                                  <p:stCondLst>
                                    <p:cond delay="4000"/>
                                  </p:stCondLst>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ppt_w</p:attrName>
                                        </p:attrNameLst>
                                      </p:cBhvr>
                                      <p:tavLst>
                                        <p:tav tm="0">
                                          <p:val>
                                            <p:fltVal val="0"/>
                                          </p:val>
                                        </p:tav>
                                        <p:tav tm="100000">
                                          <p:val>
                                            <p:strVal val="#ppt_w"/>
                                          </p:val>
                                        </p:tav>
                                      </p:tavLst>
                                    </p:anim>
                                    <p:anim calcmode="lin" valueType="num">
                                      <p:cBhvr>
                                        <p:cTn id="59" dur="250" fill="hold"/>
                                        <p:tgtEl>
                                          <p:spTgt spid="15"/>
                                        </p:tgtEl>
                                        <p:attrNameLst>
                                          <p:attrName>ppt_h</p:attrName>
                                        </p:attrNameLst>
                                      </p:cBhvr>
                                      <p:tavLst>
                                        <p:tav tm="0">
                                          <p:val>
                                            <p:fltVal val="0"/>
                                          </p:val>
                                        </p:tav>
                                        <p:tav tm="100000">
                                          <p:val>
                                            <p:strVal val="#ppt_h"/>
                                          </p:val>
                                        </p:tav>
                                      </p:tavLst>
                                    </p:anim>
                                    <p:animEffect transition="in" filter="fade">
                                      <p:cBhvr>
                                        <p:cTn id="60" dur="250"/>
                                        <p:tgtEl>
                                          <p:spTgt spid="15"/>
                                        </p:tgtEl>
                                      </p:cBhvr>
                                    </p:animEffect>
                                  </p:childTnLst>
                                </p:cTn>
                              </p:par>
                              <p:par>
                                <p:cTn id="61" presetID="2" presetClass="entr" presetSubtype="4" fill="hold" grpId="0" nodeType="withEffect">
                                  <p:stCondLst>
                                    <p:cond delay="4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250" fill="hold"/>
                                        <p:tgtEl>
                                          <p:spTgt spid="23"/>
                                        </p:tgtEl>
                                        <p:attrNameLst>
                                          <p:attrName>ppt_x</p:attrName>
                                        </p:attrNameLst>
                                      </p:cBhvr>
                                      <p:tavLst>
                                        <p:tav tm="0">
                                          <p:val>
                                            <p:strVal val="#ppt_x"/>
                                          </p:val>
                                        </p:tav>
                                        <p:tav tm="100000">
                                          <p:val>
                                            <p:strVal val="#ppt_x"/>
                                          </p:val>
                                        </p:tav>
                                      </p:tavLst>
                                    </p:anim>
                                    <p:anim calcmode="lin" valueType="num">
                                      <p:cBhvr additive="base">
                                        <p:cTn id="64" dur="250" fill="hold"/>
                                        <p:tgtEl>
                                          <p:spTgt spid="23"/>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45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53" presetClass="entr" presetSubtype="16" fill="hold" grpId="0" nodeType="withEffect">
                                  <p:stCondLst>
                                    <p:cond delay="5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50" fill="hold"/>
                                        <p:tgtEl>
                                          <p:spTgt spid="21"/>
                                        </p:tgtEl>
                                        <p:attrNameLst>
                                          <p:attrName>ppt_w</p:attrName>
                                        </p:attrNameLst>
                                      </p:cBhvr>
                                      <p:tavLst>
                                        <p:tav tm="0">
                                          <p:val>
                                            <p:fltVal val="0"/>
                                          </p:val>
                                        </p:tav>
                                        <p:tav tm="100000">
                                          <p:val>
                                            <p:strVal val="#ppt_w"/>
                                          </p:val>
                                        </p:tav>
                                      </p:tavLst>
                                    </p:anim>
                                    <p:anim calcmode="lin" valueType="num">
                                      <p:cBhvr>
                                        <p:cTn id="74" dur="250" fill="hold"/>
                                        <p:tgtEl>
                                          <p:spTgt spid="21"/>
                                        </p:tgtEl>
                                        <p:attrNameLst>
                                          <p:attrName>ppt_h</p:attrName>
                                        </p:attrNameLst>
                                      </p:cBhvr>
                                      <p:tavLst>
                                        <p:tav tm="0">
                                          <p:val>
                                            <p:fltVal val="0"/>
                                          </p:val>
                                        </p:tav>
                                        <p:tav tm="100000">
                                          <p:val>
                                            <p:strVal val="#ppt_h"/>
                                          </p:val>
                                        </p:tav>
                                      </p:tavLst>
                                    </p:anim>
                                    <p:animEffect transition="in" filter="fade">
                                      <p:cBhvr>
                                        <p:cTn id="75" dur="250"/>
                                        <p:tgtEl>
                                          <p:spTgt spid="21"/>
                                        </p:tgtEl>
                                      </p:cBhvr>
                                    </p:animEffect>
                                  </p:childTnLst>
                                </p:cTn>
                              </p:par>
                              <p:par>
                                <p:cTn id="76" presetID="2" presetClass="entr" presetSubtype="1" fill="hold" grpId="0" nodeType="withEffect">
                                  <p:stCondLst>
                                    <p:cond delay="550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50" fill="hold"/>
                                        <p:tgtEl>
                                          <p:spTgt spid="24"/>
                                        </p:tgtEl>
                                        <p:attrNameLst>
                                          <p:attrName>ppt_x</p:attrName>
                                        </p:attrNameLst>
                                      </p:cBhvr>
                                      <p:tavLst>
                                        <p:tav tm="0">
                                          <p:val>
                                            <p:strVal val="#ppt_x"/>
                                          </p:val>
                                        </p:tav>
                                        <p:tav tm="100000">
                                          <p:val>
                                            <p:strVal val="#ppt_x"/>
                                          </p:val>
                                        </p:tav>
                                      </p:tavLst>
                                    </p:anim>
                                    <p:anim calcmode="lin" valueType="num">
                                      <p:cBhvr additive="base">
                                        <p:cTn id="79" dur="250" fill="hold"/>
                                        <p:tgtEl>
                                          <p:spTgt spid="24"/>
                                        </p:tgtEl>
                                        <p:attrNameLst>
                                          <p:attrName>ppt_y</p:attrName>
                                        </p:attrNameLst>
                                      </p:cBhvr>
                                      <p:tavLst>
                                        <p:tav tm="0">
                                          <p:val>
                                            <p:strVal val="0-#ppt_h/2"/>
                                          </p:val>
                                        </p:tav>
                                        <p:tav tm="100000">
                                          <p:val>
                                            <p:strVal val="#ppt_y"/>
                                          </p:val>
                                        </p:tav>
                                      </p:tavLst>
                                    </p:anim>
                                  </p:childTnLst>
                                </p:cTn>
                              </p:par>
                              <p:par>
                                <p:cTn id="80" presetID="10" presetClass="entr" presetSubtype="0" fill="hold" grpId="0" nodeType="withEffect">
                                  <p:stCondLst>
                                    <p:cond delay="550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grpId="0" nodeType="withEffect">
                                  <p:stCondLst>
                                    <p:cond delay="550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53" presetClass="entr" presetSubtype="16" fill="hold" grpId="0" nodeType="withEffect">
                                  <p:stCondLst>
                                    <p:cond delay="6000"/>
                                  </p:stCondLst>
                                  <p:childTnLst>
                                    <p:set>
                                      <p:cBhvr>
                                        <p:cTn id="87" dur="1" fill="hold">
                                          <p:stCondLst>
                                            <p:cond delay="0"/>
                                          </p:stCondLst>
                                        </p:cTn>
                                        <p:tgtEl>
                                          <p:spTgt spid="22"/>
                                        </p:tgtEl>
                                        <p:attrNameLst>
                                          <p:attrName>style.visibility</p:attrName>
                                        </p:attrNameLst>
                                      </p:cBhvr>
                                      <p:to>
                                        <p:strVal val="visible"/>
                                      </p:to>
                                    </p:set>
                                    <p:anim calcmode="lin" valueType="num">
                                      <p:cBhvr>
                                        <p:cTn id="88" dur="250" fill="hold"/>
                                        <p:tgtEl>
                                          <p:spTgt spid="22"/>
                                        </p:tgtEl>
                                        <p:attrNameLst>
                                          <p:attrName>ppt_w</p:attrName>
                                        </p:attrNameLst>
                                      </p:cBhvr>
                                      <p:tavLst>
                                        <p:tav tm="0">
                                          <p:val>
                                            <p:fltVal val="0"/>
                                          </p:val>
                                        </p:tav>
                                        <p:tav tm="100000">
                                          <p:val>
                                            <p:strVal val="#ppt_w"/>
                                          </p:val>
                                        </p:tav>
                                      </p:tavLst>
                                    </p:anim>
                                    <p:anim calcmode="lin" valueType="num">
                                      <p:cBhvr>
                                        <p:cTn id="89" dur="250" fill="hold"/>
                                        <p:tgtEl>
                                          <p:spTgt spid="22"/>
                                        </p:tgtEl>
                                        <p:attrNameLst>
                                          <p:attrName>ppt_h</p:attrName>
                                        </p:attrNameLst>
                                      </p:cBhvr>
                                      <p:tavLst>
                                        <p:tav tm="0">
                                          <p:val>
                                            <p:fltVal val="0"/>
                                          </p:val>
                                        </p:tav>
                                        <p:tav tm="100000">
                                          <p:val>
                                            <p:strVal val="#ppt_h"/>
                                          </p:val>
                                        </p:tav>
                                      </p:tavLst>
                                    </p:anim>
                                    <p:animEffect transition="in" filter="fade">
                                      <p:cBhvr>
                                        <p:cTn id="90" dur="250"/>
                                        <p:tgtEl>
                                          <p:spTgt spid="22"/>
                                        </p:tgtEl>
                                      </p:cBhvr>
                                    </p:animEffect>
                                  </p:childTnLst>
                                </p:cTn>
                              </p:par>
                              <p:par>
                                <p:cTn id="91" presetID="2" presetClass="entr" presetSubtype="4" fill="hold" grpId="0" nodeType="withEffect">
                                  <p:stCondLst>
                                    <p:cond delay="6500"/>
                                  </p:stCondLst>
                                  <p:childTnLst>
                                    <p:set>
                                      <p:cBhvr>
                                        <p:cTn id="92" dur="1" fill="hold">
                                          <p:stCondLst>
                                            <p:cond delay="0"/>
                                          </p:stCondLst>
                                        </p:cTn>
                                        <p:tgtEl>
                                          <p:spTgt spid="25"/>
                                        </p:tgtEl>
                                        <p:attrNameLst>
                                          <p:attrName>style.visibility</p:attrName>
                                        </p:attrNameLst>
                                      </p:cBhvr>
                                      <p:to>
                                        <p:strVal val="visible"/>
                                      </p:to>
                                    </p:set>
                                    <p:anim calcmode="lin" valueType="num">
                                      <p:cBhvr additive="base">
                                        <p:cTn id="93" dur="250" fill="hold"/>
                                        <p:tgtEl>
                                          <p:spTgt spid="25"/>
                                        </p:tgtEl>
                                        <p:attrNameLst>
                                          <p:attrName>ppt_x</p:attrName>
                                        </p:attrNameLst>
                                      </p:cBhvr>
                                      <p:tavLst>
                                        <p:tav tm="0">
                                          <p:val>
                                            <p:strVal val="#ppt_x"/>
                                          </p:val>
                                        </p:tav>
                                        <p:tav tm="100000">
                                          <p:val>
                                            <p:strVal val="#ppt_x"/>
                                          </p:val>
                                        </p:tav>
                                      </p:tavLst>
                                    </p:anim>
                                    <p:anim calcmode="lin" valueType="num">
                                      <p:cBhvr additive="base">
                                        <p:cTn id="94" dur="250" fill="hold"/>
                                        <p:tgtEl>
                                          <p:spTgt spid="25"/>
                                        </p:tgtEl>
                                        <p:attrNameLst>
                                          <p:attrName>ppt_y</p:attrName>
                                        </p:attrNameLst>
                                      </p:cBhvr>
                                      <p:tavLst>
                                        <p:tav tm="0">
                                          <p:val>
                                            <p:strVal val="1+#ppt_h/2"/>
                                          </p:val>
                                        </p:tav>
                                        <p:tav tm="100000">
                                          <p:val>
                                            <p:strVal val="#ppt_y"/>
                                          </p:val>
                                        </p:tav>
                                      </p:tavLst>
                                    </p:anim>
                                  </p:childTnLst>
                                </p:cTn>
                              </p:par>
                              <p:par>
                                <p:cTn id="95" presetID="10" presetClass="entr" presetSubtype="0" fill="hold" grpId="0" nodeType="withEffect">
                                  <p:stCondLst>
                                    <p:cond delay="65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childTnLst>
                                </p:cTn>
                              </p:par>
                              <p:par>
                                <p:cTn id="98" presetID="22" presetClass="entr" presetSubtype="8" fill="hold" grpId="0" nodeType="withEffect">
                                  <p:stCondLst>
                                    <p:cond delay="6500"/>
                                  </p:stCondLst>
                                  <p:childTnLst>
                                    <p:set>
                                      <p:cBhvr>
                                        <p:cTn id="99" dur="1" fill="hold">
                                          <p:stCondLst>
                                            <p:cond delay="0"/>
                                          </p:stCondLst>
                                        </p:cTn>
                                        <p:tgtEl>
                                          <p:spTgt spid="27"/>
                                        </p:tgtEl>
                                        <p:attrNameLst>
                                          <p:attrName>style.visibility</p:attrName>
                                        </p:attrNameLst>
                                      </p:cBhvr>
                                      <p:to>
                                        <p:strVal val="visible"/>
                                      </p:to>
                                    </p:set>
                                    <p:animEffect transition="in" filter="wipe(lef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p:bldP spid="13" grpId="0" animBg="1"/>
      <p:bldP spid="14" grpId="0" animBg="1"/>
      <p:bldP spid="15" grpId="0" animBg="1"/>
      <p:bldP spid="16" grpId="0" animBg="1"/>
      <p:bldP spid="17" grpId="0"/>
      <p:bldP spid="18" grpId="0"/>
      <p:bldP spid="19" grpId="0"/>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21" name="Group 1"/>
          <p:cNvGrpSpPr/>
          <p:nvPr/>
        </p:nvGrpSpPr>
        <p:grpSpPr>
          <a:xfrm>
            <a:off x="1" y="2397298"/>
            <a:ext cx="9145190" cy="1159579"/>
            <a:chOff x="0" y="3187371"/>
            <a:chExt cx="12192000" cy="1546463"/>
          </a:xfrm>
        </p:grpSpPr>
        <p:sp>
          <p:nvSpPr>
            <p:cNvPr id="22"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Helvetica Light"/>
                <a:ea typeface="Helvetica Light"/>
                <a:cs typeface="Helvetica Light"/>
                <a:sym typeface="Helvetica Light"/>
              </a:endParaRPr>
            </a:p>
          </p:txBody>
        </p:sp>
        <p:sp>
          <p:nvSpPr>
            <p:cNvPr id="23"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4"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5"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6"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7"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8"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9"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0"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1"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2"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grpSp>
      <p:grpSp>
        <p:nvGrpSpPr>
          <p:cNvPr id="33" name="Group 1257"/>
          <p:cNvGrpSpPr/>
          <p:nvPr/>
        </p:nvGrpSpPr>
        <p:grpSpPr>
          <a:xfrm rot="10800000" flipH="1">
            <a:off x="1151326" y="2891144"/>
            <a:ext cx="1098347" cy="542901"/>
            <a:chOff x="0" y="0"/>
            <a:chExt cx="3154022" cy="1635267"/>
          </a:xfrm>
          <a:solidFill>
            <a:srgbClr val="F02423"/>
          </a:solidFill>
        </p:grpSpPr>
        <p:sp>
          <p:nvSpPr>
            <p:cNvPr id="34"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35"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36" name="Group 1262"/>
          <p:cNvGrpSpPr/>
          <p:nvPr/>
        </p:nvGrpSpPr>
        <p:grpSpPr>
          <a:xfrm>
            <a:off x="2261538" y="2519171"/>
            <a:ext cx="1098347" cy="542901"/>
            <a:chOff x="0" y="0"/>
            <a:chExt cx="3154022" cy="1635267"/>
          </a:xfrm>
          <a:solidFill>
            <a:srgbClr val="F02423"/>
          </a:solidFill>
        </p:grpSpPr>
        <p:sp>
          <p:nvSpPr>
            <p:cNvPr id="37"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38"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39" name="Group 1267"/>
          <p:cNvGrpSpPr/>
          <p:nvPr/>
        </p:nvGrpSpPr>
        <p:grpSpPr>
          <a:xfrm rot="10800000" flipH="1">
            <a:off x="3371162" y="2891147"/>
            <a:ext cx="1098347" cy="542901"/>
            <a:chOff x="0" y="0"/>
            <a:chExt cx="3154022" cy="1635267"/>
          </a:xfrm>
          <a:solidFill>
            <a:srgbClr val="FF3333"/>
          </a:solidFill>
        </p:grpSpPr>
        <p:sp>
          <p:nvSpPr>
            <p:cNvPr id="40"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1"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2" name="Group 1272"/>
          <p:cNvGrpSpPr/>
          <p:nvPr/>
        </p:nvGrpSpPr>
        <p:grpSpPr>
          <a:xfrm>
            <a:off x="4479306" y="2519171"/>
            <a:ext cx="1098347" cy="542901"/>
            <a:chOff x="0" y="0"/>
            <a:chExt cx="3154022" cy="1635267"/>
          </a:xfrm>
          <a:solidFill>
            <a:srgbClr val="F02423"/>
          </a:solidFill>
        </p:grpSpPr>
        <p:sp>
          <p:nvSpPr>
            <p:cNvPr id="43"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4"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5" name="Group 1277"/>
          <p:cNvGrpSpPr/>
          <p:nvPr/>
        </p:nvGrpSpPr>
        <p:grpSpPr>
          <a:xfrm rot="10800000" flipH="1">
            <a:off x="5590997" y="2891147"/>
            <a:ext cx="1098347" cy="542901"/>
            <a:chOff x="0" y="0"/>
            <a:chExt cx="3154022" cy="1635267"/>
          </a:xfrm>
          <a:solidFill>
            <a:srgbClr val="F02423"/>
          </a:solidFill>
        </p:grpSpPr>
        <p:sp>
          <p:nvSpPr>
            <p:cNvPr id="46"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7"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8" name="Group 1282"/>
          <p:cNvGrpSpPr/>
          <p:nvPr/>
        </p:nvGrpSpPr>
        <p:grpSpPr>
          <a:xfrm>
            <a:off x="6694203" y="2519171"/>
            <a:ext cx="1098347" cy="542901"/>
            <a:chOff x="0" y="0"/>
            <a:chExt cx="3154022" cy="1635267"/>
          </a:xfrm>
          <a:solidFill>
            <a:srgbClr val="F02423"/>
          </a:solidFill>
        </p:grpSpPr>
        <p:sp>
          <p:nvSpPr>
            <p:cNvPr id="49"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0"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sp>
        <p:nvSpPr>
          <p:cNvPr id="51" name="Shape 1285"/>
          <p:cNvSpPr/>
          <p:nvPr/>
        </p:nvSpPr>
        <p:spPr>
          <a:xfrm>
            <a:off x="1155138"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2" name="Shape 1289"/>
          <p:cNvSpPr/>
          <p:nvPr/>
        </p:nvSpPr>
        <p:spPr>
          <a:xfrm>
            <a:off x="2261538" y="236721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3" name="Shape 1293"/>
          <p:cNvSpPr/>
          <p:nvPr/>
        </p:nvSpPr>
        <p:spPr>
          <a:xfrm>
            <a:off x="3376719"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4" name="Shape 1297"/>
          <p:cNvSpPr/>
          <p:nvPr/>
        </p:nvSpPr>
        <p:spPr>
          <a:xfrm>
            <a:off x="4483119" y="236721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5" name="Shape 1301"/>
          <p:cNvSpPr/>
          <p:nvPr/>
        </p:nvSpPr>
        <p:spPr>
          <a:xfrm>
            <a:off x="5598300"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6" name="Shape 1305"/>
          <p:cNvSpPr/>
          <p:nvPr/>
        </p:nvSpPr>
        <p:spPr>
          <a:xfrm>
            <a:off x="6704701" y="2367207"/>
            <a:ext cx="1084169"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7" name="Rectangle 72"/>
          <p:cNvSpPr/>
          <p:nvPr/>
        </p:nvSpPr>
        <p:spPr>
          <a:xfrm rot="20935423">
            <a:off x="1509521" y="3029510"/>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2006</a:t>
            </a:r>
          </a:p>
        </p:txBody>
      </p:sp>
      <p:sp>
        <p:nvSpPr>
          <p:cNvPr id="58" name="TextBox 57"/>
          <p:cNvSpPr txBox="1"/>
          <p:nvPr/>
        </p:nvSpPr>
        <p:spPr>
          <a:xfrm>
            <a:off x="2261903" y="1815844"/>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US" altLang="zh-CN" sz="1100" kern="0" dirty="0">
              <a:solidFill>
                <a:sysClr val="window" lastClr="FFFFFF">
                  <a:lumMod val="50000"/>
                </a:sysClr>
              </a:solidFill>
              <a:latin typeface="微软雅黑" pitchFamily="34" charset="-122"/>
              <a:ea typeface="微软雅黑" pitchFamily="34" charset="-122"/>
            </a:endParaRP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GB" altLang="zh-CN" sz="1100" kern="0" dirty="0">
              <a:solidFill>
                <a:sysClr val="window" lastClr="FFFFFF">
                  <a:lumMod val="50000"/>
                </a:sysClr>
              </a:solidFill>
              <a:latin typeface="微软雅黑" pitchFamily="34" charset="-122"/>
              <a:ea typeface="微软雅黑" pitchFamily="34" charset="-122"/>
            </a:endParaRP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GB" altLang="zh-CN" sz="1100" kern="0" dirty="0">
              <a:solidFill>
                <a:sysClr val="window" lastClr="FFFFFF">
                  <a:lumMod val="50000"/>
                </a:sysClr>
              </a:solidFill>
              <a:latin typeface="微软雅黑" pitchFamily="34" charset="-122"/>
              <a:ea typeface="微软雅黑" pitchFamily="34" charset="-122"/>
            </a:endParaRPr>
          </a:p>
        </p:txBody>
      </p:sp>
      <p:sp>
        <p:nvSpPr>
          <p:cNvPr id="59" name="TextBox 58"/>
          <p:cNvSpPr txBox="1"/>
          <p:nvPr/>
        </p:nvSpPr>
        <p:spPr>
          <a:xfrm>
            <a:off x="2261907" y="1491881"/>
            <a:ext cx="1811225" cy="219291"/>
          </a:xfrm>
          <a:prstGeom prst="rect">
            <a:avLst/>
          </a:prstGeom>
          <a:noFill/>
        </p:spPr>
        <p:txBody>
          <a:bodyPr wrap="square" lIns="0" tIns="0" rIns="0" bIns="0" rtlCol="0">
            <a:spAutoFit/>
          </a:bodyPr>
          <a:lstStyle/>
          <a:p>
            <a:pPr defTabSz="685749"/>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sz="1400" b="1" kern="0" dirty="0">
              <a:solidFill>
                <a:prstClr val="black">
                  <a:lumMod val="75000"/>
                  <a:lumOff val="25000"/>
                </a:prstClr>
              </a:solidFill>
              <a:latin typeface="微软雅黑" pitchFamily="34" charset="-122"/>
              <a:ea typeface="微软雅黑" pitchFamily="34" charset="-122"/>
            </a:endParaRPr>
          </a:p>
        </p:txBody>
      </p:sp>
      <p:sp>
        <p:nvSpPr>
          <p:cNvPr id="60" name="TextBox 59"/>
          <p:cNvSpPr txBox="1"/>
          <p:nvPr/>
        </p:nvSpPr>
        <p:spPr>
          <a:xfrm>
            <a:off x="1151322"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61" name="TextBox 60"/>
          <p:cNvSpPr txBox="1"/>
          <p:nvPr/>
        </p:nvSpPr>
        <p:spPr>
          <a:xfrm>
            <a:off x="1151325" y="3739025"/>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62" name="Rectangle 137"/>
          <p:cNvSpPr/>
          <p:nvPr/>
        </p:nvSpPr>
        <p:spPr>
          <a:xfrm rot="594578">
            <a:off x="2621891" y="2694080"/>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2008</a:t>
            </a:r>
          </a:p>
        </p:txBody>
      </p:sp>
      <p:sp>
        <p:nvSpPr>
          <p:cNvPr id="63" name="Rectangle 142"/>
          <p:cNvSpPr/>
          <p:nvPr/>
        </p:nvSpPr>
        <p:spPr>
          <a:xfrm rot="20856684">
            <a:off x="3724410" y="3031791"/>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2010</a:t>
            </a:r>
          </a:p>
        </p:txBody>
      </p:sp>
      <p:sp>
        <p:nvSpPr>
          <p:cNvPr id="64" name="Rectangle 143"/>
          <p:cNvSpPr/>
          <p:nvPr/>
        </p:nvSpPr>
        <p:spPr>
          <a:xfrm rot="630609">
            <a:off x="4848977" y="2697330"/>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2012</a:t>
            </a:r>
          </a:p>
        </p:txBody>
      </p:sp>
      <p:sp>
        <p:nvSpPr>
          <p:cNvPr id="65" name="Rectangle 144"/>
          <p:cNvSpPr/>
          <p:nvPr/>
        </p:nvSpPr>
        <p:spPr>
          <a:xfrm rot="20816511">
            <a:off x="5957011" y="3025805"/>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2014</a:t>
            </a:r>
          </a:p>
        </p:txBody>
      </p:sp>
      <p:sp>
        <p:nvSpPr>
          <p:cNvPr id="66" name="Rectangle 145"/>
          <p:cNvSpPr/>
          <p:nvPr/>
        </p:nvSpPr>
        <p:spPr>
          <a:xfrm rot="847487">
            <a:off x="7070003" y="2682507"/>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NOW</a:t>
            </a:r>
          </a:p>
        </p:txBody>
      </p:sp>
      <p:sp>
        <p:nvSpPr>
          <p:cNvPr id="67" name="TextBox 66"/>
          <p:cNvSpPr txBox="1"/>
          <p:nvPr/>
        </p:nvSpPr>
        <p:spPr>
          <a:xfrm>
            <a:off x="4479303" y="1815844"/>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68" name="TextBox 67"/>
          <p:cNvSpPr txBox="1"/>
          <p:nvPr/>
        </p:nvSpPr>
        <p:spPr>
          <a:xfrm>
            <a:off x="4479307" y="1491881"/>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69" name="TextBox 68"/>
          <p:cNvSpPr txBox="1"/>
          <p:nvPr/>
        </p:nvSpPr>
        <p:spPr>
          <a:xfrm>
            <a:off x="6702581" y="1815844"/>
            <a:ext cx="1317257"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0" name="TextBox 69"/>
          <p:cNvSpPr txBox="1"/>
          <p:nvPr/>
        </p:nvSpPr>
        <p:spPr>
          <a:xfrm>
            <a:off x="6702581" y="1491881"/>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71" name="TextBox 70"/>
          <p:cNvSpPr txBox="1"/>
          <p:nvPr/>
        </p:nvSpPr>
        <p:spPr>
          <a:xfrm>
            <a:off x="3371157"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2" name="TextBox 71"/>
          <p:cNvSpPr txBox="1"/>
          <p:nvPr/>
        </p:nvSpPr>
        <p:spPr>
          <a:xfrm>
            <a:off x="3371161" y="3729509"/>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73" name="TextBox 72"/>
          <p:cNvSpPr txBox="1"/>
          <p:nvPr/>
        </p:nvSpPr>
        <p:spPr>
          <a:xfrm>
            <a:off x="5594432"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4" name="TextBox 73"/>
          <p:cNvSpPr txBox="1"/>
          <p:nvPr/>
        </p:nvSpPr>
        <p:spPr>
          <a:xfrm>
            <a:off x="5594435" y="3736565"/>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downRight)">
                                      <p:cBhvr>
                                        <p:cTn id="21" dur="500"/>
                                        <p:tgtEl>
                                          <p:spTgt spid="5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strips(upRight)">
                                      <p:cBhvr>
                                        <p:cTn id="38" dur="500"/>
                                        <p:tgtEl>
                                          <p:spTgt spid="52"/>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strips(downRight)">
                                      <p:cBhvr>
                                        <p:cTn id="55" dur="500"/>
                                        <p:tgtEl>
                                          <p:spTgt spid="5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strips(upRight)">
                                      <p:cBhvr>
                                        <p:cTn id="72" dur="500"/>
                                        <p:tgtEl>
                                          <p:spTgt spid="54"/>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strips(downRight)">
                                      <p:cBhvr>
                                        <p:cTn id="89" dur="500"/>
                                        <p:tgtEl>
                                          <p:spTgt spid="55"/>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500"/>
                                        <p:tgtEl>
                                          <p:spTgt spid="73"/>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500"/>
                                        <p:tgtEl>
                                          <p:spTgt spid="48"/>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strips(upRight)">
                                      <p:cBhvr>
                                        <p:cTn id="106" dur="500"/>
                                        <p:tgtEl>
                                          <p:spTgt spid="56"/>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1"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a:grpSpLocks/>
          </p:cNvGrpSpPr>
          <p:nvPr/>
        </p:nvGrpSpPr>
        <p:grpSpPr bwMode="auto">
          <a:xfrm>
            <a:off x="6338891" y="2371726"/>
            <a:ext cx="2243137" cy="2243138"/>
            <a:chOff x="768366" y="1765300"/>
            <a:chExt cx="2992140" cy="2992140"/>
          </a:xfrm>
        </p:grpSpPr>
        <p:sp>
          <p:nvSpPr>
            <p:cNvPr id="10" name="椭圆 9"/>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1" name="椭圆 10"/>
            <p:cNvSpPr/>
            <p:nvPr/>
          </p:nvSpPr>
          <p:spPr bwMode="auto">
            <a:xfrm>
              <a:off x="920832" y="1917766"/>
              <a:ext cx="2687208" cy="2687209"/>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grpSp>
        <p:nvGrpSpPr>
          <p:cNvPr id="12" name="组合 11"/>
          <p:cNvGrpSpPr>
            <a:grpSpLocks/>
          </p:cNvGrpSpPr>
          <p:nvPr/>
        </p:nvGrpSpPr>
        <p:grpSpPr bwMode="auto">
          <a:xfrm>
            <a:off x="3332166" y="1077916"/>
            <a:ext cx="2243137" cy="2243137"/>
            <a:chOff x="768366" y="1765300"/>
            <a:chExt cx="2992140" cy="2992140"/>
          </a:xfrm>
        </p:grpSpPr>
        <p:sp>
          <p:nvSpPr>
            <p:cNvPr id="13" name="椭圆 12"/>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4" name="椭圆 13"/>
            <p:cNvSpPr/>
            <p:nvPr/>
          </p:nvSpPr>
          <p:spPr bwMode="auto">
            <a:xfrm>
              <a:off x="920832" y="1917766"/>
              <a:ext cx="2687208" cy="2687208"/>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grpSp>
        <p:nvGrpSpPr>
          <p:cNvPr id="15" name="组合 14"/>
          <p:cNvGrpSpPr>
            <a:grpSpLocks/>
          </p:cNvGrpSpPr>
          <p:nvPr/>
        </p:nvGrpSpPr>
        <p:grpSpPr bwMode="auto">
          <a:xfrm>
            <a:off x="612775" y="2727328"/>
            <a:ext cx="2243138" cy="2244725"/>
            <a:chOff x="768366" y="1765300"/>
            <a:chExt cx="2992140" cy="2992140"/>
          </a:xfrm>
        </p:grpSpPr>
        <p:sp>
          <p:nvSpPr>
            <p:cNvPr id="16" name="椭圆 15"/>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7" name="椭圆 16"/>
            <p:cNvSpPr/>
            <p:nvPr/>
          </p:nvSpPr>
          <p:spPr bwMode="auto">
            <a:xfrm>
              <a:off x="920832" y="1917658"/>
              <a:ext cx="2687209" cy="2687424"/>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sp>
        <p:nvSpPr>
          <p:cNvPr id="18" name="椭圆 17"/>
          <p:cNvSpPr/>
          <p:nvPr/>
        </p:nvSpPr>
        <p:spPr bwMode="auto">
          <a:xfrm>
            <a:off x="550866" y="2698750"/>
            <a:ext cx="720725" cy="719138"/>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prstClr val="black">
                  <a:lumMod val="85000"/>
                  <a:lumOff val="15000"/>
                </a:prstClr>
              </a:solidFill>
              <a:latin typeface="微软雅黑"/>
              <a:ea typeface="微软雅黑"/>
            </a:endParaRPr>
          </a:p>
        </p:txBody>
      </p:sp>
      <p:sp>
        <p:nvSpPr>
          <p:cNvPr id="19" name="椭圆 18"/>
          <p:cNvSpPr/>
          <p:nvPr/>
        </p:nvSpPr>
        <p:spPr bwMode="auto">
          <a:xfrm>
            <a:off x="3422653" y="874716"/>
            <a:ext cx="720725" cy="720725"/>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sysClr val="window" lastClr="FFFFFF"/>
              </a:solidFill>
              <a:latin typeface="微软雅黑"/>
              <a:ea typeface="微软雅黑"/>
            </a:endParaRPr>
          </a:p>
        </p:txBody>
      </p:sp>
      <p:sp>
        <p:nvSpPr>
          <p:cNvPr id="20" name="椭圆 19"/>
          <p:cNvSpPr/>
          <p:nvPr/>
        </p:nvSpPr>
        <p:spPr bwMode="auto">
          <a:xfrm>
            <a:off x="6337300" y="2395541"/>
            <a:ext cx="719138" cy="720725"/>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sysClr val="window" lastClr="FFFFFF"/>
              </a:solidFill>
              <a:latin typeface="微软雅黑"/>
              <a:ea typeface="微软雅黑"/>
            </a:endParaRPr>
          </a:p>
        </p:txBody>
      </p:sp>
      <p:sp>
        <p:nvSpPr>
          <p:cNvPr id="21" name="TextBox 20"/>
          <p:cNvSpPr txBox="1">
            <a:spLocks noChangeArrowheads="1"/>
          </p:cNvSpPr>
          <p:nvPr/>
        </p:nvSpPr>
        <p:spPr bwMode="auto">
          <a:xfrm>
            <a:off x="659255" y="2882902"/>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2" name="TextBox 21"/>
          <p:cNvSpPr txBox="1">
            <a:spLocks noChangeArrowheads="1"/>
          </p:cNvSpPr>
          <p:nvPr/>
        </p:nvSpPr>
        <p:spPr bwMode="auto">
          <a:xfrm>
            <a:off x="3528661" y="1087440"/>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3" name="TextBox 22"/>
          <p:cNvSpPr txBox="1">
            <a:spLocks noChangeArrowheads="1"/>
          </p:cNvSpPr>
          <p:nvPr/>
        </p:nvSpPr>
        <p:spPr bwMode="auto">
          <a:xfrm>
            <a:off x="6455217" y="2595565"/>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4" name="TextBox 23"/>
          <p:cNvSpPr txBox="1">
            <a:spLocks noChangeArrowheads="1"/>
          </p:cNvSpPr>
          <p:nvPr/>
        </p:nvSpPr>
        <p:spPr bwMode="auto">
          <a:xfrm>
            <a:off x="801688" y="1379539"/>
            <a:ext cx="1943100"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a:solidFill>
                <a:srgbClr val="000000"/>
              </a:solidFill>
              <a:latin typeface="微软雅黑" pitchFamily="34" charset="-122"/>
              <a:ea typeface="微软雅黑" pitchFamily="34" charset="-122"/>
            </a:endParaRPr>
          </a:p>
        </p:txBody>
      </p:sp>
      <p:sp>
        <p:nvSpPr>
          <p:cNvPr id="25" name="TextBox 24"/>
          <p:cNvSpPr txBox="1">
            <a:spLocks noChangeArrowheads="1"/>
          </p:cNvSpPr>
          <p:nvPr/>
        </p:nvSpPr>
        <p:spPr bwMode="auto">
          <a:xfrm>
            <a:off x="3514725" y="3484564"/>
            <a:ext cx="1944688"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a:solidFill>
                <a:srgbClr val="000000"/>
              </a:solidFill>
              <a:latin typeface="微软雅黑" pitchFamily="34" charset="-122"/>
              <a:ea typeface="微软雅黑" pitchFamily="34" charset="-122"/>
            </a:endParaRPr>
          </a:p>
        </p:txBody>
      </p:sp>
      <p:sp>
        <p:nvSpPr>
          <p:cNvPr id="26" name="TextBox 25"/>
          <p:cNvSpPr txBox="1">
            <a:spLocks noChangeArrowheads="1"/>
          </p:cNvSpPr>
          <p:nvPr/>
        </p:nvSpPr>
        <p:spPr bwMode="auto">
          <a:xfrm>
            <a:off x="6553200" y="950914"/>
            <a:ext cx="1943100"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Scale>
                                      <p:cBhvr>
                                        <p:cTn id="21"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18"/>
                                        </p:tgtEl>
                                        <p:attrNameLst>
                                          <p:attrName>ppt_x</p:attrName>
                                          <p:attrName>ppt_y</p:attrName>
                                        </p:attrNameLst>
                                      </p:cBhvr>
                                    </p:animMotion>
                                    <p:animEffect transition="in" filter="fade">
                                      <p:cBhvr>
                                        <p:cTn id="23" dur="500"/>
                                        <p:tgtEl>
                                          <p:spTgt spid="18"/>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Scale>
                                      <p:cBhvr>
                                        <p:cTn id="26"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21"/>
                                        </p:tgtEl>
                                        <p:attrNameLst>
                                          <p:attrName>ppt_x</p:attrName>
                                          <p:attrName>ppt_y</p:attrName>
                                        </p:attrNameLst>
                                      </p:cBhvr>
                                    </p:animMotion>
                                    <p:animEffect transition="in" filter="fade">
                                      <p:cBhvr>
                                        <p:cTn id="28" dur="500"/>
                                        <p:tgtEl>
                                          <p:spTgt spid="21"/>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Scale>
                                      <p:cBhvr>
                                        <p:cTn id="42"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19"/>
                                        </p:tgtEl>
                                        <p:attrNameLst>
                                          <p:attrName>ppt_x</p:attrName>
                                          <p:attrName>ppt_y</p:attrName>
                                        </p:attrNameLst>
                                      </p:cBhvr>
                                    </p:animMotion>
                                    <p:animEffect transition="in" filter="fade">
                                      <p:cBhvr>
                                        <p:cTn id="44" dur="500"/>
                                        <p:tgtEl>
                                          <p:spTgt spid="19"/>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Scale>
                                      <p:cBhvr>
                                        <p:cTn id="47" dur="5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22"/>
                                        </p:tgtEl>
                                        <p:attrNameLst>
                                          <p:attrName>ppt_x</p:attrName>
                                          <p:attrName>ppt_y</p:attrName>
                                        </p:attrNameLst>
                                      </p:cBhvr>
                                    </p:animMotion>
                                    <p:animEffect transition="in" filter="fade">
                                      <p:cBhvr>
                                        <p:cTn id="49" dur="500"/>
                                        <p:tgtEl>
                                          <p:spTgt spid="22"/>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Scale>
                                      <p:cBhvr>
                                        <p:cTn id="63"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20"/>
                                        </p:tgtEl>
                                        <p:attrNameLst>
                                          <p:attrName>ppt_x</p:attrName>
                                          <p:attrName>ppt_y</p:attrName>
                                        </p:attrNameLst>
                                      </p:cBhvr>
                                    </p:animMotion>
                                    <p:animEffect transition="in" filter="fade">
                                      <p:cBhvr>
                                        <p:cTn id="65" dur="500"/>
                                        <p:tgtEl>
                                          <p:spTgt spid="20"/>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Scale>
                                      <p:cBhvr>
                                        <p:cTn id="68"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23"/>
                                        </p:tgtEl>
                                        <p:attrNameLst>
                                          <p:attrName>ppt_x</p:attrName>
                                          <p:attrName>ppt_y</p:attrName>
                                        </p:attrNameLst>
                                      </p:cBhvr>
                                    </p:animMotion>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9" grpId="0" animBg="1"/>
      <p:bldP spid="20" grpId="0" animBg="1"/>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22" name="组合 21"/>
          <p:cNvGrpSpPr/>
          <p:nvPr/>
        </p:nvGrpSpPr>
        <p:grpSpPr>
          <a:xfrm>
            <a:off x="899595" y="3077695"/>
            <a:ext cx="1943101" cy="242888"/>
            <a:chOff x="865188" y="3173686"/>
            <a:chExt cx="1943101" cy="242888"/>
          </a:xfrm>
          <a:gradFill>
            <a:gsLst>
              <a:gs pos="0">
                <a:srgbClr val="8A0012"/>
              </a:gs>
              <a:gs pos="50000">
                <a:srgbClr val="E01425"/>
              </a:gs>
              <a:gs pos="100000">
                <a:srgbClr val="DF6342"/>
              </a:gs>
            </a:gsLst>
            <a:lin ang="5400000" scaled="0"/>
          </a:gradFill>
        </p:grpSpPr>
        <p:sp>
          <p:nvSpPr>
            <p:cNvPr id="23"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sp>
          <p:nvSpPr>
            <p:cNvPr id="24"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25" name="组合 24"/>
          <p:cNvGrpSpPr/>
          <p:nvPr/>
        </p:nvGrpSpPr>
        <p:grpSpPr>
          <a:xfrm>
            <a:off x="2722043" y="3077695"/>
            <a:ext cx="2692401" cy="242888"/>
            <a:chOff x="2687638" y="3173686"/>
            <a:chExt cx="2692401" cy="242888"/>
          </a:xfrm>
          <a:gradFill>
            <a:gsLst>
              <a:gs pos="0">
                <a:srgbClr val="8A0012"/>
              </a:gs>
              <a:gs pos="50000">
                <a:srgbClr val="E01425"/>
              </a:gs>
              <a:gs pos="100000">
                <a:srgbClr val="DF6342"/>
              </a:gs>
            </a:gsLst>
            <a:lin ang="5400000" scaled="0"/>
          </a:gradFill>
        </p:grpSpPr>
        <p:sp>
          <p:nvSpPr>
            <p:cNvPr id="26"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sp>
          <p:nvSpPr>
            <p:cNvPr id="27"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grpSp>
      <p:sp>
        <p:nvSpPr>
          <p:cNvPr id="28" name="Freeform 382"/>
          <p:cNvSpPr>
            <a:spLocks/>
          </p:cNvSpPr>
          <p:nvPr/>
        </p:nvSpPr>
        <p:spPr bwMode="auto">
          <a:xfrm>
            <a:off x="5268393" y="3077695"/>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gradFill>
            <a:gsLst>
              <a:gs pos="0">
                <a:srgbClr val="8A0012"/>
              </a:gs>
              <a:gs pos="50000">
                <a:srgbClr val="E01425"/>
              </a:gs>
              <a:gs pos="100000">
                <a:srgbClr val="DF6342"/>
              </a:gs>
            </a:gsLst>
            <a:lin ang="5400000" scaled="0"/>
          </a:gradFill>
          <a:ln>
            <a:noFill/>
          </a:ln>
          <a:extLst/>
        </p:spPr>
        <p:txBody>
          <a:bodyPr lIns="91434" tIns="45717" rIns="91434" bIns="45717"/>
          <a:lstStyle/>
          <a:p>
            <a:pPr fontAlgn="base">
              <a:spcBef>
                <a:spcPct val="0"/>
              </a:spcBef>
              <a:spcAft>
                <a:spcPct val="0"/>
              </a:spcAft>
              <a:defRPr/>
            </a:pPr>
            <a:endParaRPr lang="zh-CN" altLang="en-US" sz="1600" kern="0">
              <a:solidFill>
                <a:srgbClr val="C00000"/>
              </a:solidFill>
            </a:endParaRPr>
          </a:p>
        </p:txBody>
      </p:sp>
      <p:grpSp>
        <p:nvGrpSpPr>
          <p:cNvPr id="29" name="组合 28"/>
          <p:cNvGrpSpPr/>
          <p:nvPr/>
        </p:nvGrpSpPr>
        <p:grpSpPr>
          <a:xfrm>
            <a:off x="6599513" y="2937993"/>
            <a:ext cx="525463" cy="522288"/>
            <a:chOff x="6635751" y="3033986"/>
            <a:chExt cx="525463" cy="522288"/>
          </a:xfrm>
        </p:grpSpPr>
        <p:sp>
          <p:nvSpPr>
            <p:cNvPr id="30" name="Oval 414"/>
            <p:cNvSpPr>
              <a:spLocks noChangeArrowheads="1"/>
            </p:cNvSpPr>
            <p:nvPr/>
          </p:nvSpPr>
          <p:spPr bwMode="auto">
            <a:xfrm>
              <a:off x="6635751" y="3033986"/>
              <a:ext cx="525463"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1" name="Oval 415"/>
            <p:cNvSpPr>
              <a:spLocks noChangeArrowheads="1"/>
            </p:cNvSpPr>
            <p:nvPr/>
          </p:nvSpPr>
          <p:spPr bwMode="auto">
            <a:xfrm>
              <a:off x="67897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32" name="组合 31"/>
          <p:cNvGrpSpPr/>
          <p:nvPr/>
        </p:nvGrpSpPr>
        <p:grpSpPr>
          <a:xfrm>
            <a:off x="4117457" y="2937993"/>
            <a:ext cx="523875" cy="522288"/>
            <a:chOff x="4083051" y="3033986"/>
            <a:chExt cx="523875" cy="522288"/>
          </a:xfrm>
        </p:grpSpPr>
        <p:sp>
          <p:nvSpPr>
            <p:cNvPr id="33" name="Oval 416"/>
            <p:cNvSpPr>
              <a:spLocks noChangeArrowheads="1"/>
            </p:cNvSpPr>
            <p:nvPr/>
          </p:nvSpPr>
          <p:spPr bwMode="auto">
            <a:xfrm>
              <a:off x="4083051" y="3033986"/>
              <a:ext cx="523875"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4" name="Oval 417"/>
            <p:cNvSpPr>
              <a:spLocks noChangeArrowheads="1"/>
            </p:cNvSpPr>
            <p:nvPr/>
          </p:nvSpPr>
          <p:spPr bwMode="auto">
            <a:xfrm>
              <a:off x="42370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35" name="组合 34"/>
          <p:cNvGrpSpPr/>
          <p:nvPr/>
        </p:nvGrpSpPr>
        <p:grpSpPr>
          <a:xfrm>
            <a:off x="1602857" y="2937993"/>
            <a:ext cx="523875" cy="522288"/>
            <a:chOff x="1568451" y="3033986"/>
            <a:chExt cx="523875" cy="522288"/>
          </a:xfrm>
        </p:grpSpPr>
        <p:sp>
          <p:nvSpPr>
            <p:cNvPr id="36" name="Oval 416"/>
            <p:cNvSpPr>
              <a:spLocks noChangeArrowheads="1"/>
            </p:cNvSpPr>
            <p:nvPr/>
          </p:nvSpPr>
          <p:spPr bwMode="auto">
            <a:xfrm>
              <a:off x="1568451" y="3033986"/>
              <a:ext cx="523875"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7" name="Oval 417"/>
            <p:cNvSpPr>
              <a:spLocks noChangeArrowheads="1"/>
            </p:cNvSpPr>
            <p:nvPr/>
          </p:nvSpPr>
          <p:spPr bwMode="auto">
            <a:xfrm>
              <a:off x="17224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sp>
        <p:nvSpPr>
          <p:cNvPr id="38" name="TextBox 692"/>
          <p:cNvSpPr txBox="1"/>
          <p:nvPr/>
        </p:nvSpPr>
        <p:spPr bwMode="auto">
          <a:xfrm>
            <a:off x="1023209" y="3746528"/>
            <a:ext cx="2595582" cy="769441"/>
          </a:xfrm>
          <a:prstGeom prst="rect">
            <a:avLst/>
          </a:prstGeom>
          <a:noFill/>
        </p:spPr>
        <p:txBody>
          <a:bodyPr wrap="none" lIns="91434" tIns="45717" rIns="91434" bIns="45717">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4400" spc="300" dirty="0">
                <a:solidFill>
                  <a:prstClr val="black">
                    <a:lumMod val="65000"/>
                    <a:lumOff val="35000"/>
                  </a:prstClr>
                </a:solidFill>
                <a:latin typeface="微软雅黑" pitchFamily="34" charset="-122"/>
                <a:ea typeface="微软雅黑" pitchFamily="34" charset="-122"/>
                <a:cs typeface="Arial" pitchFamily="34" charset="0"/>
              </a:rPr>
              <a:t>添加标题</a:t>
            </a:r>
          </a:p>
        </p:txBody>
      </p:sp>
      <p:sp>
        <p:nvSpPr>
          <p:cNvPr id="39" name="矩形 1"/>
          <p:cNvSpPr>
            <a:spLocks noChangeArrowheads="1"/>
          </p:cNvSpPr>
          <p:nvPr/>
        </p:nvSpPr>
        <p:spPr bwMode="auto">
          <a:xfrm>
            <a:off x="3510214" y="3866877"/>
            <a:ext cx="4734197" cy="611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gn="just" defTabSz="816212"/>
            <a:r>
              <a:rPr lang="zh-CN" altLang="en-US" sz="1100" dirty="0">
                <a:solidFill>
                  <a:prstClr val="black">
                    <a:lumMod val="65000"/>
                    <a:lumOff val="35000"/>
                  </a:prstClr>
                </a:solidFill>
                <a:latin typeface="微软雅黑" pitchFamily="34" charset="-122"/>
                <a:ea typeface="微软雅黑"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a:t>
            </a:r>
          </a:p>
        </p:txBody>
      </p:sp>
      <p:grpSp>
        <p:nvGrpSpPr>
          <p:cNvPr id="40" name="组合 39"/>
          <p:cNvGrpSpPr/>
          <p:nvPr/>
        </p:nvGrpSpPr>
        <p:grpSpPr>
          <a:xfrm>
            <a:off x="1920358" y="1107605"/>
            <a:ext cx="1761331" cy="1722438"/>
            <a:chOff x="1885951" y="1203598"/>
            <a:chExt cx="1761331" cy="1722438"/>
          </a:xfrm>
        </p:grpSpPr>
        <p:sp>
          <p:nvSpPr>
            <p:cNvPr id="41"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42" name="TextBox 692"/>
            <p:cNvSpPr txBox="1"/>
            <p:nvPr/>
          </p:nvSpPr>
          <p:spPr bwMode="auto">
            <a:xfrm>
              <a:off x="2049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43"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fontAlgn="base">
                <a:spcBef>
                  <a:spcPct val="0"/>
                </a:spcBef>
                <a:spcAft>
                  <a:spcPct val="0"/>
                </a:spcAft>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44" name="直接连接符 43"/>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45" name="组合 44"/>
          <p:cNvGrpSpPr/>
          <p:nvPr/>
        </p:nvGrpSpPr>
        <p:grpSpPr>
          <a:xfrm>
            <a:off x="4211119" y="1148880"/>
            <a:ext cx="1709738" cy="1722438"/>
            <a:chOff x="4176714" y="1244873"/>
            <a:chExt cx="1709738" cy="1722438"/>
          </a:xfrm>
        </p:grpSpPr>
        <p:sp>
          <p:nvSpPr>
            <p:cNvPr id="46"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47" name="TextBox 692"/>
            <p:cNvSpPr txBox="1"/>
            <p:nvPr/>
          </p:nvSpPr>
          <p:spPr bwMode="auto">
            <a:xfrm>
              <a:off x="4335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48"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49" name="直接连接符 48"/>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50" name="组合 49"/>
          <p:cNvGrpSpPr/>
          <p:nvPr/>
        </p:nvGrpSpPr>
        <p:grpSpPr>
          <a:xfrm>
            <a:off x="6603480" y="1126658"/>
            <a:ext cx="1781746" cy="1725613"/>
            <a:chOff x="6569076" y="1222648"/>
            <a:chExt cx="1781746" cy="1725613"/>
          </a:xfrm>
          <a:solidFill>
            <a:srgbClr val="9BBB59">
              <a:lumMod val="75000"/>
            </a:srgbClr>
          </a:solidFill>
        </p:grpSpPr>
        <p:sp>
          <p:nvSpPr>
            <p:cNvPr id="51"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52" name="TextBox 692"/>
            <p:cNvSpPr txBox="1"/>
            <p:nvPr/>
          </p:nvSpPr>
          <p:spPr bwMode="auto">
            <a:xfrm>
              <a:off x="67359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53" name="矩形 1"/>
            <p:cNvSpPr>
              <a:spLocks noChangeArrowheads="1"/>
            </p:cNvSpPr>
            <p:nvPr/>
          </p:nvSpPr>
          <p:spPr bwMode="auto">
            <a:xfrm>
              <a:off x="6636473" y="2021133"/>
              <a:ext cx="1714349"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54" name="直接连接符 53"/>
            <p:cNvCxnSpPr/>
            <p:nvPr/>
          </p:nvCxnSpPr>
          <p:spPr>
            <a:xfrm>
              <a:off x="6697816" y="1965577"/>
              <a:ext cx="1388637" cy="0"/>
            </a:xfrm>
            <a:prstGeom prst="line">
              <a:avLst/>
            </a:prstGeom>
            <a:grpFill/>
            <a:ln w="9525" cap="flat" cmpd="sng" algn="ctr">
              <a:solidFill>
                <a:sysClr val="window" lastClr="FFFFFF"/>
              </a:solidFill>
              <a:prstDash val="solid"/>
            </a:ln>
            <a:effectLst/>
          </p:spPr>
        </p:cxn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200" fill="hold"/>
                                            <p:tgtEl>
                                              <p:spTgt spid="35"/>
                                            </p:tgtEl>
                                            <p:attrNameLst>
                                              <p:attrName>ppt_w</p:attrName>
                                            </p:attrNameLst>
                                          </p:cBhvr>
                                          <p:tavLst>
                                            <p:tav tm="0">
                                              <p:val>
                                                <p:fltVal val="0"/>
                                              </p:val>
                                            </p:tav>
                                            <p:tav tm="100000">
                                              <p:val>
                                                <p:strVal val="#ppt_w"/>
                                              </p:val>
                                            </p:tav>
                                          </p:tavLst>
                                        </p:anim>
                                        <p:anim calcmode="lin" valueType="num">
                                          <p:cBhvr>
                                            <p:cTn id="16" dur="200" fill="hold"/>
                                            <p:tgtEl>
                                              <p:spTgt spid="35"/>
                                            </p:tgtEl>
                                            <p:attrNameLst>
                                              <p:attrName>ppt_h</p:attrName>
                                            </p:attrNameLst>
                                          </p:cBhvr>
                                          <p:tavLst>
                                            <p:tav tm="0">
                                              <p:val>
                                                <p:fltVal val="0"/>
                                              </p:val>
                                            </p:tav>
                                            <p:tav tm="100000">
                                              <p:val>
                                                <p:strVal val="#ppt_h"/>
                                              </p:val>
                                            </p:tav>
                                          </p:tavLst>
                                        </p:anim>
                                        <p:animEffect transition="in" filter="fade">
                                          <p:cBhvr>
                                            <p:cTn id="17" dur="200"/>
                                            <p:tgtEl>
                                              <p:spTgt spid="35"/>
                                            </p:tgtEl>
                                          </p:cBhvr>
                                        </p:animEffect>
                                      </p:childTnLst>
                                    </p:cTn>
                                  </p:par>
                                  <p:par>
                                    <p:cTn id="18" presetID="6" presetClass="emph" presetSubtype="0" autoRev="1" fill="hold" nodeType="withEffect">
                                      <p:stCondLst>
                                        <p:cond delay="200"/>
                                      </p:stCondLst>
                                      <p:childTnLst>
                                        <p:animScale>
                                          <p:cBhvr>
                                            <p:cTn id="19" dur="100" fill="hold"/>
                                            <p:tgtEl>
                                              <p:spTgt spid="35"/>
                                            </p:tgtEl>
                                          </p:cBhvr>
                                          <p:by x="130000" y="130000"/>
                                        </p:animScale>
                                      </p:childTnLst>
                                    </p:cTn>
                                  </p:par>
                                </p:childTnLst>
                              </p:cTn>
                            </p:par>
                            <p:par>
                              <p:cTn id="20" fill="hold">
                                <p:stCondLst>
                                  <p:cond delay="1400"/>
                                </p:stCondLst>
                                <p:childTnLst>
                                  <p:par>
                                    <p:cTn id="21" presetID="2" presetClass="entr" presetSubtype="8" fill="hold" nodeType="afterEffect" p14:presetBounceEnd="63333">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14:bounceEnd="63333">
                                          <p:cBhvr additive="base">
                                            <p:cTn id="23" dur="300" fill="hold"/>
                                            <p:tgtEl>
                                              <p:spTgt spid="40"/>
                                            </p:tgtEl>
                                            <p:attrNameLst>
                                              <p:attrName>ppt_x</p:attrName>
                                            </p:attrNameLst>
                                          </p:cBhvr>
                                          <p:tavLst>
                                            <p:tav tm="0">
                                              <p:val>
                                                <p:strVal val="0-#ppt_w/2"/>
                                              </p:val>
                                            </p:tav>
                                            <p:tav tm="100000">
                                              <p:val>
                                                <p:strVal val="#ppt_x"/>
                                              </p:val>
                                            </p:tav>
                                          </p:tavLst>
                                        </p:anim>
                                        <p:anim calcmode="lin" valueType="num" p14:bounceEnd="63333">
                                          <p:cBhvr additive="base">
                                            <p:cTn id="24" dur="3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22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6" presetClass="emph" presetSubtype="0" autoRev="1" fill="hold" nodeType="withEffect">
                                      <p:stCondLst>
                                        <p:cond delay="200"/>
                                      </p:stCondLst>
                                      <p:childTnLst>
                                        <p:animScale>
                                          <p:cBhvr>
                                            <p:cTn id="36" dur="100" fill="hold"/>
                                            <p:tgtEl>
                                              <p:spTgt spid="32"/>
                                            </p:tgtEl>
                                          </p:cBhvr>
                                          <p:by x="130000" y="130000"/>
                                        </p:animScale>
                                      </p:childTnLst>
                                    </p:cTn>
                                  </p:par>
                                </p:childTnLst>
                              </p:cTn>
                            </p:par>
                            <p:par>
                              <p:cTn id="37" fill="hold">
                                <p:stCondLst>
                                  <p:cond delay="2600"/>
                                </p:stCondLst>
                                <p:childTnLst>
                                  <p:par>
                                    <p:cTn id="38" presetID="2" presetClass="entr" presetSubtype="8" fill="hold" nodeType="afterEffect" p14:presetBounceEnd="63333">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63333">
                                          <p:cBhvr additive="base">
                                            <p:cTn id="40" dur="300" fill="hold"/>
                                            <p:tgtEl>
                                              <p:spTgt spid="45"/>
                                            </p:tgtEl>
                                            <p:attrNameLst>
                                              <p:attrName>ppt_x</p:attrName>
                                            </p:attrNameLst>
                                          </p:cBhvr>
                                          <p:tavLst>
                                            <p:tav tm="0">
                                              <p:val>
                                                <p:strVal val="0-#ppt_w/2"/>
                                              </p:val>
                                            </p:tav>
                                            <p:tav tm="100000">
                                              <p:val>
                                                <p:strVal val="#ppt_x"/>
                                              </p:val>
                                            </p:tav>
                                          </p:tavLst>
                                        </p:anim>
                                        <p:anim calcmode="lin" valueType="num" p14:bounceEnd="63333">
                                          <p:cBhvr additive="base">
                                            <p:cTn id="41" dur="300" fill="hold"/>
                                            <p:tgtEl>
                                              <p:spTgt spid="45"/>
                                            </p:tgtEl>
                                            <p:attrNameLst>
                                              <p:attrName>ppt_y</p:attrName>
                                            </p:attrNameLst>
                                          </p:cBhvr>
                                          <p:tavLst>
                                            <p:tav tm="0">
                                              <p:val>
                                                <p:strVal val="#ppt_y"/>
                                              </p:val>
                                            </p:tav>
                                            <p:tav tm="100000">
                                              <p:val>
                                                <p:strVal val="#ppt_y"/>
                                              </p:val>
                                            </p:tav>
                                          </p:tavLst>
                                        </p:anim>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200" fill="hold"/>
                                            <p:tgtEl>
                                              <p:spTgt spid="29"/>
                                            </p:tgtEl>
                                            <p:attrNameLst>
                                              <p:attrName>ppt_w</p:attrName>
                                            </p:attrNameLst>
                                          </p:cBhvr>
                                          <p:tavLst>
                                            <p:tav tm="0">
                                              <p:val>
                                                <p:fltVal val="0"/>
                                              </p:val>
                                            </p:tav>
                                            <p:tav tm="100000">
                                              <p:val>
                                                <p:strVal val="#ppt_w"/>
                                              </p:val>
                                            </p:tav>
                                          </p:tavLst>
                                        </p:anim>
                                        <p:anim calcmode="lin" valueType="num">
                                          <p:cBhvr>
                                            <p:cTn id="50" dur="200" fill="hold"/>
                                            <p:tgtEl>
                                              <p:spTgt spid="29"/>
                                            </p:tgtEl>
                                            <p:attrNameLst>
                                              <p:attrName>ppt_h</p:attrName>
                                            </p:attrNameLst>
                                          </p:cBhvr>
                                          <p:tavLst>
                                            <p:tav tm="0">
                                              <p:val>
                                                <p:fltVal val="0"/>
                                              </p:val>
                                            </p:tav>
                                            <p:tav tm="100000">
                                              <p:val>
                                                <p:strVal val="#ppt_h"/>
                                              </p:val>
                                            </p:tav>
                                          </p:tavLst>
                                        </p:anim>
                                        <p:animEffect transition="in" filter="fade">
                                          <p:cBhvr>
                                            <p:cTn id="51" dur="200"/>
                                            <p:tgtEl>
                                              <p:spTgt spid="29"/>
                                            </p:tgtEl>
                                          </p:cBhvr>
                                        </p:animEffect>
                                      </p:childTnLst>
                                    </p:cTn>
                                  </p:par>
                                  <p:par>
                                    <p:cTn id="52" presetID="6" presetClass="emph" presetSubtype="0" autoRev="1" fill="hold" nodeType="withEffect">
                                      <p:stCondLst>
                                        <p:cond delay="200"/>
                                      </p:stCondLst>
                                      <p:childTnLst>
                                        <p:animScale>
                                          <p:cBhvr>
                                            <p:cTn id="53" dur="100" fill="hold"/>
                                            <p:tgtEl>
                                              <p:spTgt spid="29"/>
                                            </p:tgtEl>
                                          </p:cBhvr>
                                          <p:by x="130000" y="130000"/>
                                        </p:animScale>
                                      </p:childTnLst>
                                    </p:cTn>
                                  </p:par>
                                </p:childTnLst>
                              </p:cTn>
                            </p:par>
                            <p:par>
                              <p:cTn id="54" fill="hold">
                                <p:stCondLst>
                                  <p:cond delay="3800"/>
                                </p:stCondLst>
                                <p:childTnLst>
                                  <p:par>
                                    <p:cTn id="55" presetID="2" presetClass="entr" presetSubtype="8" fill="hold" nodeType="afterEffect" p14:presetBounceEnd="63333">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14:bounceEnd="63333">
                                          <p:cBhvr additive="base">
                                            <p:cTn id="57" dur="300" fill="hold"/>
                                            <p:tgtEl>
                                              <p:spTgt spid="50"/>
                                            </p:tgtEl>
                                            <p:attrNameLst>
                                              <p:attrName>ppt_x</p:attrName>
                                            </p:attrNameLst>
                                          </p:cBhvr>
                                          <p:tavLst>
                                            <p:tav tm="0">
                                              <p:val>
                                                <p:strVal val="0-#ppt_w/2"/>
                                              </p:val>
                                            </p:tav>
                                            <p:tav tm="100000">
                                              <p:val>
                                                <p:strVal val="#ppt_x"/>
                                              </p:val>
                                            </p:tav>
                                          </p:tavLst>
                                        </p:anim>
                                        <p:anim calcmode="lin" valueType="num" p14:bounceEnd="63333">
                                          <p:cBhvr additive="base">
                                            <p:cTn id="58" dur="300" fill="hold"/>
                                            <p:tgtEl>
                                              <p:spTgt spid="50"/>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8" fill="hold" grpId="0" nodeType="afterEffect" p14:presetBounceEnd="63333">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14:bounceEnd="63333">
                                          <p:cBhvr additive="base">
                                            <p:cTn id="62" dur="300" fill="hold"/>
                                            <p:tgtEl>
                                              <p:spTgt spid="38"/>
                                            </p:tgtEl>
                                            <p:attrNameLst>
                                              <p:attrName>ppt_x</p:attrName>
                                            </p:attrNameLst>
                                          </p:cBhvr>
                                          <p:tavLst>
                                            <p:tav tm="0">
                                              <p:val>
                                                <p:strVal val="0-#ppt_w/2"/>
                                              </p:val>
                                            </p:tav>
                                            <p:tav tm="100000">
                                              <p:val>
                                                <p:strVal val="#ppt_x"/>
                                              </p:val>
                                            </p:tav>
                                          </p:tavLst>
                                        </p:anim>
                                        <p:anim calcmode="lin" valueType="num" p14:bounceEnd="63333">
                                          <p:cBhvr additive="base">
                                            <p:cTn id="63" dur="300" fill="hold"/>
                                            <p:tgtEl>
                                              <p:spTgt spid="38"/>
                                            </p:tgtEl>
                                            <p:attrNameLst>
                                              <p:attrName>ppt_y</p:attrName>
                                            </p:attrNameLst>
                                          </p:cBhvr>
                                          <p:tavLst>
                                            <p:tav tm="0">
                                              <p:val>
                                                <p:strVal val="#ppt_y"/>
                                              </p:val>
                                            </p:tav>
                                            <p:tav tm="100000">
                                              <p:val>
                                                <p:strVal val="#ppt_y"/>
                                              </p:val>
                                            </p:tav>
                                          </p:tavLst>
                                        </p:anim>
                                      </p:childTnLst>
                                    </p:cTn>
                                  </p:par>
                                </p:childTnLst>
                              </p:cTn>
                            </p:par>
                            <p:par>
                              <p:cTn id="64" fill="hold">
                                <p:stCondLst>
                                  <p:cond delay="4400"/>
                                </p:stCondLst>
                                <p:childTnLst>
                                  <p:par>
                                    <p:cTn id="65" presetID="2" presetClass="entr" presetSubtype="2" fill="hold" grpId="0" nodeType="afterEffect" p14:presetBounceEnd="63333">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14:bounceEnd="63333">
                                          <p:cBhvr additive="base">
                                            <p:cTn id="67" dur="300" fill="hold"/>
                                            <p:tgtEl>
                                              <p:spTgt spid="39"/>
                                            </p:tgtEl>
                                            <p:attrNameLst>
                                              <p:attrName>ppt_x</p:attrName>
                                            </p:attrNameLst>
                                          </p:cBhvr>
                                          <p:tavLst>
                                            <p:tav tm="0">
                                              <p:val>
                                                <p:strVal val="1+#ppt_w/2"/>
                                              </p:val>
                                            </p:tav>
                                            <p:tav tm="100000">
                                              <p:val>
                                                <p:strVal val="#ppt_x"/>
                                              </p:val>
                                            </p:tav>
                                          </p:tavLst>
                                        </p:anim>
                                        <p:anim calcmode="lin" valueType="num" p14:bounceEnd="63333">
                                          <p:cBhvr additive="base">
                                            <p:cTn id="68"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animBg="1"/>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200" fill="hold"/>
                                            <p:tgtEl>
                                              <p:spTgt spid="35"/>
                                            </p:tgtEl>
                                            <p:attrNameLst>
                                              <p:attrName>ppt_w</p:attrName>
                                            </p:attrNameLst>
                                          </p:cBhvr>
                                          <p:tavLst>
                                            <p:tav tm="0">
                                              <p:val>
                                                <p:fltVal val="0"/>
                                              </p:val>
                                            </p:tav>
                                            <p:tav tm="100000">
                                              <p:val>
                                                <p:strVal val="#ppt_w"/>
                                              </p:val>
                                            </p:tav>
                                          </p:tavLst>
                                        </p:anim>
                                        <p:anim calcmode="lin" valueType="num">
                                          <p:cBhvr>
                                            <p:cTn id="16" dur="200" fill="hold"/>
                                            <p:tgtEl>
                                              <p:spTgt spid="35"/>
                                            </p:tgtEl>
                                            <p:attrNameLst>
                                              <p:attrName>ppt_h</p:attrName>
                                            </p:attrNameLst>
                                          </p:cBhvr>
                                          <p:tavLst>
                                            <p:tav tm="0">
                                              <p:val>
                                                <p:fltVal val="0"/>
                                              </p:val>
                                            </p:tav>
                                            <p:tav tm="100000">
                                              <p:val>
                                                <p:strVal val="#ppt_h"/>
                                              </p:val>
                                            </p:tav>
                                          </p:tavLst>
                                        </p:anim>
                                        <p:animEffect transition="in" filter="fade">
                                          <p:cBhvr>
                                            <p:cTn id="17" dur="200"/>
                                            <p:tgtEl>
                                              <p:spTgt spid="35"/>
                                            </p:tgtEl>
                                          </p:cBhvr>
                                        </p:animEffect>
                                      </p:childTnLst>
                                    </p:cTn>
                                  </p:par>
                                  <p:par>
                                    <p:cTn id="18" presetID="6" presetClass="emph" presetSubtype="0" autoRev="1" fill="hold" nodeType="withEffect">
                                      <p:stCondLst>
                                        <p:cond delay="200"/>
                                      </p:stCondLst>
                                      <p:childTnLst>
                                        <p:animScale>
                                          <p:cBhvr>
                                            <p:cTn id="19" dur="100" fill="hold"/>
                                            <p:tgtEl>
                                              <p:spTgt spid="35"/>
                                            </p:tgtEl>
                                          </p:cBhvr>
                                          <p:by x="130000" y="130000"/>
                                        </p:animScale>
                                      </p:childTnLst>
                                    </p:cTn>
                                  </p:par>
                                </p:childTnLst>
                              </p:cTn>
                            </p:par>
                            <p:par>
                              <p:cTn id="20" fill="hold">
                                <p:stCondLst>
                                  <p:cond delay="1400"/>
                                </p:stCondLst>
                                <p:childTnLst>
                                  <p:par>
                                    <p:cTn id="21" presetID="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300" fill="hold"/>
                                            <p:tgtEl>
                                              <p:spTgt spid="40"/>
                                            </p:tgtEl>
                                            <p:attrNameLst>
                                              <p:attrName>ppt_x</p:attrName>
                                            </p:attrNameLst>
                                          </p:cBhvr>
                                          <p:tavLst>
                                            <p:tav tm="0">
                                              <p:val>
                                                <p:strVal val="0-#ppt_w/2"/>
                                              </p:val>
                                            </p:tav>
                                            <p:tav tm="100000">
                                              <p:val>
                                                <p:strVal val="#ppt_x"/>
                                              </p:val>
                                            </p:tav>
                                          </p:tavLst>
                                        </p:anim>
                                        <p:anim calcmode="lin" valueType="num">
                                          <p:cBhvr additive="base">
                                            <p:cTn id="24" dur="3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22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6" presetClass="emph" presetSubtype="0" autoRev="1" fill="hold" nodeType="withEffect">
                                      <p:stCondLst>
                                        <p:cond delay="200"/>
                                      </p:stCondLst>
                                      <p:childTnLst>
                                        <p:animScale>
                                          <p:cBhvr>
                                            <p:cTn id="36" dur="100" fill="hold"/>
                                            <p:tgtEl>
                                              <p:spTgt spid="32"/>
                                            </p:tgtEl>
                                          </p:cBhvr>
                                          <p:by x="130000" y="130000"/>
                                        </p:animScale>
                                      </p:childTnLst>
                                    </p:cTn>
                                  </p:par>
                                </p:childTnLst>
                              </p:cTn>
                            </p:par>
                            <p:par>
                              <p:cTn id="37" fill="hold">
                                <p:stCondLst>
                                  <p:cond delay="2600"/>
                                </p:stCondLst>
                                <p:childTnLst>
                                  <p:par>
                                    <p:cTn id="38" presetID="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300" fill="hold"/>
                                            <p:tgtEl>
                                              <p:spTgt spid="45"/>
                                            </p:tgtEl>
                                            <p:attrNameLst>
                                              <p:attrName>ppt_x</p:attrName>
                                            </p:attrNameLst>
                                          </p:cBhvr>
                                          <p:tavLst>
                                            <p:tav tm="0">
                                              <p:val>
                                                <p:strVal val="0-#ppt_w/2"/>
                                              </p:val>
                                            </p:tav>
                                            <p:tav tm="100000">
                                              <p:val>
                                                <p:strVal val="#ppt_x"/>
                                              </p:val>
                                            </p:tav>
                                          </p:tavLst>
                                        </p:anim>
                                        <p:anim calcmode="lin" valueType="num">
                                          <p:cBhvr additive="base">
                                            <p:cTn id="41" dur="300" fill="hold"/>
                                            <p:tgtEl>
                                              <p:spTgt spid="45"/>
                                            </p:tgtEl>
                                            <p:attrNameLst>
                                              <p:attrName>ppt_y</p:attrName>
                                            </p:attrNameLst>
                                          </p:cBhvr>
                                          <p:tavLst>
                                            <p:tav tm="0">
                                              <p:val>
                                                <p:strVal val="#ppt_y"/>
                                              </p:val>
                                            </p:tav>
                                            <p:tav tm="100000">
                                              <p:val>
                                                <p:strVal val="#ppt_y"/>
                                              </p:val>
                                            </p:tav>
                                          </p:tavLst>
                                        </p:anim>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200" fill="hold"/>
                                            <p:tgtEl>
                                              <p:spTgt spid="29"/>
                                            </p:tgtEl>
                                            <p:attrNameLst>
                                              <p:attrName>ppt_w</p:attrName>
                                            </p:attrNameLst>
                                          </p:cBhvr>
                                          <p:tavLst>
                                            <p:tav tm="0">
                                              <p:val>
                                                <p:fltVal val="0"/>
                                              </p:val>
                                            </p:tav>
                                            <p:tav tm="100000">
                                              <p:val>
                                                <p:strVal val="#ppt_w"/>
                                              </p:val>
                                            </p:tav>
                                          </p:tavLst>
                                        </p:anim>
                                        <p:anim calcmode="lin" valueType="num">
                                          <p:cBhvr>
                                            <p:cTn id="50" dur="200" fill="hold"/>
                                            <p:tgtEl>
                                              <p:spTgt spid="29"/>
                                            </p:tgtEl>
                                            <p:attrNameLst>
                                              <p:attrName>ppt_h</p:attrName>
                                            </p:attrNameLst>
                                          </p:cBhvr>
                                          <p:tavLst>
                                            <p:tav tm="0">
                                              <p:val>
                                                <p:fltVal val="0"/>
                                              </p:val>
                                            </p:tav>
                                            <p:tav tm="100000">
                                              <p:val>
                                                <p:strVal val="#ppt_h"/>
                                              </p:val>
                                            </p:tav>
                                          </p:tavLst>
                                        </p:anim>
                                        <p:animEffect transition="in" filter="fade">
                                          <p:cBhvr>
                                            <p:cTn id="51" dur="200"/>
                                            <p:tgtEl>
                                              <p:spTgt spid="29"/>
                                            </p:tgtEl>
                                          </p:cBhvr>
                                        </p:animEffect>
                                      </p:childTnLst>
                                    </p:cTn>
                                  </p:par>
                                  <p:par>
                                    <p:cTn id="52" presetID="6" presetClass="emph" presetSubtype="0" autoRev="1" fill="hold" nodeType="withEffect">
                                      <p:stCondLst>
                                        <p:cond delay="200"/>
                                      </p:stCondLst>
                                      <p:childTnLst>
                                        <p:animScale>
                                          <p:cBhvr>
                                            <p:cTn id="53" dur="100" fill="hold"/>
                                            <p:tgtEl>
                                              <p:spTgt spid="29"/>
                                            </p:tgtEl>
                                          </p:cBhvr>
                                          <p:by x="130000" y="130000"/>
                                        </p:animScale>
                                      </p:childTnLst>
                                    </p:cTn>
                                  </p:par>
                                </p:childTnLst>
                              </p:cTn>
                            </p:par>
                            <p:par>
                              <p:cTn id="54" fill="hold">
                                <p:stCondLst>
                                  <p:cond delay="3800"/>
                                </p:stCondLst>
                                <p:childTnLst>
                                  <p:par>
                                    <p:cTn id="55" presetID="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300" fill="hold"/>
                                            <p:tgtEl>
                                              <p:spTgt spid="50"/>
                                            </p:tgtEl>
                                            <p:attrNameLst>
                                              <p:attrName>ppt_x</p:attrName>
                                            </p:attrNameLst>
                                          </p:cBhvr>
                                          <p:tavLst>
                                            <p:tav tm="0">
                                              <p:val>
                                                <p:strVal val="0-#ppt_w/2"/>
                                              </p:val>
                                            </p:tav>
                                            <p:tav tm="100000">
                                              <p:val>
                                                <p:strVal val="#ppt_x"/>
                                              </p:val>
                                            </p:tav>
                                          </p:tavLst>
                                        </p:anim>
                                        <p:anim calcmode="lin" valueType="num">
                                          <p:cBhvr additive="base">
                                            <p:cTn id="58" dur="300" fill="hold"/>
                                            <p:tgtEl>
                                              <p:spTgt spid="50"/>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300" fill="hold"/>
                                            <p:tgtEl>
                                              <p:spTgt spid="38"/>
                                            </p:tgtEl>
                                            <p:attrNameLst>
                                              <p:attrName>ppt_x</p:attrName>
                                            </p:attrNameLst>
                                          </p:cBhvr>
                                          <p:tavLst>
                                            <p:tav tm="0">
                                              <p:val>
                                                <p:strVal val="0-#ppt_w/2"/>
                                              </p:val>
                                            </p:tav>
                                            <p:tav tm="100000">
                                              <p:val>
                                                <p:strVal val="#ppt_x"/>
                                              </p:val>
                                            </p:tav>
                                          </p:tavLst>
                                        </p:anim>
                                        <p:anim calcmode="lin" valueType="num">
                                          <p:cBhvr additive="base">
                                            <p:cTn id="63" dur="300" fill="hold"/>
                                            <p:tgtEl>
                                              <p:spTgt spid="38"/>
                                            </p:tgtEl>
                                            <p:attrNameLst>
                                              <p:attrName>ppt_y</p:attrName>
                                            </p:attrNameLst>
                                          </p:cBhvr>
                                          <p:tavLst>
                                            <p:tav tm="0">
                                              <p:val>
                                                <p:strVal val="#ppt_y"/>
                                              </p:val>
                                            </p:tav>
                                            <p:tav tm="100000">
                                              <p:val>
                                                <p:strVal val="#ppt_y"/>
                                              </p:val>
                                            </p:tav>
                                          </p:tavLst>
                                        </p:anim>
                                      </p:childTnLst>
                                    </p:cTn>
                                  </p:par>
                                </p:childTnLst>
                              </p:cTn>
                            </p:par>
                            <p:par>
                              <p:cTn id="64" fill="hold">
                                <p:stCondLst>
                                  <p:cond delay="4400"/>
                                </p:stCondLst>
                                <p:childTnLst>
                                  <p:par>
                                    <p:cTn id="65" presetID="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300" fill="hold"/>
                                            <p:tgtEl>
                                              <p:spTgt spid="39"/>
                                            </p:tgtEl>
                                            <p:attrNameLst>
                                              <p:attrName>ppt_x</p:attrName>
                                            </p:attrNameLst>
                                          </p:cBhvr>
                                          <p:tavLst>
                                            <p:tav tm="0">
                                              <p:val>
                                                <p:strVal val="1+#ppt_w/2"/>
                                              </p:val>
                                            </p:tav>
                                            <p:tav tm="100000">
                                              <p:val>
                                                <p:strVal val="#ppt_x"/>
                                              </p:val>
                                            </p:tav>
                                          </p:tavLst>
                                        </p:anim>
                                        <p:anim calcmode="lin" valueType="num">
                                          <p:cBhvr additive="base">
                                            <p:cTn id="68"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animBg="1"/>
          <p:bldP spid="38" grpId="0"/>
          <p:bldP spid="3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c5aa03a17a6dbcd959fb408f1d583eac821"/>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我的主题色">
      <a:dk1>
        <a:sysClr val="windowText" lastClr="000000"/>
      </a:dk1>
      <a:lt1>
        <a:sysClr val="window" lastClr="FFFFFF"/>
      </a:lt1>
      <a:dk2>
        <a:srgbClr val="E6325C"/>
      </a:dk2>
      <a:lt2>
        <a:srgbClr val="E6325C"/>
      </a:lt2>
      <a:accent1>
        <a:srgbClr val="A3CD39"/>
      </a:accent1>
      <a:accent2>
        <a:srgbClr val="A3CD39"/>
      </a:accent2>
      <a:accent3>
        <a:srgbClr val="4EC0A5"/>
      </a:accent3>
      <a:accent4>
        <a:srgbClr val="4EC0A5"/>
      </a:accent4>
      <a:accent5>
        <a:srgbClr val="E4BE33"/>
      </a:accent5>
      <a:accent6>
        <a:srgbClr val="E4BE3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91434" tIns="45717" rIns="91434" bIns="45717"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755</TotalTime>
  <Words>3091</Words>
  <Application>Microsoft Office PowerPoint</Application>
  <PresentationFormat>全屏显示(16:9)</PresentationFormat>
  <Paragraphs>415</Paragraphs>
  <Slides>36</Slides>
  <Notes>36</Notes>
  <HiddenSlides>0</HiddenSlides>
  <MMClips>1</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36</vt:i4>
      </vt:variant>
    </vt:vector>
  </HeadingPairs>
  <TitlesOfParts>
    <vt:vector size="58" baseType="lpstr">
      <vt:lpstr>Gill Sans</vt:lpstr>
      <vt:lpstr>Helvetica Light</vt:lpstr>
      <vt:lpstr>Kontrapunkt Bob Bold</vt:lpstr>
      <vt:lpstr>Lato Light</vt:lpstr>
      <vt:lpstr>Open Sans</vt:lpstr>
      <vt:lpstr>Open Sans Light</vt:lpstr>
      <vt:lpstr>方正豪体简体</vt:lpstr>
      <vt:lpstr>时尚中黑简体</vt:lpstr>
      <vt:lpstr>宋体</vt:lpstr>
      <vt:lpstr>微软雅黑</vt:lpstr>
      <vt:lpstr>Arial</vt:lpstr>
      <vt:lpstr>Arial Black</vt:lpstr>
      <vt:lpstr>Calibri</vt:lpstr>
      <vt:lpstr>Calibri Light</vt:lpstr>
      <vt:lpstr>Helvetica</vt:lpstr>
      <vt:lpstr>Impact</vt:lpstr>
      <vt:lpstr>Verdana</vt:lpstr>
      <vt:lpstr>Office 主题​​</vt:lpstr>
      <vt:lpstr>1_Office 主题​​</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keywords>CHENYING0907</cp:keywords>
  <dc:description>CHENYING0907</dc:description>
  <cp:lastModifiedBy>Songliang Guo</cp:lastModifiedBy>
  <cp:revision>90</cp:revision>
  <dcterms:created xsi:type="dcterms:W3CDTF">2015-11-30T06:06:03Z</dcterms:created>
  <dcterms:modified xsi:type="dcterms:W3CDTF">2017-03-25T08:56:30Z</dcterms:modified>
</cp:coreProperties>
</file>