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</p:sldIdLst>
  <p:sldSz cx="12192000" cy="6858000"/>
  <p:notesSz cx="6858000" cy="9144000"/>
  <p:embeddedFontLst>
    <p:embeddedFont>
      <p:font typeface="微软雅黑" pitchFamily="34" charset="-122"/>
      <p:regular r:id="rId11"/>
      <p:bold r:id="rId12"/>
    </p:embeddedFont>
    <p:embeddedFont>
      <p:font typeface="Calibri Light" charset="0"/>
      <p:regular r:id="rId13"/>
      <p:italic r:id="rId14"/>
    </p:embeddedFont>
    <p:embeddedFont>
      <p:font typeface="Calibri" pitchFamily="34" charset="0"/>
      <p:regular r:id="rId15"/>
      <p:bold r:id="rId16"/>
      <p:italic r:id="rId17"/>
      <p:boldItalic r:id="rId18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71" d="100"/>
          <a:sy n="71" d="100"/>
        </p:scale>
        <p:origin x="-702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 descr="E:\2013.3.28\党旗\11.11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60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descr="E:\2013.3.28\政府\00.40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33" t="80598" r="50583"/>
          <a:stretch>
            <a:fillRect/>
          </a:stretch>
        </p:blipFill>
        <p:spPr bwMode="auto">
          <a:xfrm>
            <a:off x="2057400" y="6389532"/>
            <a:ext cx="1008063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 descr="E:\2013.3.28\政府\00.50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51" t="73489" r="63167"/>
          <a:stretch>
            <a:fillRect/>
          </a:stretch>
        </p:blipFill>
        <p:spPr bwMode="auto">
          <a:xfrm>
            <a:off x="906463" y="5922807"/>
            <a:ext cx="1508125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8" descr="E:\2013.3.28\政府\00.60.pn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t="66676" r="78835"/>
          <a:stretch>
            <a:fillRect/>
          </a:stretch>
        </p:blipFill>
        <p:spPr bwMode="auto">
          <a:xfrm>
            <a:off x="-3589" y="5570382"/>
            <a:ext cx="1476375" cy="1306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 descr="E:\2013.3.28\政府\00.10.png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50" t="82080" r="10750"/>
          <a:stretch>
            <a:fillRect/>
          </a:stretch>
        </p:blipFill>
        <p:spPr bwMode="auto">
          <a:xfrm>
            <a:off x="9636125" y="6200775"/>
            <a:ext cx="1341438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" descr="E:\2013.3.28\政府\00.30.png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99" t="75415"/>
          <a:stretch>
            <a:fillRect/>
          </a:stretch>
        </p:blipFill>
        <p:spPr bwMode="auto">
          <a:xfrm>
            <a:off x="10409238" y="5592763"/>
            <a:ext cx="1782762" cy="1265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3526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7E03A-C0E7-424B-95BD-177799D2EF69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884A7-C2CD-4B82-86F3-252EFCB463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8899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7E03A-C0E7-424B-95BD-177799D2EF69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884A7-C2CD-4B82-86F3-252EFCB463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866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7E03A-C0E7-424B-95BD-177799D2EF69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884A7-C2CD-4B82-86F3-252EFCB463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7057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7E03A-C0E7-424B-95BD-177799D2EF69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884A7-C2CD-4B82-86F3-252EFCB463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4754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7E03A-C0E7-424B-95BD-177799D2EF69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884A7-C2CD-4B82-86F3-252EFCB463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0019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7E03A-C0E7-424B-95BD-177799D2EF69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884A7-C2CD-4B82-86F3-252EFCB463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4885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7E03A-C0E7-424B-95BD-177799D2EF69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884A7-C2CD-4B82-86F3-252EFCB463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3741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7E03A-C0E7-424B-95BD-177799D2EF69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884A7-C2CD-4B82-86F3-252EFCB463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1023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7E03A-C0E7-424B-95BD-177799D2EF69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884A7-C2CD-4B82-86F3-252EFCB463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2043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7E03A-C0E7-424B-95BD-177799D2EF69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884A7-C2CD-4B82-86F3-252EFCB463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8278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7E03A-C0E7-424B-95BD-177799D2EF69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884A7-C2CD-4B82-86F3-252EFCB463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2092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7.png"/><Relationship Id="rId7" Type="http://schemas.openxmlformats.org/officeDocument/2006/relationships/image" Target="../media/image4.pn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openxmlformats.org/officeDocument/2006/relationships/image" Target="../media/image6.png"/><Relationship Id="rId5" Type="http://schemas.openxmlformats.org/officeDocument/2006/relationships/image" Target="../media/image2.png"/><Relationship Id="rId10" Type="http://schemas.openxmlformats.org/officeDocument/2006/relationships/image" Target="../media/image5.png"/><Relationship Id="rId4" Type="http://schemas.openxmlformats.org/officeDocument/2006/relationships/image" Target="../media/image8.png"/><Relationship Id="rId9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7.png"/><Relationship Id="rId7" Type="http://schemas.openxmlformats.org/officeDocument/2006/relationships/image" Target="../media/image4.pn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openxmlformats.org/officeDocument/2006/relationships/image" Target="../media/image6.png"/><Relationship Id="rId5" Type="http://schemas.openxmlformats.org/officeDocument/2006/relationships/image" Target="../media/image2.png"/><Relationship Id="rId10" Type="http://schemas.openxmlformats.org/officeDocument/2006/relationships/image" Target="../media/image5.png"/><Relationship Id="rId4" Type="http://schemas.openxmlformats.org/officeDocument/2006/relationships/image" Target="../media/image8.png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E:\2013.3.28\党旗\11.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60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" name="组合 80"/>
          <p:cNvGrpSpPr/>
          <p:nvPr/>
        </p:nvGrpSpPr>
        <p:grpSpPr>
          <a:xfrm>
            <a:off x="4871432" y="2388409"/>
            <a:ext cx="1159400" cy="1223811"/>
            <a:chOff x="5900240" y="1999506"/>
            <a:chExt cx="800100" cy="844550"/>
          </a:xfrm>
        </p:grpSpPr>
        <p:pic>
          <p:nvPicPr>
            <p:cNvPr id="69" name="图片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0240" y="1999506"/>
              <a:ext cx="596900" cy="844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0" name="图片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93940" y="2071514"/>
              <a:ext cx="406400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4" name="Picture 6" descr="E:\2013.3.28\政府\00.4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33" t="80598" r="50583"/>
          <a:stretch>
            <a:fillRect/>
          </a:stretch>
        </p:blipFill>
        <p:spPr bwMode="auto">
          <a:xfrm>
            <a:off x="2057400" y="6389532"/>
            <a:ext cx="1008063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" name="Picture 7" descr="E:\2013.3.28\政府\00.50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51" t="73489" r="63167"/>
          <a:stretch>
            <a:fillRect/>
          </a:stretch>
        </p:blipFill>
        <p:spPr bwMode="auto">
          <a:xfrm>
            <a:off x="906463" y="5922807"/>
            <a:ext cx="1508125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" name="Picture 8" descr="E:\2013.3.28\政府\00.60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t="66676" r="78835"/>
          <a:stretch>
            <a:fillRect/>
          </a:stretch>
        </p:blipFill>
        <p:spPr bwMode="auto">
          <a:xfrm>
            <a:off x="-3589" y="5570382"/>
            <a:ext cx="1476375" cy="1306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" name="Picture 6" descr="C:\Users\Administrator.MICROSO-BQCPAHA\Desktop\3058124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53" t="23630" r="42252" b="44170"/>
          <a:stretch>
            <a:fillRect/>
          </a:stretch>
        </p:blipFill>
        <p:spPr bwMode="auto">
          <a:xfrm flipH="1">
            <a:off x="7334249" y="-1060"/>
            <a:ext cx="4857751" cy="35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" name="图片 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7042" y="1010804"/>
            <a:ext cx="3785800" cy="5866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" name="Picture 3" descr="E:\2013.3.28\政府\00.10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50" t="82080" r="10750"/>
          <a:stretch>
            <a:fillRect/>
          </a:stretch>
        </p:blipFill>
        <p:spPr bwMode="auto">
          <a:xfrm>
            <a:off x="9636125" y="6200775"/>
            <a:ext cx="1341438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" name="Picture 5" descr="E:\2013.3.28\政府\00.30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99" t="75415"/>
          <a:stretch>
            <a:fillRect/>
          </a:stretch>
        </p:blipFill>
        <p:spPr bwMode="auto">
          <a:xfrm>
            <a:off x="10409238" y="5592763"/>
            <a:ext cx="1782762" cy="1265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9" name="TextBox 15"/>
          <p:cNvSpPr txBox="1"/>
          <p:nvPr/>
        </p:nvSpPr>
        <p:spPr>
          <a:xfrm>
            <a:off x="-3589" y="2207148"/>
            <a:ext cx="5246206" cy="12003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7200" b="1" dirty="0">
                <a:solidFill>
                  <a:srgbClr val="FF0000"/>
                </a:solidFill>
                <a:latin typeface="叶根友刀锋黑草1.01" panose="02010601030101010101" pitchFamily="2" charset="-122"/>
                <a:ea typeface="叶根友刀锋黑草1.01" panose="02010601030101010101" pitchFamily="2" charset="-122"/>
              </a:rPr>
              <a:t>政党</a:t>
            </a:r>
            <a:r>
              <a:rPr lang="zh-CN" altLang="en-US" sz="7200" b="1" dirty="0" smtClean="0">
                <a:solidFill>
                  <a:srgbClr val="FF0000"/>
                </a:solidFill>
                <a:latin typeface="叶根友刀锋黑草1.01" panose="02010601030101010101" pitchFamily="2" charset="-122"/>
                <a:ea typeface="叶根友刀锋黑草1.01" panose="02010601030101010101" pitchFamily="2" charset="-122"/>
              </a:rPr>
              <a:t>廉</a:t>
            </a:r>
            <a:endParaRPr lang="zh-CN" altLang="en-US" sz="7200" b="1" dirty="0">
              <a:solidFill>
                <a:srgbClr val="FF0000"/>
              </a:solidFill>
              <a:latin typeface="叶根友刀锋黑草1.01" panose="02010601030101010101" pitchFamily="2" charset="-122"/>
              <a:ea typeface="叶根友刀锋黑草1.01" panose="02010601030101010101" pitchFamily="2" charset="-122"/>
            </a:endParaRPr>
          </a:p>
        </p:txBody>
      </p:sp>
      <p:sp>
        <p:nvSpPr>
          <p:cNvPr id="80" name="TextBox 15"/>
          <p:cNvSpPr txBox="1"/>
          <p:nvPr/>
        </p:nvSpPr>
        <p:spPr>
          <a:xfrm>
            <a:off x="1607072" y="3191765"/>
            <a:ext cx="5246206" cy="110799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600" b="1" dirty="0" smtClean="0">
                <a:solidFill>
                  <a:srgbClr val="FF0000"/>
                </a:solidFill>
                <a:latin typeface="叶根友刀锋黑草1.01" panose="02010601030101010101" pitchFamily="2" charset="-122"/>
                <a:ea typeface="叶根友刀锋黑草1.01" panose="02010601030101010101" pitchFamily="2" charset="-122"/>
              </a:rPr>
              <a:t>中国心</a:t>
            </a:r>
            <a:r>
              <a:rPr lang="en-US" altLang="zh-CN" sz="6600" b="1" dirty="0">
                <a:solidFill>
                  <a:srgbClr val="FF0000"/>
                </a:solidFill>
                <a:latin typeface="叶根友刀锋黑草1.01" panose="02010601030101010101" pitchFamily="2" charset="-122"/>
                <a:ea typeface="叶根友刀锋黑草1.01" panose="02010601030101010101" pitchFamily="2" charset="-122"/>
              </a:rPr>
              <a:t>!</a:t>
            </a:r>
            <a:endParaRPr lang="zh-CN" altLang="en-US" sz="6600" b="1" dirty="0">
              <a:solidFill>
                <a:srgbClr val="FF0000"/>
              </a:solidFill>
              <a:latin typeface="叶根友刀锋黑草1.01" panose="02010601030101010101" pitchFamily="2" charset="-122"/>
              <a:ea typeface="叶根友刀锋黑草1.01" panose="02010601030101010101" pitchFamily="2" charset="-122"/>
            </a:endParaRPr>
          </a:p>
        </p:txBody>
      </p:sp>
      <p:pic>
        <p:nvPicPr>
          <p:cNvPr id="71" name="图片 70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1898" y="3271249"/>
            <a:ext cx="926011" cy="977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4945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E:\迅雷下载\shutterstock_547731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84" t="11252" r="27362" b="27283"/>
          <a:stretch>
            <a:fillRect/>
          </a:stretch>
        </p:blipFill>
        <p:spPr bwMode="auto">
          <a:xfrm>
            <a:off x="1536700" y="1771651"/>
            <a:ext cx="2711451" cy="2586567"/>
          </a:xfrm>
          <a:prstGeom prst="rect">
            <a:avLst/>
          </a:prstGeom>
          <a:noFill/>
          <a:ln w="317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E:\迅雷下载\shutterstock_277248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641"/>
          <a:stretch>
            <a:fillRect/>
          </a:stretch>
        </p:blipFill>
        <p:spPr bwMode="auto">
          <a:xfrm>
            <a:off x="4461933" y="1771651"/>
            <a:ext cx="2838451" cy="2586567"/>
          </a:xfrm>
          <a:prstGeom prst="rect">
            <a:avLst/>
          </a:prstGeom>
          <a:noFill/>
          <a:ln w="317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E:\迅雷下载\shutterstock_4402070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53" r="14253"/>
          <a:stretch>
            <a:fillRect/>
          </a:stretch>
        </p:blipFill>
        <p:spPr bwMode="auto">
          <a:xfrm>
            <a:off x="7514167" y="1771652"/>
            <a:ext cx="2868084" cy="2584449"/>
          </a:xfrm>
          <a:prstGeom prst="rect">
            <a:avLst/>
          </a:prstGeom>
          <a:noFill/>
          <a:ln w="317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295" name="组合 47"/>
          <p:cNvGrpSpPr>
            <a:grpSpLocks/>
          </p:cNvGrpSpPr>
          <p:nvPr/>
        </p:nvGrpSpPr>
        <p:grpSpPr bwMode="auto">
          <a:xfrm>
            <a:off x="1519768" y="4595287"/>
            <a:ext cx="2728384" cy="393700"/>
            <a:chOff x="1139825" y="3188819"/>
            <a:chExt cx="2046288" cy="295550"/>
          </a:xfrm>
        </p:grpSpPr>
        <p:cxnSp>
          <p:nvCxnSpPr>
            <p:cNvPr id="34" name="直接连接符 33"/>
            <p:cNvCxnSpPr/>
            <p:nvPr/>
          </p:nvCxnSpPr>
          <p:spPr>
            <a:xfrm>
              <a:off x="1139825" y="3484369"/>
              <a:ext cx="2046288" cy="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310" name="组合 37"/>
            <p:cNvGrpSpPr>
              <a:grpSpLocks/>
            </p:cNvGrpSpPr>
            <p:nvPr/>
          </p:nvGrpSpPr>
          <p:grpSpPr bwMode="auto">
            <a:xfrm>
              <a:off x="1143000" y="3188819"/>
              <a:ext cx="998663" cy="285008"/>
              <a:chOff x="1143000" y="3104384"/>
              <a:chExt cx="998663" cy="285008"/>
            </a:xfrm>
          </p:grpSpPr>
          <p:sp>
            <p:nvSpPr>
              <p:cNvPr id="12311" name="TextBox 9"/>
              <p:cNvSpPr txBox="1">
                <a:spLocks noChangeArrowheads="1"/>
              </p:cNvSpPr>
              <p:nvPr/>
            </p:nvSpPr>
            <p:spPr bwMode="auto">
              <a:xfrm>
                <a:off x="1286621" y="3104384"/>
                <a:ext cx="855042" cy="2850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zh-CN" altLang="en-US" sz="1867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en-US" altLang="zh-CN" sz="1867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" name="五角星 36"/>
              <p:cNvSpPr/>
              <p:nvPr/>
            </p:nvSpPr>
            <p:spPr>
              <a:xfrm>
                <a:off x="1143000" y="3137752"/>
                <a:ext cx="209550" cy="208157"/>
              </a:xfrm>
              <a:prstGeom prst="star5">
                <a:avLst/>
              </a:prstGeom>
              <a:gradFill>
                <a:gsLst>
                  <a:gs pos="0">
                    <a:srgbClr val="9E0000"/>
                  </a:gs>
                  <a:gs pos="80000">
                    <a:srgbClr val="D20014"/>
                  </a:gs>
                  <a:gs pos="100000">
                    <a:srgbClr val="FF000F"/>
                  </a:gs>
                </a:gsLst>
              </a:gradFill>
              <a:ln>
                <a:noFill/>
              </a:ln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2296" name="组合 48"/>
          <p:cNvGrpSpPr>
            <a:grpSpLocks/>
          </p:cNvGrpSpPr>
          <p:nvPr/>
        </p:nvGrpSpPr>
        <p:grpSpPr bwMode="auto">
          <a:xfrm>
            <a:off x="4453467" y="4595287"/>
            <a:ext cx="2728384" cy="393700"/>
            <a:chOff x="3340100" y="3188819"/>
            <a:chExt cx="2046288" cy="295550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3340100" y="3484369"/>
              <a:ext cx="2046288" cy="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305" name="组合 41"/>
            <p:cNvGrpSpPr>
              <a:grpSpLocks/>
            </p:cNvGrpSpPr>
            <p:nvPr/>
          </p:nvGrpSpPr>
          <p:grpSpPr bwMode="auto">
            <a:xfrm>
              <a:off x="3340100" y="3188819"/>
              <a:ext cx="998660" cy="285008"/>
              <a:chOff x="1143003" y="3104384"/>
              <a:chExt cx="998660" cy="285008"/>
            </a:xfrm>
          </p:grpSpPr>
          <p:sp>
            <p:nvSpPr>
              <p:cNvPr id="12306" name="TextBox 9"/>
              <p:cNvSpPr txBox="1">
                <a:spLocks noChangeArrowheads="1"/>
              </p:cNvSpPr>
              <p:nvPr/>
            </p:nvSpPr>
            <p:spPr bwMode="auto">
              <a:xfrm>
                <a:off x="1286621" y="3104384"/>
                <a:ext cx="855042" cy="2850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zh-CN" altLang="en-US" sz="1867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en-US" altLang="zh-CN" sz="1867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" name="五角星 43"/>
              <p:cNvSpPr/>
              <p:nvPr/>
            </p:nvSpPr>
            <p:spPr>
              <a:xfrm>
                <a:off x="1143003" y="3137752"/>
                <a:ext cx="209550" cy="208157"/>
              </a:xfrm>
              <a:prstGeom prst="star5">
                <a:avLst/>
              </a:prstGeom>
              <a:gradFill>
                <a:gsLst>
                  <a:gs pos="0">
                    <a:srgbClr val="9E0000"/>
                  </a:gs>
                  <a:gs pos="80000">
                    <a:srgbClr val="D20014"/>
                  </a:gs>
                  <a:gs pos="100000">
                    <a:srgbClr val="FF000F"/>
                  </a:gs>
                </a:gsLst>
              </a:gradFill>
              <a:ln>
                <a:noFill/>
              </a:ln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2297" name="组合 49"/>
          <p:cNvGrpSpPr>
            <a:grpSpLocks/>
          </p:cNvGrpSpPr>
          <p:nvPr/>
        </p:nvGrpSpPr>
        <p:grpSpPr bwMode="auto">
          <a:xfrm>
            <a:off x="7514167" y="4595287"/>
            <a:ext cx="2747433" cy="393700"/>
            <a:chOff x="5635625" y="3188819"/>
            <a:chExt cx="2060575" cy="295550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5649913" y="3484369"/>
              <a:ext cx="2046287" cy="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300" name="组合 44"/>
            <p:cNvGrpSpPr>
              <a:grpSpLocks/>
            </p:cNvGrpSpPr>
            <p:nvPr/>
          </p:nvGrpSpPr>
          <p:grpSpPr bwMode="auto">
            <a:xfrm>
              <a:off x="5635625" y="3188819"/>
              <a:ext cx="998660" cy="285008"/>
              <a:chOff x="1143003" y="3104384"/>
              <a:chExt cx="998660" cy="285008"/>
            </a:xfrm>
          </p:grpSpPr>
          <p:sp>
            <p:nvSpPr>
              <p:cNvPr id="12301" name="TextBox 9"/>
              <p:cNvSpPr txBox="1">
                <a:spLocks noChangeArrowheads="1"/>
              </p:cNvSpPr>
              <p:nvPr/>
            </p:nvSpPr>
            <p:spPr bwMode="auto">
              <a:xfrm>
                <a:off x="1286621" y="3104384"/>
                <a:ext cx="855042" cy="2850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zh-CN" altLang="en-US" sz="1867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en-US" altLang="zh-CN" sz="1867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" name="五角星 46"/>
              <p:cNvSpPr/>
              <p:nvPr/>
            </p:nvSpPr>
            <p:spPr>
              <a:xfrm>
                <a:off x="1143003" y="3137752"/>
                <a:ext cx="209550" cy="208157"/>
              </a:xfrm>
              <a:prstGeom prst="star5">
                <a:avLst/>
              </a:prstGeom>
              <a:gradFill>
                <a:gsLst>
                  <a:gs pos="0">
                    <a:srgbClr val="9E0000"/>
                  </a:gs>
                  <a:gs pos="80000">
                    <a:srgbClr val="D20014"/>
                  </a:gs>
                  <a:gs pos="100000">
                    <a:srgbClr val="FF000F"/>
                  </a:gs>
                </a:gsLst>
              </a:gradFill>
              <a:ln>
                <a:noFill/>
              </a:ln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7780867" y="301172"/>
            <a:ext cx="5246206" cy="796914"/>
            <a:chOff x="7793567" y="301172"/>
            <a:chExt cx="5246206" cy="796914"/>
          </a:xfrm>
        </p:grpSpPr>
        <p:sp>
          <p:nvSpPr>
            <p:cNvPr id="25" name="TextBox 15"/>
            <p:cNvSpPr txBox="1"/>
            <p:nvPr/>
          </p:nvSpPr>
          <p:spPr>
            <a:xfrm>
              <a:off x="7793567" y="328645"/>
              <a:ext cx="5246206" cy="769441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400" b="1" dirty="0" smtClean="0">
                  <a:solidFill>
                    <a:srgbClr val="FF0000"/>
                  </a:solidFill>
                  <a:latin typeface="叶根友刀锋黑草1.01" panose="02010601030101010101" pitchFamily="2" charset="-122"/>
                  <a:ea typeface="叶根友刀锋黑草1.01" panose="02010601030101010101" pitchFamily="2" charset="-122"/>
                </a:rPr>
                <a:t>中国心</a:t>
              </a:r>
              <a:r>
                <a:rPr lang="en-US" altLang="zh-CN" sz="4400" b="1" dirty="0">
                  <a:solidFill>
                    <a:srgbClr val="FF0000"/>
                  </a:solidFill>
                  <a:latin typeface="叶根友刀锋黑草1.01" panose="02010601030101010101" pitchFamily="2" charset="-122"/>
                  <a:ea typeface="叶根友刀锋黑草1.01" panose="02010601030101010101" pitchFamily="2" charset="-122"/>
                </a:rPr>
                <a:t>!</a:t>
              </a:r>
              <a:endParaRPr lang="zh-CN" altLang="en-US" sz="4400" b="1" dirty="0">
                <a:solidFill>
                  <a:srgbClr val="FF0000"/>
                </a:solidFill>
                <a:latin typeface="叶根友刀锋黑草1.01" panose="02010601030101010101" pitchFamily="2" charset="-122"/>
                <a:ea typeface="叶根友刀锋黑草1.01" panose="02010601030101010101" pitchFamily="2" charset="-122"/>
              </a:endParaRPr>
            </a:p>
          </p:txBody>
        </p:sp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68313" y="301172"/>
              <a:ext cx="755087" cy="7969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73256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41" name="组合 27"/>
          <p:cNvGrpSpPr>
            <a:grpSpLocks/>
          </p:cNvGrpSpPr>
          <p:nvPr/>
        </p:nvGrpSpPr>
        <p:grpSpPr bwMode="auto">
          <a:xfrm>
            <a:off x="6131984" y="4102102"/>
            <a:ext cx="1803400" cy="1553522"/>
            <a:chOff x="4598937" y="2895600"/>
            <a:chExt cx="1352550" cy="1165141"/>
          </a:xfrm>
        </p:grpSpPr>
        <p:grpSp>
          <p:nvGrpSpPr>
            <p:cNvPr id="14352" name="组合 42"/>
            <p:cNvGrpSpPr>
              <a:grpSpLocks/>
            </p:cNvGrpSpPr>
            <p:nvPr/>
          </p:nvGrpSpPr>
          <p:grpSpPr bwMode="auto">
            <a:xfrm>
              <a:off x="4598937" y="3806825"/>
              <a:ext cx="1352550" cy="253916"/>
              <a:chOff x="4895396" y="4011910"/>
              <a:chExt cx="1353049" cy="253172"/>
            </a:xfrm>
          </p:grpSpPr>
          <p:sp>
            <p:nvSpPr>
              <p:cNvPr id="7" name="TextBox 11"/>
              <p:cNvSpPr txBox="1">
                <a:spLocks noChangeArrowheads="1"/>
              </p:cNvSpPr>
              <p:nvPr/>
            </p:nvSpPr>
            <p:spPr bwMode="auto">
              <a:xfrm flipH="1">
                <a:off x="4895396" y="4011910"/>
                <a:ext cx="1252999" cy="253172"/>
              </a:xfrm>
              <a:prstGeom prst="rect">
                <a:avLst/>
              </a:prstGeom>
              <a:noFill/>
              <a:ln>
                <a:noFill/>
              </a:ln>
              <a:effectLst/>
              <a:extLst/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zh-CN" altLang="en-US" sz="1600" kern="0" dirty="0">
                    <a:solidFill>
                      <a:prstClr val="black"/>
                    </a:solidFill>
                    <a:latin typeface="微软雅黑" pitchFamily="34" charset="-122"/>
                    <a:ea typeface="微软雅黑" pitchFamily="34" charset="-122"/>
                  </a:rPr>
                  <a:t>点击添加文本    </a:t>
                </a:r>
                <a:endParaRPr lang="en-US" altLang="zh-CN" sz="1600" kern="0" dirty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cxnSp>
            <p:nvCxnSpPr>
              <p:cNvPr id="8" name="直接连接符 7"/>
              <p:cNvCxnSpPr/>
              <p:nvPr/>
            </p:nvCxnSpPr>
            <p:spPr>
              <a:xfrm>
                <a:off x="5073262" y="4030904"/>
                <a:ext cx="1175183" cy="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4353" name="Picture 3" descr="E:\迅雷下载\shutterstock_10837180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1078"/>
            <a:stretch>
              <a:fillRect/>
            </a:stretch>
          </p:blipFill>
          <p:spPr bwMode="auto">
            <a:xfrm>
              <a:off x="4776737" y="2895600"/>
              <a:ext cx="1162050" cy="868363"/>
            </a:xfrm>
            <a:prstGeom prst="rect">
              <a:avLst/>
            </a:prstGeom>
            <a:solidFill>
              <a:srgbClr val="C00000"/>
            </a:solidFill>
            <a:ln w="3175">
              <a:solidFill>
                <a:srgbClr val="C00000"/>
              </a:solidFill>
              <a:miter lim="800000"/>
              <a:headEnd/>
              <a:tailEnd/>
            </a:ln>
          </p:spPr>
        </p:pic>
      </p:grpSp>
      <p:grpSp>
        <p:nvGrpSpPr>
          <p:cNvPr id="14342" name="组合 28"/>
          <p:cNvGrpSpPr>
            <a:grpSpLocks/>
          </p:cNvGrpSpPr>
          <p:nvPr/>
        </p:nvGrpSpPr>
        <p:grpSpPr bwMode="auto">
          <a:xfrm>
            <a:off x="7935385" y="4102102"/>
            <a:ext cx="1799167" cy="1553522"/>
            <a:chOff x="5951487" y="2895600"/>
            <a:chExt cx="1349375" cy="1165141"/>
          </a:xfrm>
        </p:grpSpPr>
        <p:grpSp>
          <p:nvGrpSpPr>
            <p:cNvPr id="14348" name="组合 43"/>
            <p:cNvGrpSpPr>
              <a:grpSpLocks/>
            </p:cNvGrpSpPr>
            <p:nvPr/>
          </p:nvGrpSpPr>
          <p:grpSpPr bwMode="auto">
            <a:xfrm>
              <a:off x="5951487" y="3806825"/>
              <a:ext cx="1349375" cy="253916"/>
              <a:chOff x="6248445" y="4011910"/>
              <a:chExt cx="1350100" cy="253172"/>
            </a:xfrm>
          </p:grpSpPr>
          <p:sp>
            <p:nvSpPr>
              <p:cNvPr id="10" name="TextBox 11"/>
              <p:cNvSpPr txBox="1">
                <a:spLocks noChangeArrowheads="1"/>
              </p:cNvSpPr>
              <p:nvPr/>
            </p:nvSpPr>
            <p:spPr bwMode="auto">
              <a:xfrm flipH="1">
                <a:off x="6248445" y="4011910"/>
                <a:ext cx="1251622" cy="253172"/>
              </a:xfrm>
              <a:prstGeom prst="rect">
                <a:avLst/>
              </a:prstGeom>
              <a:noFill/>
              <a:ln>
                <a:noFill/>
              </a:ln>
              <a:effectLst/>
              <a:extLst/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zh-CN" altLang="en-US" sz="1600" kern="0" dirty="0">
                    <a:solidFill>
                      <a:prstClr val="black"/>
                    </a:solidFill>
                    <a:latin typeface="微软雅黑" pitchFamily="34" charset="-122"/>
                    <a:ea typeface="微软雅黑" pitchFamily="34" charset="-122"/>
                  </a:rPr>
                  <a:t>点击添加文本    </a:t>
                </a:r>
                <a:endParaRPr lang="en-US" altLang="zh-CN" sz="1600" kern="0" dirty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cxnSp>
            <p:nvCxnSpPr>
              <p:cNvPr id="11" name="直接连接符 10"/>
              <p:cNvCxnSpPr/>
              <p:nvPr/>
            </p:nvCxnSpPr>
            <p:spPr>
              <a:xfrm>
                <a:off x="6423164" y="4030904"/>
                <a:ext cx="1175381" cy="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4349" name="Picture 4" descr="E:\迅雷下载\shutterstock_69470266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0468"/>
            <a:stretch>
              <a:fillRect/>
            </a:stretch>
          </p:blipFill>
          <p:spPr bwMode="auto">
            <a:xfrm>
              <a:off x="6140400" y="2895600"/>
              <a:ext cx="1160462" cy="868363"/>
            </a:xfrm>
            <a:prstGeom prst="rect">
              <a:avLst/>
            </a:prstGeom>
            <a:solidFill>
              <a:srgbClr val="C00000"/>
            </a:solidFill>
            <a:ln w="3175">
              <a:solidFill>
                <a:srgbClr val="C00000"/>
              </a:solidFill>
              <a:miter lim="800000"/>
              <a:headEnd/>
              <a:tailEnd/>
            </a:ln>
          </p:spPr>
        </p:pic>
      </p:grpSp>
      <p:cxnSp>
        <p:nvCxnSpPr>
          <p:cNvPr id="22" name="直接连接符 21"/>
          <p:cNvCxnSpPr/>
          <p:nvPr/>
        </p:nvCxnSpPr>
        <p:spPr>
          <a:xfrm>
            <a:off x="6415618" y="2197100"/>
            <a:ext cx="4373033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344" name="组合 26"/>
          <p:cNvGrpSpPr>
            <a:grpSpLocks/>
          </p:cNvGrpSpPr>
          <p:nvPr/>
        </p:nvGrpSpPr>
        <p:grpSpPr bwMode="auto">
          <a:xfrm>
            <a:off x="6419854" y="1809751"/>
            <a:ext cx="1520480" cy="379656"/>
            <a:chOff x="4814810" y="1175657"/>
            <a:chExt cx="1139815" cy="284742"/>
          </a:xfrm>
        </p:grpSpPr>
        <p:sp>
          <p:nvSpPr>
            <p:cNvPr id="14346" name="TextBox 9"/>
            <p:cNvSpPr txBox="1">
              <a:spLocks noChangeArrowheads="1"/>
            </p:cNvSpPr>
            <p:nvPr/>
          </p:nvSpPr>
          <p:spPr bwMode="auto">
            <a:xfrm>
              <a:off x="5099991" y="1175657"/>
              <a:ext cx="854634" cy="284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zh-CN" altLang="en-US" sz="1867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867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五角星 23"/>
            <p:cNvSpPr/>
            <p:nvPr/>
          </p:nvSpPr>
          <p:spPr>
            <a:xfrm>
              <a:off x="4814810" y="1180419"/>
              <a:ext cx="255465" cy="255588"/>
            </a:xfrm>
            <a:prstGeom prst="star5">
              <a:avLst/>
            </a:prstGeom>
            <a:gradFill>
              <a:gsLst>
                <a:gs pos="0">
                  <a:srgbClr val="9E0000"/>
                </a:gs>
                <a:gs pos="80000">
                  <a:srgbClr val="D20014"/>
                </a:gs>
                <a:gs pos="100000">
                  <a:srgbClr val="FF000F"/>
                </a:gs>
              </a:gsLst>
            </a:gradFill>
            <a:ln>
              <a:noFill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solidFill>
                  <a:prstClr val="white"/>
                </a:solidFill>
              </a:endParaRPr>
            </a:p>
          </p:txBody>
        </p:sp>
      </p:grpSp>
      <p:pic>
        <p:nvPicPr>
          <p:cNvPr id="14345" name="Picture 2" descr="C:\Users\Administrator.MICROSO-BQCPAHA\Desktop\W02009090737731516162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0217" y="1788585"/>
            <a:ext cx="4800600" cy="3839633"/>
          </a:xfrm>
          <a:prstGeom prst="rect">
            <a:avLst/>
          </a:prstGeom>
          <a:solidFill>
            <a:srgbClr val="C00000"/>
          </a:solidFill>
          <a:ln w="3175">
            <a:solidFill>
              <a:srgbClr val="C00000"/>
            </a:solidFill>
            <a:miter lim="800000"/>
            <a:headEnd/>
            <a:tailEnd/>
          </a:ln>
        </p:spPr>
      </p:pic>
      <p:grpSp>
        <p:nvGrpSpPr>
          <p:cNvPr id="20" name="组合 19"/>
          <p:cNvGrpSpPr/>
          <p:nvPr/>
        </p:nvGrpSpPr>
        <p:grpSpPr>
          <a:xfrm>
            <a:off x="7780867" y="301172"/>
            <a:ext cx="5246206" cy="796914"/>
            <a:chOff x="7793567" y="301172"/>
            <a:chExt cx="5246206" cy="796914"/>
          </a:xfrm>
        </p:grpSpPr>
        <p:sp>
          <p:nvSpPr>
            <p:cNvPr id="21" name="TextBox 15"/>
            <p:cNvSpPr txBox="1"/>
            <p:nvPr/>
          </p:nvSpPr>
          <p:spPr>
            <a:xfrm>
              <a:off x="7793567" y="328645"/>
              <a:ext cx="5246206" cy="769441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400" b="1" dirty="0" smtClean="0">
                  <a:solidFill>
                    <a:srgbClr val="FF0000"/>
                  </a:solidFill>
                  <a:latin typeface="叶根友刀锋黑草1.01" panose="02010601030101010101" pitchFamily="2" charset="-122"/>
                  <a:ea typeface="叶根友刀锋黑草1.01" panose="02010601030101010101" pitchFamily="2" charset="-122"/>
                </a:rPr>
                <a:t>中国心</a:t>
              </a:r>
              <a:r>
                <a:rPr lang="en-US" altLang="zh-CN" sz="4400" b="1" dirty="0">
                  <a:solidFill>
                    <a:srgbClr val="FF0000"/>
                  </a:solidFill>
                  <a:latin typeface="叶根友刀锋黑草1.01" panose="02010601030101010101" pitchFamily="2" charset="-122"/>
                  <a:ea typeface="叶根友刀锋黑草1.01" panose="02010601030101010101" pitchFamily="2" charset="-122"/>
                </a:rPr>
                <a:t>!</a:t>
              </a:r>
              <a:endParaRPr lang="zh-CN" altLang="en-US" sz="4400" b="1" dirty="0">
                <a:solidFill>
                  <a:srgbClr val="FF0000"/>
                </a:solidFill>
                <a:latin typeface="叶根友刀锋黑草1.01" panose="02010601030101010101" pitchFamily="2" charset="-122"/>
                <a:ea typeface="叶根友刀锋黑草1.01" panose="02010601030101010101" pitchFamily="2" charset="-122"/>
              </a:endParaRPr>
            </a:p>
          </p:txBody>
        </p:sp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68313" y="301172"/>
              <a:ext cx="755087" cy="7969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413141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组合 2"/>
          <p:cNvGrpSpPr>
            <a:grpSpLocks/>
          </p:cNvGrpSpPr>
          <p:nvPr/>
        </p:nvGrpSpPr>
        <p:grpSpPr bwMode="auto">
          <a:xfrm>
            <a:off x="8208436" y="1608667"/>
            <a:ext cx="1013884" cy="1011767"/>
            <a:chOff x="6393658" y="807189"/>
            <a:chExt cx="836613" cy="835025"/>
          </a:xfrm>
        </p:grpSpPr>
        <p:sp>
          <p:nvSpPr>
            <p:cNvPr id="4" name="Freeform 28"/>
            <p:cNvSpPr>
              <a:spLocks noEditPoints="1"/>
            </p:cNvSpPr>
            <p:nvPr/>
          </p:nvSpPr>
          <p:spPr bwMode="auto">
            <a:xfrm>
              <a:off x="6393658" y="807189"/>
              <a:ext cx="836613" cy="835025"/>
            </a:xfrm>
            <a:custGeom>
              <a:avLst/>
              <a:gdLst>
                <a:gd name="T0" fmla="*/ 112 w 223"/>
                <a:gd name="T1" fmla="*/ 0 h 223"/>
                <a:gd name="T2" fmla="*/ 0 w 223"/>
                <a:gd name="T3" fmla="*/ 111 h 223"/>
                <a:gd name="T4" fmla="*/ 112 w 223"/>
                <a:gd name="T5" fmla="*/ 223 h 223"/>
                <a:gd name="T6" fmla="*/ 223 w 223"/>
                <a:gd name="T7" fmla="*/ 111 h 223"/>
                <a:gd name="T8" fmla="*/ 112 w 223"/>
                <a:gd name="T9" fmla="*/ 0 h 223"/>
                <a:gd name="T10" fmla="*/ 112 w 223"/>
                <a:gd name="T11" fmla="*/ 198 h 223"/>
                <a:gd name="T12" fmla="*/ 25 w 223"/>
                <a:gd name="T13" fmla="*/ 111 h 223"/>
                <a:gd name="T14" fmla="*/ 112 w 223"/>
                <a:gd name="T15" fmla="*/ 25 h 223"/>
                <a:gd name="T16" fmla="*/ 198 w 223"/>
                <a:gd name="T17" fmla="*/ 111 h 223"/>
                <a:gd name="T18" fmla="*/ 112 w 223"/>
                <a:gd name="T19" fmla="*/ 198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3" h="223">
                  <a:moveTo>
                    <a:pt x="112" y="0"/>
                  </a:moveTo>
                  <a:cubicBezTo>
                    <a:pt x="50" y="0"/>
                    <a:pt x="0" y="50"/>
                    <a:pt x="0" y="111"/>
                  </a:cubicBezTo>
                  <a:cubicBezTo>
                    <a:pt x="0" y="173"/>
                    <a:pt x="50" y="223"/>
                    <a:pt x="112" y="223"/>
                  </a:cubicBezTo>
                  <a:cubicBezTo>
                    <a:pt x="173" y="223"/>
                    <a:pt x="223" y="173"/>
                    <a:pt x="223" y="111"/>
                  </a:cubicBezTo>
                  <a:cubicBezTo>
                    <a:pt x="223" y="50"/>
                    <a:pt x="173" y="0"/>
                    <a:pt x="112" y="0"/>
                  </a:cubicBezTo>
                  <a:close/>
                  <a:moveTo>
                    <a:pt x="112" y="198"/>
                  </a:moveTo>
                  <a:cubicBezTo>
                    <a:pt x="64" y="198"/>
                    <a:pt x="25" y="159"/>
                    <a:pt x="25" y="111"/>
                  </a:cubicBezTo>
                  <a:cubicBezTo>
                    <a:pt x="25" y="63"/>
                    <a:pt x="64" y="25"/>
                    <a:pt x="112" y="25"/>
                  </a:cubicBezTo>
                  <a:cubicBezTo>
                    <a:pt x="160" y="25"/>
                    <a:pt x="198" y="63"/>
                    <a:pt x="198" y="111"/>
                  </a:cubicBezTo>
                  <a:cubicBezTo>
                    <a:pt x="198" y="159"/>
                    <a:pt x="160" y="198"/>
                    <a:pt x="112" y="19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2133">
                <a:solidFill>
                  <a:prstClr val="black"/>
                </a:solidFill>
              </a:endParaRPr>
            </a:p>
          </p:txBody>
        </p:sp>
        <p:sp>
          <p:nvSpPr>
            <p:cNvPr id="15405" name="TextBox 682"/>
            <p:cNvSpPr txBox="1">
              <a:spLocks noChangeArrowheads="1"/>
            </p:cNvSpPr>
            <p:nvPr/>
          </p:nvSpPr>
          <p:spPr bwMode="auto">
            <a:xfrm>
              <a:off x="6452712" y="994109"/>
              <a:ext cx="718506" cy="4149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zh-CN" sz="2667">
                  <a:solidFill>
                    <a:srgbClr val="595959"/>
                  </a:solidFill>
                  <a:latin typeface="Arial" panose="020B0604020202020204" pitchFamily="34" charset="0"/>
                  <a:ea typeface="方正中等线简体" pitchFamily="65" charset="-122"/>
                </a:rPr>
                <a:t>19%</a:t>
              </a:r>
              <a:endParaRPr lang="zh-CN" altLang="en-US" sz="2667">
                <a:solidFill>
                  <a:srgbClr val="595959"/>
                </a:solidFill>
                <a:latin typeface="Arial" panose="020B0604020202020204" pitchFamily="34" charset="0"/>
                <a:ea typeface="方正中等线简体" pitchFamily="65" charset="-122"/>
              </a:endParaRPr>
            </a:p>
          </p:txBody>
        </p:sp>
      </p:grpSp>
      <p:grpSp>
        <p:nvGrpSpPr>
          <p:cNvPr id="15363" name="组合 5"/>
          <p:cNvGrpSpPr>
            <a:grpSpLocks/>
          </p:cNvGrpSpPr>
          <p:nvPr/>
        </p:nvGrpSpPr>
        <p:grpSpPr bwMode="auto">
          <a:xfrm>
            <a:off x="8235956" y="3141134"/>
            <a:ext cx="1011767" cy="1011767"/>
            <a:chOff x="6417009" y="2145524"/>
            <a:chExt cx="835025" cy="835025"/>
          </a:xfrm>
        </p:grpSpPr>
        <p:sp>
          <p:nvSpPr>
            <p:cNvPr id="7" name="Freeform 27"/>
            <p:cNvSpPr>
              <a:spLocks noEditPoints="1"/>
            </p:cNvSpPr>
            <p:nvPr/>
          </p:nvSpPr>
          <p:spPr bwMode="auto">
            <a:xfrm>
              <a:off x="6417009" y="2145524"/>
              <a:ext cx="835025" cy="835025"/>
            </a:xfrm>
            <a:custGeom>
              <a:avLst/>
              <a:gdLst>
                <a:gd name="T0" fmla="*/ 111 w 223"/>
                <a:gd name="T1" fmla="*/ 0 h 223"/>
                <a:gd name="T2" fmla="*/ 0 w 223"/>
                <a:gd name="T3" fmla="*/ 111 h 223"/>
                <a:gd name="T4" fmla="*/ 111 w 223"/>
                <a:gd name="T5" fmla="*/ 223 h 223"/>
                <a:gd name="T6" fmla="*/ 223 w 223"/>
                <a:gd name="T7" fmla="*/ 111 h 223"/>
                <a:gd name="T8" fmla="*/ 111 w 223"/>
                <a:gd name="T9" fmla="*/ 0 h 223"/>
                <a:gd name="T10" fmla="*/ 111 w 223"/>
                <a:gd name="T11" fmla="*/ 198 h 223"/>
                <a:gd name="T12" fmla="*/ 25 w 223"/>
                <a:gd name="T13" fmla="*/ 111 h 223"/>
                <a:gd name="T14" fmla="*/ 111 w 223"/>
                <a:gd name="T15" fmla="*/ 25 h 223"/>
                <a:gd name="T16" fmla="*/ 198 w 223"/>
                <a:gd name="T17" fmla="*/ 111 h 223"/>
                <a:gd name="T18" fmla="*/ 111 w 223"/>
                <a:gd name="T19" fmla="*/ 198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3" h="223">
                  <a:moveTo>
                    <a:pt x="111" y="0"/>
                  </a:moveTo>
                  <a:cubicBezTo>
                    <a:pt x="50" y="0"/>
                    <a:pt x="0" y="50"/>
                    <a:pt x="0" y="111"/>
                  </a:cubicBezTo>
                  <a:cubicBezTo>
                    <a:pt x="0" y="173"/>
                    <a:pt x="50" y="223"/>
                    <a:pt x="111" y="223"/>
                  </a:cubicBezTo>
                  <a:cubicBezTo>
                    <a:pt x="173" y="223"/>
                    <a:pt x="223" y="173"/>
                    <a:pt x="223" y="111"/>
                  </a:cubicBezTo>
                  <a:cubicBezTo>
                    <a:pt x="223" y="50"/>
                    <a:pt x="173" y="0"/>
                    <a:pt x="111" y="0"/>
                  </a:cubicBezTo>
                  <a:close/>
                  <a:moveTo>
                    <a:pt x="111" y="198"/>
                  </a:moveTo>
                  <a:cubicBezTo>
                    <a:pt x="63" y="198"/>
                    <a:pt x="25" y="159"/>
                    <a:pt x="25" y="111"/>
                  </a:cubicBezTo>
                  <a:cubicBezTo>
                    <a:pt x="25" y="63"/>
                    <a:pt x="63" y="25"/>
                    <a:pt x="111" y="25"/>
                  </a:cubicBezTo>
                  <a:cubicBezTo>
                    <a:pt x="159" y="25"/>
                    <a:pt x="198" y="63"/>
                    <a:pt x="198" y="111"/>
                  </a:cubicBezTo>
                  <a:cubicBezTo>
                    <a:pt x="198" y="159"/>
                    <a:pt x="159" y="198"/>
                    <a:pt x="111" y="19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2133">
                <a:solidFill>
                  <a:prstClr val="black"/>
                </a:solidFill>
              </a:endParaRPr>
            </a:p>
          </p:txBody>
        </p:sp>
        <p:sp>
          <p:nvSpPr>
            <p:cNvPr id="15403" name="TextBox 682"/>
            <p:cNvSpPr txBox="1">
              <a:spLocks noChangeArrowheads="1"/>
            </p:cNvSpPr>
            <p:nvPr/>
          </p:nvSpPr>
          <p:spPr bwMode="auto">
            <a:xfrm>
              <a:off x="6475199" y="2332204"/>
              <a:ext cx="718643" cy="4149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zh-CN" sz="2667">
                  <a:solidFill>
                    <a:srgbClr val="595959"/>
                  </a:solidFill>
                  <a:latin typeface="Arial" panose="020B0604020202020204" pitchFamily="34" charset="0"/>
                  <a:ea typeface="方正中等线简体" pitchFamily="65" charset="-122"/>
                </a:rPr>
                <a:t>15%</a:t>
              </a:r>
              <a:endParaRPr lang="zh-CN" altLang="en-US" sz="2667">
                <a:solidFill>
                  <a:srgbClr val="595959"/>
                </a:solidFill>
                <a:latin typeface="Arial" panose="020B0604020202020204" pitchFamily="34" charset="0"/>
                <a:ea typeface="方正中等线简体" pitchFamily="65" charset="-122"/>
              </a:endParaRPr>
            </a:p>
          </p:txBody>
        </p:sp>
      </p:grpSp>
      <p:grpSp>
        <p:nvGrpSpPr>
          <p:cNvPr id="15364" name="组合 8"/>
          <p:cNvGrpSpPr>
            <a:grpSpLocks/>
          </p:cNvGrpSpPr>
          <p:nvPr/>
        </p:nvGrpSpPr>
        <p:grpSpPr bwMode="auto">
          <a:xfrm>
            <a:off x="8242303" y="4673601"/>
            <a:ext cx="1013884" cy="1011767"/>
            <a:chOff x="6421429" y="3335460"/>
            <a:chExt cx="836613" cy="835025"/>
          </a:xfrm>
        </p:grpSpPr>
        <p:sp>
          <p:nvSpPr>
            <p:cNvPr id="10" name="Freeform 26"/>
            <p:cNvSpPr>
              <a:spLocks noEditPoints="1"/>
            </p:cNvSpPr>
            <p:nvPr/>
          </p:nvSpPr>
          <p:spPr bwMode="auto">
            <a:xfrm>
              <a:off x="6421429" y="3335460"/>
              <a:ext cx="836613" cy="835025"/>
            </a:xfrm>
            <a:custGeom>
              <a:avLst/>
              <a:gdLst>
                <a:gd name="T0" fmla="*/ 112 w 223"/>
                <a:gd name="T1" fmla="*/ 0 h 223"/>
                <a:gd name="T2" fmla="*/ 0 w 223"/>
                <a:gd name="T3" fmla="*/ 111 h 223"/>
                <a:gd name="T4" fmla="*/ 112 w 223"/>
                <a:gd name="T5" fmla="*/ 223 h 223"/>
                <a:gd name="T6" fmla="*/ 223 w 223"/>
                <a:gd name="T7" fmla="*/ 111 h 223"/>
                <a:gd name="T8" fmla="*/ 112 w 223"/>
                <a:gd name="T9" fmla="*/ 0 h 223"/>
                <a:gd name="T10" fmla="*/ 112 w 223"/>
                <a:gd name="T11" fmla="*/ 198 h 223"/>
                <a:gd name="T12" fmla="*/ 25 w 223"/>
                <a:gd name="T13" fmla="*/ 111 h 223"/>
                <a:gd name="T14" fmla="*/ 112 w 223"/>
                <a:gd name="T15" fmla="*/ 25 h 223"/>
                <a:gd name="T16" fmla="*/ 199 w 223"/>
                <a:gd name="T17" fmla="*/ 111 h 223"/>
                <a:gd name="T18" fmla="*/ 112 w 223"/>
                <a:gd name="T19" fmla="*/ 198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3" h="223">
                  <a:moveTo>
                    <a:pt x="112" y="0"/>
                  </a:moveTo>
                  <a:cubicBezTo>
                    <a:pt x="50" y="0"/>
                    <a:pt x="0" y="50"/>
                    <a:pt x="0" y="111"/>
                  </a:cubicBezTo>
                  <a:cubicBezTo>
                    <a:pt x="0" y="173"/>
                    <a:pt x="50" y="223"/>
                    <a:pt x="112" y="223"/>
                  </a:cubicBezTo>
                  <a:cubicBezTo>
                    <a:pt x="173" y="223"/>
                    <a:pt x="223" y="173"/>
                    <a:pt x="223" y="111"/>
                  </a:cubicBezTo>
                  <a:cubicBezTo>
                    <a:pt x="223" y="50"/>
                    <a:pt x="173" y="0"/>
                    <a:pt x="112" y="0"/>
                  </a:cubicBezTo>
                  <a:close/>
                  <a:moveTo>
                    <a:pt x="112" y="198"/>
                  </a:moveTo>
                  <a:cubicBezTo>
                    <a:pt x="64" y="198"/>
                    <a:pt x="25" y="159"/>
                    <a:pt x="25" y="111"/>
                  </a:cubicBezTo>
                  <a:cubicBezTo>
                    <a:pt x="25" y="63"/>
                    <a:pt x="64" y="25"/>
                    <a:pt x="112" y="25"/>
                  </a:cubicBezTo>
                  <a:cubicBezTo>
                    <a:pt x="160" y="25"/>
                    <a:pt x="199" y="63"/>
                    <a:pt x="199" y="111"/>
                  </a:cubicBezTo>
                  <a:cubicBezTo>
                    <a:pt x="199" y="159"/>
                    <a:pt x="160" y="198"/>
                    <a:pt x="112" y="19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2133">
                <a:solidFill>
                  <a:prstClr val="black"/>
                </a:solidFill>
              </a:endParaRPr>
            </a:p>
          </p:txBody>
        </p:sp>
        <p:sp>
          <p:nvSpPr>
            <p:cNvPr id="15401" name="TextBox 682"/>
            <p:cNvSpPr txBox="1">
              <a:spLocks noChangeArrowheads="1"/>
            </p:cNvSpPr>
            <p:nvPr/>
          </p:nvSpPr>
          <p:spPr bwMode="auto">
            <a:xfrm>
              <a:off x="6480483" y="3522140"/>
              <a:ext cx="718506" cy="4149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zh-CN" sz="2667">
                  <a:solidFill>
                    <a:srgbClr val="595959"/>
                  </a:solidFill>
                  <a:latin typeface="Arial" panose="020B0604020202020204" pitchFamily="34" charset="0"/>
                  <a:ea typeface="方正中等线简体" pitchFamily="65" charset="-122"/>
                </a:rPr>
                <a:t>16%</a:t>
              </a:r>
              <a:endParaRPr lang="zh-CN" altLang="en-US" sz="2667">
                <a:solidFill>
                  <a:srgbClr val="595959"/>
                </a:solidFill>
                <a:latin typeface="Arial" panose="020B0604020202020204" pitchFamily="34" charset="0"/>
                <a:ea typeface="方正中等线简体" pitchFamily="65" charset="-122"/>
              </a:endParaRPr>
            </a:p>
          </p:txBody>
        </p:sp>
      </p:grpSp>
      <p:grpSp>
        <p:nvGrpSpPr>
          <p:cNvPr id="15365" name="组合 11"/>
          <p:cNvGrpSpPr>
            <a:grpSpLocks/>
          </p:cNvGrpSpPr>
          <p:nvPr/>
        </p:nvGrpSpPr>
        <p:grpSpPr bwMode="auto">
          <a:xfrm>
            <a:off x="2802467" y="4188885"/>
            <a:ext cx="1016000" cy="1011767"/>
            <a:chOff x="1547417" y="2936312"/>
            <a:chExt cx="836613" cy="835025"/>
          </a:xfrm>
        </p:grpSpPr>
        <p:sp>
          <p:nvSpPr>
            <p:cNvPr id="13" name="Freeform 25"/>
            <p:cNvSpPr>
              <a:spLocks noEditPoints="1"/>
            </p:cNvSpPr>
            <p:nvPr/>
          </p:nvSpPr>
          <p:spPr bwMode="auto">
            <a:xfrm>
              <a:off x="1547417" y="2936312"/>
              <a:ext cx="836613" cy="835025"/>
            </a:xfrm>
            <a:custGeom>
              <a:avLst/>
              <a:gdLst>
                <a:gd name="T0" fmla="*/ 112 w 223"/>
                <a:gd name="T1" fmla="*/ 0 h 223"/>
                <a:gd name="T2" fmla="*/ 0 w 223"/>
                <a:gd name="T3" fmla="*/ 111 h 223"/>
                <a:gd name="T4" fmla="*/ 112 w 223"/>
                <a:gd name="T5" fmla="*/ 223 h 223"/>
                <a:gd name="T6" fmla="*/ 223 w 223"/>
                <a:gd name="T7" fmla="*/ 111 h 223"/>
                <a:gd name="T8" fmla="*/ 112 w 223"/>
                <a:gd name="T9" fmla="*/ 0 h 223"/>
                <a:gd name="T10" fmla="*/ 112 w 223"/>
                <a:gd name="T11" fmla="*/ 198 h 223"/>
                <a:gd name="T12" fmla="*/ 25 w 223"/>
                <a:gd name="T13" fmla="*/ 111 h 223"/>
                <a:gd name="T14" fmla="*/ 112 w 223"/>
                <a:gd name="T15" fmla="*/ 25 h 223"/>
                <a:gd name="T16" fmla="*/ 199 w 223"/>
                <a:gd name="T17" fmla="*/ 111 h 223"/>
                <a:gd name="T18" fmla="*/ 112 w 223"/>
                <a:gd name="T19" fmla="*/ 198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3" h="223">
                  <a:moveTo>
                    <a:pt x="112" y="0"/>
                  </a:moveTo>
                  <a:cubicBezTo>
                    <a:pt x="50" y="0"/>
                    <a:pt x="0" y="50"/>
                    <a:pt x="0" y="111"/>
                  </a:cubicBezTo>
                  <a:cubicBezTo>
                    <a:pt x="0" y="173"/>
                    <a:pt x="50" y="223"/>
                    <a:pt x="112" y="223"/>
                  </a:cubicBezTo>
                  <a:cubicBezTo>
                    <a:pt x="173" y="223"/>
                    <a:pt x="223" y="173"/>
                    <a:pt x="223" y="111"/>
                  </a:cubicBezTo>
                  <a:cubicBezTo>
                    <a:pt x="223" y="50"/>
                    <a:pt x="173" y="0"/>
                    <a:pt x="112" y="0"/>
                  </a:cubicBezTo>
                  <a:close/>
                  <a:moveTo>
                    <a:pt x="112" y="198"/>
                  </a:moveTo>
                  <a:cubicBezTo>
                    <a:pt x="64" y="198"/>
                    <a:pt x="25" y="159"/>
                    <a:pt x="25" y="111"/>
                  </a:cubicBezTo>
                  <a:cubicBezTo>
                    <a:pt x="25" y="63"/>
                    <a:pt x="64" y="25"/>
                    <a:pt x="112" y="25"/>
                  </a:cubicBezTo>
                  <a:cubicBezTo>
                    <a:pt x="160" y="25"/>
                    <a:pt x="199" y="63"/>
                    <a:pt x="199" y="111"/>
                  </a:cubicBezTo>
                  <a:cubicBezTo>
                    <a:pt x="199" y="159"/>
                    <a:pt x="160" y="198"/>
                    <a:pt x="112" y="19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2133">
                <a:solidFill>
                  <a:prstClr val="black"/>
                </a:solidFill>
              </a:endParaRPr>
            </a:p>
          </p:txBody>
        </p:sp>
        <p:sp>
          <p:nvSpPr>
            <p:cNvPr id="15399" name="TextBox 682"/>
            <p:cNvSpPr txBox="1">
              <a:spLocks noChangeArrowheads="1"/>
            </p:cNvSpPr>
            <p:nvPr/>
          </p:nvSpPr>
          <p:spPr bwMode="auto">
            <a:xfrm>
              <a:off x="1607220" y="3122992"/>
              <a:ext cx="717009" cy="4149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zh-CN" sz="2667">
                  <a:solidFill>
                    <a:srgbClr val="595959"/>
                  </a:solidFill>
                  <a:latin typeface="Arial" panose="020B0604020202020204" pitchFamily="34" charset="0"/>
                  <a:ea typeface="方正中等线简体" pitchFamily="65" charset="-122"/>
                </a:rPr>
                <a:t>13%</a:t>
              </a:r>
              <a:endParaRPr lang="zh-CN" altLang="en-US" sz="2667">
                <a:solidFill>
                  <a:srgbClr val="595959"/>
                </a:solidFill>
                <a:latin typeface="Arial" panose="020B0604020202020204" pitchFamily="34" charset="0"/>
                <a:ea typeface="方正中等线简体" pitchFamily="65" charset="-122"/>
              </a:endParaRPr>
            </a:p>
          </p:txBody>
        </p:sp>
      </p:grpSp>
      <p:grpSp>
        <p:nvGrpSpPr>
          <p:cNvPr id="15366" name="组合 14"/>
          <p:cNvGrpSpPr>
            <a:grpSpLocks/>
          </p:cNvGrpSpPr>
          <p:nvPr/>
        </p:nvGrpSpPr>
        <p:grpSpPr bwMode="auto">
          <a:xfrm>
            <a:off x="2802467" y="2209801"/>
            <a:ext cx="1014346" cy="1011767"/>
            <a:chOff x="1547417" y="1302886"/>
            <a:chExt cx="836613" cy="835025"/>
          </a:xfrm>
        </p:grpSpPr>
        <p:sp>
          <p:nvSpPr>
            <p:cNvPr id="15396" name="Freeform 24"/>
            <p:cNvSpPr>
              <a:spLocks noEditPoints="1"/>
            </p:cNvSpPr>
            <p:nvPr/>
          </p:nvSpPr>
          <p:spPr bwMode="auto">
            <a:xfrm>
              <a:off x="1547417" y="1302886"/>
              <a:ext cx="836613" cy="835025"/>
            </a:xfrm>
            <a:custGeom>
              <a:avLst/>
              <a:gdLst>
                <a:gd name="T0" fmla="*/ 2147483647 w 223"/>
                <a:gd name="T1" fmla="*/ 0 h 223"/>
                <a:gd name="T2" fmla="*/ 0 w 223"/>
                <a:gd name="T3" fmla="*/ 2147483647 h 223"/>
                <a:gd name="T4" fmla="*/ 2147483647 w 223"/>
                <a:gd name="T5" fmla="*/ 2147483647 h 223"/>
                <a:gd name="T6" fmla="*/ 2147483647 w 223"/>
                <a:gd name="T7" fmla="*/ 2147483647 h 223"/>
                <a:gd name="T8" fmla="*/ 2147483647 w 223"/>
                <a:gd name="T9" fmla="*/ 0 h 223"/>
                <a:gd name="T10" fmla="*/ 2147483647 w 223"/>
                <a:gd name="T11" fmla="*/ 2147483647 h 223"/>
                <a:gd name="T12" fmla="*/ 2147483647 w 223"/>
                <a:gd name="T13" fmla="*/ 2147483647 h 223"/>
                <a:gd name="T14" fmla="*/ 2147483647 w 223"/>
                <a:gd name="T15" fmla="*/ 2147483647 h 223"/>
                <a:gd name="T16" fmla="*/ 2147483647 w 223"/>
                <a:gd name="T17" fmla="*/ 2147483647 h 223"/>
                <a:gd name="T18" fmla="*/ 2147483647 w 223"/>
                <a:gd name="T19" fmla="*/ 2147483647 h 2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23" h="223">
                  <a:moveTo>
                    <a:pt x="112" y="0"/>
                  </a:moveTo>
                  <a:cubicBezTo>
                    <a:pt x="50" y="0"/>
                    <a:pt x="0" y="50"/>
                    <a:pt x="0" y="111"/>
                  </a:cubicBezTo>
                  <a:cubicBezTo>
                    <a:pt x="0" y="173"/>
                    <a:pt x="50" y="223"/>
                    <a:pt x="112" y="223"/>
                  </a:cubicBezTo>
                  <a:cubicBezTo>
                    <a:pt x="173" y="223"/>
                    <a:pt x="223" y="173"/>
                    <a:pt x="223" y="111"/>
                  </a:cubicBezTo>
                  <a:cubicBezTo>
                    <a:pt x="223" y="50"/>
                    <a:pt x="173" y="0"/>
                    <a:pt x="112" y="0"/>
                  </a:cubicBezTo>
                  <a:close/>
                  <a:moveTo>
                    <a:pt x="112" y="198"/>
                  </a:moveTo>
                  <a:cubicBezTo>
                    <a:pt x="64" y="198"/>
                    <a:pt x="25" y="159"/>
                    <a:pt x="25" y="111"/>
                  </a:cubicBezTo>
                  <a:cubicBezTo>
                    <a:pt x="25" y="63"/>
                    <a:pt x="64" y="25"/>
                    <a:pt x="112" y="25"/>
                  </a:cubicBezTo>
                  <a:cubicBezTo>
                    <a:pt x="160" y="25"/>
                    <a:pt x="199" y="63"/>
                    <a:pt x="199" y="111"/>
                  </a:cubicBezTo>
                  <a:cubicBezTo>
                    <a:pt x="199" y="159"/>
                    <a:pt x="160" y="198"/>
                    <a:pt x="112" y="198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5397" name="TextBox 682"/>
            <p:cNvSpPr txBox="1">
              <a:spLocks noChangeArrowheads="1"/>
            </p:cNvSpPr>
            <p:nvPr/>
          </p:nvSpPr>
          <p:spPr bwMode="auto">
            <a:xfrm>
              <a:off x="1628479" y="1489566"/>
              <a:ext cx="718179" cy="4149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zh-CN" sz="2667">
                  <a:solidFill>
                    <a:srgbClr val="C00000"/>
                  </a:solidFill>
                  <a:latin typeface="Arial" panose="020B0604020202020204" pitchFamily="34" charset="0"/>
                  <a:ea typeface="方正中等线简体" pitchFamily="65" charset="-122"/>
                </a:rPr>
                <a:t>37%</a:t>
              </a:r>
              <a:endParaRPr lang="zh-CN" altLang="en-US" sz="2667">
                <a:solidFill>
                  <a:srgbClr val="C00000"/>
                </a:solidFill>
                <a:latin typeface="Arial" panose="020B0604020202020204" pitchFamily="34" charset="0"/>
                <a:ea typeface="方正中等线简体" pitchFamily="65" charset="-122"/>
              </a:endParaRPr>
            </a:p>
          </p:txBody>
        </p:sp>
      </p:grpSp>
      <p:grpSp>
        <p:nvGrpSpPr>
          <p:cNvPr id="15367" name="组合 17"/>
          <p:cNvGrpSpPr>
            <a:grpSpLocks/>
          </p:cNvGrpSpPr>
          <p:nvPr/>
        </p:nvGrpSpPr>
        <p:grpSpPr bwMode="auto">
          <a:xfrm>
            <a:off x="3905251" y="2097618"/>
            <a:ext cx="4256616" cy="3105149"/>
            <a:chOff x="3000973" y="1580312"/>
            <a:chExt cx="3191164" cy="2327564"/>
          </a:xfrm>
        </p:grpSpPr>
        <p:sp>
          <p:nvSpPr>
            <p:cNvPr id="19" name="任意多边形 18"/>
            <p:cNvSpPr/>
            <p:nvPr/>
          </p:nvSpPr>
          <p:spPr>
            <a:xfrm>
              <a:off x="5409818" y="1580312"/>
              <a:ext cx="755343" cy="345882"/>
            </a:xfrm>
            <a:custGeom>
              <a:avLst/>
              <a:gdLst>
                <a:gd name="connsiteX0" fmla="*/ 830580 w 830580"/>
                <a:gd name="connsiteY0" fmla="*/ 0 h 381000"/>
                <a:gd name="connsiteX1" fmla="*/ 381000 w 830580"/>
                <a:gd name="connsiteY1" fmla="*/ 0 h 381000"/>
                <a:gd name="connsiteX2" fmla="*/ 0 w 830580"/>
                <a:gd name="connsiteY2" fmla="*/ 38100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30580" h="381000">
                  <a:moveTo>
                    <a:pt x="830580" y="0"/>
                  </a:moveTo>
                  <a:lnTo>
                    <a:pt x="381000" y="0"/>
                  </a:lnTo>
                  <a:lnTo>
                    <a:pt x="0" y="381000"/>
                  </a:lnTo>
                </a:path>
              </a:pathLst>
            </a:custGeom>
            <a:noFill/>
            <a:ln w="12700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5735123" y="2741714"/>
              <a:ext cx="457014" cy="0"/>
            </a:xfrm>
            <a:custGeom>
              <a:avLst/>
              <a:gdLst>
                <a:gd name="connsiteX0" fmla="*/ 502920 w 502920"/>
                <a:gd name="connsiteY0" fmla="*/ 0 h 0"/>
                <a:gd name="connsiteX1" fmla="*/ 0 w 50292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2920">
                  <a:moveTo>
                    <a:pt x="502920" y="0"/>
                  </a:moveTo>
                  <a:lnTo>
                    <a:pt x="0" y="0"/>
                  </a:lnTo>
                </a:path>
              </a:pathLst>
            </a:custGeom>
            <a:noFill/>
            <a:ln w="12700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21" name="任意多边形 20"/>
            <p:cNvSpPr/>
            <p:nvPr/>
          </p:nvSpPr>
          <p:spPr>
            <a:xfrm>
              <a:off x="5217808" y="3665124"/>
              <a:ext cx="969569" cy="242752"/>
            </a:xfrm>
            <a:custGeom>
              <a:avLst/>
              <a:gdLst>
                <a:gd name="connsiteX0" fmla="*/ 1066800 w 1066800"/>
                <a:gd name="connsiteY0" fmla="*/ 266700 h 266700"/>
                <a:gd name="connsiteX1" fmla="*/ 266700 w 1066800"/>
                <a:gd name="connsiteY1" fmla="*/ 266700 h 266700"/>
                <a:gd name="connsiteX2" fmla="*/ 0 w 1066800"/>
                <a:gd name="connsiteY2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66800" h="266700">
                  <a:moveTo>
                    <a:pt x="1066800" y="266700"/>
                  </a:moveTo>
                  <a:lnTo>
                    <a:pt x="266700" y="26670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22" name="任意多边形 21"/>
            <p:cNvSpPr/>
            <p:nvPr/>
          </p:nvSpPr>
          <p:spPr>
            <a:xfrm>
              <a:off x="3035884" y="2037257"/>
              <a:ext cx="472883" cy="185633"/>
            </a:xfrm>
            <a:custGeom>
              <a:avLst/>
              <a:gdLst>
                <a:gd name="connsiteX0" fmla="*/ 0 w 520700"/>
                <a:gd name="connsiteY0" fmla="*/ 0 h 203200"/>
                <a:gd name="connsiteX1" fmla="*/ 317500 w 520700"/>
                <a:gd name="connsiteY1" fmla="*/ 0 h 203200"/>
                <a:gd name="connsiteX2" fmla="*/ 520700 w 520700"/>
                <a:gd name="connsiteY2" fmla="*/ 203200 h 20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0700" h="203200">
                  <a:moveTo>
                    <a:pt x="0" y="0"/>
                  </a:moveTo>
                  <a:lnTo>
                    <a:pt x="317500" y="0"/>
                  </a:lnTo>
                  <a:lnTo>
                    <a:pt x="520700" y="203200"/>
                  </a:lnTo>
                </a:path>
              </a:pathLst>
            </a:custGeom>
            <a:noFill/>
            <a:ln w="12700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23" name="任意多边形 22"/>
            <p:cNvSpPr/>
            <p:nvPr/>
          </p:nvSpPr>
          <p:spPr>
            <a:xfrm>
              <a:off x="3000973" y="3503290"/>
              <a:ext cx="715671" cy="0"/>
            </a:xfrm>
            <a:custGeom>
              <a:avLst/>
              <a:gdLst>
                <a:gd name="connsiteX0" fmla="*/ 0 w 787400"/>
                <a:gd name="connsiteY0" fmla="*/ 0 h 0"/>
                <a:gd name="connsiteX1" fmla="*/ 393700 w 787400"/>
                <a:gd name="connsiteY1" fmla="*/ 0 h 0"/>
                <a:gd name="connsiteX2" fmla="*/ 787400 w 787400"/>
                <a:gd name="connsiteY2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87400">
                  <a:moveTo>
                    <a:pt x="0" y="0"/>
                  </a:moveTo>
                  <a:lnTo>
                    <a:pt x="393700" y="0"/>
                  </a:lnTo>
                  <a:lnTo>
                    <a:pt x="787400" y="0"/>
                  </a:lnTo>
                </a:path>
              </a:pathLst>
            </a:custGeom>
            <a:noFill/>
            <a:ln w="12700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  <p:grpSp>
        <p:nvGrpSpPr>
          <p:cNvPr id="15373" name="组合 28"/>
          <p:cNvGrpSpPr>
            <a:grpSpLocks/>
          </p:cNvGrpSpPr>
          <p:nvPr/>
        </p:nvGrpSpPr>
        <p:grpSpPr bwMode="auto">
          <a:xfrm>
            <a:off x="4508501" y="2106085"/>
            <a:ext cx="2984500" cy="2976033"/>
            <a:chOff x="3452689" y="1585172"/>
            <a:chExt cx="2238488" cy="2232603"/>
          </a:xfrm>
        </p:grpSpPr>
        <p:sp>
          <p:nvSpPr>
            <p:cNvPr id="30" name="Freeform 5"/>
            <p:cNvSpPr>
              <a:spLocks/>
            </p:cNvSpPr>
            <p:nvPr/>
          </p:nvSpPr>
          <p:spPr bwMode="auto">
            <a:xfrm>
              <a:off x="4571934" y="1585172"/>
              <a:ext cx="1052565" cy="1117889"/>
            </a:xfrm>
            <a:custGeom>
              <a:avLst/>
              <a:gdLst>
                <a:gd name="T0" fmla="*/ 0 w 309"/>
                <a:gd name="T1" fmla="*/ 0 h 328"/>
                <a:gd name="T2" fmla="*/ 0 w 309"/>
                <a:gd name="T3" fmla="*/ 328 h 328"/>
                <a:gd name="T4" fmla="*/ 309 w 309"/>
                <a:gd name="T5" fmla="*/ 220 h 328"/>
                <a:gd name="T6" fmla="*/ 0 w 309"/>
                <a:gd name="T7" fmla="*/ 0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9" h="328">
                  <a:moveTo>
                    <a:pt x="0" y="0"/>
                  </a:moveTo>
                  <a:cubicBezTo>
                    <a:pt x="0" y="328"/>
                    <a:pt x="0" y="328"/>
                    <a:pt x="0" y="328"/>
                  </a:cubicBezTo>
                  <a:cubicBezTo>
                    <a:pt x="309" y="220"/>
                    <a:pt x="309" y="220"/>
                    <a:pt x="309" y="220"/>
                  </a:cubicBezTo>
                  <a:cubicBezTo>
                    <a:pt x="265" y="92"/>
                    <a:pt x="143" y="0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2133">
                <a:solidFill>
                  <a:prstClr val="black"/>
                </a:solidFill>
              </a:endParaRPr>
            </a:p>
          </p:txBody>
        </p:sp>
        <p:sp>
          <p:nvSpPr>
            <p:cNvPr id="31" name="Freeform 6"/>
            <p:cNvSpPr>
              <a:spLocks/>
            </p:cNvSpPr>
            <p:nvPr/>
          </p:nvSpPr>
          <p:spPr bwMode="auto">
            <a:xfrm>
              <a:off x="4571934" y="2331490"/>
              <a:ext cx="1112893" cy="835241"/>
            </a:xfrm>
            <a:custGeom>
              <a:avLst/>
              <a:gdLst>
                <a:gd name="T0" fmla="*/ 327 w 327"/>
                <a:gd name="T1" fmla="*/ 108 h 245"/>
                <a:gd name="T2" fmla="*/ 309 w 327"/>
                <a:gd name="T3" fmla="*/ 0 h 245"/>
                <a:gd name="T4" fmla="*/ 0 w 327"/>
                <a:gd name="T5" fmla="*/ 108 h 245"/>
                <a:gd name="T6" fmla="*/ 298 w 327"/>
                <a:gd name="T7" fmla="*/ 245 h 245"/>
                <a:gd name="T8" fmla="*/ 327 w 327"/>
                <a:gd name="T9" fmla="*/ 10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7" h="245">
                  <a:moveTo>
                    <a:pt x="327" y="108"/>
                  </a:moveTo>
                  <a:cubicBezTo>
                    <a:pt x="327" y="70"/>
                    <a:pt x="321" y="34"/>
                    <a:pt x="309" y="0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298" y="245"/>
                    <a:pt x="298" y="245"/>
                    <a:pt x="298" y="245"/>
                  </a:cubicBezTo>
                  <a:cubicBezTo>
                    <a:pt x="317" y="203"/>
                    <a:pt x="327" y="157"/>
                    <a:pt x="327" y="10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2133">
                <a:solidFill>
                  <a:prstClr val="black"/>
                </a:solidFill>
              </a:endParaRPr>
            </a:p>
          </p:txBody>
        </p:sp>
        <p:sp>
          <p:nvSpPr>
            <p:cNvPr id="32" name="Freeform 7"/>
            <p:cNvSpPr>
              <a:spLocks/>
            </p:cNvSpPr>
            <p:nvPr/>
          </p:nvSpPr>
          <p:spPr bwMode="auto">
            <a:xfrm>
              <a:off x="4571934" y="2703061"/>
              <a:ext cx="1011288" cy="1111538"/>
            </a:xfrm>
            <a:custGeom>
              <a:avLst/>
              <a:gdLst>
                <a:gd name="T0" fmla="*/ 0 w 297"/>
                <a:gd name="T1" fmla="*/ 0 h 326"/>
                <a:gd name="T2" fmla="*/ 0 w 297"/>
                <a:gd name="T3" fmla="*/ 326 h 326"/>
                <a:gd name="T4" fmla="*/ 297 w 297"/>
                <a:gd name="T5" fmla="*/ 136 h 326"/>
                <a:gd name="T6" fmla="*/ 0 w 297"/>
                <a:gd name="T7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7" h="326">
                  <a:moveTo>
                    <a:pt x="0" y="0"/>
                  </a:moveTo>
                  <a:cubicBezTo>
                    <a:pt x="0" y="326"/>
                    <a:pt x="0" y="326"/>
                    <a:pt x="0" y="326"/>
                  </a:cubicBezTo>
                  <a:cubicBezTo>
                    <a:pt x="132" y="326"/>
                    <a:pt x="246" y="248"/>
                    <a:pt x="297" y="13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2133">
                <a:solidFill>
                  <a:prstClr val="black"/>
                </a:solidFill>
              </a:endParaRPr>
            </a:p>
          </p:txBody>
        </p:sp>
        <p:sp>
          <p:nvSpPr>
            <p:cNvPr id="33" name="Freeform 8"/>
            <p:cNvSpPr>
              <a:spLocks/>
            </p:cNvSpPr>
            <p:nvPr/>
          </p:nvSpPr>
          <p:spPr bwMode="auto">
            <a:xfrm>
              <a:off x="3622561" y="2699886"/>
              <a:ext cx="949373" cy="1117889"/>
            </a:xfrm>
            <a:custGeom>
              <a:avLst/>
              <a:gdLst>
                <a:gd name="T0" fmla="*/ 0 w 278"/>
                <a:gd name="T1" fmla="*/ 173 h 328"/>
                <a:gd name="T2" fmla="*/ 278 w 278"/>
                <a:gd name="T3" fmla="*/ 328 h 328"/>
                <a:gd name="T4" fmla="*/ 278 w 278"/>
                <a:gd name="T5" fmla="*/ 0 h 328"/>
                <a:gd name="T6" fmla="*/ 0 w 278"/>
                <a:gd name="T7" fmla="*/ 173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8" h="328">
                  <a:moveTo>
                    <a:pt x="0" y="173"/>
                  </a:moveTo>
                  <a:cubicBezTo>
                    <a:pt x="57" y="266"/>
                    <a:pt x="160" y="328"/>
                    <a:pt x="278" y="328"/>
                  </a:cubicBezTo>
                  <a:cubicBezTo>
                    <a:pt x="278" y="0"/>
                    <a:pt x="278" y="0"/>
                    <a:pt x="278" y="0"/>
                  </a:cubicBezTo>
                  <a:lnTo>
                    <a:pt x="0" y="17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2133">
                <a:solidFill>
                  <a:prstClr val="black"/>
                </a:solidFill>
              </a:endParaRPr>
            </a:p>
          </p:txBody>
        </p:sp>
        <p:sp>
          <p:nvSpPr>
            <p:cNvPr id="15385" name="Freeform 9"/>
            <p:cNvSpPr>
              <a:spLocks/>
            </p:cNvSpPr>
            <p:nvPr/>
          </p:nvSpPr>
          <p:spPr bwMode="auto">
            <a:xfrm>
              <a:off x="3452689" y="1585172"/>
              <a:ext cx="1118466" cy="1721716"/>
            </a:xfrm>
            <a:custGeom>
              <a:avLst/>
              <a:gdLst>
                <a:gd name="T0" fmla="*/ 2147483647 w 328"/>
                <a:gd name="T1" fmla="*/ 2147483647 h 505"/>
                <a:gd name="T2" fmla="*/ 2147483647 w 328"/>
                <a:gd name="T3" fmla="*/ 2147483647 h 505"/>
                <a:gd name="T4" fmla="*/ 2147483647 w 328"/>
                <a:gd name="T5" fmla="*/ 0 h 505"/>
                <a:gd name="T6" fmla="*/ 0 w 328"/>
                <a:gd name="T7" fmla="*/ 2147483647 h 505"/>
                <a:gd name="T8" fmla="*/ 2147483647 w 328"/>
                <a:gd name="T9" fmla="*/ 2147483647 h 505"/>
                <a:gd name="T10" fmla="*/ 2147483647 w 328"/>
                <a:gd name="T11" fmla="*/ 2147483647 h 5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8" h="505">
                  <a:moveTo>
                    <a:pt x="50" y="500"/>
                  </a:moveTo>
                  <a:cubicBezTo>
                    <a:pt x="328" y="328"/>
                    <a:pt x="328" y="328"/>
                    <a:pt x="328" y="328"/>
                  </a:cubicBezTo>
                  <a:cubicBezTo>
                    <a:pt x="328" y="0"/>
                    <a:pt x="328" y="0"/>
                    <a:pt x="328" y="0"/>
                  </a:cubicBezTo>
                  <a:cubicBezTo>
                    <a:pt x="147" y="0"/>
                    <a:pt x="0" y="147"/>
                    <a:pt x="0" y="328"/>
                  </a:cubicBezTo>
                  <a:cubicBezTo>
                    <a:pt x="0" y="393"/>
                    <a:pt x="19" y="454"/>
                    <a:pt x="52" y="505"/>
                  </a:cubicBezTo>
                  <a:lnTo>
                    <a:pt x="50" y="50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5" name="TextBox 34"/>
            <p:cNvSpPr txBox="1"/>
            <p:nvPr/>
          </p:nvSpPr>
          <p:spPr bwMode="auto">
            <a:xfrm>
              <a:off x="4692590" y="1834474"/>
              <a:ext cx="674721" cy="561742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zh-CN"/>
              </a:defPPr>
              <a:lvl1pPr fontAlgn="auto">
                <a:spcBef>
                  <a:spcPts val="0"/>
                </a:spcBef>
                <a:spcAft>
                  <a:spcPts val="0"/>
                </a:spcAft>
                <a:defRPr sz="1200" spc="300"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pPr algn="ctr">
                <a:defRPr/>
              </a:pPr>
              <a:r>
                <a:rPr lang="zh-CN" altLang="en-US" sz="2133" dirty="0">
                  <a:solidFill>
                    <a:prstClr val="white"/>
                  </a:solidFill>
                </a:rPr>
                <a:t>添加标题</a:t>
              </a:r>
            </a:p>
          </p:txBody>
        </p:sp>
        <p:sp>
          <p:nvSpPr>
            <p:cNvPr id="36" name="TextBox 35"/>
            <p:cNvSpPr txBox="1"/>
            <p:nvPr/>
          </p:nvSpPr>
          <p:spPr bwMode="auto">
            <a:xfrm>
              <a:off x="3673363" y="2104418"/>
              <a:ext cx="676309" cy="561742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zh-CN"/>
              </a:defPPr>
              <a:lvl1pPr fontAlgn="auto">
                <a:spcBef>
                  <a:spcPts val="0"/>
                </a:spcBef>
                <a:spcAft>
                  <a:spcPts val="0"/>
                </a:spcAft>
                <a:defRPr sz="1200" spc="300"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pPr algn="ctr">
                <a:defRPr/>
              </a:pPr>
              <a:r>
                <a:rPr lang="zh-CN" altLang="en-US" sz="2133" dirty="0">
                  <a:solidFill>
                    <a:prstClr val="white"/>
                  </a:solidFill>
                </a:rPr>
                <a:t>添加标题</a:t>
              </a:r>
            </a:p>
          </p:txBody>
        </p:sp>
        <p:sp>
          <p:nvSpPr>
            <p:cNvPr id="37" name="TextBox 36"/>
            <p:cNvSpPr txBox="1"/>
            <p:nvPr/>
          </p:nvSpPr>
          <p:spPr bwMode="auto">
            <a:xfrm>
              <a:off x="3894036" y="3049226"/>
              <a:ext cx="676309" cy="561742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zh-CN"/>
              </a:defPPr>
              <a:lvl1pPr fontAlgn="auto">
                <a:spcBef>
                  <a:spcPts val="0"/>
                </a:spcBef>
                <a:spcAft>
                  <a:spcPts val="0"/>
                </a:spcAft>
                <a:defRPr sz="1200" spc="300"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pPr algn="ctr">
                <a:defRPr/>
              </a:pPr>
              <a:r>
                <a:rPr lang="zh-CN" altLang="en-US" sz="2133" dirty="0">
                  <a:solidFill>
                    <a:prstClr val="white"/>
                  </a:solidFill>
                </a:rPr>
                <a:t>添加标题</a:t>
              </a:r>
            </a:p>
          </p:txBody>
        </p:sp>
        <p:sp>
          <p:nvSpPr>
            <p:cNvPr id="38" name="TextBox 37"/>
            <p:cNvSpPr txBox="1"/>
            <p:nvPr/>
          </p:nvSpPr>
          <p:spPr bwMode="auto">
            <a:xfrm>
              <a:off x="4613211" y="3049226"/>
              <a:ext cx="674721" cy="561742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zh-CN"/>
              </a:defPPr>
              <a:lvl1pPr fontAlgn="auto">
                <a:spcBef>
                  <a:spcPts val="0"/>
                </a:spcBef>
                <a:spcAft>
                  <a:spcPts val="0"/>
                </a:spcAft>
                <a:defRPr sz="1200" spc="300"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pPr algn="ctr">
                <a:defRPr/>
              </a:pPr>
              <a:r>
                <a:rPr lang="zh-CN" altLang="en-US" sz="2133" dirty="0">
                  <a:solidFill>
                    <a:prstClr val="white"/>
                  </a:solidFill>
                </a:rPr>
                <a:t>添加标题</a:t>
              </a:r>
            </a:p>
          </p:txBody>
        </p:sp>
        <p:sp>
          <p:nvSpPr>
            <p:cNvPr id="39" name="TextBox 38"/>
            <p:cNvSpPr txBox="1"/>
            <p:nvPr/>
          </p:nvSpPr>
          <p:spPr bwMode="auto">
            <a:xfrm>
              <a:off x="5014868" y="2450583"/>
              <a:ext cx="676309" cy="561742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zh-CN"/>
              </a:defPPr>
              <a:lvl1pPr fontAlgn="auto">
                <a:spcBef>
                  <a:spcPts val="0"/>
                </a:spcBef>
                <a:spcAft>
                  <a:spcPts val="0"/>
                </a:spcAft>
                <a:defRPr sz="1200" spc="300"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pPr algn="ctr">
                <a:defRPr/>
              </a:pPr>
              <a:r>
                <a:rPr lang="zh-CN" altLang="en-US" sz="2133" dirty="0">
                  <a:solidFill>
                    <a:prstClr val="white"/>
                  </a:solidFill>
                </a:rPr>
                <a:t>添加标题</a:t>
              </a:r>
            </a:p>
          </p:txBody>
        </p:sp>
      </p:grpSp>
      <p:sp>
        <p:nvSpPr>
          <p:cNvPr id="42" name="五角星 41"/>
          <p:cNvSpPr/>
          <p:nvPr/>
        </p:nvSpPr>
        <p:spPr>
          <a:xfrm>
            <a:off x="1454151" y="2478617"/>
            <a:ext cx="143933" cy="141816"/>
          </a:xfrm>
          <a:prstGeom prst="star5">
            <a:avLst/>
          </a:prstGeom>
          <a:gradFill>
            <a:gsLst>
              <a:gs pos="0">
                <a:srgbClr val="9E0000"/>
              </a:gs>
              <a:gs pos="80000">
                <a:srgbClr val="D20014"/>
              </a:gs>
              <a:gs pos="100000">
                <a:srgbClr val="FF000F"/>
              </a:gs>
            </a:gsLst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43" name="五角星 42"/>
          <p:cNvSpPr/>
          <p:nvPr/>
        </p:nvSpPr>
        <p:spPr>
          <a:xfrm>
            <a:off x="1485900" y="4434417"/>
            <a:ext cx="143933" cy="141816"/>
          </a:xfrm>
          <a:prstGeom prst="star5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44" name="五角星 43"/>
          <p:cNvSpPr/>
          <p:nvPr/>
        </p:nvSpPr>
        <p:spPr>
          <a:xfrm>
            <a:off x="9264651" y="1835151"/>
            <a:ext cx="143933" cy="143933"/>
          </a:xfrm>
          <a:prstGeom prst="star5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45" name="五角星 44"/>
          <p:cNvSpPr/>
          <p:nvPr/>
        </p:nvSpPr>
        <p:spPr>
          <a:xfrm>
            <a:off x="9277351" y="3376084"/>
            <a:ext cx="141816" cy="141816"/>
          </a:xfrm>
          <a:prstGeom prst="star5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46" name="五角星 45"/>
          <p:cNvSpPr/>
          <p:nvPr/>
        </p:nvSpPr>
        <p:spPr>
          <a:xfrm>
            <a:off x="9294284" y="4959351"/>
            <a:ext cx="141816" cy="143933"/>
          </a:xfrm>
          <a:prstGeom prst="star5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prstClr val="white"/>
              </a:solidFill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7780867" y="301172"/>
            <a:ext cx="5246206" cy="796914"/>
            <a:chOff x="7793567" y="301172"/>
            <a:chExt cx="5246206" cy="796914"/>
          </a:xfrm>
        </p:grpSpPr>
        <p:sp>
          <p:nvSpPr>
            <p:cNvPr id="48" name="TextBox 15"/>
            <p:cNvSpPr txBox="1"/>
            <p:nvPr/>
          </p:nvSpPr>
          <p:spPr>
            <a:xfrm>
              <a:off x="7793567" y="328645"/>
              <a:ext cx="5246206" cy="769441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400" b="1" dirty="0" smtClean="0">
                  <a:solidFill>
                    <a:srgbClr val="FF0000"/>
                  </a:solidFill>
                  <a:latin typeface="叶根友刀锋黑草1.01" panose="02010601030101010101" pitchFamily="2" charset="-122"/>
                  <a:ea typeface="叶根友刀锋黑草1.01" panose="02010601030101010101" pitchFamily="2" charset="-122"/>
                </a:rPr>
                <a:t>中国心</a:t>
              </a:r>
              <a:r>
                <a:rPr lang="en-US" altLang="zh-CN" sz="4400" b="1" dirty="0">
                  <a:solidFill>
                    <a:srgbClr val="FF0000"/>
                  </a:solidFill>
                  <a:latin typeface="叶根友刀锋黑草1.01" panose="02010601030101010101" pitchFamily="2" charset="-122"/>
                  <a:ea typeface="叶根友刀锋黑草1.01" panose="02010601030101010101" pitchFamily="2" charset="-122"/>
                </a:rPr>
                <a:t>!</a:t>
              </a:r>
              <a:endParaRPr lang="zh-CN" altLang="en-US" sz="4400" b="1" dirty="0">
                <a:solidFill>
                  <a:srgbClr val="FF0000"/>
                </a:solidFill>
                <a:latin typeface="叶根友刀锋黑草1.01" panose="02010601030101010101" pitchFamily="2" charset="-122"/>
                <a:ea typeface="叶根友刀锋黑草1.01" panose="02010601030101010101" pitchFamily="2" charset="-122"/>
              </a:endParaRPr>
            </a:p>
          </p:txBody>
        </p:sp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68313" y="301172"/>
              <a:ext cx="755087" cy="7969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580788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Administrator.MICROSO-BQCPAHA\Desktop\0130000036910412416738725255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606" y="1774131"/>
            <a:ext cx="2907965" cy="2125855"/>
          </a:xfrm>
          <a:prstGeom prst="rect">
            <a:avLst/>
          </a:prstGeom>
          <a:ln w="3175">
            <a:solidFill>
              <a:srgbClr val="C00000"/>
            </a:solidFill>
          </a:ln>
          <a:effectLst>
            <a:reflection blurRad="6350" stA="44000" endPos="10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5" descr="C:\Users\Administrator.MICROSO-BQCPAHA\Desktop\OOOPIC_4250380_2008120210266a590550b66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4784" y="1784065"/>
            <a:ext cx="3171296" cy="2115921"/>
          </a:xfrm>
          <a:prstGeom prst="rect">
            <a:avLst/>
          </a:prstGeom>
          <a:ln w="3175">
            <a:solidFill>
              <a:srgbClr val="C00000"/>
            </a:solidFill>
          </a:ln>
          <a:effectLst>
            <a:reflection blurRad="6350" stA="44000" endPos="10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Administrator.MICROSO-BQCPAHA\Desktop\201111211703327734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70" b="4027"/>
          <a:stretch/>
        </p:blipFill>
        <p:spPr bwMode="auto">
          <a:xfrm>
            <a:off x="4004726" y="1399918"/>
            <a:ext cx="4182549" cy="2711831"/>
          </a:xfrm>
          <a:prstGeom prst="rect">
            <a:avLst/>
          </a:prstGeom>
          <a:ln w="3175">
            <a:solidFill>
              <a:srgbClr val="C00000"/>
            </a:solidFill>
          </a:ln>
          <a:effectLst>
            <a:reflection blurRad="6350" stA="44000" endPos="10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416" name="组合 10"/>
          <p:cNvGrpSpPr>
            <a:grpSpLocks/>
          </p:cNvGrpSpPr>
          <p:nvPr/>
        </p:nvGrpSpPr>
        <p:grpSpPr bwMode="auto">
          <a:xfrm>
            <a:off x="1051984" y="4322237"/>
            <a:ext cx="9939867" cy="463551"/>
            <a:chOff x="789484" y="3241308"/>
            <a:chExt cx="7454924" cy="348079"/>
          </a:xfrm>
        </p:grpSpPr>
        <p:sp>
          <p:nvSpPr>
            <p:cNvPr id="8" name="TextBox 265"/>
            <p:cNvSpPr txBox="1"/>
            <p:nvPr/>
          </p:nvSpPr>
          <p:spPr bwMode="auto">
            <a:xfrm>
              <a:off x="949822" y="3241308"/>
              <a:ext cx="1076259" cy="31580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fontAlgn="auto">
                <a:spcBef>
                  <a:spcPts val="0"/>
                </a:spcBef>
                <a:spcAft>
                  <a:spcPts val="0"/>
                </a:spcAft>
                <a:defRPr sz="1600" spc="300"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5pPr>
              <a:lvl6pPr>
                <a:defRPr>
                  <a:latin typeface="Calibri" pitchFamily="34" charset="0"/>
                  <a:ea typeface="宋体" pitchFamily="2" charset="-122"/>
                </a:defRPr>
              </a:lvl6pPr>
              <a:lvl7pPr>
                <a:defRPr>
                  <a:latin typeface="Calibri" pitchFamily="34" charset="0"/>
                  <a:ea typeface="宋体" pitchFamily="2" charset="-122"/>
                </a:defRPr>
              </a:lvl7pPr>
              <a:lvl8pPr>
                <a:defRPr>
                  <a:latin typeface="Calibri" pitchFamily="34" charset="0"/>
                  <a:ea typeface="宋体" pitchFamily="2" charset="-122"/>
                </a:defRPr>
              </a:lvl8pPr>
              <a:lvl9pPr>
                <a:defRPr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defRPr/>
              </a:pPr>
              <a:r>
                <a:rPr lang="zh-CN" altLang="en-US" sz="2133" dirty="0">
                  <a:solidFill>
                    <a:prstClr val="black"/>
                  </a:solidFill>
                </a:rPr>
                <a:t>添加标题</a:t>
              </a:r>
            </a:p>
          </p:txBody>
        </p:sp>
        <p:sp>
          <p:nvSpPr>
            <p:cNvPr id="9" name="五角星 8"/>
            <p:cNvSpPr/>
            <p:nvPr/>
          </p:nvSpPr>
          <p:spPr>
            <a:xfrm>
              <a:off x="789484" y="3287401"/>
              <a:ext cx="209551" cy="208211"/>
            </a:xfrm>
            <a:prstGeom prst="star5">
              <a:avLst/>
            </a:prstGeom>
            <a:gradFill>
              <a:gsLst>
                <a:gs pos="0">
                  <a:srgbClr val="9E0000"/>
                </a:gs>
                <a:gs pos="80000">
                  <a:srgbClr val="D20014"/>
                </a:gs>
                <a:gs pos="100000">
                  <a:srgbClr val="FF000F"/>
                </a:gs>
              </a:gsLst>
            </a:gradFill>
            <a:ln>
              <a:noFill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solidFill>
                  <a:prstClr val="white"/>
                </a:solidFill>
              </a:endParaRPr>
            </a:p>
          </p:txBody>
        </p:sp>
        <p:cxnSp>
          <p:nvCxnSpPr>
            <p:cNvPr id="10" name="直接连接符 9"/>
            <p:cNvCxnSpPr/>
            <p:nvPr/>
          </p:nvCxnSpPr>
          <p:spPr>
            <a:xfrm>
              <a:off x="824409" y="3589387"/>
              <a:ext cx="7419999" cy="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/>
          <p:nvPr/>
        </p:nvGrpSpPr>
        <p:grpSpPr>
          <a:xfrm>
            <a:off x="7780867" y="301172"/>
            <a:ext cx="5246206" cy="796914"/>
            <a:chOff x="7793567" y="301172"/>
            <a:chExt cx="5246206" cy="796914"/>
          </a:xfrm>
        </p:grpSpPr>
        <p:sp>
          <p:nvSpPr>
            <p:cNvPr id="13" name="TextBox 15"/>
            <p:cNvSpPr txBox="1"/>
            <p:nvPr/>
          </p:nvSpPr>
          <p:spPr>
            <a:xfrm>
              <a:off x="7793567" y="328645"/>
              <a:ext cx="5246206" cy="769441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400" b="1" dirty="0" smtClean="0">
                  <a:solidFill>
                    <a:srgbClr val="FF0000"/>
                  </a:solidFill>
                  <a:latin typeface="叶根友刀锋黑草1.01" panose="02010601030101010101" pitchFamily="2" charset="-122"/>
                  <a:ea typeface="叶根友刀锋黑草1.01" panose="02010601030101010101" pitchFamily="2" charset="-122"/>
                </a:rPr>
                <a:t>中国心</a:t>
              </a:r>
              <a:r>
                <a:rPr lang="en-US" altLang="zh-CN" sz="4400" b="1" dirty="0">
                  <a:solidFill>
                    <a:srgbClr val="FF0000"/>
                  </a:solidFill>
                  <a:latin typeface="叶根友刀锋黑草1.01" panose="02010601030101010101" pitchFamily="2" charset="-122"/>
                  <a:ea typeface="叶根友刀锋黑草1.01" panose="02010601030101010101" pitchFamily="2" charset="-122"/>
                </a:rPr>
                <a:t>!</a:t>
              </a:r>
              <a:endParaRPr lang="zh-CN" altLang="en-US" sz="4400" b="1" dirty="0">
                <a:solidFill>
                  <a:srgbClr val="FF0000"/>
                </a:solidFill>
                <a:latin typeface="叶根友刀锋黑草1.01" panose="02010601030101010101" pitchFamily="2" charset="-122"/>
                <a:ea typeface="叶根友刀锋黑草1.01" panose="02010601030101010101" pitchFamily="2" charset="-122"/>
              </a:endParaRPr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68313" y="301172"/>
              <a:ext cx="755087" cy="7969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51883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组合 1"/>
          <p:cNvGrpSpPr>
            <a:grpSpLocks/>
          </p:cNvGrpSpPr>
          <p:nvPr/>
        </p:nvGrpSpPr>
        <p:grpSpPr bwMode="auto">
          <a:xfrm>
            <a:off x="2633133" y="2294467"/>
            <a:ext cx="2779184" cy="2609851"/>
            <a:chOff x="2051720" y="2211710"/>
            <a:chExt cx="2084052" cy="1958553"/>
          </a:xfrm>
        </p:grpSpPr>
        <p:grpSp>
          <p:nvGrpSpPr>
            <p:cNvPr id="19486" name="组合 39"/>
            <p:cNvGrpSpPr>
              <a:grpSpLocks/>
            </p:cNvGrpSpPr>
            <p:nvPr/>
          </p:nvGrpSpPr>
          <p:grpSpPr bwMode="auto">
            <a:xfrm>
              <a:off x="2051720" y="2211710"/>
              <a:ext cx="1734858" cy="1958553"/>
              <a:chOff x="3086411" y="2139702"/>
              <a:chExt cx="1881465" cy="2124064"/>
            </a:xfrm>
          </p:grpSpPr>
          <p:sp>
            <p:nvSpPr>
              <p:cNvPr id="5" name="椭圆 292"/>
              <p:cNvSpPr>
                <a:spLocks/>
              </p:cNvSpPr>
              <p:nvPr/>
            </p:nvSpPr>
            <p:spPr bwMode="auto">
              <a:xfrm>
                <a:off x="3086411" y="2139702"/>
                <a:ext cx="1881465" cy="2124064"/>
              </a:xfrm>
              <a:custGeom>
                <a:avLst/>
                <a:gdLst>
                  <a:gd name="T0" fmla="*/ 1062032 w 1881536"/>
                  <a:gd name="T1" fmla="*/ 0 h 2124064"/>
                  <a:gd name="T2" fmla="*/ 1881536 w 1881536"/>
                  <a:gd name="T3" fmla="*/ 386469 h 2124064"/>
                  <a:gd name="T4" fmla="*/ 1639008 w 1881536"/>
                  <a:gd name="T5" fmla="*/ 1062032 h 2124064"/>
                  <a:gd name="T6" fmla="*/ 1881536 w 1881536"/>
                  <a:gd name="T7" fmla="*/ 1737596 h 2124064"/>
                  <a:gd name="T8" fmla="*/ 1062032 w 1881536"/>
                  <a:gd name="T9" fmla="*/ 2124064 h 2124064"/>
                  <a:gd name="T10" fmla="*/ 0 w 1881536"/>
                  <a:gd name="T11" fmla="*/ 1062032 h 2124064"/>
                  <a:gd name="T12" fmla="*/ 1062032 w 1881536"/>
                  <a:gd name="T13" fmla="*/ 0 h 212406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881536" h="2124064">
                    <a:moveTo>
                      <a:pt x="1062032" y="0"/>
                    </a:moveTo>
                    <a:cubicBezTo>
                      <a:pt x="1391957" y="0"/>
                      <a:pt x="1686744" y="150442"/>
                      <a:pt x="1881536" y="386469"/>
                    </a:cubicBezTo>
                    <a:cubicBezTo>
                      <a:pt x="1730024" y="570052"/>
                      <a:pt x="1639008" y="805413"/>
                      <a:pt x="1639008" y="1062032"/>
                    </a:cubicBezTo>
                    <a:cubicBezTo>
                      <a:pt x="1639008" y="1318651"/>
                      <a:pt x="1730024" y="1554013"/>
                      <a:pt x="1881536" y="1737596"/>
                    </a:cubicBezTo>
                    <a:cubicBezTo>
                      <a:pt x="1686744" y="1973622"/>
                      <a:pt x="1391957" y="2124064"/>
                      <a:pt x="1062032" y="2124064"/>
                    </a:cubicBezTo>
                    <a:cubicBezTo>
                      <a:pt x="475488" y="2124064"/>
                      <a:pt x="0" y="1648576"/>
                      <a:pt x="0" y="1062032"/>
                    </a:cubicBezTo>
                    <a:cubicBezTo>
                      <a:pt x="0" y="475488"/>
                      <a:pt x="475488" y="0"/>
                      <a:pt x="1062032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9489" name="Freeform 242"/>
              <p:cNvSpPr>
                <a:spLocks/>
              </p:cNvSpPr>
              <p:nvPr/>
            </p:nvSpPr>
            <p:spPr bwMode="auto">
              <a:xfrm>
                <a:off x="3824638" y="2418304"/>
                <a:ext cx="395289" cy="354013"/>
              </a:xfrm>
              <a:custGeom>
                <a:avLst/>
                <a:gdLst>
                  <a:gd name="T0" fmla="*/ 2147483647 w 117"/>
                  <a:gd name="T1" fmla="*/ 2147483647 h 105"/>
                  <a:gd name="T2" fmla="*/ 2147483647 w 117"/>
                  <a:gd name="T3" fmla="*/ 0 h 105"/>
                  <a:gd name="T4" fmla="*/ 2147483647 w 117"/>
                  <a:gd name="T5" fmla="*/ 2147483647 h 105"/>
                  <a:gd name="T6" fmla="*/ 2147483647 w 117"/>
                  <a:gd name="T7" fmla="*/ 2147483647 h 105"/>
                  <a:gd name="T8" fmla="*/ 2147483647 w 117"/>
                  <a:gd name="T9" fmla="*/ 2147483647 h 105"/>
                  <a:gd name="T10" fmla="*/ 0 w 117"/>
                  <a:gd name="T11" fmla="*/ 2147483647 h 105"/>
                  <a:gd name="T12" fmla="*/ 2147483647 w 117"/>
                  <a:gd name="T13" fmla="*/ 2147483647 h 105"/>
                  <a:gd name="T14" fmla="*/ 2147483647 w 117"/>
                  <a:gd name="T15" fmla="*/ 2147483647 h 105"/>
                  <a:gd name="T16" fmla="*/ 2147483647 w 117"/>
                  <a:gd name="T17" fmla="*/ 2147483647 h 105"/>
                  <a:gd name="T18" fmla="*/ 2147483647 w 117"/>
                  <a:gd name="T19" fmla="*/ 2147483647 h 105"/>
                  <a:gd name="T20" fmla="*/ 2147483647 w 117"/>
                  <a:gd name="T21" fmla="*/ 2147483647 h 105"/>
                  <a:gd name="T22" fmla="*/ 2147483647 w 117"/>
                  <a:gd name="T23" fmla="*/ 2147483647 h 105"/>
                  <a:gd name="T24" fmla="*/ 2147483647 w 117"/>
                  <a:gd name="T25" fmla="*/ 2147483647 h 105"/>
                  <a:gd name="T26" fmla="*/ 2147483647 w 117"/>
                  <a:gd name="T27" fmla="*/ 2147483647 h 10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17" h="105">
                    <a:moveTo>
                      <a:pt x="80" y="28"/>
                    </a:moveTo>
                    <a:cubicBezTo>
                      <a:pt x="80" y="28"/>
                      <a:pt x="89" y="6"/>
                      <a:pt x="77" y="0"/>
                    </a:cubicBezTo>
                    <a:cubicBezTo>
                      <a:pt x="71" y="7"/>
                      <a:pt x="71" y="13"/>
                      <a:pt x="69" y="15"/>
                    </a:cubicBezTo>
                    <a:cubicBezTo>
                      <a:pt x="53" y="35"/>
                      <a:pt x="52" y="30"/>
                      <a:pt x="45" y="45"/>
                    </a:cubicBezTo>
                    <a:cubicBezTo>
                      <a:pt x="39" y="61"/>
                      <a:pt x="16" y="66"/>
                      <a:pt x="9" y="63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105"/>
                      <a:pt x="41" y="88"/>
                      <a:pt x="55" y="94"/>
                    </a:cubicBezTo>
                    <a:cubicBezTo>
                      <a:pt x="70" y="99"/>
                      <a:pt x="94" y="102"/>
                      <a:pt x="97" y="94"/>
                    </a:cubicBezTo>
                    <a:cubicBezTo>
                      <a:pt x="105" y="87"/>
                      <a:pt x="103" y="82"/>
                      <a:pt x="103" y="82"/>
                    </a:cubicBezTo>
                    <a:cubicBezTo>
                      <a:pt x="103" y="82"/>
                      <a:pt x="110" y="76"/>
                      <a:pt x="109" y="71"/>
                    </a:cubicBezTo>
                    <a:cubicBezTo>
                      <a:pt x="113" y="67"/>
                      <a:pt x="115" y="61"/>
                      <a:pt x="112" y="58"/>
                    </a:cubicBezTo>
                    <a:cubicBezTo>
                      <a:pt x="117" y="53"/>
                      <a:pt x="114" y="43"/>
                      <a:pt x="107" y="42"/>
                    </a:cubicBezTo>
                    <a:cubicBezTo>
                      <a:pt x="99" y="42"/>
                      <a:pt x="89" y="40"/>
                      <a:pt x="89" y="40"/>
                    </a:cubicBezTo>
                    <a:cubicBezTo>
                      <a:pt x="89" y="40"/>
                      <a:pt x="76" y="36"/>
                      <a:pt x="80" y="28"/>
                    </a:cubicBez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grpSp>
            <p:nvGrpSpPr>
              <p:cNvPr id="19490" name="组合 43"/>
              <p:cNvGrpSpPr>
                <a:grpSpLocks/>
              </p:cNvGrpSpPr>
              <p:nvPr/>
            </p:nvGrpSpPr>
            <p:grpSpPr bwMode="auto">
              <a:xfrm>
                <a:off x="3718270" y="3765297"/>
                <a:ext cx="608018" cy="149225"/>
                <a:chOff x="6921420" y="3173413"/>
                <a:chExt cx="608018" cy="149225"/>
              </a:xfrm>
            </p:grpSpPr>
            <p:sp>
              <p:nvSpPr>
                <p:cNvPr id="19492" name="Freeform 239"/>
                <p:cNvSpPr>
                  <a:spLocks/>
                </p:cNvSpPr>
                <p:nvPr/>
              </p:nvSpPr>
              <p:spPr bwMode="auto">
                <a:xfrm>
                  <a:off x="6921420" y="3173413"/>
                  <a:ext cx="155574" cy="149225"/>
                </a:xfrm>
                <a:custGeom>
                  <a:avLst/>
                  <a:gdLst>
                    <a:gd name="T0" fmla="*/ 2147483647 w 98"/>
                    <a:gd name="T1" fmla="*/ 0 h 94"/>
                    <a:gd name="T2" fmla="*/ 2147483647 w 98"/>
                    <a:gd name="T3" fmla="*/ 2147483647 h 94"/>
                    <a:gd name="T4" fmla="*/ 2147483647 w 98"/>
                    <a:gd name="T5" fmla="*/ 2147483647 h 94"/>
                    <a:gd name="T6" fmla="*/ 2147483647 w 98"/>
                    <a:gd name="T7" fmla="*/ 2147483647 h 94"/>
                    <a:gd name="T8" fmla="*/ 2147483647 w 98"/>
                    <a:gd name="T9" fmla="*/ 2147483647 h 94"/>
                    <a:gd name="T10" fmla="*/ 2147483647 w 98"/>
                    <a:gd name="T11" fmla="*/ 2147483647 h 94"/>
                    <a:gd name="T12" fmla="*/ 2147483647 w 98"/>
                    <a:gd name="T13" fmla="*/ 2147483647 h 94"/>
                    <a:gd name="T14" fmla="*/ 2147483647 w 98"/>
                    <a:gd name="T15" fmla="*/ 2147483647 h 94"/>
                    <a:gd name="T16" fmla="*/ 0 w 98"/>
                    <a:gd name="T17" fmla="*/ 2147483647 h 94"/>
                    <a:gd name="T18" fmla="*/ 2147483647 w 98"/>
                    <a:gd name="T19" fmla="*/ 2147483647 h 94"/>
                    <a:gd name="T20" fmla="*/ 2147483647 w 98"/>
                    <a:gd name="T21" fmla="*/ 0 h 94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98" h="94">
                      <a:moveTo>
                        <a:pt x="49" y="0"/>
                      </a:moveTo>
                      <a:lnTo>
                        <a:pt x="64" y="32"/>
                      </a:lnTo>
                      <a:lnTo>
                        <a:pt x="98" y="36"/>
                      </a:lnTo>
                      <a:lnTo>
                        <a:pt x="75" y="60"/>
                      </a:lnTo>
                      <a:lnTo>
                        <a:pt x="79" y="94"/>
                      </a:lnTo>
                      <a:lnTo>
                        <a:pt x="49" y="77"/>
                      </a:lnTo>
                      <a:lnTo>
                        <a:pt x="19" y="94"/>
                      </a:lnTo>
                      <a:lnTo>
                        <a:pt x="26" y="60"/>
                      </a:lnTo>
                      <a:lnTo>
                        <a:pt x="0" y="36"/>
                      </a:lnTo>
                      <a:lnTo>
                        <a:pt x="34" y="32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2400"/>
                </a:p>
              </p:txBody>
            </p:sp>
            <p:sp>
              <p:nvSpPr>
                <p:cNvPr id="19493" name="Freeform 240"/>
                <p:cNvSpPr>
                  <a:spLocks/>
                </p:cNvSpPr>
                <p:nvPr/>
              </p:nvSpPr>
              <p:spPr bwMode="auto">
                <a:xfrm>
                  <a:off x="7148438" y="3173413"/>
                  <a:ext cx="153988" cy="149225"/>
                </a:xfrm>
                <a:custGeom>
                  <a:avLst/>
                  <a:gdLst>
                    <a:gd name="T0" fmla="*/ 2147483647 w 97"/>
                    <a:gd name="T1" fmla="*/ 0 h 94"/>
                    <a:gd name="T2" fmla="*/ 2147483647 w 97"/>
                    <a:gd name="T3" fmla="*/ 2147483647 h 94"/>
                    <a:gd name="T4" fmla="*/ 2147483647 w 97"/>
                    <a:gd name="T5" fmla="*/ 2147483647 h 94"/>
                    <a:gd name="T6" fmla="*/ 2147483647 w 97"/>
                    <a:gd name="T7" fmla="*/ 2147483647 h 94"/>
                    <a:gd name="T8" fmla="*/ 2147483647 w 97"/>
                    <a:gd name="T9" fmla="*/ 2147483647 h 94"/>
                    <a:gd name="T10" fmla="*/ 2147483647 w 97"/>
                    <a:gd name="T11" fmla="*/ 2147483647 h 94"/>
                    <a:gd name="T12" fmla="*/ 2147483647 w 97"/>
                    <a:gd name="T13" fmla="*/ 2147483647 h 94"/>
                    <a:gd name="T14" fmla="*/ 2147483647 w 97"/>
                    <a:gd name="T15" fmla="*/ 2147483647 h 94"/>
                    <a:gd name="T16" fmla="*/ 0 w 97"/>
                    <a:gd name="T17" fmla="*/ 2147483647 h 94"/>
                    <a:gd name="T18" fmla="*/ 2147483647 w 97"/>
                    <a:gd name="T19" fmla="*/ 2147483647 h 94"/>
                    <a:gd name="T20" fmla="*/ 2147483647 w 97"/>
                    <a:gd name="T21" fmla="*/ 0 h 94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97" h="94">
                      <a:moveTo>
                        <a:pt x="48" y="0"/>
                      </a:moveTo>
                      <a:lnTo>
                        <a:pt x="63" y="32"/>
                      </a:lnTo>
                      <a:lnTo>
                        <a:pt x="97" y="36"/>
                      </a:lnTo>
                      <a:lnTo>
                        <a:pt x="72" y="60"/>
                      </a:lnTo>
                      <a:lnTo>
                        <a:pt x="78" y="94"/>
                      </a:lnTo>
                      <a:lnTo>
                        <a:pt x="48" y="77"/>
                      </a:lnTo>
                      <a:lnTo>
                        <a:pt x="19" y="94"/>
                      </a:lnTo>
                      <a:lnTo>
                        <a:pt x="23" y="60"/>
                      </a:lnTo>
                      <a:lnTo>
                        <a:pt x="0" y="36"/>
                      </a:lnTo>
                      <a:lnTo>
                        <a:pt x="34" y="32"/>
                      </a:lnTo>
                      <a:lnTo>
                        <a:pt x="4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2400"/>
                </a:p>
              </p:txBody>
            </p:sp>
            <p:sp>
              <p:nvSpPr>
                <p:cNvPr id="19494" name="Freeform 241"/>
                <p:cNvSpPr>
                  <a:spLocks/>
                </p:cNvSpPr>
                <p:nvPr/>
              </p:nvSpPr>
              <p:spPr bwMode="auto">
                <a:xfrm>
                  <a:off x="7373864" y="3173413"/>
                  <a:ext cx="155574" cy="149225"/>
                </a:xfrm>
                <a:custGeom>
                  <a:avLst/>
                  <a:gdLst>
                    <a:gd name="T0" fmla="*/ 2147483647 w 98"/>
                    <a:gd name="T1" fmla="*/ 0 h 94"/>
                    <a:gd name="T2" fmla="*/ 2147483647 w 98"/>
                    <a:gd name="T3" fmla="*/ 2147483647 h 94"/>
                    <a:gd name="T4" fmla="*/ 2147483647 w 98"/>
                    <a:gd name="T5" fmla="*/ 2147483647 h 94"/>
                    <a:gd name="T6" fmla="*/ 2147483647 w 98"/>
                    <a:gd name="T7" fmla="*/ 2147483647 h 94"/>
                    <a:gd name="T8" fmla="*/ 2147483647 w 98"/>
                    <a:gd name="T9" fmla="*/ 2147483647 h 94"/>
                    <a:gd name="T10" fmla="*/ 2147483647 w 98"/>
                    <a:gd name="T11" fmla="*/ 2147483647 h 94"/>
                    <a:gd name="T12" fmla="*/ 2147483647 w 98"/>
                    <a:gd name="T13" fmla="*/ 2147483647 h 94"/>
                    <a:gd name="T14" fmla="*/ 2147483647 w 98"/>
                    <a:gd name="T15" fmla="*/ 2147483647 h 94"/>
                    <a:gd name="T16" fmla="*/ 0 w 98"/>
                    <a:gd name="T17" fmla="*/ 2147483647 h 94"/>
                    <a:gd name="T18" fmla="*/ 2147483647 w 98"/>
                    <a:gd name="T19" fmla="*/ 2147483647 h 94"/>
                    <a:gd name="T20" fmla="*/ 2147483647 w 98"/>
                    <a:gd name="T21" fmla="*/ 0 h 94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98" h="94">
                      <a:moveTo>
                        <a:pt x="49" y="0"/>
                      </a:moveTo>
                      <a:lnTo>
                        <a:pt x="64" y="32"/>
                      </a:lnTo>
                      <a:lnTo>
                        <a:pt x="98" y="36"/>
                      </a:lnTo>
                      <a:lnTo>
                        <a:pt x="72" y="60"/>
                      </a:lnTo>
                      <a:lnTo>
                        <a:pt x="78" y="94"/>
                      </a:lnTo>
                      <a:lnTo>
                        <a:pt x="49" y="77"/>
                      </a:lnTo>
                      <a:lnTo>
                        <a:pt x="17" y="94"/>
                      </a:lnTo>
                      <a:lnTo>
                        <a:pt x="23" y="60"/>
                      </a:lnTo>
                      <a:lnTo>
                        <a:pt x="0" y="36"/>
                      </a:lnTo>
                      <a:lnTo>
                        <a:pt x="34" y="32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2400"/>
                </a:p>
              </p:txBody>
            </p:sp>
          </p:grpSp>
          <p:sp>
            <p:nvSpPr>
              <p:cNvPr id="19491" name="TextBox 47"/>
              <p:cNvSpPr txBox="1">
                <a:spLocks noChangeArrowheads="1"/>
              </p:cNvSpPr>
              <p:nvPr/>
            </p:nvSpPr>
            <p:spPr bwMode="auto">
              <a:xfrm>
                <a:off x="3169616" y="3410253"/>
                <a:ext cx="1751806" cy="2755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zh-CN" altLang="en-US" sz="160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添加文字</a:t>
                </a: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2407263" y="2739074"/>
              <a:ext cx="1728509" cy="68516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5333" b="1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10%</a:t>
              </a:r>
              <a:endParaRPr lang="zh-CN" altLang="en-US" sz="5333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459" name="组合 11"/>
          <p:cNvGrpSpPr>
            <a:grpSpLocks/>
          </p:cNvGrpSpPr>
          <p:nvPr/>
        </p:nvGrpSpPr>
        <p:grpSpPr bwMode="auto">
          <a:xfrm>
            <a:off x="4768851" y="2294467"/>
            <a:ext cx="2923116" cy="2609851"/>
            <a:chOff x="3653918" y="2211710"/>
            <a:chExt cx="2191369" cy="1958553"/>
          </a:xfrm>
        </p:grpSpPr>
        <p:grpSp>
          <p:nvGrpSpPr>
            <p:cNvPr id="19477" name="组合 52"/>
            <p:cNvGrpSpPr>
              <a:grpSpLocks/>
            </p:cNvGrpSpPr>
            <p:nvPr/>
          </p:nvGrpSpPr>
          <p:grpSpPr bwMode="auto">
            <a:xfrm>
              <a:off x="3653918" y="2211710"/>
              <a:ext cx="1958110" cy="1958553"/>
              <a:chOff x="3653918" y="2211710"/>
              <a:chExt cx="1958110" cy="1958553"/>
            </a:xfrm>
          </p:grpSpPr>
          <p:sp>
            <p:nvSpPr>
              <p:cNvPr id="15" name="椭圆 14"/>
              <p:cNvSpPr/>
              <p:nvPr/>
            </p:nvSpPr>
            <p:spPr>
              <a:xfrm>
                <a:off x="3653918" y="2211710"/>
                <a:ext cx="1958110" cy="1958553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  <p:sp>
            <p:nvSpPr>
              <p:cNvPr id="19480" name="Freeform 242"/>
              <p:cNvSpPr>
                <a:spLocks/>
              </p:cNvSpPr>
              <p:nvPr/>
            </p:nvSpPr>
            <p:spPr bwMode="auto">
              <a:xfrm>
                <a:off x="4419841" y="2468603"/>
                <a:ext cx="364486" cy="326428"/>
              </a:xfrm>
              <a:custGeom>
                <a:avLst/>
                <a:gdLst>
                  <a:gd name="T0" fmla="*/ 2147483647 w 117"/>
                  <a:gd name="T1" fmla="*/ 2147483647 h 105"/>
                  <a:gd name="T2" fmla="*/ 2147483647 w 117"/>
                  <a:gd name="T3" fmla="*/ 0 h 105"/>
                  <a:gd name="T4" fmla="*/ 2147483647 w 117"/>
                  <a:gd name="T5" fmla="*/ 2147483647 h 105"/>
                  <a:gd name="T6" fmla="*/ 2147483647 w 117"/>
                  <a:gd name="T7" fmla="*/ 2147483647 h 105"/>
                  <a:gd name="T8" fmla="*/ 2147483647 w 117"/>
                  <a:gd name="T9" fmla="*/ 2147483647 h 105"/>
                  <a:gd name="T10" fmla="*/ 0 w 117"/>
                  <a:gd name="T11" fmla="*/ 2147483647 h 105"/>
                  <a:gd name="T12" fmla="*/ 2147483647 w 117"/>
                  <a:gd name="T13" fmla="*/ 2147483647 h 105"/>
                  <a:gd name="T14" fmla="*/ 2147483647 w 117"/>
                  <a:gd name="T15" fmla="*/ 2147483647 h 105"/>
                  <a:gd name="T16" fmla="*/ 2147483647 w 117"/>
                  <a:gd name="T17" fmla="*/ 2147483647 h 105"/>
                  <a:gd name="T18" fmla="*/ 2147483647 w 117"/>
                  <a:gd name="T19" fmla="*/ 2147483647 h 105"/>
                  <a:gd name="T20" fmla="*/ 2147483647 w 117"/>
                  <a:gd name="T21" fmla="*/ 2147483647 h 105"/>
                  <a:gd name="T22" fmla="*/ 2147483647 w 117"/>
                  <a:gd name="T23" fmla="*/ 2147483647 h 105"/>
                  <a:gd name="T24" fmla="*/ 2147483647 w 117"/>
                  <a:gd name="T25" fmla="*/ 2147483647 h 105"/>
                  <a:gd name="T26" fmla="*/ 2147483647 w 117"/>
                  <a:gd name="T27" fmla="*/ 2147483647 h 10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17" h="105">
                    <a:moveTo>
                      <a:pt x="80" y="28"/>
                    </a:moveTo>
                    <a:cubicBezTo>
                      <a:pt x="80" y="28"/>
                      <a:pt x="89" y="6"/>
                      <a:pt x="77" y="0"/>
                    </a:cubicBezTo>
                    <a:cubicBezTo>
                      <a:pt x="71" y="7"/>
                      <a:pt x="71" y="13"/>
                      <a:pt x="69" y="15"/>
                    </a:cubicBezTo>
                    <a:cubicBezTo>
                      <a:pt x="53" y="35"/>
                      <a:pt x="52" y="30"/>
                      <a:pt x="45" y="45"/>
                    </a:cubicBezTo>
                    <a:cubicBezTo>
                      <a:pt x="39" y="61"/>
                      <a:pt x="16" y="66"/>
                      <a:pt x="9" y="63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105"/>
                      <a:pt x="41" y="88"/>
                      <a:pt x="55" y="94"/>
                    </a:cubicBezTo>
                    <a:cubicBezTo>
                      <a:pt x="70" y="99"/>
                      <a:pt x="94" y="102"/>
                      <a:pt x="97" y="94"/>
                    </a:cubicBezTo>
                    <a:cubicBezTo>
                      <a:pt x="105" y="87"/>
                      <a:pt x="103" y="82"/>
                      <a:pt x="103" y="82"/>
                    </a:cubicBezTo>
                    <a:cubicBezTo>
                      <a:pt x="103" y="82"/>
                      <a:pt x="110" y="76"/>
                      <a:pt x="109" y="71"/>
                    </a:cubicBezTo>
                    <a:cubicBezTo>
                      <a:pt x="113" y="67"/>
                      <a:pt x="115" y="61"/>
                      <a:pt x="112" y="58"/>
                    </a:cubicBezTo>
                    <a:cubicBezTo>
                      <a:pt x="117" y="53"/>
                      <a:pt x="114" y="43"/>
                      <a:pt x="107" y="42"/>
                    </a:cubicBezTo>
                    <a:cubicBezTo>
                      <a:pt x="99" y="42"/>
                      <a:pt x="89" y="40"/>
                      <a:pt x="89" y="40"/>
                    </a:cubicBezTo>
                    <a:cubicBezTo>
                      <a:pt x="89" y="40"/>
                      <a:pt x="76" y="36"/>
                      <a:pt x="80" y="28"/>
                    </a:cubicBez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grpSp>
            <p:nvGrpSpPr>
              <p:cNvPr id="19481" name="组合 56"/>
              <p:cNvGrpSpPr>
                <a:grpSpLocks/>
              </p:cNvGrpSpPr>
              <p:nvPr/>
            </p:nvGrpSpPr>
            <p:grpSpPr bwMode="auto">
              <a:xfrm>
                <a:off x="4321764" y="3710636"/>
                <a:ext cx="560636" cy="137597"/>
                <a:chOff x="6979261" y="3173413"/>
                <a:chExt cx="608014" cy="149225"/>
              </a:xfrm>
            </p:grpSpPr>
            <p:sp>
              <p:nvSpPr>
                <p:cNvPr id="19483" name="Freeform 239"/>
                <p:cNvSpPr>
                  <a:spLocks/>
                </p:cNvSpPr>
                <p:nvPr/>
              </p:nvSpPr>
              <p:spPr bwMode="auto">
                <a:xfrm>
                  <a:off x="6979261" y="3173413"/>
                  <a:ext cx="155575" cy="149225"/>
                </a:xfrm>
                <a:custGeom>
                  <a:avLst/>
                  <a:gdLst>
                    <a:gd name="T0" fmla="*/ 2147483647 w 98"/>
                    <a:gd name="T1" fmla="*/ 0 h 94"/>
                    <a:gd name="T2" fmla="*/ 2147483647 w 98"/>
                    <a:gd name="T3" fmla="*/ 2147483647 h 94"/>
                    <a:gd name="T4" fmla="*/ 2147483647 w 98"/>
                    <a:gd name="T5" fmla="*/ 2147483647 h 94"/>
                    <a:gd name="T6" fmla="*/ 2147483647 w 98"/>
                    <a:gd name="T7" fmla="*/ 2147483647 h 94"/>
                    <a:gd name="T8" fmla="*/ 2147483647 w 98"/>
                    <a:gd name="T9" fmla="*/ 2147483647 h 94"/>
                    <a:gd name="T10" fmla="*/ 2147483647 w 98"/>
                    <a:gd name="T11" fmla="*/ 2147483647 h 94"/>
                    <a:gd name="T12" fmla="*/ 2147483647 w 98"/>
                    <a:gd name="T13" fmla="*/ 2147483647 h 94"/>
                    <a:gd name="T14" fmla="*/ 2147483647 w 98"/>
                    <a:gd name="T15" fmla="*/ 2147483647 h 94"/>
                    <a:gd name="T16" fmla="*/ 0 w 98"/>
                    <a:gd name="T17" fmla="*/ 2147483647 h 94"/>
                    <a:gd name="T18" fmla="*/ 2147483647 w 98"/>
                    <a:gd name="T19" fmla="*/ 2147483647 h 94"/>
                    <a:gd name="T20" fmla="*/ 2147483647 w 98"/>
                    <a:gd name="T21" fmla="*/ 0 h 94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98" h="94">
                      <a:moveTo>
                        <a:pt x="49" y="0"/>
                      </a:moveTo>
                      <a:lnTo>
                        <a:pt x="64" y="32"/>
                      </a:lnTo>
                      <a:lnTo>
                        <a:pt x="98" y="36"/>
                      </a:lnTo>
                      <a:lnTo>
                        <a:pt x="75" y="60"/>
                      </a:lnTo>
                      <a:lnTo>
                        <a:pt x="79" y="94"/>
                      </a:lnTo>
                      <a:lnTo>
                        <a:pt x="49" y="77"/>
                      </a:lnTo>
                      <a:lnTo>
                        <a:pt x="19" y="94"/>
                      </a:lnTo>
                      <a:lnTo>
                        <a:pt x="26" y="60"/>
                      </a:lnTo>
                      <a:lnTo>
                        <a:pt x="0" y="36"/>
                      </a:lnTo>
                      <a:lnTo>
                        <a:pt x="34" y="32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2400"/>
                </a:p>
              </p:txBody>
            </p:sp>
            <p:sp>
              <p:nvSpPr>
                <p:cNvPr id="19484" name="Freeform 240"/>
                <p:cNvSpPr>
                  <a:spLocks/>
                </p:cNvSpPr>
                <p:nvPr/>
              </p:nvSpPr>
              <p:spPr bwMode="auto">
                <a:xfrm>
                  <a:off x="7206274" y="3173413"/>
                  <a:ext cx="153987" cy="149225"/>
                </a:xfrm>
                <a:custGeom>
                  <a:avLst/>
                  <a:gdLst>
                    <a:gd name="T0" fmla="*/ 2147483647 w 97"/>
                    <a:gd name="T1" fmla="*/ 0 h 94"/>
                    <a:gd name="T2" fmla="*/ 2147483647 w 97"/>
                    <a:gd name="T3" fmla="*/ 2147483647 h 94"/>
                    <a:gd name="T4" fmla="*/ 2147483647 w 97"/>
                    <a:gd name="T5" fmla="*/ 2147483647 h 94"/>
                    <a:gd name="T6" fmla="*/ 2147483647 w 97"/>
                    <a:gd name="T7" fmla="*/ 2147483647 h 94"/>
                    <a:gd name="T8" fmla="*/ 2147483647 w 97"/>
                    <a:gd name="T9" fmla="*/ 2147483647 h 94"/>
                    <a:gd name="T10" fmla="*/ 2147483647 w 97"/>
                    <a:gd name="T11" fmla="*/ 2147483647 h 94"/>
                    <a:gd name="T12" fmla="*/ 2147483647 w 97"/>
                    <a:gd name="T13" fmla="*/ 2147483647 h 94"/>
                    <a:gd name="T14" fmla="*/ 2147483647 w 97"/>
                    <a:gd name="T15" fmla="*/ 2147483647 h 94"/>
                    <a:gd name="T16" fmla="*/ 0 w 97"/>
                    <a:gd name="T17" fmla="*/ 2147483647 h 94"/>
                    <a:gd name="T18" fmla="*/ 2147483647 w 97"/>
                    <a:gd name="T19" fmla="*/ 2147483647 h 94"/>
                    <a:gd name="T20" fmla="*/ 2147483647 w 97"/>
                    <a:gd name="T21" fmla="*/ 0 h 94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97" h="94">
                      <a:moveTo>
                        <a:pt x="48" y="0"/>
                      </a:moveTo>
                      <a:lnTo>
                        <a:pt x="63" y="32"/>
                      </a:lnTo>
                      <a:lnTo>
                        <a:pt x="97" y="36"/>
                      </a:lnTo>
                      <a:lnTo>
                        <a:pt x="72" y="60"/>
                      </a:lnTo>
                      <a:lnTo>
                        <a:pt x="78" y="94"/>
                      </a:lnTo>
                      <a:lnTo>
                        <a:pt x="48" y="77"/>
                      </a:lnTo>
                      <a:lnTo>
                        <a:pt x="19" y="94"/>
                      </a:lnTo>
                      <a:lnTo>
                        <a:pt x="23" y="60"/>
                      </a:lnTo>
                      <a:lnTo>
                        <a:pt x="0" y="36"/>
                      </a:lnTo>
                      <a:lnTo>
                        <a:pt x="34" y="32"/>
                      </a:lnTo>
                      <a:lnTo>
                        <a:pt x="4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2400"/>
                </a:p>
              </p:txBody>
            </p:sp>
            <p:sp>
              <p:nvSpPr>
                <p:cNvPr id="19485" name="Freeform 241"/>
                <p:cNvSpPr>
                  <a:spLocks/>
                </p:cNvSpPr>
                <p:nvPr/>
              </p:nvSpPr>
              <p:spPr bwMode="auto">
                <a:xfrm>
                  <a:off x="7431700" y="3173413"/>
                  <a:ext cx="155575" cy="149225"/>
                </a:xfrm>
                <a:custGeom>
                  <a:avLst/>
                  <a:gdLst>
                    <a:gd name="T0" fmla="*/ 2147483647 w 98"/>
                    <a:gd name="T1" fmla="*/ 0 h 94"/>
                    <a:gd name="T2" fmla="*/ 2147483647 w 98"/>
                    <a:gd name="T3" fmla="*/ 2147483647 h 94"/>
                    <a:gd name="T4" fmla="*/ 2147483647 w 98"/>
                    <a:gd name="T5" fmla="*/ 2147483647 h 94"/>
                    <a:gd name="T6" fmla="*/ 2147483647 w 98"/>
                    <a:gd name="T7" fmla="*/ 2147483647 h 94"/>
                    <a:gd name="T8" fmla="*/ 2147483647 w 98"/>
                    <a:gd name="T9" fmla="*/ 2147483647 h 94"/>
                    <a:gd name="T10" fmla="*/ 2147483647 w 98"/>
                    <a:gd name="T11" fmla="*/ 2147483647 h 94"/>
                    <a:gd name="T12" fmla="*/ 2147483647 w 98"/>
                    <a:gd name="T13" fmla="*/ 2147483647 h 94"/>
                    <a:gd name="T14" fmla="*/ 2147483647 w 98"/>
                    <a:gd name="T15" fmla="*/ 2147483647 h 94"/>
                    <a:gd name="T16" fmla="*/ 0 w 98"/>
                    <a:gd name="T17" fmla="*/ 2147483647 h 94"/>
                    <a:gd name="T18" fmla="*/ 2147483647 w 98"/>
                    <a:gd name="T19" fmla="*/ 2147483647 h 94"/>
                    <a:gd name="T20" fmla="*/ 2147483647 w 98"/>
                    <a:gd name="T21" fmla="*/ 0 h 94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98" h="94">
                      <a:moveTo>
                        <a:pt x="49" y="0"/>
                      </a:moveTo>
                      <a:lnTo>
                        <a:pt x="64" y="32"/>
                      </a:lnTo>
                      <a:lnTo>
                        <a:pt x="98" y="36"/>
                      </a:lnTo>
                      <a:lnTo>
                        <a:pt x="72" y="60"/>
                      </a:lnTo>
                      <a:lnTo>
                        <a:pt x="78" y="94"/>
                      </a:lnTo>
                      <a:lnTo>
                        <a:pt x="49" y="77"/>
                      </a:lnTo>
                      <a:lnTo>
                        <a:pt x="17" y="94"/>
                      </a:lnTo>
                      <a:lnTo>
                        <a:pt x="23" y="60"/>
                      </a:lnTo>
                      <a:lnTo>
                        <a:pt x="0" y="36"/>
                      </a:lnTo>
                      <a:lnTo>
                        <a:pt x="34" y="32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2400"/>
                </a:p>
              </p:txBody>
            </p:sp>
          </p:grpSp>
          <p:sp>
            <p:nvSpPr>
              <p:cNvPr id="19482" name="TextBox 57"/>
              <p:cNvSpPr txBox="1">
                <a:spLocks noChangeArrowheads="1"/>
              </p:cNvSpPr>
              <p:nvPr/>
            </p:nvSpPr>
            <p:spPr bwMode="auto">
              <a:xfrm>
                <a:off x="3815860" y="3383257"/>
                <a:ext cx="1615302" cy="2540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zh-CN" altLang="en-US" sz="160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添加文字</a:t>
                </a:r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4117263" y="2739074"/>
              <a:ext cx="1728024" cy="68516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5333" b="1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60%</a:t>
              </a:r>
              <a:endParaRPr lang="zh-CN" altLang="en-US" sz="5333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460" name="组合 21"/>
          <p:cNvGrpSpPr>
            <a:grpSpLocks/>
          </p:cNvGrpSpPr>
          <p:nvPr/>
        </p:nvGrpSpPr>
        <p:grpSpPr bwMode="auto">
          <a:xfrm>
            <a:off x="7071785" y="2294467"/>
            <a:ext cx="2762248" cy="2609851"/>
            <a:chOff x="5380242" y="2211710"/>
            <a:chExt cx="2072078" cy="1958553"/>
          </a:xfrm>
        </p:grpSpPr>
        <p:grpSp>
          <p:nvGrpSpPr>
            <p:cNvPr id="19468" name="组合 62"/>
            <p:cNvGrpSpPr>
              <a:grpSpLocks/>
            </p:cNvGrpSpPr>
            <p:nvPr/>
          </p:nvGrpSpPr>
          <p:grpSpPr bwMode="auto">
            <a:xfrm>
              <a:off x="5380242" y="2211710"/>
              <a:ext cx="1784688" cy="1958553"/>
              <a:chOff x="6516216" y="2139702"/>
              <a:chExt cx="1935506" cy="2124064"/>
            </a:xfrm>
          </p:grpSpPr>
          <p:sp>
            <p:nvSpPr>
              <p:cNvPr id="25" name="椭圆 299"/>
              <p:cNvSpPr/>
              <p:nvPr/>
            </p:nvSpPr>
            <p:spPr>
              <a:xfrm>
                <a:off x="6588539" y="2139702"/>
                <a:ext cx="1863183" cy="2124064"/>
              </a:xfrm>
              <a:custGeom>
                <a:avLst/>
                <a:gdLst/>
                <a:ahLst/>
                <a:cxnLst/>
                <a:rect l="l" t="t" r="r" b="b"/>
                <a:pathLst>
                  <a:path w="1862803" h="2124064">
                    <a:moveTo>
                      <a:pt x="800771" y="0"/>
                    </a:moveTo>
                    <a:cubicBezTo>
                      <a:pt x="1387315" y="0"/>
                      <a:pt x="1862803" y="475488"/>
                      <a:pt x="1862803" y="1062032"/>
                    </a:cubicBezTo>
                    <a:cubicBezTo>
                      <a:pt x="1862803" y="1648576"/>
                      <a:pt x="1387315" y="2124064"/>
                      <a:pt x="800771" y="2124064"/>
                    </a:cubicBezTo>
                    <a:cubicBezTo>
                      <a:pt x="480856" y="2124064"/>
                      <a:pt x="193979" y="1982613"/>
                      <a:pt x="0" y="1758207"/>
                    </a:cubicBezTo>
                    <a:cubicBezTo>
                      <a:pt x="163005" y="1572341"/>
                      <a:pt x="261260" y="1328661"/>
                      <a:pt x="261260" y="1062032"/>
                    </a:cubicBezTo>
                    <a:cubicBezTo>
                      <a:pt x="261260" y="795403"/>
                      <a:pt x="163005" y="551723"/>
                      <a:pt x="0" y="365858"/>
                    </a:cubicBezTo>
                    <a:cubicBezTo>
                      <a:pt x="193979" y="141452"/>
                      <a:pt x="480856" y="0"/>
                      <a:pt x="800771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9471" name="Freeform 242"/>
              <p:cNvSpPr>
                <a:spLocks/>
              </p:cNvSpPr>
              <p:nvPr/>
            </p:nvSpPr>
            <p:spPr bwMode="auto">
              <a:xfrm>
                <a:off x="7171237" y="2418304"/>
                <a:ext cx="395288" cy="354013"/>
              </a:xfrm>
              <a:custGeom>
                <a:avLst/>
                <a:gdLst>
                  <a:gd name="T0" fmla="*/ 2147483647 w 117"/>
                  <a:gd name="T1" fmla="*/ 2147483647 h 105"/>
                  <a:gd name="T2" fmla="*/ 2147483647 w 117"/>
                  <a:gd name="T3" fmla="*/ 0 h 105"/>
                  <a:gd name="T4" fmla="*/ 2147483647 w 117"/>
                  <a:gd name="T5" fmla="*/ 2147483647 h 105"/>
                  <a:gd name="T6" fmla="*/ 2147483647 w 117"/>
                  <a:gd name="T7" fmla="*/ 2147483647 h 105"/>
                  <a:gd name="T8" fmla="*/ 2147483647 w 117"/>
                  <a:gd name="T9" fmla="*/ 2147483647 h 105"/>
                  <a:gd name="T10" fmla="*/ 0 w 117"/>
                  <a:gd name="T11" fmla="*/ 2147483647 h 105"/>
                  <a:gd name="T12" fmla="*/ 2147483647 w 117"/>
                  <a:gd name="T13" fmla="*/ 2147483647 h 105"/>
                  <a:gd name="T14" fmla="*/ 2147483647 w 117"/>
                  <a:gd name="T15" fmla="*/ 2147483647 h 105"/>
                  <a:gd name="T16" fmla="*/ 2147483647 w 117"/>
                  <a:gd name="T17" fmla="*/ 2147483647 h 105"/>
                  <a:gd name="T18" fmla="*/ 2147483647 w 117"/>
                  <a:gd name="T19" fmla="*/ 2147483647 h 105"/>
                  <a:gd name="T20" fmla="*/ 2147483647 w 117"/>
                  <a:gd name="T21" fmla="*/ 2147483647 h 105"/>
                  <a:gd name="T22" fmla="*/ 2147483647 w 117"/>
                  <a:gd name="T23" fmla="*/ 2147483647 h 105"/>
                  <a:gd name="T24" fmla="*/ 2147483647 w 117"/>
                  <a:gd name="T25" fmla="*/ 2147483647 h 105"/>
                  <a:gd name="T26" fmla="*/ 2147483647 w 117"/>
                  <a:gd name="T27" fmla="*/ 2147483647 h 10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17" h="105">
                    <a:moveTo>
                      <a:pt x="80" y="28"/>
                    </a:moveTo>
                    <a:cubicBezTo>
                      <a:pt x="80" y="28"/>
                      <a:pt x="89" y="6"/>
                      <a:pt x="77" y="0"/>
                    </a:cubicBezTo>
                    <a:cubicBezTo>
                      <a:pt x="71" y="7"/>
                      <a:pt x="71" y="13"/>
                      <a:pt x="69" y="15"/>
                    </a:cubicBezTo>
                    <a:cubicBezTo>
                      <a:pt x="53" y="35"/>
                      <a:pt x="52" y="30"/>
                      <a:pt x="45" y="45"/>
                    </a:cubicBezTo>
                    <a:cubicBezTo>
                      <a:pt x="39" y="61"/>
                      <a:pt x="16" y="66"/>
                      <a:pt x="9" y="63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105"/>
                      <a:pt x="41" y="88"/>
                      <a:pt x="55" y="94"/>
                    </a:cubicBezTo>
                    <a:cubicBezTo>
                      <a:pt x="70" y="99"/>
                      <a:pt x="94" y="102"/>
                      <a:pt x="97" y="94"/>
                    </a:cubicBezTo>
                    <a:cubicBezTo>
                      <a:pt x="105" y="87"/>
                      <a:pt x="103" y="82"/>
                      <a:pt x="103" y="82"/>
                    </a:cubicBezTo>
                    <a:cubicBezTo>
                      <a:pt x="103" y="82"/>
                      <a:pt x="110" y="76"/>
                      <a:pt x="109" y="71"/>
                    </a:cubicBezTo>
                    <a:cubicBezTo>
                      <a:pt x="113" y="67"/>
                      <a:pt x="115" y="61"/>
                      <a:pt x="112" y="58"/>
                    </a:cubicBezTo>
                    <a:cubicBezTo>
                      <a:pt x="117" y="53"/>
                      <a:pt x="114" y="43"/>
                      <a:pt x="107" y="42"/>
                    </a:cubicBezTo>
                    <a:cubicBezTo>
                      <a:pt x="99" y="42"/>
                      <a:pt x="89" y="40"/>
                      <a:pt x="89" y="40"/>
                    </a:cubicBezTo>
                    <a:cubicBezTo>
                      <a:pt x="89" y="40"/>
                      <a:pt x="76" y="36"/>
                      <a:pt x="80" y="28"/>
                    </a:cubicBez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grpSp>
            <p:nvGrpSpPr>
              <p:cNvPr id="19472" name="组合 66"/>
              <p:cNvGrpSpPr>
                <a:grpSpLocks/>
              </p:cNvGrpSpPr>
              <p:nvPr/>
            </p:nvGrpSpPr>
            <p:grpSpPr bwMode="auto">
              <a:xfrm>
                <a:off x="7064874" y="3765297"/>
                <a:ext cx="608013" cy="149225"/>
                <a:chOff x="7004050" y="3173413"/>
                <a:chExt cx="608013" cy="149225"/>
              </a:xfrm>
            </p:grpSpPr>
            <p:sp>
              <p:nvSpPr>
                <p:cNvPr id="19474" name="Freeform 239"/>
                <p:cNvSpPr>
                  <a:spLocks/>
                </p:cNvSpPr>
                <p:nvPr/>
              </p:nvSpPr>
              <p:spPr bwMode="auto">
                <a:xfrm>
                  <a:off x="7004050" y="3173413"/>
                  <a:ext cx="155575" cy="149225"/>
                </a:xfrm>
                <a:custGeom>
                  <a:avLst/>
                  <a:gdLst>
                    <a:gd name="T0" fmla="*/ 2147483647 w 98"/>
                    <a:gd name="T1" fmla="*/ 0 h 94"/>
                    <a:gd name="T2" fmla="*/ 2147483647 w 98"/>
                    <a:gd name="T3" fmla="*/ 2147483647 h 94"/>
                    <a:gd name="T4" fmla="*/ 2147483647 w 98"/>
                    <a:gd name="T5" fmla="*/ 2147483647 h 94"/>
                    <a:gd name="T6" fmla="*/ 2147483647 w 98"/>
                    <a:gd name="T7" fmla="*/ 2147483647 h 94"/>
                    <a:gd name="T8" fmla="*/ 2147483647 w 98"/>
                    <a:gd name="T9" fmla="*/ 2147483647 h 94"/>
                    <a:gd name="T10" fmla="*/ 2147483647 w 98"/>
                    <a:gd name="T11" fmla="*/ 2147483647 h 94"/>
                    <a:gd name="T12" fmla="*/ 2147483647 w 98"/>
                    <a:gd name="T13" fmla="*/ 2147483647 h 94"/>
                    <a:gd name="T14" fmla="*/ 2147483647 w 98"/>
                    <a:gd name="T15" fmla="*/ 2147483647 h 94"/>
                    <a:gd name="T16" fmla="*/ 0 w 98"/>
                    <a:gd name="T17" fmla="*/ 2147483647 h 94"/>
                    <a:gd name="T18" fmla="*/ 2147483647 w 98"/>
                    <a:gd name="T19" fmla="*/ 2147483647 h 94"/>
                    <a:gd name="T20" fmla="*/ 2147483647 w 98"/>
                    <a:gd name="T21" fmla="*/ 0 h 94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98" h="94">
                      <a:moveTo>
                        <a:pt x="49" y="0"/>
                      </a:moveTo>
                      <a:lnTo>
                        <a:pt x="64" y="32"/>
                      </a:lnTo>
                      <a:lnTo>
                        <a:pt x="98" y="36"/>
                      </a:lnTo>
                      <a:lnTo>
                        <a:pt x="75" y="60"/>
                      </a:lnTo>
                      <a:lnTo>
                        <a:pt x="79" y="94"/>
                      </a:lnTo>
                      <a:lnTo>
                        <a:pt x="49" y="77"/>
                      </a:lnTo>
                      <a:lnTo>
                        <a:pt x="19" y="94"/>
                      </a:lnTo>
                      <a:lnTo>
                        <a:pt x="26" y="60"/>
                      </a:lnTo>
                      <a:lnTo>
                        <a:pt x="0" y="36"/>
                      </a:lnTo>
                      <a:lnTo>
                        <a:pt x="34" y="32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2400"/>
                </a:p>
              </p:txBody>
            </p:sp>
            <p:sp>
              <p:nvSpPr>
                <p:cNvPr id="19475" name="Freeform 240"/>
                <p:cNvSpPr>
                  <a:spLocks/>
                </p:cNvSpPr>
                <p:nvPr/>
              </p:nvSpPr>
              <p:spPr bwMode="auto">
                <a:xfrm>
                  <a:off x="7231063" y="3173413"/>
                  <a:ext cx="153988" cy="149225"/>
                </a:xfrm>
                <a:custGeom>
                  <a:avLst/>
                  <a:gdLst>
                    <a:gd name="T0" fmla="*/ 2147483647 w 97"/>
                    <a:gd name="T1" fmla="*/ 0 h 94"/>
                    <a:gd name="T2" fmla="*/ 2147483647 w 97"/>
                    <a:gd name="T3" fmla="*/ 2147483647 h 94"/>
                    <a:gd name="T4" fmla="*/ 2147483647 w 97"/>
                    <a:gd name="T5" fmla="*/ 2147483647 h 94"/>
                    <a:gd name="T6" fmla="*/ 2147483647 w 97"/>
                    <a:gd name="T7" fmla="*/ 2147483647 h 94"/>
                    <a:gd name="T8" fmla="*/ 2147483647 w 97"/>
                    <a:gd name="T9" fmla="*/ 2147483647 h 94"/>
                    <a:gd name="T10" fmla="*/ 2147483647 w 97"/>
                    <a:gd name="T11" fmla="*/ 2147483647 h 94"/>
                    <a:gd name="T12" fmla="*/ 2147483647 w 97"/>
                    <a:gd name="T13" fmla="*/ 2147483647 h 94"/>
                    <a:gd name="T14" fmla="*/ 2147483647 w 97"/>
                    <a:gd name="T15" fmla="*/ 2147483647 h 94"/>
                    <a:gd name="T16" fmla="*/ 0 w 97"/>
                    <a:gd name="T17" fmla="*/ 2147483647 h 94"/>
                    <a:gd name="T18" fmla="*/ 2147483647 w 97"/>
                    <a:gd name="T19" fmla="*/ 2147483647 h 94"/>
                    <a:gd name="T20" fmla="*/ 2147483647 w 97"/>
                    <a:gd name="T21" fmla="*/ 0 h 94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97" h="94">
                      <a:moveTo>
                        <a:pt x="48" y="0"/>
                      </a:moveTo>
                      <a:lnTo>
                        <a:pt x="63" y="32"/>
                      </a:lnTo>
                      <a:lnTo>
                        <a:pt x="97" y="36"/>
                      </a:lnTo>
                      <a:lnTo>
                        <a:pt x="72" y="60"/>
                      </a:lnTo>
                      <a:lnTo>
                        <a:pt x="78" y="94"/>
                      </a:lnTo>
                      <a:lnTo>
                        <a:pt x="48" y="77"/>
                      </a:lnTo>
                      <a:lnTo>
                        <a:pt x="19" y="94"/>
                      </a:lnTo>
                      <a:lnTo>
                        <a:pt x="23" y="60"/>
                      </a:lnTo>
                      <a:lnTo>
                        <a:pt x="0" y="36"/>
                      </a:lnTo>
                      <a:lnTo>
                        <a:pt x="34" y="32"/>
                      </a:lnTo>
                      <a:lnTo>
                        <a:pt x="4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2400"/>
                </a:p>
              </p:txBody>
            </p:sp>
            <p:sp>
              <p:nvSpPr>
                <p:cNvPr id="19476" name="Freeform 241"/>
                <p:cNvSpPr>
                  <a:spLocks/>
                </p:cNvSpPr>
                <p:nvPr/>
              </p:nvSpPr>
              <p:spPr bwMode="auto">
                <a:xfrm>
                  <a:off x="7456488" y="3173413"/>
                  <a:ext cx="155575" cy="149225"/>
                </a:xfrm>
                <a:custGeom>
                  <a:avLst/>
                  <a:gdLst>
                    <a:gd name="T0" fmla="*/ 2147483647 w 98"/>
                    <a:gd name="T1" fmla="*/ 0 h 94"/>
                    <a:gd name="T2" fmla="*/ 2147483647 w 98"/>
                    <a:gd name="T3" fmla="*/ 2147483647 h 94"/>
                    <a:gd name="T4" fmla="*/ 2147483647 w 98"/>
                    <a:gd name="T5" fmla="*/ 2147483647 h 94"/>
                    <a:gd name="T6" fmla="*/ 2147483647 w 98"/>
                    <a:gd name="T7" fmla="*/ 2147483647 h 94"/>
                    <a:gd name="T8" fmla="*/ 2147483647 w 98"/>
                    <a:gd name="T9" fmla="*/ 2147483647 h 94"/>
                    <a:gd name="T10" fmla="*/ 2147483647 w 98"/>
                    <a:gd name="T11" fmla="*/ 2147483647 h 94"/>
                    <a:gd name="T12" fmla="*/ 2147483647 w 98"/>
                    <a:gd name="T13" fmla="*/ 2147483647 h 94"/>
                    <a:gd name="T14" fmla="*/ 2147483647 w 98"/>
                    <a:gd name="T15" fmla="*/ 2147483647 h 94"/>
                    <a:gd name="T16" fmla="*/ 0 w 98"/>
                    <a:gd name="T17" fmla="*/ 2147483647 h 94"/>
                    <a:gd name="T18" fmla="*/ 2147483647 w 98"/>
                    <a:gd name="T19" fmla="*/ 2147483647 h 94"/>
                    <a:gd name="T20" fmla="*/ 2147483647 w 98"/>
                    <a:gd name="T21" fmla="*/ 0 h 94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98" h="94">
                      <a:moveTo>
                        <a:pt x="49" y="0"/>
                      </a:moveTo>
                      <a:lnTo>
                        <a:pt x="64" y="32"/>
                      </a:lnTo>
                      <a:lnTo>
                        <a:pt x="98" y="36"/>
                      </a:lnTo>
                      <a:lnTo>
                        <a:pt x="72" y="60"/>
                      </a:lnTo>
                      <a:lnTo>
                        <a:pt x="78" y="94"/>
                      </a:lnTo>
                      <a:lnTo>
                        <a:pt x="49" y="77"/>
                      </a:lnTo>
                      <a:lnTo>
                        <a:pt x="17" y="94"/>
                      </a:lnTo>
                      <a:lnTo>
                        <a:pt x="23" y="60"/>
                      </a:lnTo>
                      <a:lnTo>
                        <a:pt x="0" y="36"/>
                      </a:lnTo>
                      <a:lnTo>
                        <a:pt x="34" y="32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2400"/>
                </a:p>
              </p:txBody>
            </p:sp>
          </p:grpSp>
          <p:sp>
            <p:nvSpPr>
              <p:cNvPr id="19473" name="TextBox 67"/>
              <p:cNvSpPr txBox="1">
                <a:spLocks noChangeArrowheads="1"/>
              </p:cNvSpPr>
              <p:nvPr/>
            </p:nvSpPr>
            <p:spPr bwMode="auto">
              <a:xfrm>
                <a:off x="6516216" y="3410253"/>
                <a:ext cx="1751806" cy="2755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zh-CN" altLang="en-US" sz="160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添加文字</a:t>
                </a:r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5724793" y="2739074"/>
              <a:ext cx="1727527" cy="68516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5333" b="1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30%</a:t>
              </a:r>
              <a:endParaRPr lang="zh-CN" altLang="en-US" sz="5333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7780867" y="301172"/>
            <a:ext cx="5246206" cy="796914"/>
            <a:chOff x="7793567" y="301172"/>
            <a:chExt cx="5246206" cy="796914"/>
          </a:xfrm>
        </p:grpSpPr>
        <p:sp>
          <p:nvSpPr>
            <p:cNvPr id="43" name="TextBox 15"/>
            <p:cNvSpPr txBox="1"/>
            <p:nvPr/>
          </p:nvSpPr>
          <p:spPr>
            <a:xfrm>
              <a:off x="7793567" y="328645"/>
              <a:ext cx="5246206" cy="769441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400" b="1" dirty="0" smtClean="0">
                  <a:solidFill>
                    <a:srgbClr val="FF0000"/>
                  </a:solidFill>
                  <a:latin typeface="叶根友刀锋黑草1.01" panose="02010601030101010101" pitchFamily="2" charset="-122"/>
                  <a:ea typeface="叶根友刀锋黑草1.01" panose="02010601030101010101" pitchFamily="2" charset="-122"/>
                </a:rPr>
                <a:t>中国心</a:t>
              </a:r>
              <a:r>
                <a:rPr lang="en-US" altLang="zh-CN" sz="4400" b="1" dirty="0">
                  <a:solidFill>
                    <a:srgbClr val="FF0000"/>
                  </a:solidFill>
                  <a:latin typeface="叶根友刀锋黑草1.01" panose="02010601030101010101" pitchFamily="2" charset="-122"/>
                  <a:ea typeface="叶根友刀锋黑草1.01" panose="02010601030101010101" pitchFamily="2" charset="-122"/>
                </a:rPr>
                <a:t>!</a:t>
              </a:r>
              <a:endParaRPr lang="zh-CN" altLang="en-US" sz="4400" b="1" dirty="0">
                <a:solidFill>
                  <a:srgbClr val="FF0000"/>
                </a:solidFill>
                <a:latin typeface="叶根友刀锋黑草1.01" panose="02010601030101010101" pitchFamily="2" charset="-122"/>
                <a:ea typeface="叶根友刀锋黑草1.01" panose="02010601030101010101" pitchFamily="2" charset="-122"/>
              </a:endParaRPr>
            </a:p>
          </p:txBody>
        </p:sp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68313" y="301172"/>
              <a:ext cx="755087" cy="7969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27725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组合 1"/>
          <p:cNvGrpSpPr>
            <a:grpSpLocks/>
          </p:cNvGrpSpPr>
          <p:nvPr/>
        </p:nvGrpSpPr>
        <p:grpSpPr bwMode="auto">
          <a:xfrm>
            <a:off x="1390651" y="2063751"/>
            <a:ext cx="1951567" cy="1951567"/>
            <a:chOff x="1218901" y="1558155"/>
            <a:chExt cx="1463675" cy="1463675"/>
          </a:xfrm>
        </p:grpSpPr>
        <p:sp>
          <p:nvSpPr>
            <p:cNvPr id="3" name="Freeform 67"/>
            <p:cNvSpPr>
              <a:spLocks/>
            </p:cNvSpPr>
            <p:nvPr/>
          </p:nvSpPr>
          <p:spPr bwMode="auto">
            <a:xfrm>
              <a:off x="1218901" y="1558155"/>
              <a:ext cx="1463675" cy="1463675"/>
            </a:xfrm>
            <a:custGeom>
              <a:avLst/>
              <a:gdLst>
                <a:gd name="T0" fmla="*/ 0 w 922"/>
                <a:gd name="T1" fmla="*/ 0 h 922"/>
                <a:gd name="T2" fmla="*/ 922 w 922"/>
                <a:gd name="T3" fmla="*/ 0 h 922"/>
                <a:gd name="T4" fmla="*/ 922 w 922"/>
                <a:gd name="T5" fmla="*/ 922 h 922"/>
                <a:gd name="T6" fmla="*/ 0 w 922"/>
                <a:gd name="T7" fmla="*/ 0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2" h="922">
                  <a:moveTo>
                    <a:pt x="0" y="0"/>
                  </a:moveTo>
                  <a:lnTo>
                    <a:pt x="922" y="0"/>
                  </a:lnTo>
                  <a:lnTo>
                    <a:pt x="922" y="9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2133">
                <a:solidFill>
                  <a:prstClr val="black"/>
                </a:solidFill>
              </a:endParaRPr>
            </a:p>
          </p:txBody>
        </p:sp>
        <p:sp>
          <p:nvSpPr>
            <p:cNvPr id="16416" name="TextBox 2"/>
            <p:cNvSpPr txBox="1">
              <a:spLocks noChangeArrowheads="1"/>
            </p:cNvSpPr>
            <p:nvPr/>
          </p:nvSpPr>
          <p:spPr bwMode="auto">
            <a:xfrm>
              <a:off x="1813742" y="1668462"/>
              <a:ext cx="868834" cy="4385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zh-CN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20%</a:t>
              </a:r>
              <a:endParaRPr lang="zh-CN" altLang="en-US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6387" name="组合 4"/>
          <p:cNvGrpSpPr>
            <a:grpSpLocks/>
          </p:cNvGrpSpPr>
          <p:nvPr/>
        </p:nvGrpSpPr>
        <p:grpSpPr bwMode="auto">
          <a:xfrm>
            <a:off x="3640667" y="2084918"/>
            <a:ext cx="1955800" cy="1951567"/>
            <a:chOff x="2906414" y="1574030"/>
            <a:chExt cx="1466751" cy="1463675"/>
          </a:xfrm>
        </p:grpSpPr>
        <p:sp>
          <p:nvSpPr>
            <p:cNvPr id="16413" name="Freeform 68"/>
            <p:cNvSpPr>
              <a:spLocks/>
            </p:cNvSpPr>
            <p:nvPr/>
          </p:nvSpPr>
          <p:spPr bwMode="auto">
            <a:xfrm>
              <a:off x="2906414" y="1574030"/>
              <a:ext cx="1463675" cy="1463675"/>
            </a:xfrm>
            <a:custGeom>
              <a:avLst/>
              <a:gdLst>
                <a:gd name="T0" fmla="*/ 0 w 922"/>
                <a:gd name="T1" fmla="*/ 0 h 922"/>
                <a:gd name="T2" fmla="*/ 2147483647 w 922"/>
                <a:gd name="T3" fmla="*/ 0 h 922"/>
                <a:gd name="T4" fmla="*/ 2147483647 w 922"/>
                <a:gd name="T5" fmla="*/ 2147483647 h 922"/>
                <a:gd name="T6" fmla="*/ 0 w 922"/>
                <a:gd name="T7" fmla="*/ 0 h 92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22" h="922">
                  <a:moveTo>
                    <a:pt x="0" y="0"/>
                  </a:moveTo>
                  <a:lnTo>
                    <a:pt x="922" y="0"/>
                  </a:lnTo>
                  <a:lnTo>
                    <a:pt x="922" y="9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6414" name="TextBox 38"/>
            <p:cNvSpPr txBox="1">
              <a:spLocks noChangeArrowheads="1"/>
            </p:cNvSpPr>
            <p:nvPr/>
          </p:nvSpPr>
          <p:spPr bwMode="auto">
            <a:xfrm>
              <a:off x="3504331" y="1668462"/>
              <a:ext cx="868834" cy="4385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zh-CN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50%</a:t>
              </a:r>
              <a:endParaRPr lang="zh-CN" altLang="en-US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6388" name="组合 7"/>
          <p:cNvGrpSpPr>
            <a:grpSpLocks/>
          </p:cNvGrpSpPr>
          <p:nvPr/>
        </p:nvGrpSpPr>
        <p:grpSpPr bwMode="auto">
          <a:xfrm>
            <a:off x="5886452" y="2114551"/>
            <a:ext cx="1949449" cy="1951567"/>
            <a:chOff x="4590751" y="1596255"/>
            <a:chExt cx="1462088" cy="1463675"/>
          </a:xfrm>
        </p:grpSpPr>
        <p:sp>
          <p:nvSpPr>
            <p:cNvPr id="9" name="Freeform 69"/>
            <p:cNvSpPr>
              <a:spLocks/>
            </p:cNvSpPr>
            <p:nvPr/>
          </p:nvSpPr>
          <p:spPr bwMode="auto">
            <a:xfrm>
              <a:off x="4590751" y="1596255"/>
              <a:ext cx="1462088" cy="1463675"/>
            </a:xfrm>
            <a:custGeom>
              <a:avLst/>
              <a:gdLst>
                <a:gd name="T0" fmla="*/ 0 w 921"/>
                <a:gd name="T1" fmla="*/ 0 h 922"/>
                <a:gd name="T2" fmla="*/ 921 w 921"/>
                <a:gd name="T3" fmla="*/ 0 h 922"/>
                <a:gd name="T4" fmla="*/ 921 w 921"/>
                <a:gd name="T5" fmla="*/ 922 h 922"/>
                <a:gd name="T6" fmla="*/ 0 w 921"/>
                <a:gd name="T7" fmla="*/ 0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1" h="922">
                  <a:moveTo>
                    <a:pt x="0" y="0"/>
                  </a:moveTo>
                  <a:lnTo>
                    <a:pt x="921" y="0"/>
                  </a:lnTo>
                  <a:lnTo>
                    <a:pt x="921" y="9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2133">
                <a:solidFill>
                  <a:prstClr val="black"/>
                </a:solidFill>
              </a:endParaRPr>
            </a:p>
          </p:txBody>
        </p:sp>
        <p:sp>
          <p:nvSpPr>
            <p:cNvPr id="16412" name="TextBox 39"/>
            <p:cNvSpPr txBox="1">
              <a:spLocks noChangeArrowheads="1"/>
            </p:cNvSpPr>
            <p:nvPr/>
          </p:nvSpPr>
          <p:spPr bwMode="auto">
            <a:xfrm>
              <a:off x="5180582" y="1668462"/>
              <a:ext cx="868834" cy="4385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zh-CN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40%</a:t>
              </a:r>
              <a:endParaRPr lang="zh-CN" altLang="en-US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6389" name="组合 10"/>
          <p:cNvGrpSpPr>
            <a:grpSpLocks/>
          </p:cNvGrpSpPr>
          <p:nvPr/>
        </p:nvGrpSpPr>
        <p:grpSpPr bwMode="auto">
          <a:xfrm>
            <a:off x="8136467" y="2142068"/>
            <a:ext cx="1949451" cy="1945217"/>
            <a:chOff x="6278264" y="1616893"/>
            <a:chExt cx="1462088" cy="1458913"/>
          </a:xfrm>
        </p:grpSpPr>
        <p:sp>
          <p:nvSpPr>
            <p:cNvPr id="12" name="Freeform 70"/>
            <p:cNvSpPr>
              <a:spLocks/>
            </p:cNvSpPr>
            <p:nvPr/>
          </p:nvSpPr>
          <p:spPr bwMode="auto">
            <a:xfrm>
              <a:off x="6278264" y="1616893"/>
              <a:ext cx="1462088" cy="1458913"/>
            </a:xfrm>
            <a:custGeom>
              <a:avLst/>
              <a:gdLst>
                <a:gd name="T0" fmla="*/ 0 w 921"/>
                <a:gd name="T1" fmla="*/ 0 h 919"/>
                <a:gd name="T2" fmla="*/ 921 w 921"/>
                <a:gd name="T3" fmla="*/ 0 h 919"/>
                <a:gd name="T4" fmla="*/ 921 w 921"/>
                <a:gd name="T5" fmla="*/ 919 h 919"/>
                <a:gd name="T6" fmla="*/ 0 w 921"/>
                <a:gd name="T7" fmla="*/ 0 h 9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1" h="919">
                  <a:moveTo>
                    <a:pt x="0" y="0"/>
                  </a:moveTo>
                  <a:lnTo>
                    <a:pt x="921" y="0"/>
                  </a:lnTo>
                  <a:lnTo>
                    <a:pt x="921" y="9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2133">
                <a:solidFill>
                  <a:prstClr val="black"/>
                </a:solidFill>
              </a:endParaRPr>
            </a:p>
          </p:txBody>
        </p:sp>
        <p:sp>
          <p:nvSpPr>
            <p:cNvPr id="16410" name="TextBox 40"/>
            <p:cNvSpPr txBox="1">
              <a:spLocks noChangeArrowheads="1"/>
            </p:cNvSpPr>
            <p:nvPr/>
          </p:nvSpPr>
          <p:spPr bwMode="auto">
            <a:xfrm>
              <a:off x="6871518" y="1668462"/>
              <a:ext cx="868834" cy="4385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zh-CN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30%</a:t>
              </a:r>
              <a:endParaRPr lang="zh-CN" altLang="en-US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6391" name="组合 21"/>
          <p:cNvGrpSpPr>
            <a:grpSpLocks/>
          </p:cNvGrpSpPr>
          <p:nvPr/>
        </p:nvGrpSpPr>
        <p:grpSpPr bwMode="auto">
          <a:xfrm>
            <a:off x="1390655" y="1621372"/>
            <a:ext cx="1972734" cy="379656"/>
            <a:chOff x="5103614" y="3120390"/>
            <a:chExt cx="381052" cy="212846"/>
          </a:xfrm>
        </p:grpSpPr>
        <p:sp>
          <p:nvSpPr>
            <p:cNvPr id="23" name="TextBox 265"/>
            <p:cNvSpPr txBox="1"/>
            <p:nvPr/>
          </p:nvSpPr>
          <p:spPr bwMode="auto">
            <a:xfrm>
              <a:off x="5108111" y="3120390"/>
              <a:ext cx="357071" cy="21284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fontAlgn="auto">
                <a:spcBef>
                  <a:spcPts val="0"/>
                </a:spcBef>
                <a:spcAft>
                  <a:spcPts val="0"/>
                </a:spcAft>
                <a:defRPr sz="1600" spc="300"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5pPr>
              <a:lvl6pPr>
                <a:defRPr>
                  <a:latin typeface="Calibri" pitchFamily="34" charset="0"/>
                  <a:ea typeface="宋体" pitchFamily="2" charset="-122"/>
                </a:defRPr>
              </a:lvl6pPr>
              <a:lvl7pPr>
                <a:defRPr>
                  <a:latin typeface="Calibri" pitchFamily="34" charset="0"/>
                  <a:ea typeface="宋体" pitchFamily="2" charset="-122"/>
                </a:defRPr>
              </a:lvl7pPr>
              <a:lvl8pPr>
                <a:defRPr>
                  <a:latin typeface="Calibri" pitchFamily="34" charset="0"/>
                  <a:ea typeface="宋体" pitchFamily="2" charset="-122"/>
                </a:defRPr>
              </a:lvl8pPr>
              <a:lvl9pPr>
                <a:defRPr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defRPr/>
              </a:pPr>
              <a:r>
                <a:rPr lang="zh-CN" altLang="en-US" sz="1867" dirty="0">
                  <a:solidFill>
                    <a:prstClr val="black">
                      <a:lumMod val="85000"/>
                      <a:lumOff val="15000"/>
                    </a:prstClr>
                  </a:solidFill>
                </a:rPr>
                <a:t>点击添加文字</a:t>
              </a:r>
            </a:p>
          </p:txBody>
        </p:sp>
        <p:sp>
          <p:nvSpPr>
            <p:cNvPr id="25" name="矩形 24"/>
            <p:cNvSpPr/>
            <p:nvPr/>
          </p:nvSpPr>
          <p:spPr>
            <a:xfrm flipV="1">
              <a:off x="5103614" y="3325683"/>
              <a:ext cx="381052" cy="7120"/>
            </a:xfrm>
            <a:custGeom>
              <a:avLst/>
              <a:gdLst/>
              <a:ahLst/>
              <a:cxnLst/>
              <a:rect l="l" t="t" r="r" b="b"/>
              <a:pathLst>
                <a:path w="1401704" h="45719">
                  <a:moveTo>
                    <a:pt x="0" y="0"/>
                  </a:moveTo>
                  <a:lnTo>
                    <a:pt x="1401704" y="0"/>
                  </a:lnTo>
                  <a:lnTo>
                    <a:pt x="1401704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prstClr val="black">
                    <a:lumMod val="85000"/>
                    <a:lumOff val="15000"/>
                  </a:prstClr>
                </a:solidFill>
              </a:endParaRPr>
            </a:p>
          </p:txBody>
        </p:sp>
      </p:grpSp>
      <p:grpSp>
        <p:nvGrpSpPr>
          <p:cNvPr id="16392" name="组合 25"/>
          <p:cNvGrpSpPr>
            <a:grpSpLocks/>
          </p:cNvGrpSpPr>
          <p:nvPr/>
        </p:nvGrpSpPr>
        <p:grpSpPr bwMode="auto">
          <a:xfrm>
            <a:off x="3611034" y="1621372"/>
            <a:ext cx="1970616" cy="379656"/>
            <a:chOff x="5103614" y="3120390"/>
            <a:chExt cx="381043" cy="212846"/>
          </a:xfrm>
        </p:grpSpPr>
        <p:sp>
          <p:nvSpPr>
            <p:cNvPr id="27" name="TextBox 265"/>
            <p:cNvSpPr txBox="1"/>
            <p:nvPr/>
          </p:nvSpPr>
          <p:spPr bwMode="auto">
            <a:xfrm>
              <a:off x="5108116" y="3120390"/>
              <a:ext cx="357446" cy="21284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fontAlgn="auto">
                <a:spcBef>
                  <a:spcPts val="0"/>
                </a:spcBef>
                <a:spcAft>
                  <a:spcPts val="0"/>
                </a:spcAft>
                <a:defRPr sz="1600" spc="300"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5pPr>
              <a:lvl6pPr>
                <a:defRPr>
                  <a:latin typeface="Calibri" pitchFamily="34" charset="0"/>
                  <a:ea typeface="宋体" pitchFamily="2" charset="-122"/>
                </a:defRPr>
              </a:lvl6pPr>
              <a:lvl7pPr>
                <a:defRPr>
                  <a:latin typeface="Calibri" pitchFamily="34" charset="0"/>
                  <a:ea typeface="宋体" pitchFamily="2" charset="-122"/>
                </a:defRPr>
              </a:lvl7pPr>
              <a:lvl8pPr>
                <a:defRPr>
                  <a:latin typeface="Calibri" pitchFamily="34" charset="0"/>
                  <a:ea typeface="宋体" pitchFamily="2" charset="-122"/>
                </a:defRPr>
              </a:lvl8pPr>
              <a:lvl9pPr>
                <a:defRPr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defRPr/>
              </a:pPr>
              <a:r>
                <a:rPr lang="zh-CN" altLang="en-US" sz="1867" dirty="0">
                  <a:solidFill>
                    <a:srgbClr val="C00000"/>
                  </a:solidFill>
                </a:rPr>
                <a:t>点击添加文字</a:t>
              </a:r>
            </a:p>
          </p:txBody>
        </p:sp>
        <p:sp>
          <p:nvSpPr>
            <p:cNvPr id="29" name="矩形 24"/>
            <p:cNvSpPr/>
            <p:nvPr/>
          </p:nvSpPr>
          <p:spPr>
            <a:xfrm flipV="1">
              <a:off x="5103614" y="3325683"/>
              <a:ext cx="381043" cy="7120"/>
            </a:xfrm>
            <a:custGeom>
              <a:avLst/>
              <a:gdLst/>
              <a:ahLst/>
              <a:cxnLst/>
              <a:rect l="l" t="t" r="r" b="b"/>
              <a:pathLst>
                <a:path w="1401704" h="45719">
                  <a:moveTo>
                    <a:pt x="0" y="0"/>
                  </a:moveTo>
                  <a:lnTo>
                    <a:pt x="1401704" y="0"/>
                  </a:lnTo>
                  <a:lnTo>
                    <a:pt x="1401704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rgbClr val="C00000"/>
                </a:solidFill>
              </a:endParaRPr>
            </a:p>
          </p:txBody>
        </p:sp>
      </p:grpSp>
      <p:grpSp>
        <p:nvGrpSpPr>
          <p:cNvPr id="16393" name="组合 29"/>
          <p:cNvGrpSpPr>
            <a:grpSpLocks/>
          </p:cNvGrpSpPr>
          <p:nvPr/>
        </p:nvGrpSpPr>
        <p:grpSpPr bwMode="auto">
          <a:xfrm>
            <a:off x="5848356" y="1621372"/>
            <a:ext cx="1970615" cy="379656"/>
            <a:chOff x="5103614" y="3120390"/>
            <a:chExt cx="381043" cy="212846"/>
          </a:xfrm>
        </p:grpSpPr>
        <p:sp>
          <p:nvSpPr>
            <p:cNvPr id="31" name="TextBox 265"/>
            <p:cNvSpPr txBox="1"/>
            <p:nvPr/>
          </p:nvSpPr>
          <p:spPr bwMode="auto">
            <a:xfrm>
              <a:off x="5108116" y="3120390"/>
              <a:ext cx="357447" cy="21284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fontAlgn="auto">
                <a:spcBef>
                  <a:spcPts val="0"/>
                </a:spcBef>
                <a:spcAft>
                  <a:spcPts val="0"/>
                </a:spcAft>
                <a:defRPr sz="1600" spc="300"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5pPr>
              <a:lvl6pPr>
                <a:defRPr>
                  <a:latin typeface="Calibri" pitchFamily="34" charset="0"/>
                  <a:ea typeface="宋体" pitchFamily="2" charset="-122"/>
                </a:defRPr>
              </a:lvl6pPr>
              <a:lvl7pPr>
                <a:defRPr>
                  <a:latin typeface="Calibri" pitchFamily="34" charset="0"/>
                  <a:ea typeface="宋体" pitchFamily="2" charset="-122"/>
                </a:defRPr>
              </a:lvl7pPr>
              <a:lvl8pPr>
                <a:defRPr>
                  <a:latin typeface="Calibri" pitchFamily="34" charset="0"/>
                  <a:ea typeface="宋体" pitchFamily="2" charset="-122"/>
                </a:defRPr>
              </a:lvl8pPr>
              <a:lvl9pPr>
                <a:defRPr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defRPr/>
              </a:pPr>
              <a:r>
                <a:rPr lang="zh-CN" altLang="en-US" sz="1867" dirty="0">
                  <a:solidFill>
                    <a:prstClr val="black">
                      <a:lumMod val="85000"/>
                      <a:lumOff val="15000"/>
                    </a:prstClr>
                  </a:solidFill>
                </a:rPr>
                <a:t>点击添加文字</a:t>
              </a:r>
            </a:p>
          </p:txBody>
        </p:sp>
        <p:sp>
          <p:nvSpPr>
            <p:cNvPr id="33" name="矩形 24"/>
            <p:cNvSpPr/>
            <p:nvPr/>
          </p:nvSpPr>
          <p:spPr>
            <a:xfrm flipV="1">
              <a:off x="5103614" y="3325683"/>
              <a:ext cx="381043" cy="7120"/>
            </a:xfrm>
            <a:custGeom>
              <a:avLst/>
              <a:gdLst/>
              <a:ahLst/>
              <a:cxnLst/>
              <a:rect l="l" t="t" r="r" b="b"/>
              <a:pathLst>
                <a:path w="1401704" h="45719">
                  <a:moveTo>
                    <a:pt x="0" y="0"/>
                  </a:moveTo>
                  <a:lnTo>
                    <a:pt x="1401704" y="0"/>
                  </a:lnTo>
                  <a:lnTo>
                    <a:pt x="1401704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prstClr val="black">
                    <a:lumMod val="85000"/>
                    <a:lumOff val="15000"/>
                  </a:prstClr>
                </a:solidFill>
              </a:endParaRPr>
            </a:p>
          </p:txBody>
        </p:sp>
      </p:grpSp>
      <p:grpSp>
        <p:nvGrpSpPr>
          <p:cNvPr id="16394" name="组合 33"/>
          <p:cNvGrpSpPr>
            <a:grpSpLocks/>
          </p:cNvGrpSpPr>
          <p:nvPr/>
        </p:nvGrpSpPr>
        <p:grpSpPr bwMode="auto">
          <a:xfrm>
            <a:off x="8085667" y="1621372"/>
            <a:ext cx="1970616" cy="379656"/>
            <a:chOff x="5103614" y="3120390"/>
            <a:chExt cx="381043" cy="212846"/>
          </a:xfrm>
        </p:grpSpPr>
        <p:sp>
          <p:nvSpPr>
            <p:cNvPr id="35" name="TextBox 265"/>
            <p:cNvSpPr txBox="1"/>
            <p:nvPr/>
          </p:nvSpPr>
          <p:spPr bwMode="auto">
            <a:xfrm>
              <a:off x="5108116" y="3120390"/>
              <a:ext cx="357446" cy="21284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fontAlgn="auto">
                <a:spcBef>
                  <a:spcPts val="0"/>
                </a:spcBef>
                <a:spcAft>
                  <a:spcPts val="0"/>
                </a:spcAft>
                <a:defRPr sz="1600" spc="300"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5pPr>
              <a:lvl6pPr>
                <a:defRPr>
                  <a:latin typeface="Calibri" pitchFamily="34" charset="0"/>
                  <a:ea typeface="宋体" pitchFamily="2" charset="-122"/>
                </a:defRPr>
              </a:lvl6pPr>
              <a:lvl7pPr>
                <a:defRPr>
                  <a:latin typeface="Calibri" pitchFamily="34" charset="0"/>
                  <a:ea typeface="宋体" pitchFamily="2" charset="-122"/>
                </a:defRPr>
              </a:lvl7pPr>
              <a:lvl8pPr>
                <a:defRPr>
                  <a:latin typeface="Calibri" pitchFamily="34" charset="0"/>
                  <a:ea typeface="宋体" pitchFamily="2" charset="-122"/>
                </a:defRPr>
              </a:lvl8pPr>
              <a:lvl9pPr>
                <a:defRPr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defRPr/>
              </a:pPr>
              <a:r>
                <a:rPr lang="zh-CN" altLang="en-US" sz="1867" dirty="0">
                  <a:solidFill>
                    <a:prstClr val="black">
                      <a:lumMod val="85000"/>
                      <a:lumOff val="15000"/>
                    </a:prstClr>
                  </a:solidFill>
                </a:rPr>
                <a:t>点击添加文字</a:t>
              </a:r>
            </a:p>
          </p:txBody>
        </p:sp>
        <p:sp>
          <p:nvSpPr>
            <p:cNvPr id="37" name="矩形 24"/>
            <p:cNvSpPr/>
            <p:nvPr/>
          </p:nvSpPr>
          <p:spPr>
            <a:xfrm flipV="1">
              <a:off x="5103614" y="3325683"/>
              <a:ext cx="381043" cy="7120"/>
            </a:xfrm>
            <a:custGeom>
              <a:avLst/>
              <a:gdLst/>
              <a:ahLst/>
              <a:cxnLst/>
              <a:rect l="l" t="t" r="r" b="b"/>
              <a:pathLst>
                <a:path w="1401704" h="45719">
                  <a:moveTo>
                    <a:pt x="0" y="0"/>
                  </a:moveTo>
                  <a:lnTo>
                    <a:pt x="1401704" y="0"/>
                  </a:lnTo>
                  <a:lnTo>
                    <a:pt x="1401704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prstClr val="black">
                    <a:lumMod val="85000"/>
                    <a:lumOff val="15000"/>
                  </a:prstClr>
                </a:solidFill>
              </a:endParaRPr>
            </a:p>
          </p:txBody>
        </p:sp>
      </p:grpSp>
      <p:grpSp>
        <p:nvGrpSpPr>
          <p:cNvPr id="16397" name="组合 42"/>
          <p:cNvGrpSpPr>
            <a:grpSpLocks/>
          </p:cNvGrpSpPr>
          <p:nvPr/>
        </p:nvGrpSpPr>
        <p:grpSpPr bwMode="auto">
          <a:xfrm>
            <a:off x="1276351" y="4119036"/>
            <a:ext cx="9812867" cy="465667"/>
            <a:chOff x="957368" y="3089874"/>
            <a:chExt cx="7359545" cy="348079"/>
          </a:xfrm>
        </p:grpSpPr>
        <p:sp>
          <p:nvSpPr>
            <p:cNvPr id="40" name="TextBox 265"/>
            <p:cNvSpPr txBox="1"/>
            <p:nvPr/>
          </p:nvSpPr>
          <p:spPr bwMode="auto">
            <a:xfrm>
              <a:off x="1117703" y="3089874"/>
              <a:ext cx="1076241" cy="31436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fontAlgn="auto">
                <a:spcBef>
                  <a:spcPts val="0"/>
                </a:spcBef>
                <a:spcAft>
                  <a:spcPts val="0"/>
                </a:spcAft>
                <a:defRPr sz="1600" spc="300"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latin typeface="Calibri" pitchFamily="34" charset="0"/>
                  <a:ea typeface="宋体" pitchFamily="2" charset="-122"/>
                </a:defRPr>
              </a:lvl5pPr>
              <a:lvl6pPr>
                <a:defRPr>
                  <a:latin typeface="Calibri" pitchFamily="34" charset="0"/>
                  <a:ea typeface="宋体" pitchFamily="2" charset="-122"/>
                </a:defRPr>
              </a:lvl6pPr>
              <a:lvl7pPr>
                <a:defRPr>
                  <a:latin typeface="Calibri" pitchFamily="34" charset="0"/>
                  <a:ea typeface="宋体" pitchFamily="2" charset="-122"/>
                </a:defRPr>
              </a:lvl7pPr>
              <a:lvl8pPr>
                <a:defRPr>
                  <a:latin typeface="Calibri" pitchFamily="34" charset="0"/>
                  <a:ea typeface="宋体" pitchFamily="2" charset="-122"/>
                </a:defRPr>
              </a:lvl8pPr>
              <a:lvl9pPr>
                <a:defRPr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defRPr/>
              </a:pPr>
              <a:r>
                <a:rPr lang="zh-CN" altLang="en-US" sz="2133" dirty="0">
                  <a:solidFill>
                    <a:prstClr val="black"/>
                  </a:solidFill>
                </a:rPr>
                <a:t>添加标题</a:t>
              </a:r>
            </a:p>
          </p:txBody>
        </p:sp>
        <p:sp>
          <p:nvSpPr>
            <p:cNvPr id="41" name="五角星 40"/>
            <p:cNvSpPr/>
            <p:nvPr/>
          </p:nvSpPr>
          <p:spPr>
            <a:xfrm>
              <a:off x="957368" y="3135758"/>
              <a:ext cx="209547" cy="208847"/>
            </a:xfrm>
            <a:prstGeom prst="star5">
              <a:avLst/>
            </a:prstGeom>
            <a:gradFill>
              <a:gsLst>
                <a:gs pos="0">
                  <a:srgbClr val="9E0000"/>
                </a:gs>
                <a:gs pos="80000">
                  <a:srgbClr val="D20014"/>
                </a:gs>
                <a:gs pos="100000">
                  <a:srgbClr val="FF000F"/>
                </a:gs>
              </a:gsLst>
            </a:gradFill>
            <a:ln>
              <a:noFill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solidFill>
                  <a:prstClr val="white"/>
                </a:solidFill>
              </a:endParaRPr>
            </a:p>
          </p:txBody>
        </p:sp>
        <p:cxnSp>
          <p:nvCxnSpPr>
            <p:cNvPr id="42" name="直接连接符 41"/>
            <p:cNvCxnSpPr/>
            <p:nvPr/>
          </p:nvCxnSpPr>
          <p:spPr>
            <a:xfrm>
              <a:off x="992293" y="3437953"/>
              <a:ext cx="7324620" cy="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组合 33"/>
          <p:cNvGrpSpPr/>
          <p:nvPr/>
        </p:nvGrpSpPr>
        <p:grpSpPr>
          <a:xfrm>
            <a:off x="7780867" y="301172"/>
            <a:ext cx="5246206" cy="796914"/>
            <a:chOff x="7793567" y="301172"/>
            <a:chExt cx="5246206" cy="796914"/>
          </a:xfrm>
        </p:grpSpPr>
        <p:sp>
          <p:nvSpPr>
            <p:cNvPr id="36" name="TextBox 15"/>
            <p:cNvSpPr txBox="1"/>
            <p:nvPr/>
          </p:nvSpPr>
          <p:spPr>
            <a:xfrm>
              <a:off x="7793567" y="328645"/>
              <a:ext cx="5246206" cy="769441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400" b="1" dirty="0" smtClean="0">
                  <a:solidFill>
                    <a:srgbClr val="FF0000"/>
                  </a:solidFill>
                  <a:latin typeface="叶根友刀锋黑草1.01" panose="02010601030101010101" pitchFamily="2" charset="-122"/>
                  <a:ea typeface="叶根友刀锋黑草1.01" panose="02010601030101010101" pitchFamily="2" charset="-122"/>
                </a:rPr>
                <a:t>中国心</a:t>
              </a:r>
              <a:r>
                <a:rPr lang="en-US" altLang="zh-CN" sz="4400" b="1" dirty="0">
                  <a:solidFill>
                    <a:srgbClr val="FF0000"/>
                  </a:solidFill>
                  <a:latin typeface="叶根友刀锋黑草1.01" panose="02010601030101010101" pitchFamily="2" charset="-122"/>
                  <a:ea typeface="叶根友刀锋黑草1.01" panose="02010601030101010101" pitchFamily="2" charset="-122"/>
                </a:rPr>
                <a:t>!</a:t>
              </a:r>
              <a:endParaRPr lang="zh-CN" altLang="en-US" sz="4400" b="1" dirty="0">
                <a:solidFill>
                  <a:srgbClr val="FF0000"/>
                </a:solidFill>
                <a:latin typeface="叶根友刀锋黑草1.01" panose="02010601030101010101" pitchFamily="2" charset="-122"/>
                <a:ea typeface="叶根友刀锋黑草1.01" panose="02010601030101010101" pitchFamily="2" charset="-122"/>
              </a:endParaRPr>
            </a:p>
          </p:txBody>
        </p:sp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68313" y="301172"/>
              <a:ext cx="755087" cy="7969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08083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组合 69"/>
          <p:cNvGrpSpPr>
            <a:grpSpLocks/>
          </p:cNvGrpSpPr>
          <p:nvPr/>
        </p:nvGrpSpPr>
        <p:grpSpPr bwMode="auto">
          <a:xfrm>
            <a:off x="7378701" y="2269065"/>
            <a:ext cx="2169584" cy="400050"/>
            <a:chOff x="401736" y="1042086"/>
            <a:chExt cx="1626054" cy="300087"/>
          </a:xfrm>
        </p:grpSpPr>
        <p:sp>
          <p:nvSpPr>
            <p:cNvPr id="71" name="矩形 70"/>
            <p:cNvSpPr/>
            <p:nvPr/>
          </p:nvSpPr>
          <p:spPr>
            <a:xfrm>
              <a:off x="401736" y="1042086"/>
              <a:ext cx="1626054" cy="300087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8495" name="TextBox 71"/>
            <p:cNvSpPr txBox="1">
              <a:spLocks noChangeArrowheads="1"/>
            </p:cNvSpPr>
            <p:nvPr/>
          </p:nvSpPr>
          <p:spPr bwMode="auto">
            <a:xfrm>
              <a:off x="479564" y="1056374"/>
              <a:ext cx="1368651" cy="2539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zh-CN" altLang="en-US" sz="16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</a:p>
          </p:txBody>
        </p:sp>
      </p:grpSp>
      <p:grpSp>
        <p:nvGrpSpPr>
          <p:cNvPr id="18435" name="组合 68"/>
          <p:cNvGrpSpPr>
            <a:grpSpLocks/>
          </p:cNvGrpSpPr>
          <p:nvPr/>
        </p:nvGrpSpPr>
        <p:grpSpPr bwMode="auto">
          <a:xfrm>
            <a:off x="2008718" y="2269065"/>
            <a:ext cx="2167467" cy="400050"/>
            <a:chOff x="401736" y="1042086"/>
            <a:chExt cx="1626054" cy="300087"/>
          </a:xfrm>
        </p:grpSpPr>
        <p:sp>
          <p:nvSpPr>
            <p:cNvPr id="67" name="矩形 66"/>
            <p:cNvSpPr/>
            <p:nvPr/>
          </p:nvSpPr>
          <p:spPr>
            <a:xfrm>
              <a:off x="401736" y="1042086"/>
              <a:ext cx="1626054" cy="300087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8493" name="TextBox 67"/>
            <p:cNvSpPr txBox="1">
              <a:spLocks noChangeArrowheads="1"/>
            </p:cNvSpPr>
            <p:nvPr/>
          </p:nvSpPr>
          <p:spPr bwMode="auto">
            <a:xfrm>
              <a:off x="492264" y="1056374"/>
              <a:ext cx="1369988" cy="2539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zh-CN" altLang="en-US" sz="16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</a:p>
          </p:txBody>
        </p:sp>
      </p:grpSp>
      <p:grpSp>
        <p:nvGrpSpPr>
          <p:cNvPr id="18436" name="组合 11"/>
          <p:cNvGrpSpPr>
            <a:grpSpLocks/>
          </p:cNvGrpSpPr>
          <p:nvPr/>
        </p:nvGrpSpPr>
        <p:grpSpPr bwMode="auto">
          <a:xfrm>
            <a:off x="1371601" y="3517901"/>
            <a:ext cx="3452284" cy="2131484"/>
            <a:chOff x="1029094" y="2638655"/>
            <a:chExt cx="2589252" cy="1598606"/>
          </a:xfrm>
        </p:grpSpPr>
        <p:sp>
          <p:nvSpPr>
            <p:cNvPr id="13" name="圆角矩形 12"/>
            <p:cNvSpPr/>
            <p:nvPr/>
          </p:nvSpPr>
          <p:spPr>
            <a:xfrm>
              <a:off x="3257978" y="2643418"/>
              <a:ext cx="358780" cy="1584318"/>
            </a:xfrm>
            <a:prstGeom prst="roundRect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ln>
                  <a:solidFill>
                    <a:srgbClr val="860000"/>
                  </a:solidFill>
                </a:ln>
                <a:solidFill>
                  <a:prstClr val="black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67503" y="2676755"/>
              <a:ext cx="350843" cy="154657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1600" spc="4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点击此处添加标题</a:t>
              </a:r>
            </a:p>
          </p:txBody>
        </p:sp>
        <p:sp>
          <p:nvSpPr>
            <p:cNvPr id="15" name="圆角矩形 14"/>
            <p:cNvSpPr/>
            <p:nvPr/>
          </p:nvSpPr>
          <p:spPr>
            <a:xfrm>
              <a:off x="2695994" y="2643418"/>
              <a:ext cx="358780" cy="1584318"/>
            </a:xfrm>
            <a:prstGeom prst="roundRect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ln>
                  <a:solidFill>
                    <a:srgbClr val="860000"/>
                  </a:solidFill>
                </a:ln>
                <a:solidFill>
                  <a:prstClr val="black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705519" y="2676755"/>
              <a:ext cx="350843" cy="154657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1600" spc="4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点击此处添加标题</a:t>
              </a:r>
            </a:p>
          </p:txBody>
        </p:sp>
        <p:sp>
          <p:nvSpPr>
            <p:cNvPr id="17" name="圆角矩形 16"/>
            <p:cNvSpPr/>
            <p:nvPr/>
          </p:nvSpPr>
          <p:spPr>
            <a:xfrm>
              <a:off x="1029094" y="2638655"/>
              <a:ext cx="357193" cy="1584318"/>
            </a:xfrm>
            <a:prstGeom prst="roundRect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ln>
                  <a:solidFill>
                    <a:srgbClr val="860000"/>
                  </a:solidFill>
                </a:ln>
                <a:solidFill>
                  <a:prstClr val="black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038619" y="2657705"/>
              <a:ext cx="350843" cy="154657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1600" spc="4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点击此处添加标题</a:t>
              </a:r>
            </a:p>
          </p:txBody>
        </p:sp>
        <p:sp>
          <p:nvSpPr>
            <p:cNvPr id="19" name="圆角矩形 18"/>
            <p:cNvSpPr/>
            <p:nvPr/>
          </p:nvSpPr>
          <p:spPr>
            <a:xfrm>
              <a:off x="1584727" y="2652943"/>
              <a:ext cx="358780" cy="1584318"/>
            </a:xfrm>
            <a:prstGeom prst="roundRect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ln>
                  <a:solidFill>
                    <a:srgbClr val="860000"/>
                  </a:solidFill>
                </a:ln>
                <a:solidFill>
                  <a:prstClr val="black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595841" y="2676755"/>
              <a:ext cx="349255" cy="154657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1600" spc="4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点击此处添加标题</a:t>
              </a:r>
            </a:p>
          </p:txBody>
        </p:sp>
        <p:sp>
          <p:nvSpPr>
            <p:cNvPr id="21" name="圆角矩形 20"/>
            <p:cNvSpPr/>
            <p:nvPr/>
          </p:nvSpPr>
          <p:spPr>
            <a:xfrm>
              <a:off x="2149886" y="2648180"/>
              <a:ext cx="357193" cy="1584318"/>
            </a:xfrm>
            <a:prstGeom prst="roundRect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ln>
                  <a:solidFill>
                    <a:srgbClr val="860000"/>
                  </a:solidFill>
                </a:ln>
                <a:solidFill>
                  <a:prstClr val="black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167349" y="2676755"/>
              <a:ext cx="350842" cy="154657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1600" spc="4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点击此处添加标题</a:t>
              </a:r>
            </a:p>
          </p:txBody>
        </p:sp>
      </p:grpSp>
      <p:grpSp>
        <p:nvGrpSpPr>
          <p:cNvPr id="18437" name="组合 22"/>
          <p:cNvGrpSpPr>
            <a:grpSpLocks/>
          </p:cNvGrpSpPr>
          <p:nvPr/>
        </p:nvGrpSpPr>
        <p:grpSpPr bwMode="auto">
          <a:xfrm>
            <a:off x="5947834" y="3517901"/>
            <a:ext cx="4929717" cy="2131484"/>
            <a:chOff x="4460540" y="2638655"/>
            <a:chExt cx="3698176" cy="1598606"/>
          </a:xfrm>
        </p:grpSpPr>
        <p:sp>
          <p:nvSpPr>
            <p:cNvPr id="24" name="圆角矩形 23"/>
            <p:cNvSpPr/>
            <p:nvPr/>
          </p:nvSpPr>
          <p:spPr>
            <a:xfrm>
              <a:off x="6689925" y="2643418"/>
              <a:ext cx="357274" cy="1584318"/>
            </a:xfrm>
            <a:prstGeom prst="roundRect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ln>
                  <a:solidFill>
                    <a:srgbClr val="860000"/>
                  </a:solidFill>
                </a:ln>
                <a:solidFill>
                  <a:prstClr val="black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699453" y="2676755"/>
              <a:ext cx="350922" cy="154657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1600" spc="4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点击此处添加标题</a:t>
              </a:r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6153221" y="2643418"/>
              <a:ext cx="357274" cy="1584318"/>
            </a:xfrm>
            <a:prstGeom prst="roundRect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ln>
                  <a:solidFill>
                    <a:srgbClr val="860000"/>
                  </a:solidFill>
                </a:ln>
                <a:solidFill>
                  <a:prstClr val="black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162749" y="2676755"/>
              <a:ext cx="350922" cy="154657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1600" spc="4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点击此处添加标题</a:t>
              </a:r>
            </a:p>
          </p:txBody>
        </p:sp>
        <p:sp>
          <p:nvSpPr>
            <p:cNvPr id="28" name="圆角矩形 27"/>
            <p:cNvSpPr/>
            <p:nvPr/>
          </p:nvSpPr>
          <p:spPr>
            <a:xfrm>
              <a:off x="4460540" y="2638655"/>
              <a:ext cx="357274" cy="1584318"/>
            </a:xfrm>
            <a:prstGeom prst="roundRect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ln>
                  <a:solidFill>
                    <a:srgbClr val="860000"/>
                  </a:solidFill>
                </a:ln>
                <a:solidFill>
                  <a:prstClr val="black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470067" y="2657705"/>
              <a:ext cx="350922" cy="154657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1600" spc="4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点击此处添加标题</a:t>
              </a:r>
            </a:p>
          </p:txBody>
        </p:sp>
        <p:sp>
          <p:nvSpPr>
            <p:cNvPr id="30" name="圆角矩形 29"/>
            <p:cNvSpPr/>
            <p:nvPr/>
          </p:nvSpPr>
          <p:spPr>
            <a:xfrm>
              <a:off x="5016298" y="2652943"/>
              <a:ext cx="358861" cy="1584318"/>
            </a:xfrm>
            <a:prstGeom prst="roundRect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ln>
                  <a:solidFill>
                    <a:srgbClr val="860000"/>
                  </a:solidFill>
                </a:ln>
                <a:solidFill>
                  <a:prstClr val="black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027414" y="2676755"/>
              <a:ext cx="349334" cy="154657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1600" spc="4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点击此处添加标题</a:t>
              </a:r>
            </a:p>
          </p:txBody>
        </p:sp>
        <p:sp>
          <p:nvSpPr>
            <p:cNvPr id="32" name="圆角矩形 31"/>
            <p:cNvSpPr/>
            <p:nvPr/>
          </p:nvSpPr>
          <p:spPr>
            <a:xfrm>
              <a:off x="5578408" y="2643418"/>
              <a:ext cx="358861" cy="1584318"/>
            </a:xfrm>
            <a:prstGeom prst="roundRect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ln>
                  <a:solidFill>
                    <a:srgbClr val="860000"/>
                  </a:solidFill>
                </a:ln>
                <a:solidFill>
                  <a:prstClr val="black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599051" y="2676755"/>
              <a:ext cx="349334" cy="154657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1600" spc="4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点击此处添加标题</a:t>
              </a:r>
            </a:p>
          </p:txBody>
        </p:sp>
        <p:sp>
          <p:nvSpPr>
            <p:cNvPr id="34" name="圆角矩形 33"/>
            <p:cNvSpPr/>
            <p:nvPr/>
          </p:nvSpPr>
          <p:spPr>
            <a:xfrm>
              <a:off x="7798266" y="2643418"/>
              <a:ext cx="358861" cy="1584318"/>
            </a:xfrm>
            <a:prstGeom prst="roundRect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ln>
                  <a:solidFill>
                    <a:srgbClr val="860000"/>
                  </a:solidFill>
                </a:ln>
                <a:solidFill>
                  <a:prstClr val="black"/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807794" y="2676755"/>
              <a:ext cx="350922" cy="154657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1600" spc="4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点击此处添加标题</a:t>
              </a:r>
            </a:p>
          </p:txBody>
        </p:sp>
        <p:sp>
          <p:nvSpPr>
            <p:cNvPr id="36" name="圆角矩形 35"/>
            <p:cNvSpPr/>
            <p:nvPr/>
          </p:nvSpPr>
          <p:spPr>
            <a:xfrm>
              <a:off x="7236156" y="2643418"/>
              <a:ext cx="358861" cy="1584318"/>
            </a:xfrm>
            <a:prstGeom prst="roundRect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ln>
                  <a:solidFill>
                    <a:srgbClr val="860000"/>
                  </a:solidFill>
                </a:ln>
                <a:solidFill>
                  <a:prstClr val="black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7247272" y="2676755"/>
              <a:ext cx="349334" cy="154657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1600" spc="4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点击此处添加标题</a:t>
              </a:r>
            </a:p>
          </p:txBody>
        </p:sp>
      </p:grpSp>
      <p:cxnSp>
        <p:nvCxnSpPr>
          <p:cNvPr id="38" name="直接连接符 37"/>
          <p:cNvCxnSpPr/>
          <p:nvPr/>
        </p:nvCxnSpPr>
        <p:spPr>
          <a:xfrm>
            <a:off x="3833284" y="3092451"/>
            <a:ext cx="0" cy="440267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 flipH="1">
            <a:off x="3105151" y="1953684"/>
            <a:ext cx="2766483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3100917" y="1953685"/>
            <a:ext cx="0" cy="323849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 flipH="1">
            <a:off x="5871634" y="1953684"/>
            <a:ext cx="2554817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>
            <a:off x="8439151" y="1953685"/>
            <a:ext cx="0" cy="323849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 flipV="1">
            <a:off x="5871633" y="1538818"/>
            <a:ext cx="0" cy="41910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 flipV="1">
            <a:off x="3100917" y="2637367"/>
            <a:ext cx="0" cy="527051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 flipH="1">
            <a:off x="1583267" y="3092451"/>
            <a:ext cx="1509184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>
            <a:off x="1583267" y="3092452"/>
            <a:ext cx="0" cy="425449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>
            <a:off x="2351617" y="3083985"/>
            <a:ext cx="0" cy="450849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3100917" y="3058585"/>
            <a:ext cx="0" cy="467783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>
            <a:off x="4591051" y="3100918"/>
            <a:ext cx="0" cy="425449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>
          <a:xfrm>
            <a:off x="6189133" y="3098800"/>
            <a:ext cx="0" cy="425451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>
            <a:off x="6927851" y="3098801"/>
            <a:ext cx="0" cy="438151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>
          <a:xfrm>
            <a:off x="7664451" y="3092452"/>
            <a:ext cx="0" cy="425449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/>
        </p:nvCxnSpPr>
        <p:spPr>
          <a:xfrm>
            <a:off x="8432800" y="3092451"/>
            <a:ext cx="0" cy="433916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>
            <a:off x="9886951" y="3090334"/>
            <a:ext cx="0" cy="446617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>
            <a:off x="10636251" y="3083984"/>
            <a:ext cx="0" cy="440267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>
          <a:xfrm flipH="1">
            <a:off x="6180667" y="3092451"/>
            <a:ext cx="2252133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/>
          <p:nvPr/>
        </p:nvCxnSpPr>
        <p:spPr>
          <a:xfrm flipH="1">
            <a:off x="8432800" y="3092451"/>
            <a:ext cx="2211917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>
            <a:off x="8432800" y="2565401"/>
            <a:ext cx="0" cy="54610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/>
          <p:nvPr/>
        </p:nvCxnSpPr>
        <p:spPr>
          <a:xfrm flipH="1">
            <a:off x="3105151" y="3090333"/>
            <a:ext cx="14859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/>
        </p:nvCxnSpPr>
        <p:spPr>
          <a:xfrm>
            <a:off x="9156700" y="3090334"/>
            <a:ext cx="0" cy="446617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461" name="组合 60"/>
          <p:cNvGrpSpPr>
            <a:grpSpLocks/>
          </p:cNvGrpSpPr>
          <p:nvPr/>
        </p:nvGrpSpPr>
        <p:grpSpPr bwMode="auto">
          <a:xfrm>
            <a:off x="4455585" y="1140885"/>
            <a:ext cx="3045883" cy="452967"/>
            <a:chOff x="692851" y="968524"/>
            <a:chExt cx="2553561" cy="338616"/>
          </a:xfrm>
        </p:grpSpPr>
        <p:sp>
          <p:nvSpPr>
            <p:cNvPr id="62" name="矩形 61"/>
            <p:cNvSpPr/>
            <p:nvPr/>
          </p:nvSpPr>
          <p:spPr>
            <a:xfrm>
              <a:off x="692851" y="968524"/>
              <a:ext cx="2553561" cy="338616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8467" name="TextBox 3"/>
            <p:cNvSpPr txBox="1">
              <a:spLocks noChangeArrowheads="1"/>
            </p:cNvSpPr>
            <p:nvPr/>
          </p:nvSpPr>
          <p:spPr bwMode="auto">
            <a:xfrm>
              <a:off x="975491" y="968524"/>
              <a:ext cx="1993274" cy="3143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zh-CN" altLang="en-US" sz="2133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</a:p>
          </p:txBody>
        </p:sp>
      </p:grpSp>
      <p:sp>
        <p:nvSpPr>
          <p:cNvPr id="64" name="五角星 63"/>
          <p:cNvSpPr/>
          <p:nvPr/>
        </p:nvSpPr>
        <p:spPr>
          <a:xfrm>
            <a:off x="2923117" y="1748367"/>
            <a:ext cx="338667" cy="340784"/>
          </a:xfrm>
          <a:prstGeom prst="star5">
            <a:avLst/>
          </a:prstGeom>
          <a:gradFill>
            <a:gsLst>
              <a:gs pos="0">
                <a:srgbClr val="9E0000"/>
              </a:gs>
              <a:gs pos="80000">
                <a:srgbClr val="D20014"/>
              </a:gs>
              <a:gs pos="100000">
                <a:srgbClr val="FF000F"/>
              </a:gs>
            </a:gsLst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65" name="五角星 64"/>
          <p:cNvSpPr/>
          <p:nvPr/>
        </p:nvSpPr>
        <p:spPr>
          <a:xfrm>
            <a:off x="8280400" y="1775884"/>
            <a:ext cx="340784" cy="338667"/>
          </a:xfrm>
          <a:prstGeom prst="star5">
            <a:avLst/>
          </a:prstGeom>
          <a:gradFill>
            <a:gsLst>
              <a:gs pos="0">
                <a:srgbClr val="9E0000"/>
              </a:gs>
              <a:gs pos="80000">
                <a:srgbClr val="D20014"/>
              </a:gs>
              <a:gs pos="100000">
                <a:srgbClr val="FF000F"/>
              </a:gs>
            </a:gsLst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prstClr val="white"/>
              </a:solidFill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7780867" y="301172"/>
            <a:ext cx="5246206" cy="796914"/>
            <a:chOff x="7793567" y="301172"/>
            <a:chExt cx="5246206" cy="796914"/>
          </a:xfrm>
        </p:grpSpPr>
        <p:sp>
          <p:nvSpPr>
            <p:cNvPr id="68" name="TextBox 15"/>
            <p:cNvSpPr txBox="1"/>
            <p:nvPr/>
          </p:nvSpPr>
          <p:spPr>
            <a:xfrm>
              <a:off x="7793567" y="328645"/>
              <a:ext cx="5246206" cy="769441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400" b="1" dirty="0" smtClean="0">
                  <a:solidFill>
                    <a:srgbClr val="FF0000"/>
                  </a:solidFill>
                  <a:latin typeface="叶根友刀锋黑草1.01" panose="02010601030101010101" pitchFamily="2" charset="-122"/>
                  <a:ea typeface="叶根友刀锋黑草1.01" panose="02010601030101010101" pitchFamily="2" charset="-122"/>
                </a:rPr>
                <a:t>中国心</a:t>
              </a:r>
              <a:r>
                <a:rPr lang="en-US" altLang="zh-CN" sz="4400" b="1" dirty="0">
                  <a:solidFill>
                    <a:srgbClr val="FF0000"/>
                  </a:solidFill>
                  <a:latin typeface="叶根友刀锋黑草1.01" panose="02010601030101010101" pitchFamily="2" charset="-122"/>
                  <a:ea typeface="叶根友刀锋黑草1.01" panose="02010601030101010101" pitchFamily="2" charset="-122"/>
                </a:rPr>
                <a:t>!</a:t>
              </a:r>
              <a:endParaRPr lang="zh-CN" altLang="en-US" sz="4400" b="1" dirty="0">
                <a:solidFill>
                  <a:srgbClr val="FF0000"/>
                </a:solidFill>
                <a:latin typeface="叶根友刀锋黑草1.01" panose="02010601030101010101" pitchFamily="2" charset="-122"/>
                <a:ea typeface="叶根友刀锋黑草1.01" panose="02010601030101010101" pitchFamily="2" charset="-122"/>
              </a:endParaRPr>
            </a:p>
          </p:txBody>
        </p:sp>
        <p:pic>
          <p:nvPicPr>
            <p:cNvPr id="69" name="图片 6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68313" y="301172"/>
              <a:ext cx="755087" cy="7969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11315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E:\2013.3.28\党旗\11.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60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" name="组合 80"/>
          <p:cNvGrpSpPr/>
          <p:nvPr/>
        </p:nvGrpSpPr>
        <p:grpSpPr>
          <a:xfrm>
            <a:off x="4871432" y="2388409"/>
            <a:ext cx="1159400" cy="1223811"/>
            <a:chOff x="5900240" y="1999506"/>
            <a:chExt cx="800100" cy="844550"/>
          </a:xfrm>
        </p:grpSpPr>
        <p:pic>
          <p:nvPicPr>
            <p:cNvPr id="69" name="图片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0240" y="1999506"/>
              <a:ext cx="596900" cy="844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0" name="图片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93940" y="2071514"/>
              <a:ext cx="406400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4" name="Picture 6" descr="E:\2013.3.28\政府\00.4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33" t="80598" r="50583"/>
          <a:stretch>
            <a:fillRect/>
          </a:stretch>
        </p:blipFill>
        <p:spPr bwMode="auto">
          <a:xfrm>
            <a:off x="2057400" y="6389532"/>
            <a:ext cx="1008063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" name="Picture 7" descr="E:\2013.3.28\政府\00.50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51" t="73489" r="63167"/>
          <a:stretch>
            <a:fillRect/>
          </a:stretch>
        </p:blipFill>
        <p:spPr bwMode="auto">
          <a:xfrm>
            <a:off x="906463" y="5922807"/>
            <a:ext cx="1508125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" name="Picture 8" descr="E:\2013.3.28\政府\00.60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t="66676" r="78835"/>
          <a:stretch>
            <a:fillRect/>
          </a:stretch>
        </p:blipFill>
        <p:spPr bwMode="auto">
          <a:xfrm>
            <a:off x="-3589" y="5570382"/>
            <a:ext cx="1476375" cy="1306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" name="Picture 6" descr="C:\Users\Administrator.MICROSO-BQCPAHA\Desktop\3058124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53" t="23630" r="42252" b="44170"/>
          <a:stretch>
            <a:fillRect/>
          </a:stretch>
        </p:blipFill>
        <p:spPr bwMode="auto">
          <a:xfrm flipH="1">
            <a:off x="7334249" y="-1060"/>
            <a:ext cx="4857751" cy="35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" name="图片 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7042" y="1010804"/>
            <a:ext cx="3785800" cy="5866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" name="Picture 3" descr="E:\2013.3.28\政府\00.10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50" t="82080" r="10750"/>
          <a:stretch>
            <a:fillRect/>
          </a:stretch>
        </p:blipFill>
        <p:spPr bwMode="auto">
          <a:xfrm>
            <a:off x="9636125" y="6200775"/>
            <a:ext cx="1341438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" name="Picture 5" descr="E:\2013.3.28\政府\00.30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99" t="75415"/>
          <a:stretch>
            <a:fillRect/>
          </a:stretch>
        </p:blipFill>
        <p:spPr bwMode="auto">
          <a:xfrm>
            <a:off x="10409238" y="5592763"/>
            <a:ext cx="1782762" cy="1265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9" name="TextBox 15"/>
          <p:cNvSpPr txBox="1"/>
          <p:nvPr/>
        </p:nvSpPr>
        <p:spPr>
          <a:xfrm>
            <a:off x="-3589" y="2207148"/>
            <a:ext cx="5246206" cy="12003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7200" b="1" dirty="0">
                <a:solidFill>
                  <a:srgbClr val="FF0000"/>
                </a:solidFill>
                <a:latin typeface="叶根友刀锋黑草1.01" panose="02010601030101010101" pitchFamily="2" charset="-122"/>
                <a:ea typeface="叶根友刀锋黑草1.01" panose="02010601030101010101" pitchFamily="2" charset="-122"/>
              </a:rPr>
              <a:t>政党</a:t>
            </a:r>
            <a:r>
              <a:rPr lang="zh-CN" altLang="en-US" sz="7200" b="1" dirty="0" smtClean="0">
                <a:solidFill>
                  <a:srgbClr val="FF0000"/>
                </a:solidFill>
                <a:latin typeface="叶根友刀锋黑草1.01" panose="02010601030101010101" pitchFamily="2" charset="-122"/>
                <a:ea typeface="叶根友刀锋黑草1.01" panose="02010601030101010101" pitchFamily="2" charset="-122"/>
              </a:rPr>
              <a:t>廉</a:t>
            </a:r>
            <a:endParaRPr lang="zh-CN" altLang="en-US" sz="7200" b="1" dirty="0">
              <a:solidFill>
                <a:srgbClr val="FF0000"/>
              </a:solidFill>
              <a:latin typeface="叶根友刀锋黑草1.01" panose="02010601030101010101" pitchFamily="2" charset="-122"/>
              <a:ea typeface="叶根友刀锋黑草1.01" panose="02010601030101010101" pitchFamily="2" charset="-122"/>
            </a:endParaRPr>
          </a:p>
        </p:txBody>
      </p:sp>
      <p:sp>
        <p:nvSpPr>
          <p:cNvPr id="80" name="TextBox 15"/>
          <p:cNvSpPr txBox="1"/>
          <p:nvPr/>
        </p:nvSpPr>
        <p:spPr>
          <a:xfrm>
            <a:off x="1607072" y="3191765"/>
            <a:ext cx="5246206" cy="110799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600" b="1" dirty="0" smtClean="0">
                <a:solidFill>
                  <a:srgbClr val="FF0000"/>
                </a:solidFill>
                <a:latin typeface="叶根友刀锋黑草1.01" panose="02010601030101010101" pitchFamily="2" charset="-122"/>
                <a:ea typeface="叶根友刀锋黑草1.01" panose="02010601030101010101" pitchFamily="2" charset="-122"/>
              </a:rPr>
              <a:t>中国心</a:t>
            </a:r>
            <a:r>
              <a:rPr lang="en-US" altLang="zh-CN" sz="6600" b="1" dirty="0">
                <a:solidFill>
                  <a:srgbClr val="FF0000"/>
                </a:solidFill>
                <a:latin typeface="叶根友刀锋黑草1.01" panose="02010601030101010101" pitchFamily="2" charset="-122"/>
                <a:ea typeface="叶根友刀锋黑草1.01" panose="02010601030101010101" pitchFamily="2" charset="-122"/>
              </a:rPr>
              <a:t>!</a:t>
            </a:r>
            <a:endParaRPr lang="zh-CN" altLang="en-US" sz="6600" b="1" dirty="0">
              <a:solidFill>
                <a:srgbClr val="FF0000"/>
              </a:solidFill>
              <a:latin typeface="叶根友刀锋黑草1.01" panose="02010601030101010101" pitchFamily="2" charset="-122"/>
              <a:ea typeface="叶根友刀锋黑草1.01" panose="02010601030101010101" pitchFamily="2" charset="-122"/>
            </a:endParaRPr>
          </a:p>
        </p:txBody>
      </p:sp>
      <p:pic>
        <p:nvPicPr>
          <p:cNvPr id="71" name="图片 70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1898" y="3271249"/>
            <a:ext cx="926011" cy="977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179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161</Words>
  <Application>Microsoft Office PowerPoint</Application>
  <PresentationFormat>自定义</PresentationFormat>
  <Paragraphs>58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Arial</vt:lpstr>
      <vt:lpstr>宋体</vt:lpstr>
      <vt:lpstr>微软雅黑</vt:lpstr>
      <vt:lpstr>Calibri Light</vt:lpstr>
      <vt:lpstr>叶根友刀锋黑草1.01</vt:lpstr>
      <vt:lpstr>方正中等线简体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xuan shi</dc:creator>
  <cp:lastModifiedBy>pc</cp:lastModifiedBy>
  <cp:revision>7</cp:revision>
  <dcterms:created xsi:type="dcterms:W3CDTF">2015-06-02T02:00:53Z</dcterms:created>
  <dcterms:modified xsi:type="dcterms:W3CDTF">2015-07-13T05:52:25Z</dcterms:modified>
</cp:coreProperties>
</file>