
<file path=[Content_Types].xml><?xml version="1.0" encoding="utf-8"?>
<Types xmlns="http://schemas.openxmlformats.org/package/2006/content-types">
  <Default Extension="png" ContentType="image/png"/>
  <Default Extension="bin" ContentType="application/vnd.openxmlformats-officedocument.oleObject"/>
  <Default Extension="xls" ContentType="application/vnd.ms-excel"/>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7" r:id="rId2"/>
    <p:sldId id="258" r:id="rId3"/>
    <p:sldId id="259" r:id="rId4"/>
    <p:sldId id="260" r:id="rId5"/>
    <p:sldId id="261" r:id="rId6"/>
    <p:sldId id="262" r:id="rId7"/>
    <p:sldId id="263" r:id="rId8"/>
    <p:sldId id="265" r:id="rId9"/>
    <p:sldId id="266" r:id="rId10"/>
    <p:sldId id="267" r:id="rId11"/>
  </p:sldIdLst>
  <p:sldSz cx="12192000" cy="6858000"/>
  <p:notesSz cx="6858000" cy="9144000"/>
  <p:embeddedFontLst>
    <p:embeddedFont>
      <p:font typeface="汉仪大宋简" charset="-122"/>
      <p:regular r:id="rId12"/>
    </p:embeddedFont>
    <p:embeddedFont>
      <p:font typeface="微软雅黑" pitchFamily="34" charset="-122"/>
      <p:regular r:id="rId13"/>
      <p:bold r:id="rId14"/>
    </p:embeddedFont>
    <p:embeddedFont>
      <p:font typeface="Calibri Light" charset="0"/>
      <p:regular r:id="rId15"/>
      <p:italic r:id="rId16"/>
    </p:embeddedFont>
    <p:embeddedFont>
      <p:font typeface="Arial Black" pitchFamily="34" charset="0"/>
      <p:bold r:id="rId17"/>
    </p:embeddedFont>
    <p:embeddedFont>
      <p:font typeface="Calibri" pitchFamily="34" charset="0"/>
      <p:regular r:id="rId18"/>
      <p:bold r:id="rId19"/>
      <p:italic r:id="rId20"/>
      <p:boldItalic r:id="rId2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userDrawn="1">
          <p15:clr>
            <a:srgbClr val="A4A3A4"/>
          </p15:clr>
        </p15:guide>
        <p15:guide id="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71" d="100"/>
          <a:sy n="71" d="100"/>
        </p:scale>
        <p:origin x="-702" y="-96"/>
      </p:cViewPr>
      <p:guideLst>
        <p:guide orient="horz" pos="2160"/>
        <p:guide orient="horz"/>
        <p:guide pos="3840"/>
        <p:guide/>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Picture 50" descr="E:\2013.3.28\党旗\图片100.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1" y="94131"/>
            <a:ext cx="11640457" cy="6549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userDrawn="1"/>
        </p:nvSpPr>
        <p:spPr>
          <a:xfrm>
            <a:off x="-65088" y="-92075"/>
            <a:ext cx="9317038" cy="5343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pic>
        <p:nvPicPr>
          <p:cNvPr id="9" name="Picture 50" descr="E:\2013.3.28\党旗\图片100.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16729"/>
            <a:ext cx="11640457" cy="6549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组合 9"/>
          <p:cNvGrpSpPr/>
          <p:nvPr userDrawn="1"/>
        </p:nvGrpSpPr>
        <p:grpSpPr>
          <a:xfrm>
            <a:off x="-25401" y="5671263"/>
            <a:ext cx="12217401" cy="1204047"/>
            <a:chOff x="-25401" y="5671263"/>
            <a:chExt cx="12217401" cy="1204047"/>
          </a:xfrm>
        </p:grpSpPr>
        <p:sp>
          <p:nvSpPr>
            <p:cNvPr id="11" name="任意多边形 10"/>
            <p:cNvSpPr/>
            <p:nvPr/>
          </p:nvSpPr>
          <p:spPr bwMode="auto">
            <a:xfrm>
              <a:off x="-25401" y="6130302"/>
              <a:ext cx="8064501" cy="745008"/>
            </a:xfrm>
            <a:custGeom>
              <a:avLst/>
              <a:gdLst>
                <a:gd name="connsiteX0" fmla="*/ 0 w 9163050"/>
                <a:gd name="connsiteY0" fmla="*/ 133350 h 809625"/>
                <a:gd name="connsiteX1" fmla="*/ 5372100 w 9163050"/>
                <a:gd name="connsiteY1" fmla="*/ 133350 h 809625"/>
                <a:gd name="connsiteX2" fmla="*/ 5514975 w 9163050"/>
                <a:gd name="connsiteY2" fmla="*/ 0 h 809625"/>
                <a:gd name="connsiteX3" fmla="*/ 8467725 w 9163050"/>
                <a:gd name="connsiteY3" fmla="*/ 0 h 809625"/>
                <a:gd name="connsiteX4" fmla="*/ 8591550 w 9163050"/>
                <a:gd name="connsiteY4" fmla="*/ 161925 h 809625"/>
                <a:gd name="connsiteX5" fmla="*/ 9163050 w 9163050"/>
                <a:gd name="connsiteY5" fmla="*/ 161925 h 809625"/>
                <a:gd name="connsiteX6" fmla="*/ 9163050 w 9163050"/>
                <a:gd name="connsiteY6" fmla="*/ 809625 h 809625"/>
                <a:gd name="connsiteX7" fmla="*/ 19050 w 9163050"/>
                <a:gd name="connsiteY7" fmla="*/ 809625 h 809625"/>
                <a:gd name="connsiteX8" fmla="*/ 0 w 9163050"/>
                <a:gd name="connsiteY8" fmla="*/ 13335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50" h="809625">
                  <a:moveTo>
                    <a:pt x="0" y="133350"/>
                  </a:moveTo>
                  <a:lnTo>
                    <a:pt x="5372100" y="133350"/>
                  </a:lnTo>
                  <a:lnTo>
                    <a:pt x="5514975" y="0"/>
                  </a:lnTo>
                  <a:lnTo>
                    <a:pt x="8467725" y="0"/>
                  </a:lnTo>
                  <a:lnTo>
                    <a:pt x="8591550" y="161925"/>
                  </a:lnTo>
                  <a:lnTo>
                    <a:pt x="9163050" y="161925"/>
                  </a:lnTo>
                  <a:lnTo>
                    <a:pt x="9163050" y="809625"/>
                  </a:lnTo>
                  <a:lnTo>
                    <a:pt x="19050" y="809625"/>
                  </a:lnTo>
                  <a:lnTo>
                    <a:pt x="0" y="133350"/>
                  </a:lnTo>
                  <a:close/>
                </a:path>
              </a:pathLst>
            </a:custGeom>
            <a:solidFill>
              <a:srgbClr val="6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12" name="组合 11"/>
            <p:cNvGrpSpPr/>
            <p:nvPr/>
          </p:nvGrpSpPr>
          <p:grpSpPr>
            <a:xfrm>
              <a:off x="4981013" y="5671263"/>
              <a:ext cx="2229975" cy="918078"/>
              <a:chOff x="5319416" y="5760720"/>
              <a:chExt cx="1801482" cy="741668"/>
            </a:xfrm>
          </p:grpSpPr>
          <p:sp>
            <p:nvSpPr>
              <p:cNvPr id="14" name="Rectangle 9"/>
              <p:cNvSpPr>
                <a:spLocks noChangeArrowheads="1"/>
              </p:cNvSpPr>
              <p:nvPr/>
            </p:nvSpPr>
            <p:spPr bwMode="auto">
              <a:xfrm flipH="1">
                <a:off x="6458360" y="6163079"/>
                <a:ext cx="662538" cy="72463"/>
              </a:xfrm>
              <a:prstGeom prst="rect">
                <a:avLst/>
              </a:prstGeom>
              <a:solidFill>
                <a:schemeClr val="bg1"/>
              </a:solidFill>
              <a:ln>
                <a:noFill/>
              </a:ln>
              <a:extLst>
                <a:ext uri="{91240B29-F687-4F45-9708-019B960494DF}">
                  <a14:hiddenLine xmlns:a14="http://schemas.microsoft.com/office/drawing/2010/main" w="14">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15" name="Rectangle 10"/>
              <p:cNvSpPr>
                <a:spLocks noChangeArrowheads="1"/>
              </p:cNvSpPr>
              <p:nvPr/>
            </p:nvSpPr>
            <p:spPr bwMode="auto">
              <a:xfrm flipH="1">
                <a:off x="5319416" y="6163079"/>
                <a:ext cx="668078" cy="72463"/>
              </a:xfrm>
              <a:prstGeom prst="rect">
                <a:avLst/>
              </a:prstGeom>
              <a:solidFill>
                <a:schemeClr val="bg1"/>
              </a:solidFill>
              <a:ln>
                <a:noFill/>
              </a:ln>
              <a:extLst>
                <a:ext uri="{91240B29-F687-4F45-9708-019B960494DF}">
                  <a14:hiddenLine xmlns:a14="http://schemas.microsoft.com/office/drawing/2010/main" w="14">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16" name="Rectangle 11"/>
              <p:cNvSpPr>
                <a:spLocks noChangeArrowheads="1"/>
              </p:cNvSpPr>
              <p:nvPr/>
            </p:nvSpPr>
            <p:spPr bwMode="auto">
              <a:xfrm flipH="1">
                <a:off x="6180273" y="6125124"/>
                <a:ext cx="111900" cy="138024"/>
              </a:xfrm>
              <a:prstGeom prst="rect">
                <a:avLst/>
              </a:prstGeom>
              <a:solidFill>
                <a:schemeClr val="bg1"/>
              </a:solidFill>
              <a:ln>
                <a:noFill/>
              </a:ln>
              <a:extLst>
                <a:ext uri="{91240B29-F687-4F45-9708-019B960494DF}">
                  <a14:hiddenLine xmlns:a14="http://schemas.microsoft.com/office/drawing/2010/main" w="14">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17" name="Freeform 12"/>
              <p:cNvSpPr>
                <a:spLocks/>
              </p:cNvSpPr>
              <p:nvPr/>
            </p:nvSpPr>
            <p:spPr bwMode="auto">
              <a:xfrm flipH="1">
                <a:off x="6784089" y="6385067"/>
                <a:ext cx="90850" cy="117320"/>
              </a:xfrm>
              <a:custGeom>
                <a:avLst/>
                <a:gdLst>
                  <a:gd name="T0" fmla="*/ 2147483647 w 17"/>
                  <a:gd name="T1" fmla="*/ 0 h 21"/>
                  <a:gd name="T2" fmla="*/ 2147483647 w 17"/>
                  <a:gd name="T3" fmla="*/ 0 h 21"/>
                  <a:gd name="T4" fmla="*/ 2147483647 w 17"/>
                  <a:gd name="T5" fmla="*/ 2147483647 h 21"/>
                  <a:gd name="T6" fmla="*/ 2147483647 w 17"/>
                  <a:gd name="T7" fmla="*/ 2147483647 h 21"/>
                  <a:gd name="T8" fmla="*/ 0 w 17"/>
                  <a:gd name="T9" fmla="*/ 2147483647 h 21"/>
                  <a:gd name="T10" fmla="*/ 0 w 17"/>
                  <a:gd name="T11" fmla="*/ 2147483647 h 21"/>
                  <a:gd name="T12" fmla="*/ 2147483647 w 17"/>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21">
                    <a:moveTo>
                      <a:pt x="4" y="0"/>
                    </a:moveTo>
                    <a:lnTo>
                      <a:pt x="13" y="0"/>
                    </a:lnTo>
                    <a:cubicBezTo>
                      <a:pt x="15" y="0"/>
                      <a:pt x="17" y="4"/>
                      <a:pt x="17" y="9"/>
                    </a:cubicBezTo>
                    <a:lnTo>
                      <a:pt x="17" y="21"/>
                    </a:lnTo>
                    <a:lnTo>
                      <a:pt x="0" y="21"/>
                    </a:lnTo>
                    <a:lnTo>
                      <a:pt x="0" y="9"/>
                    </a:lnTo>
                    <a:cubicBezTo>
                      <a:pt x="0" y="4"/>
                      <a:pt x="2" y="0"/>
                      <a:pt x="4"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18" name="Freeform 13"/>
              <p:cNvSpPr>
                <a:spLocks/>
              </p:cNvSpPr>
              <p:nvPr/>
            </p:nvSpPr>
            <p:spPr bwMode="auto">
              <a:xfrm flipH="1">
                <a:off x="6522619" y="6385067"/>
                <a:ext cx="96389" cy="117320"/>
              </a:xfrm>
              <a:custGeom>
                <a:avLst/>
                <a:gdLst>
                  <a:gd name="T0" fmla="*/ 2147483647 w 18"/>
                  <a:gd name="T1" fmla="*/ 0 h 21"/>
                  <a:gd name="T2" fmla="*/ 2147483647 w 18"/>
                  <a:gd name="T3" fmla="*/ 0 h 21"/>
                  <a:gd name="T4" fmla="*/ 2147483647 w 18"/>
                  <a:gd name="T5" fmla="*/ 2147483647 h 21"/>
                  <a:gd name="T6" fmla="*/ 2147483647 w 18"/>
                  <a:gd name="T7" fmla="*/ 2147483647 h 21"/>
                  <a:gd name="T8" fmla="*/ 0 w 18"/>
                  <a:gd name="T9" fmla="*/ 2147483647 h 21"/>
                  <a:gd name="T10" fmla="*/ 0 w 18"/>
                  <a:gd name="T11" fmla="*/ 2147483647 h 21"/>
                  <a:gd name="T12" fmla="*/ 2147483647 w 18"/>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1">
                    <a:moveTo>
                      <a:pt x="5" y="0"/>
                    </a:moveTo>
                    <a:lnTo>
                      <a:pt x="13" y="0"/>
                    </a:lnTo>
                    <a:cubicBezTo>
                      <a:pt x="16" y="0"/>
                      <a:pt x="18" y="4"/>
                      <a:pt x="18" y="9"/>
                    </a:cubicBezTo>
                    <a:lnTo>
                      <a:pt x="18" y="21"/>
                    </a:lnTo>
                    <a:lnTo>
                      <a:pt x="0" y="21"/>
                    </a:lnTo>
                    <a:lnTo>
                      <a:pt x="0" y="9"/>
                    </a:lnTo>
                    <a:cubicBezTo>
                      <a:pt x="0" y="4"/>
                      <a:pt x="2" y="0"/>
                      <a:pt x="5"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19" name="Freeform 14"/>
              <p:cNvSpPr>
                <a:spLocks/>
              </p:cNvSpPr>
              <p:nvPr/>
            </p:nvSpPr>
            <p:spPr bwMode="auto">
              <a:xfrm flipH="1">
                <a:off x="6180273" y="6335609"/>
                <a:ext cx="111900" cy="166779"/>
              </a:xfrm>
              <a:custGeom>
                <a:avLst/>
                <a:gdLst>
                  <a:gd name="T0" fmla="*/ 2147483647 w 21"/>
                  <a:gd name="T1" fmla="*/ 0 h 30"/>
                  <a:gd name="T2" fmla="*/ 2147483647 w 21"/>
                  <a:gd name="T3" fmla="*/ 0 h 30"/>
                  <a:gd name="T4" fmla="*/ 2147483647 w 21"/>
                  <a:gd name="T5" fmla="*/ 2147483647 h 30"/>
                  <a:gd name="T6" fmla="*/ 2147483647 w 21"/>
                  <a:gd name="T7" fmla="*/ 2147483647 h 30"/>
                  <a:gd name="T8" fmla="*/ 0 w 21"/>
                  <a:gd name="T9" fmla="*/ 2147483647 h 30"/>
                  <a:gd name="T10" fmla="*/ 0 w 21"/>
                  <a:gd name="T11" fmla="*/ 2147483647 h 30"/>
                  <a:gd name="T12" fmla="*/ 2147483647 w 21"/>
                  <a:gd name="T13" fmla="*/ 0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30">
                    <a:moveTo>
                      <a:pt x="5" y="0"/>
                    </a:moveTo>
                    <a:lnTo>
                      <a:pt x="16" y="0"/>
                    </a:lnTo>
                    <a:cubicBezTo>
                      <a:pt x="19" y="0"/>
                      <a:pt x="21" y="5"/>
                      <a:pt x="21" y="11"/>
                    </a:cubicBezTo>
                    <a:lnTo>
                      <a:pt x="21" y="30"/>
                    </a:lnTo>
                    <a:lnTo>
                      <a:pt x="0" y="30"/>
                    </a:lnTo>
                    <a:lnTo>
                      <a:pt x="0" y="11"/>
                    </a:lnTo>
                    <a:cubicBezTo>
                      <a:pt x="0" y="5"/>
                      <a:pt x="3" y="0"/>
                      <a:pt x="5"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0" name="Freeform 15"/>
              <p:cNvSpPr>
                <a:spLocks/>
              </p:cNvSpPr>
              <p:nvPr/>
            </p:nvSpPr>
            <p:spPr bwMode="auto">
              <a:xfrm flipH="1">
                <a:off x="5864514" y="6385067"/>
                <a:ext cx="96389" cy="117320"/>
              </a:xfrm>
              <a:custGeom>
                <a:avLst/>
                <a:gdLst>
                  <a:gd name="T0" fmla="*/ 2147483647 w 18"/>
                  <a:gd name="T1" fmla="*/ 0 h 21"/>
                  <a:gd name="T2" fmla="*/ 2147483647 w 18"/>
                  <a:gd name="T3" fmla="*/ 0 h 21"/>
                  <a:gd name="T4" fmla="*/ 2147483647 w 18"/>
                  <a:gd name="T5" fmla="*/ 2147483647 h 21"/>
                  <a:gd name="T6" fmla="*/ 2147483647 w 18"/>
                  <a:gd name="T7" fmla="*/ 2147483647 h 21"/>
                  <a:gd name="T8" fmla="*/ 0 w 18"/>
                  <a:gd name="T9" fmla="*/ 2147483647 h 21"/>
                  <a:gd name="T10" fmla="*/ 0 w 18"/>
                  <a:gd name="T11" fmla="*/ 2147483647 h 21"/>
                  <a:gd name="T12" fmla="*/ 2147483647 w 18"/>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1">
                    <a:moveTo>
                      <a:pt x="5" y="0"/>
                    </a:moveTo>
                    <a:lnTo>
                      <a:pt x="13" y="0"/>
                    </a:lnTo>
                    <a:cubicBezTo>
                      <a:pt x="16" y="0"/>
                      <a:pt x="18" y="4"/>
                      <a:pt x="18" y="9"/>
                    </a:cubicBezTo>
                    <a:lnTo>
                      <a:pt x="18" y="21"/>
                    </a:lnTo>
                    <a:lnTo>
                      <a:pt x="0" y="21"/>
                    </a:lnTo>
                    <a:lnTo>
                      <a:pt x="0" y="9"/>
                    </a:lnTo>
                    <a:cubicBezTo>
                      <a:pt x="0" y="4"/>
                      <a:pt x="2" y="0"/>
                      <a:pt x="5"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1" name="Freeform 16"/>
              <p:cNvSpPr>
                <a:spLocks/>
              </p:cNvSpPr>
              <p:nvPr/>
            </p:nvSpPr>
            <p:spPr bwMode="auto">
              <a:xfrm flipH="1">
                <a:off x="5543217" y="6385067"/>
                <a:ext cx="96389" cy="117320"/>
              </a:xfrm>
              <a:custGeom>
                <a:avLst/>
                <a:gdLst>
                  <a:gd name="T0" fmla="*/ 2147483647 w 18"/>
                  <a:gd name="T1" fmla="*/ 0 h 21"/>
                  <a:gd name="T2" fmla="*/ 2147483647 w 18"/>
                  <a:gd name="T3" fmla="*/ 0 h 21"/>
                  <a:gd name="T4" fmla="*/ 2147483647 w 18"/>
                  <a:gd name="T5" fmla="*/ 2147483647 h 21"/>
                  <a:gd name="T6" fmla="*/ 2147483647 w 18"/>
                  <a:gd name="T7" fmla="*/ 2147483647 h 21"/>
                  <a:gd name="T8" fmla="*/ 0 w 18"/>
                  <a:gd name="T9" fmla="*/ 2147483647 h 21"/>
                  <a:gd name="T10" fmla="*/ 0 w 18"/>
                  <a:gd name="T11" fmla="*/ 2147483647 h 21"/>
                  <a:gd name="T12" fmla="*/ 2147483647 w 18"/>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1">
                    <a:moveTo>
                      <a:pt x="4" y="0"/>
                    </a:moveTo>
                    <a:lnTo>
                      <a:pt x="13" y="0"/>
                    </a:lnTo>
                    <a:cubicBezTo>
                      <a:pt x="16" y="0"/>
                      <a:pt x="18" y="4"/>
                      <a:pt x="18" y="9"/>
                    </a:cubicBezTo>
                    <a:lnTo>
                      <a:pt x="18" y="21"/>
                    </a:lnTo>
                    <a:lnTo>
                      <a:pt x="0" y="21"/>
                    </a:lnTo>
                    <a:lnTo>
                      <a:pt x="0" y="9"/>
                    </a:lnTo>
                    <a:cubicBezTo>
                      <a:pt x="0" y="4"/>
                      <a:pt x="2" y="0"/>
                      <a:pt x="4"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2" name="Freeform 17"/>
              <p:cNvSpPr>
                <a:spLocks/>
              </p:cNvSpPr>
              <p:nvPr/>
            </p:nvSpPr>
            <p:spPr bwMode="auto">
              <a:xfrm flipH="1">
                <a:off x="5565375" y="5760720"/>
                <a:ext cx="1352773" cy="372664"/>
              </a:xfrm>
              <a:custGeom>
                <a:avLst/>
                <a:gdLst>
                  <a:gd name="T0" fmla="*/ 2147483647 w 253"/>
                  <a:gd name="T1" fmla="*/ 2147483647 h 67"/>
                  <a:gd name="T2" fmla="*/ 2147483647 w 253"/>
                  <a:gd name="T3" fmla="*/ 2147483647 h 67"/>
                  <a:gd name="T4" fmla="*/ 0 w 253"/>
                  <a:gd name="T5" fmla="*/ 2147483647 h 67"/>
                  <a:gd name="T6" fmla="*/ 2147483647 w 253"/>
                  <a:gd name="T7" fmla="*/ 2147483647 h 67"/>
                  <a:gd name="T8" fmla="*/ 2147483647 w 253"/>
                  <a:gd name="T9" fmla="*/ 2147483647 h 67"/>
                  <a:gd name="T10" fmla="*/ 2147483647 w 253"/>
                  <a:gd name="T11" fmla="*/ 2147483647 h 67"/>
                  <a:gd name="T12" fmla="*/ 2147483647 w 253"/>
                  <a:gd name="T13" fmla="*/ 2147483647 h 67"/>
                  <a:gd name="T14" fmla="*/ 2147483647 w 253"/>
                  <a:gd name="T15" fmla="*/ 2147483647 h 67"/>
                  <a:gd name="T16" fmla="*/ 2147483647 w 253"/>
                  <a:gd name="T17" fmla="*/ 2147483647 h 67"/>
                  <a:gd name="T18" fmla="*/ 2147483647 w 253"/>
                  <a:gd name="T19" fmla="*/ 2147483647 h 67"/>
                  <a:gd name="T20" fmla="*/ 2147483647 w 253"/>
                  <a:gd name="T21" fmla="*/ 2147483647 h 67"/>
                  <a:gd name="T22" fmla="*/ 2147483647 w 253"/>
                  <a:gd name="T23" fmla="*/ 2147483647 h 67"/>
                  <a:gd name="T24" fmla="*/ 2147483647 w 253"/>
                  <a:gd name="T25" fmla="*/ 2147483647 h 67"/>
                  <a:gd name="T26" fmla="*/ 2147483647 w 253"/>
                  <a:gd name="T27" fmla="*/ 2147483647 h 67"/>
                  <a:gd name="T28" fmla="*/ 2147483647 w 253"/>
                  <a:gd name="T29" fmla="*/ 2147483647 h 67"/>
                  <a:gd name="T30" fmla="*/ 2147483647 w 253"/>
                  <a:gd name="T31" fmla="*/ 0 h 67"/>
                  <a:gd name="T32" fmla="*/ 2147483647 w 253"/>
                  <a:gd name="T33" fmla="*/ 2147483647 h 67"/>
                  <a:gd name="T34" fmla="*/ 2147483647 w 253"/>
                  <a:gd name="T35" fmla="*/ 2147483647 h 67"/>
                  <a:gd name="T36" fmla="*/ 2147483647 w 253"/>
                  <a:gd name="T37" fmla="*/ 2147483647 h 67"/>
                  <a:gd name="T38" fmla="*/ 2147483647 w 253"/>
                  <a:gd name="T39" fmla="*/ 2147483647 h 67"/>
                  <a:gd name="T40" fmla="*/ 2147483647 w 253"/>
                  <a:gd name="T41" fmla="*/ 2147483647 h 67"/>
                  <a:gd name="T42" fmla="*/ 2147483647 w 253"/>
                  <a:gd name="T43" fmla="*/ 2147483647 h 67"/>
                  <a:gd name="T44" fmla="*/ 2147483647 w 253"/>
                  <a:gd name="T45" fmla="*/ 2147483647 h 67"/>
                  <a:gd name="T46" fmla="*/ 2147483647 w 253"/>
                  <a:gd name="T47" fmla="*/ 2147483647 h 67"/>
                  <a:gd name="T48" fmla="*/ 2147483647 w 253"/>
                  <a:gd name="T49" fmla="*/ 2147483647 h 67"/>
                  <a:gd name="T50" fmla="*/ 2147483647 w 253"/>
                  <a:gd name="T51" fmla="*/ 2147483647 h 67"/>
                  <a:gd name="T52" fmla="*/ 2147483647 w 253"/>
                  <a:gd name="T53" fmla="*/ 2147483647 h 67"/>
                  <a:gd name="T54" fmla="*/ 2147483647 w 253"/>
                  <a:gd name="T55" fmla="*/ 2147483647 h 6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53" h="67">
                    <a:moveTo>
                      <a:pt x="16" y="67"/>
                    </a:moveTo>
                    <a:lnTo>
                      <a:pt x="18" y="52"/>
                    </a:lnTo>
                    <a:lnTo>
                      <a:pt x="0" y="41"/>
                    </a:lnTo>
                    <a:lnTo>
                      <a:pt x="1" y="36"/>
                    </a:lnTo>
                    <a:cubicBezTo>
                      <a:pt x="1" y="36"/>
                      <a:pt x="19" y="40"/>
                      <a:pt x="26" y="39"/>
                    </a:cubicBezTo>
                    <a:cubicBezTo>
                      <a:pt x="32" y="38"/>
                      <a:pt x="32" y="38"/>
                      <a:pt x="32" y="38"/>
                    </a:cubicBezTo>
                    <a:lnTo>
                      <a:pt x="18" y="24"/>
                    </a:lnTo>
                    <a:lnTo>
                      <a:pt x="18" y="18"/>
                    </a:lnTo>
                    <a:lnTo>
                      <a:pt x="37" y="21"/>
                    </a:lnTo>
                    <a:cubicBezTo>
                      <a:pt x="37" y="21"/>
                      <a:pt x="47" y="18"/>
                      <a:pt x="48" y="12"/>
                    </a:cubicBezTo>
                    <a:cubicBezTo>
                      <a:pt x="49" y="7"/>
                      <a:pt x="47" y="1"/>
                      <a:pt x="47" y="1"/>
                    </a:cubicBezTo>
                    <a:lnTo>
                      <a:pt x="56" y="1"/>
                    </a:lnTo>
                    <a:lnTo>
                      <a:pt x="54" y="6"/>
                    </a:lnTo>
                    <a:lnTo>
                      <a:pt x="55" y="9"/>
                    </a:lnTo>
                    <a:lnTo>
                      <a:pt x="201" y="8"/>
                    </a:lnTo>
                    <a:lnTo>
                      <a:pt x="200" y="0"/>
                    </a:lnTo>
                    <a:lnTo>
                      <a:pt x="207" y="2"/>
                    </a:lnTo>
                    <a:lnTo>
                      <a:pt x="208" y="8"/>
                    </a:lnTo>
                    <a:cubicBezTo>
                      <a:pt x="208" y="8"/>
                      <a:pt x="214" y="22"/>
                      <a:pt x="220" y="23"/>
                    </a:cubicBezTo>
                    <a:cubicBezTo>
                      <a:pt x="226" y="23"/>
                      <a:pt x="236" y="21"/>
                      <a:pt x="236" y="21"/>
                    </a:cubicBezTo>
                    <a:lnTo>
                      <a:pt x="225" y="35"/>
                    </a:lnTo>
                    <a:lnTo>
                      <a:pt x="223" y="38"/>
                    </a:lnTo>
                    <a:lnTo>
                      <a:pt x="226" y="40"/>
                    </a:lnTo>
                    <a:lnTo>
                      <a:pt x="253" y="38"/>
                    </a:lnTo>
                    <a:lnTo>
                      <a:pt x="253" y="42"/>
                    </a:lnTo>
                    <a:lnTo>
                      <a:pt x="237" y="52"/>
                    </a:lnTo>
                    <a:lnTo>
                      <a:pt x="237" y="66"/>
                    </a:lnTo>
                    <a:lnTo>
                      <a:pt x="16" y="67"/>
                    </a:lnTo>
                    <a:close/>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23" name="Freeform 18"/>
              <p:cNvSpPr>
                <a:spLocks/>
              </p:cNvSpPr>
              <p:nvPr/>
            </p:nvSpPr>
            <p:spPr bwMode="auto">
              <a:xfrm flipH="1">
                <a:off x="5656226" y="5878040"/>
                <a:ext cx="1165534" cy="33356"/>
              </a:xfrm>
              <a:custGeom>
                <a:avLst/>
                <a:gdLst>
                  <a:gd name="T0" fmla="*/ 0 w 218"/>
                  <a:gd name="T1" fmla="*/ 0 h 6"/>
                  <a:gd name="T2" fmla="*/ 2147483647 w 218"/>
                  <a:gd name="T3" fmla="*/ 2147483647 h 6"/>
                  <a:gd name="T4" fmla="*/ 2147483647 w 218"/>
                  <a:gd name="T5" fmla="*/ 2147483647 h 6"/>
                  <a:gd name="T6" fmla="*/ 2147483647 w 218"/>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8" h="6">
                    <a:moveTo>
                      <a:pt x="0" y="0"/>
                    </a:moveTo>
                    <a:lnTo>
                      <a:pt x="18" y="6"/>
                    </a:lnTo>
                    <a:lnTo>
                      <a:pt x="202" y="6"/>
                    </a:lnTo>
                    <a:lnTo>
                      <a:pt x="218" y="0"/>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 name="Freeform 19"/>
              <p:cNvSpPr>
                <a:spLocks/>
              </p:cNvSpPr>
              <p:nvPr/>
            </p:nvSpPr>
            <p:spPr bwMode="auto">
              <a:xfrm flipH="1">
                <a:off x="5580886" y="5978107"/>
                <a:ext cx="1331722" cy="27605"/>
              </a:xfrm>
              <a:custGeom>
                <a:avLst/>
                <a:gdLst>
                  <a:gd name="T0" fmla="*/ 0 w 249"/>
                  <a:gd name="T1" fmla="*/ 0 h 5"/>
                  <a:gd name="T2" fmla="*/ 2147483647 w 249"/>
                  <a:gd name="T3" fmla="*/ 2147483647 h 5"/>
                  <a:gd name="T4" fmla="*/ 2147483647 w 249"/>
                  <a:gd name="T5" fmla="*/ 2147483647 h 5"/>
                  <a:gd name="T6" fmla="*/ 2147483647 w 24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9" h="5">
                    <a:moveTo>
                      <a:pt x="0" y="0"/>
                    </a:moveTo>
                    <a:lnTo>
                      <a:pt x="17" y="5"/>
                    </a:lnTo>
                    <a:lnTo>
                      <a:pt x="225" y="5"/>
                    </a:lnTo>
                    <a:lnTo>
                      <a:pt x="249" y="0"/>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 name="Freeform 20"/>
              <p:cNvSpPr>
                <a:spLocks/>
              </p:cNvSpPr>
              <p:nvPr/>
            </p:nvSpPr>
            <p:spPr bwMode="auto">
              <a:xfrm>
                <a:off x="6709859"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2" y="4"/>
                    </a:lnTo>
                    <a:lnTo>
                      <a:pt x="18" y="0"/>
                    </a:lnTo>
                    <a:lnTo>
                      <a:pt x="5" y="0"/>
                    </a:lnTo>
                    <a:lnTo>
                      <a:pt x="0" y="3"/>
                    </a:lnTo>
                  </a:path>
                </a:pathLst>
              </a:custGeom>
              <a:solidFill>
                <a:schemeClr val="bg1"/>
              </a:solidFill>
              <a:ln w="14" cap="flat">
                <a:solidFill>
                  <a:srgbClr val="FFCC66"/>
                </a:solidFill>
                <a:prstDash val="solid"/>
                <a:miter lim="800000"/>
                <a:headEnd/>
                <a:tailEnd/>
              </a:ln>
            </p:spPr>
            <p:txBody>
              <a:bodyPr/>
              <a:lstStyle/>
              <a:p>
                <a:endParaRPr lang="zh-CN" altLang="en-US"/>
              </a:p>
            </p:txBody>
          </p:sp>
          <p:sp>
            <p:nvSpPr>
              <p:cNvPr id="26" name="Freeform 21"/>
              <p:cNvSpPr>
                <a:spLocks/>
              </p:cNvSpPr>
              <p:nvPr/>
            </p:nvSpPr>
            <p:spPr bwMode="auto">
              <a:xfrm flipH="1">
                <a:off x="6591311" y="6039067"/>
                <a:ext cx="118547"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27" name="Freeform 22"/>
              <p:cNvSpPr>
                <a:spLocks/>
              </p:cNvSpPr>
              <p:nvPr/>
            </p:nvSpPr>
            <p:spPr bwMode="auto">
              <a:xfrm flipH="1">
                <a:off x="6468332"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2"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 name="Freeform 23"/>
              <p:cNvSpPr>
                <a:spLocks/>
              </p:cNvSpPr>
              <p:nvPr/>
            </p:nvSpPr>
            <p:spPr bwMode="auto">
              <a:xfrm flipH="1">
                <a:off x="6345352"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2"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 name="Freeform 24"/>
              <p:cNvSpPr>
                <a:spLocks/>
              </p:cNvSpPr>
              <p:nvPr/>
            </p:nvSpPr>
            <p:spPr bwMode="auto">
              <a:xfrm flipH="1">
                <a:off x="6116013" y="6039067"/>
                <a:ext cx="234879" cy="82814"/>
              </a:xfrm>
              <a:custGeom>
                <a:avLst/>
                <a:gdLst>
                  <a:gd name="T0" fmla="*/ 2147483647 w 44"/>
                  <a:gd name="T1" fmla="*/ 2147483647 h 15"/>
                  <a:gd name="T2" fmla="*/ 2147483647 w 44"/>
                  <a:gd name="T3" fmla="*/ 2147483647 h 15"/>
                  <a:gd name="T4" fmla="*/ 2147483647 w 44"/>
                  <a:gd name="T5" fmla="*/ 0 h 15"/>
                  <a:gd name="T6" fmla="*/ 2147483647 w 44"/>
                  <a:gd name="T7" fmla="*/ 0 h 15"/>
                  <a:gd name="T8" fmla="*/ 0 w 44"/>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15">
                    <a:moveTo>
                      <a:pt x="44" y="15"/>
                    </a:moveTo>
                    <a:lnTo>
                      <a:pt x="44" y="4"/>
                    </a:lnTo>
                    <a:lnTo>
                      <a:pt x="35" y="0"/>
                    </a:lnTo>
                    <a:lnTo>
                      <a:pt x="9" y="0"/>
                    </a:lnTo>
                    <a:lnTo>
                      <a:pt x="0" y="3"/>
                    </a:lnTo>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30" name="Freeform 25"/>
              <p:cNvSpPr>
                <a:spLocks/>
              </p:cNvSpPr>
              <p:nvPr/>
            </p:nvSpPr>
            <p:spPr bwMode="auto">
              <a:xfrm flipH="1">
                <a:off x="5881133" y="6039067"/>
                <a:ext cx="117439"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 name="Freeform 26"/>
              <p:cNvSpPr>
                <a:spLocks/>
              </p:cNvSpPr>
              <p:nvPr/>
            </p:nvSpPr>
            <p:spPr bwMode="auto">
              <a:xfrm flipH="1">
                <a:off x="5762586" y="6039067"/>
                <a:ext cx="118547"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32" name="Freeform 27"/>
              <p:cNvSpPr>
                <a:spLocks/>
              </p:cNvSpPr>
              <p:nvPr/>
            </p:nvSpPr>
            <p:spPr bwMode="auto">
              <a:xfrm flipH="1">
                <a:off x="5650685" y="6039067"/>
                <a:ext cx="117439"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Rectangle 28"/>
              <p:cNvSpPr>
                <a:spLocks noChangeArrowheads="1"/>
              </p:cNvSpPr>
              <p:nvPr/>
            </p:nvSpPr>
            <p:spPr bwMode="auto">
              <a:xfrm flipH="1">
                <a:off x="6394101" y="6072423"/>
                <a:ext cx="42101" cy="55210"/>
              </a:xfrm>
              <a:prstGeom prst="rect">
                <a:avLst/>
              </a:prstGeom>
              <a:solidFill>
                <a:srgbClr val="640000"/>
              </a:solidFill>
              <a:ln w="14">
                <a:solidFill>
                  <a:schemeClr val="bg1"/>
                </a:solidFill>
                <a:miter lim="800000"/>
                <a:headEnd/>
                <a:tailEnd/>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34" name="Rectangle 29"/>
              <p:cNvSpPr>
                <a:spLocks noChangeArrowheads="1"/>
              </p:cNvSpPr>
              <p:nvPr/>
            </p:nvSpPr>
            <p:spPr bwMode="auto">
              <a:xfrm flipH="1">
                <a:off x="6030703" y="6072423"/>
                <a:ext cx="47641" cy="55210"/>
              </a:xfrm>
              <a:prstGeom prst="rect">
                <a:avLst/>
              </a:prstGeom>
              <a:solidFill>
                <a:srgbClr val="640000"/>
              </a:solidFill>
              <a:ln w="14">
                <a:solidFill>
                  <a:schemeClr val="bg1"/>
                </a:solidFill>
                <a:miter lim="800000"/>
                <a:headEnd/>
                <a:tailEnd/>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35" name="Rectangle 30"/>
              <p:cNvSpPr>
                <a:spLocks noChangeArrowheads="1"/>
              </p:cNvSpPr>
              <p:nvPr/>
            </p:nvSpPr>
            <p:spPr bwMode="auto">
              <a:xfrm flipH="1">
                <a:off x="6195783" y="6060922"/>
                <a:ext cx="64259" cy="72463"/>
              </a:xfrm>
              <a:prstGeom prst="rect">
                <a:avLst/>
              </a:prstGeom>
              <a:solidFill>
                <a:srgbClr val="640000"/>
              </a:solidFill>
              <a:ln w="14">
                <a:solidFill>
                  <a:schemeClr val="bg1"/>
                </a:solidFill>
                <a:miter lim="800000"/>
                <a:headEnd/>
                <a:tailEnd/>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36" name="Freeform 31"/>
              <p:cNvSpPr>
                <a:spLocks/>
              </p:cNvSpPr>
              <p:nvPr/>
            </p:nvSpPr>
            <p:spPr bwMode="auto">
              <a:xfrm flipH="1">
                <a:off x="5993033"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3"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Line 32"/>
              <p:cNvSpPr>
                <a:spLocks noChangeShapeType="1"/>
              </p:cNvSpPr>
              <p:nvPr/>
            </p:nvSpPr>
            <p:spPr bwMode="auto">
              <a:xfrm flipH="1">
                <a:off x="5726024" y="5978107"/>
                <a:ext cx="1037015" cy="0"/>
              </a:xfrm>
              <a:prstGeom prst="line">
                <a:avLst/>
              </a:prstGeom>
              <a:noFill/>
              <a:ln w="14">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3" name="矩形 12"/>
            <p:cNvSpPr/>
            <p:nvPr/>
          </p:nvSpPr>
          <p:spPr>
            <a:xfrm>
              <a:off x="7518400" y="6275915"/>
              <a:ext cx="4673600" cy="599395"/>
            </a:xfrm>
            <a:prstGeom prst="rect">
              <a:avLst/>
            </a:prstGeom>
            <a:solidFill>
              <a:srgbClr val="6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0555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2697783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1459867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3103316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21831233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3230072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1281324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4025628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4220296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4005193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3E6225C-E45E-450B-AD4B-F6EC897550C6}" type="datetimeFigureOut">
              <a:rPr lang="zh-CN" altLang="en-US" smtClean="0"/>
              <a:t>2015/7/14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3643444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E6225C-E45E-450B-AD4B-F6EC897550C6}" type="datetimeFigureOut">
              <a:rPr lang="zh-CN" altLang="en-US" smtClean="0"/>
              <a:t>2015/7/14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FDA3B1-CC55-40A0-9027-123AAEDE52A0}" type="slidenum">
              <a:rPr lang="zh-CN" altLang="en-US" smtClean="0"/>
              <a:t>‹#›</a:t>
            </a:fld>
            <a:endParaRPr lang="zh-CN" altLang="en-US"/>
          </a:p>
        </p:txBody>
      </p:sp>
    </p:spTree>
    <p:extLst>
      <p:ext uri="{BB962C8B-B14F-4D97-AF65-F5344CB8AC3E}">
        <p14:creationId xmlns:p14="http://schemas.microsoft.com/office/powerpoint/2010/main" val="204037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oleObject" Target="../embeddings/Microsoft_Excel_97-2003____1.xls"/></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0" descr="E:\2013.3.28\党旗\图片1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1" y="94131"/>
            <a:ext cx="11640457" cy="6549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65088" y="-92075"/>
            <a:ext cx="9317038" cy="5343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pic>
        <p:nvPicPr>
          <p:cNvPr id="5" name="Picture 50" descr="E:\2013.3.28\党旗\图片1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16729"/>
            <a:ext cx="11640457" cy="6549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3" name="组合 62"/>
          <p:cNvGrpSpPr/>
          <p:nvPr/>
        </p:nvGrpSpPr>
        <p:grpSpPr>
          <a:xfrm>
            <a:off x="-25401" y="5671263"/>
            <a:ext cx="12217401" cy="1204047"/>
            <a:chOff x="-25401" y="5671263"/>
            <a:chExt cx="12217401" cy="1204047"/>
          </a:xfrm>
        </p:grpSpPr>
        <p:sp>
          <p:nvSpPr>
            <p:cNvPr id="21" name="任意多边形 20"/>
            <p:cNvSpPr/>
            <p:nvPr/>
          </p:nvSpPr>
          <p:spPr bwMode="auto">
            <a:xfrm>
              <a:off x="-25401" y="6130302"/>
              <a:ext cx="8064501" cy="745008"/>
            </a:xfrm>
            <a:custGeom>
              <a:avLst/>
              <a:gdLst>
                <a:gd name="connsiteX0" fmla="*/ 0 w 9163050"/>
                <a:gd name="connsiteY0" fmla="*/ 133350 h 809625"/>
                <a:gd name="connsiteX1" fmla="*/ 5372100 w 9163050"/>
                <a:gd name="connsiteY1" fmla="*/ 133350 h 809625"/>
                <a:gd name="connsiteX2" fmla="*/ 5514975 w 9163050"/>
                <a:gd name="connsiteY2" fmla="*/ 0 h 809625"/>
                <a:gd name="connsiteX3" fmla="*/ 8467725 w 9163050"/>
                <a:gd name="connsiteY3" fmla="*/ 0 h 809625"/>
                <a:gd name="connsiteX4" fmla="*/ 8591550 w 9163050"/>
                <a:gd name="connsiteY4" fmla="*/ 161925 h 809625"/>
                <a:gd name="connsiteX5" fmla="*/ 9163050 w 9163050"/>
                <a:gd name="connsiteY5" fmla="*/ 161925 h 809625"/>
                <a:gd name="connsiteX6" fmla="*/ 9163050 w 9163050"/>
                <a:gd name="connsiteY6" fmla="*/ 809625 h 809625"/>
                <a:gd name="connsiteX7" fmla="*/ 19050 w 9163050"/>
                <a:gd name="connsiteY7" fmla="*/ 809625 h 809625"/>
                <a:gd name="connsiteX8" fmla="*/ 0 w 9163050"/>
                <a:gd name="connsiteY8" fmla="*/ 13335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50" h="809625">
                  <a:moveTo>
                    <a:pt x="0" y="133350"/>
                  </a:moveTo>
                  <a:lnTo>
                    <a:pt x="5372100" y="133350"/>
                  </a:lnTo>
                  <a:lnTo>
                    <a:pt x="5514975" y="0"/>
                  </a:lnTo>
                  <a:lnTo>
                    <a:pt x="8467725" y="0"/>
                  </a:lnTo>
                  <a:lnTo>
                    <a:pt x="8591550" y="161925"/>
                  </a:lnTo>
                  <a:lnTo>
                    <a:pt x="9163050" y="161925"/>
                  </a:lnTo>
                  <a:lnTo>
                    <a:pt x="9163050" y="809625"/>
                  </a:lnTo>
                  <a:lnTo>
                    <a:pt x="19050" y="809625"/>
                  </a:lnTo>
                  <a:lnTo>
                    <a:pt x="0" y="133350"/>
                  </a:lnTo>
                  <a:close/>
                </a:path>
              </a:pathLst>
            </a:custGeom>
            <a:solidFill>
              <a:srgbClr val="6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58" name="组合 57"/>
            <p:cNvGrpSpPr/>
            <p:nvPr/>
          </p:nvGrpSpPr>
          <p:grpSpPr>
            <a:xfrm>
              <a:off x="4981013" y="5671263"/>
              <a:ext cx="2229975" cy="918078"/>
              <a:chOff x="5319416" y="5760720"/>
              <a:chExt cx="1801482" cy="741668"/>
            </a:xfrm>
          </p:grpSpPr>
          <p:sp>
            <p:nvSpPr>
              <p:cNvPr id="22" name="Rectangle 9"/>
              <p:cNvSpPr>
                <a:spLocks noChangeArrowheads="1"/>
              </p:cNvSpPr>
              <p:nvPr/>
            </p:nvSpPr>
            <p:spPr bwMode="auto">
              <a:xfrm flipH="1">
                <a:off x="6458360" y="6163079"/>
                <a:ext cx="662538" cy="72463"/>
              </a:xfrm>
              <a:prstGeom prst="rect">
                <a:avLst/>
              </a:prstGeom>
              <a:solidFill>
                <a:schemeClr val="bg1"/>
              </a:solidFill>
              <a:ln>
                <a:noFill/>
              </a:ln>
              <a:extLst>
                <a:ext uri="{91240B29-F687-4F45-9708-019B960494DF}">
                  <a14:hiddenLine xmlns:a14="http://schemas.microsoft.com/office/drawing/2010/main" w="14">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23" name="Rectangle 10"/>
              <p:cNvSpPr>
                <a:spLocks noChangeArrowheads="1"/>
              </p:cNvSpPr>
              <p:nvPr/>
            </p:nvSpPr>
            <p:spPr bwMode="auto">
              <a:xfrm flipH="1">
                <a:off x="5319416" y="6163079"/>
                <a:ext cx="668078" cy="72463"/>
              </a:xfrm>
              <a:prstGeom prst="rect">
                <a:avLst/>
              </a:prstGeom>
              <a:solidFill>
                <a:schemeClr val="bg1"/>
              </a:solidFill>
              <a:ln>
                <a:noFill/>
              </a:ln>
              <a:extLst>
                <a:ext uri="{91240B29-F687-4F45-9708-019B960494DF}">
                  <a14:hiddenLine xmlns:a14="http://schemas.microsoft.com/office/drawing/2010/main" w="14">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24" name="Rectangle 11"/>
              <p:cNvSpPr>
                <a:spLocks noChangeArrowheads="1"/>
              </p:cNvSpPr>
              <p:nvPr/>
            </p:nvSpPr>
            <p:spPr bwMode="auto">
              <a:xfrm flipH="1">
                <a:off x="6180273" y="6125124"/>
                <a:ext cx="111900" cy="138024"/>
              </a:xfrm>
              <a:prstGeom prst="rect">
                <a:avLst/>
              </a:prstGeom>
              <a:solidFill>
                <a:schemeClr val="bg1"/>
              </a:solidFill>
              <a:ln>
                <a:noFill/>
              </a:ln>
              <a:extLst>
                <a:ext uri="{91240B29-F687-4F45-9708-019B960494DF}">
                  <a14:hiddenLine xmlns:a14="http://schemas.microsoft.com/office/drawing/2010/main" w="14">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25" name="Freeform 12"/>
              <p:cNvSpPr>
                <a:spLocks/>
              </p:cNvSpPr>
              <p:nvPr/>
            </p:nvSpPr>
            <p:spPr bwMode="auto">
              <a:xfrm flipH="1">
                <a:off x="6784089" y="6385067"/>
                <a:ext cx="90850" cy="117320"/>
              </a:xfrm>
              <a:custGeom>
                <a:avLst/>
                <a:gdLst>
                  <a:gd name="T0" fmla="*/ 2147483647 w 17"/>
                  <a:gd name="T1" fmla="*/ 0 h 21"/>
                  <a:gd name="T2" fmla="*/ 2147483647 w 17"/>
                  <a:gd name="T3" fmla="*/ 0 h 21"/>
                  <a:gd name="T4" fmla="*/ 2147483647 w 17"/>
                  <a:gd name="T5" fmla="*/ 2147483647 h 21"/>
                  <a:gd name="T6" fmla="*/ 2147483647 w 17"/>
                  <a:gd name="T7" fmla="*/ 2147483647 h 21"/>
                  <a:gd name="T8" fmla="*/ 0 w 17"/>
                  <a:gd name="T9" fmla="*/ 2147483647 h 21"/>
                  <a:gd name="T10" fmla="*/ 0 w 17"/>
                  <a:gd name="T11" fmla="*/ 2147483647 h 21"/>
                  <a:gd name="T12" fmla="*/ 2147483647 w 17"/>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21">
                    <a:moveTo>
                      <a:pt x="4" y="0"/>
                    </a:moveTo>
                    <a:lnTo>
                      <a:pt x="13" y="0"/>
                    </a:lnTo>
                    <a:cubicBezTo>
                      <a:pt x="15" y="0"/>
                      <a:pt x="17" y="4"/>
                      <a:pt x="17" y="9"/>
                    </a:cubicBezTo>
                    <a:lnTo>
                      <a:pt x="17" y="21"/>
                    </a:lnTo>
                    <a:lnTo>
                      <a:pt x="0" y="21"/>
                    </a:lnTo>
                    <a:lnTo>
                      <a:pt x="0" y="9"/>
                    </a:lnTo>
                    <a:cubicBezTo>
                      <a:pt x="0" y="4"/>
                      <a:pt x="2" y="0"/>
                      <a:pt x="4"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6" name="Freeform 13"/>
              <p:cNvSpPr>
                <a:spLocks/>
              </p:cNvSpPr>
              <p:nvPr/>
            </p:nvSpPr>
            <p:spPr bwMode="auto">
              <a:xfrm flipH="1">
                <a:off x="6522619" y="6385067"/>
                <a:ext cx="96389" cy="117320"/>
              </a:xfrm>
              <a:custGeom>
                <a:avLst/>
                <a:gdLst>
                  <a:gd name="T0" fmla="*/ 2147483647 w 18"/>
                  <a:gd name="T1" fmla="*/ 0 h 21"/>
                  <a:gd name="T2" fmla="*/ 2147483647 w 18"/>
                  <a:gd name="T3" fmla="*/ 0 h 21"/>
                  <a:gd name="T4" fmla="*/ 2147483647 w 18"/>
                  <a:gd name="T5" fmla="*/ 2147483647 h 21"/>
                  <a:gd name="T6" fmla="*/ 2147483647 w 18"/>
                  <a:gd name="T7" fmla="*/ 2147483647 h 21"/>
                  <a:gd name="T8" fmla="*/ 0 w 18"/>
                  <a:gd name="T9" fmla="*/ 2147483647 h 21"/>
                  <a:gd name="T10" fmla="*/ 0 w 18"/>
                  <a:gd name="T11" fmla="*/ 2147483647 h 21"/>
                  <a:gd name="T12" fmla="*/ 2147483647 w 18"/>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1">
                    <a:moveTo>
                      <a:pt x="5" y="0"/>
                    </a:moveTo>
                    <a:lnTo>
                      <a:pt x="13" y="0"/>
                    </a:lnTo>
                    <a:cubicBezTo>
                      <a:pt x="16" y="0"/>
                      <a:pt x="18" y="4"/>
                      <a:pt x="18" y="9"/>
                    </a:cubicBezTo>
                    <a:lnTo>
                      <a:pt x="18" y="21"/>
                    </a:lnTo>
                    <a:lnTo>
                      <a:pt x="0" y="21"/>
                    </a:lnTo>
                    <a:lnTo>
                      <a:pt x="0" y="9"/>
                    </a:lnTo>
                    <a:cubicBezTo>
                      <a:pt x="0" y="4"/>
                      <a:pt x="2" y="0"/>
                      <a:pt x="5"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7" name="Freeform 14"/>
              <p:cNvSpPr>
                <a:spLocks/>
              </p:cNvSpPr>
              <p:nvPr/>
            </p:nvSpPr>
            <p:spPr bwMode="auto">
              <a:xfrm flipH="1">
                <a:off x="6180273" y="6335609"/>
                <a:ext cx="111900" cy="166779"/>
              </a:xfrm>
              <a:custGeom>
                <a:avLst/>
                <a:gdLst>
                  <a:gd name="T0" fmla="*/ 2147483647 w 21"/>
                  <a:gd name="T1" fmla="*/ 0 h 30"/>
                  <a:gd name="T2" fmla="*/ 2147483647 w 21"/>
                  <a:gd name="T3" fmla="*/ 0 h 30"/>
                  <a:gd name="T4" fmla="*/ 2147483647 w 21"/>
                  <a:gd name="T5" fmla="*/ 2147483647 h 30"/>
                  <a:gd name="T6" fmla="*/ 2147483647 w 21"/>
                  <a:gd name="T7" fmla="*/ 2147483647 h 30"/>
                  <a:gd name="T8" fmla="*/ 0 w 21"/>
                  <a:gd name="T9" fmla="*/ 2147483647 h 30"/>
                  <a:gd name="T10" fmla="*/ 0 w 21"/>
                  <a:gd name="T11" fmla="*/ 2147483647 h 30"/>
                  <a:gd name="T12" fmla="*/ 2147483647 w 21"/>
                  <a:gd name="T13" fmla="*/ 0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30">
                    <a:moveTo>
                      <a:pt x="5" y="0"/>
                    </a:moveTo>
                    <a:lnTo>
                      <a:pt x="16" y="0"/>
                    </a:lnTo>
                    <a:cubicBezTo>
                      <a:pt x="19" y="0"/>
                      <a:pt x="21" y="5"/>
                      <a:pt x="21" y="11"/>
                    </a:cubicBezTo>
                    <a:lnTo>
                      <a:pt x="21" y="30"/>
                    </a:lnTo>
                    <a:lnTo>
                      <a:pt x="0" y="30"/>
                    </a:lnTo>
                    <a:lnTo>
                      <a:pt x="0" y="11"/>
                    </a:lnTo>
                    <a:cubicBezTo>
                      <a:pt x="0" y="5"/>
                      <a:pt x="3" y="0"/>
                      <a:pt x="5"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8" name="Freeform 15"/>
              <p:cNvSpPr>
                <a:spLocks/>
              </p:cNvSpPr>
              <p:nvPr/>
            </p:nvSpPr>
            <p:spPr bwMode="auto">
              <a:xfrm flipH="1">
                <a:off x="5864514" y="6385067"/>
                <a:ext cx="96389" cy="117320"/>
              </a:xfrm>
              <a:custGeom>
                <a:avLst/>
                <a:gdLst>
                  <a:gd name="T0" fmla="*/ 2147483647 w 18"/>
                  <a:gd name="T1" fmla="*/ 0 h 21"/>
                  <a:gd name="T2" fmla="*/ 2147483647 w 18"/>
                  <a:gd name="T3" fmla="*/ 0 h 21"/>
                  <a:gd name="T4" fmla="*/ 2147483647 w 18"/>
                  <a:gd name="T5" fmla="*/ 2147483647 h 21"/>
                  <a:gd name="T6" fmla="*/ 2147483647 w 18"/>
                  <a:gd name="T7" fmla="*/ 2147483647 h 21"/>
                  <a:gd name="T8" fmla="*/ 0 w 18"/>
                  <a:gd name="T9" fmla="*/ 2147483647 h 21"/>
                  <a:gd name="T10" fmla="*/ 0 w 18"/>
                  <a:gd name="T11" fmla="*/ 2147483647 h 21"/>
                  <a:gd name="T12" fmla="*/ 2147483647 w 18"/>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1">
                    <a:moveTo>
                      <a:pt x="5" y="0"/>
                    </a:moveTo>
                    <a:lnTo>
                      <a:pt x="13" y="0"/>
                    </a:lnTo>
                    <a:cubicBezTo>
                      <a:pt x="16" y="0"/>
                      <a:pt x="18" y="4"/>
                      <a:pt x="18" y="9"/>
                    </a:cubicBezTo>
                    <a:lnTo>
                      <a:pt x="18" y="21"/>
                    </a:lnTo>
                    <a:lnTo>
                      <a:pt x="0" y="21"/>
                    </a:lnTo>
                    <a:lnTo>
                      <a:pt x="0" y="9"/>
                    </a:lnTo>
                    <a:cubicBezTo>
                      <a:pt x="0" y="4"/>
                      <a:pt x="2" y="0"/>
                      <a:pt x="5"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9" name="Freeform 16"/>
              <p:cNvSpPr>
                <a:spLocks/>
              </p:cNvSpPr>
              <p:nvPr/>
            </p:nvSpPr>
            <p:spPr bwMode="auto">
              <a:xfrm flipH="1">
                <a:off x="5543217" y="6385067"/>
                <a:ext cx="96389" cy="117320"/>
              </a:xfrm>
              <a:custGeom>
                <a:avLst/>
                <a:gdLst>
                  <a:gd name="T0" fmla="*/ 2147483647 w 18"/>
                  <a:gd name="T1" fmla="*/ 0 h 21"/>
                  <a:gd name="T2" fmla="*/ 2147483647 w 18"/>
                  <a:gd name="T3" fmla="*/ 0 h 21"/>
                  <a:gd name="T4" fmla="*/ 2147483647 w 18"/>
                  <a:gd name="T5" fmla="*/ 2147483647 h 21"/>
                  <a:gd name="T6" fmla="*/ 2147483647 w 18"/>
                  <a:gd name="T7" fmla="*/ 2147483647 h 21"/>
                  <a:gd name="T8" fmla="*/ 0 w 18"/>
                  <a:gd name="T9" fmla="*/ 2147483647 h 21"/>
                  <a:gd name="T10" fmla="*/ 0 w 18"/>
                  <a:gd name="T11" fmla="*/ 2147483647 h 21"/>
                  <a:gd name="T12" fmla="*/ 2147483647 w 18"/>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1">
                    <a:moveTo>
                      <a:pt x="4" y="0"/>
                    </a:moveTo>
                    <a:lnTo>
                      <a:pt x="13" y="0"/>
                    </a:lnTo>
                    <a:cubicBezTo>
                      <a:pt x="16" y="0"/>
                      <a:pt x="18" y="4"/>
                      <a:pt x="18" y="9"/>
                    </a:cubicBezTo>
                    <a:lnTo>
                      <a:pt x="18" y="21"/>
                    </a:lnTo>
                    <a:lnTo>
                      <a:pt x="0" y="21"/>
                    </a:lnTo>
                    <a:lnTo>
                      <a:pt x="0" y="9"/>
                    </a:lnTo>
                    <a:cubicBezTo>
                      <a:pt x="0" y="4"/>
                      <a:pt x="2" y="0"/>
                      <a:pt x="4"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30" name="Freeform 17"/>
              <p:cNvSpPr>
                <a:spLocks/>
              </p:cNvSpPr>
              <p:nvPr/>
            </p:nvSpPr>
            <p:spPr bwMode="auto">
              <a:xfrm flipH="1">
                <a:off x="5565375" y="5760720"/>
                <a:ext cx="1352773" cy="372664"/>
              </a:xfrm>
              <a:custGeom>
                <a:avLst/>
                <a:gdLst>
                  <a:gd name="T0" fmla="*/ 2147483647 w 253"/>
                  <a:gd name="T1" fmla="*/ 2147483647 h 67"/>
                  <a:gd name="T2" fmla="*/ 2147483647 w 253"/>
                  <a:gd name="T3" fmla="*/ 2147483647 h 67"/>
                  <a:gd name="T4" fmla="*/ 0 w 253"/>
                  <a:gd name="T5" fmla="*/ 2147483647 h 67"/>
                  <a:gd name="T6" fmla="*/ 2147483647 w 253"/>
                  <a:gd name="T7" fmla="*/ 2147483647 h 67"/>
                  <a:gd name="T8" fmla="*/ 2147483647 w 253"/>
                  <a:gd name="T9" fmla="*/ 2147483647 h 67"/>
                  <a:gd name="T10" fmla="*/ 2147483647 w 253"/>
                  <a:gd name="T11" fmla="*/ 2147483647 h 67"/>
                  <a:gd name="T12" fmla="*/ 2147483647 w 253"/>
                  <a:gd name="T13" fmla="*/ 2147483647 h 67"/>
                  <a:gd name="T14" fmla="*/ 2147483647 w 253"/>
                  <a:gd name="T15" fmla="*/ 2147483647 h 67"/>
                  <a:gd name="T16" fmla="*/ 2147483647 w 253"/>
                  <a:gd name="T17" fmla="*/ 2147483647 h 67"/>
                  <a:gd name="T18" fmla="*/ 2147483647 w 253"/>
                  <a:gd name="T19" fmla="*/ 2147483647 h 67"/>
                  <a:gd name="T20" fmla="*/ 2147483647 w 253"/>
                  <a:gd name="T21" fmla="*/ 2147483647 h 67"/>
                  <a:gd name="T22" fmla="*/ 2147483647 w 253"/>
                  <a:gd name="T23" fmla="*/ 2147483647 h 67"/>
                  <a:gd name="T24" fmla="*/ 2147483647 w 253"/>
                  <a:gd name="T25" fmla="*/ 2147483647 h 67"/>
                  <a:gd name="T26" fmla="*/ 2147483647 w 253"/>
                  <a:gd name="T27" fmla="*/ 2147483647 h 67"/>
                  <a:gd name="T28" fmla="*/ 2147483647 w 253"/>
                  <a:gd name="T29" fmla="*/ 2147483647 h 67"/>
                  <a:gd name="T30" fmla="*/ 2147483647 w 253"/>
                  <a:gd name="T31" fmla="*/ 0 h 67"/>
                  <a:gd name="T32" fmla="*/ 2147483647 w 253"/>
                  <a:gd name="T33" fmla="*/ 2147483647 h 67"/>
                  <a:gd name="T34" fmla="*/ 2147483647 w 253"/>
                  <a:gd name="T35" fmla="*/ 2147483647 h 67"/>
                  <a:gd name="T36" fmla="*/ 2147483647 w 253"/>
                  <a:gd name="T37" fmla="*/ 2147483647 h 67"/>
                  <a:gd name="T38" fmla="*/ 2147483647 w 253"/>
                  <a:gd name="T39" fmla="*/ 2147483647 h 67"/>
                  <a:gd name="T40" fmla="*/ 2147483647 w 253"/>
                  <a:gd name="T41" fmla="*/ 2147483647 h 67"/>
                  <a:gd name="T42" fmla="*/ 2147483647 w 253"/>
                  <a:gd name="T43" fmla="*/ 2147483647 h 67"/>
                  <a:gd name="T44" fmla="*/ 2147483647 w 253"/>
                  <a:gd name="T45" fmla="*/ 2147483647 h 67"/>
                  <a:gd name="T46" fmla="*/ 2147483647 w 253"/>
                  <a:gd name="T47" fmla="*/ 2147483647 h 67"/>
                  <a:gd name="T48" fmla="*/ 2147483647 w 253"/>
                  <a:gd name="T49" fmla="*/ 2147483647 h 67"/>
                  <a:gd name="T50" fmla="*/ 2147483647 w 253"/>
                  <a:gd name="T51" fmla="*/ 2147483647 h 67"/>
                  <a:gd name="T52" fmla="*/ 2147483647 w 253"/>
                  <a:gd name="T53" fmla="*/ 2147483647 h 67"/>
                  <a:gd name="T54" fmla="*/ 2147483647 w 253"/>
                  <a:gd name="T55" fmla="*/ 2147483647 h 6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53" h="67">
                    <a:moveTo>
                      <a:pt x="16" y="67"/>
                    </a:moveTo>
                    <a:lnTo>
                      <a:pt x="18" y="52"/>
                    </a:lnTo>
                    <a:lnTo>
                      <a:pt x="0" y="41"/>
                    </a:lnTo>
                    <a:lnTo>
                      <a:pt x="1" y="36"/>
                    </a:lnTo>
                    <a:cubicBezTo>
                      <a:pt x="1" y="36"/>
                      <a:pt x="19" y="40"/>
                      <a:pt x="26" y="39"/>
                    </a:cubicBezTo>
                    <a:cubicBezTo>
                      <a:pt x="32" y="38"/>
                      <a:pt x="32" y="38"/>
                      <a:pt x="32" y="38"/>
                    </a:cubicBezTo>
                    <a:lnTo>
                      <a:pt x="18" y="24"/>
                    </a:lnTo>
                    <a:lnTo>
                      <a:pt x="18" y="18"/>
                    </a:lnTo>
                    <a:lnTo>
                      <a:pt x="37" y="21"/>
                    </a:lnTo>
                    <a:cubicBezTo>
                      <a:pt x="37" y="21"/>
                      <a:pt x="47" y="18"/>
                      <a:pt x="48" y="12"/>
                    </a:cubicBezTo>
                    <a:cubicBezTo>
                      <a:pt x="49" y="7"/>
                      <a:pt x="47" y="1"/>
                      <a:pt x="47" y="1"/>
                    </a:cubicBezTo>
                    <a:lnTo>
                      <a:pt x="56" y="1"/>
                    </a:lnTo>
                    <a:lnTo>
                      <a:pt x="54" y="6"/>
                    </a:lnTo>
                    <a:lnTo>
                      <a:pt x="55" y="9"/>
                    </a:lnTo>
                    <a:lnTo>
                      <a:pt x="201" y="8"/>
                    </a:lnTo>
                    <a:lnTo>
                      <a:pt x="200" y="0"/>
                    </a:lnTo>
                    <a:lnTo>
                      <a:pt x="207" y="2"/>
                    </a:lnTo>
                    <a:lnTo>
                      <a:pt x="208" y="8"/>
                    </a:lnTo>
                    <a:cubicBezTo>
                      <a:pt x="208" y="8"/>
                      <a:pt x="214" y="22"/>
                      <a:pt x="220" y="23"/>
                    </a:cubicBezTo>
                    <a:cubicBezTo>
                      <a:pt x="226" y="23"/>
                      <a:pt x="236" y="21"/>
                      <a:pt x="236" y="21"/>
                    </a:cubicBezTo>
                    <a:lnTo>
                      <a:pt x="225" y="35"/>
                    </a:lnTo>
                    <a:lnTo>
                      <a:pt x="223" y="38"/>
                    </a:lnTo>
                    <a:lnTo>
                      <a:pt x="226" y="40"/>
                    </a:lnTo>
                    <a:lnTo>
                      <a:pt x="253" y="38"/>
                    </a:lnTo>
                    <a:lnTo>
                      <a:pt x="253" y="42"/>
                    </a:lnTo>
                    <a:lnTo>
                      <a:pt x="237" y="52"/>
                    </a:lnTo>
                    <a:lnTo>
                      <a:pt x="237" y="66"/>
                    </a:lnTo>
                    <a:lnTo>
                      <a:pt x="16" y="67"/>
                    </a:lnTo>
                    <a:close/>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31" name="Freeform 18"/>
              <p:cNvSpPr>
                <a:spLocks/>
              </p:cNvSpPr>
              <p:nvPr/>
            </p:nvSpPr>
            <p:spPr bwMode="auto">
              <a:xfrm flipH="1">
                <a:off x="5656226" y="5878040"/>
                <a:ext cx="1165534" cy="33356"/>
              </a:xfrm>
              <a:custGeom>
                <a:avLst/>
                <a:gdLst>
                  <a:gd name="T0" fmla="*/ 0 w 218"/>
                  <a:gd name="T1" fmla="*/ 0 h 6"/>
                  <a:gd name="T2" fmla="*/ 2147483647 w 218"/>
                  <a:gd name="T3" fmla="*/ 2147483647 h 6"/>
                  <a:gd name="T4" fmla="*/ 2147483647 w 218"/>
                  <a:gd name="T5" fmla="*/ 2147483647 h 6"/>
                  <a:gd name="T6" fmla="*/ 2147483647 w 218"/>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8" h="6">
                    <a:moveTo>
                      <a:pt x="0" y="0"/>
                    </a:moveTo>
                    <a:lnTo>
                      <a:pt x="18" y="6"/>
                    </a:lnTo>
                    <a:lnTo>
                      <a:pt x="202" y="6"/>
                    </a:lnTo>
                    <a:lnTo>
                      <a:pt x="218" y="0"/>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 name="Freeform 19"/>
              <p:cNvSpPr>
                <a:spLocks/>
              </p:cNvSpPr>
              <p:nvPr/>
            </p:nvSpPr>
            <p:spPr bwMode="auto">
              <a:xfrm flipH="1">
                <a:off x="5580886" y="5978107"/>
                <a:ext cx="1331722" cy="27605"/>
              </a:xfrm>
              <a:custGeom>
                <a:avLst/>
                <a:gdLst>
                  <a:gd name="T0" fmla="*/ 0 w 249"/>
                  <a:gd name="T1" fmla="*/ 0 h 5"/>
                  <a:gd name="T2" fmla="*/ 2147483647 w 249"/>
                  <a:gd name="T3" fmla="*/ 2147483647 h 5"/>
                  <a:gd name="T4" fmla="*/ 2147483647 w 249"/>
                  <a:gd name="T5" fmla="*/ 2147483647 h 5"/>
                  <a:gd name="T6" fmla="*/ 2147483647 w 24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9" h="5">
                    <a:moveTo>
                      <a:pt x="0" y="0"/>
                    </a:moveTo>
                    <a:lnTo>
                      <a:pt x="17" y="5"/>
                    </a:lnTo>
                    <a:lnTo>
                      <a:pt x="225" y="5"/>
                    </a:lnTo>
                    <a:lnTo>
                      <a:pt x="249" y="0"/>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3" name="Freeform 20"/>
              <p:cNvSpPr>
                <a:spLocks/>
              </p:cNvSpPr>
              <p:nvPr/>
            </p:nvSpPr>
            <p:spPr bwMode="auto">
              <a:xfrm>
                <a:off x="6709859"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2" y="4"/>
                    </a:lnTo>
                    <a:lnTo>
                      <a:pt x="18" y="0"/>
                    </a:lnTo>
                    <a:lnTo>
                      <a:pt x="5" y="0"/>
                    </a:lnTo>
                    <a:lnTo>
                      <a:pt x="0" y="3"/>
                    </a:lnTo>
                  </a:path>
                </a:pathLst>
              </a:custGeom>
              <a:solidFill>
                <a:schemeClr val="bg1"/>
              </a:solidFill>
              <a:ln w="14" cap="flat">
                <a:solidFill>
                  <a:srgbClr val="FFCC66"/>
                </a:solidFill>
                <a:prstDash val="solid"/>
                <a:miter lim="800000"/>
                <a:headEnd/>
                <a:tailEnd/>
              </a:ln>
            </p:spPr>
            <p:txBody>
              <a:bodyPr/>
              <a:lstStyle/>
              <a:p>
                <a:endParaRPr lang="zh-CN" altLang="en-US"/>
              </a:p>
            </p:txBody>
          </p:sp>
          <p:sp>
            <p:nvSpPr>
              <p:cNvPr id="34" name="Freeform 21"/>
              <p:cNvSpPr>
                <a:spLocks/>
              </p:cNvSpPr>
              <p:nvPr/>
            </p:nvSpPr>
            <p:spPr bwMode="auto">
              <a:xfrm flipH="1">
                <a:off x="6591311" y="6039067"/>
                <a:ext cx="118547"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35" name="Freeform 22"/>
              <p:cNvSpPr>
                <a:spLocks/>
              </p:cNvSpPr>
              <p:nvPr/>
            </p:nvSpPr>
            <p:spPr bwMode="auto">
              <a:xfrm flipH="1">
                <a:off x="6468332"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2"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 name="Freeform 23"/>
              <p:cNvSpPr>
                <a:spLocks/>
              </p:cNvSpPr>
              <p:nvPr/>
            </p:nvSpPr>
            <p:spPr bwMode="auto">
              <a:xfrm flipH="1">
                <a:off x="6345352"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2"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Freeform 24"/>
              <p:cNvSpPr>
                <a:spLocks/>
              </p:cNvSpPr>
              <p:nvPr/>
            </p:nvSpPr>
            <p:spPr bwMode="auto">
              <a:xfrm flipH="1">
                <a:off x="6116013" y="6039067"/>
                <a:ext cx="234879" cy="82814"/>
              </a:xfrm>
              <a:custGeom>
                <a:avLst/>
                <a:gdLst>
                  <a:gd name="T0" fmla="*/ 2147483647 w 44"/>
                  <a:gd name="T1" fmla="*/ 2147483647 h 15"/>
                  <a:gd name="T2" fmla="*/ 2147483647 w 44"/>
                  <a:gd name="T3" fmla="*/ 2147483647 h 15"/>
                  <a:gd name="T4" fmla="*/ 2147483647 w 44"/>
                  <a:gd name="T5" fmla="*/ 0 h 15"/>
                  <a:gd name="T6" fmla="*/ 2147483647 w 44"/>
                  <a:gd name="T7" fmla="*/ 0 h 15"/>
                  <a:gd name="T8" fmla="*/ 0 w 44"/>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15">
                    <a:moveTo>
                      <a:pt x="44" y="15"/>
                    </a:moveTo>
                    <a:lnTo>
                      <a:pt x="44" y="4"/>
                    </a:lnTo>
                    <a:lnTo>
                      <a:pt x="35" y="0"/>
                    </a:lnTo>
                    <a:lnTo>
                      <a:pt x="9" y="0"/>
                    </a:lnTo>
                    <a:lnTo>
                      <a:pt x="0" y="3"/>
                    </a:lnTo>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38" name="Freeform 25"/>
              <p:cNvSpPr>
                <a:spLocks/>
              </p:cNvSpPr>
              <p:nvPr/>
            </p:nvSpPr>
            <p:spPr bwMode="auto">
              <a:xfrm flipH="1">
                <a:off x="5881133" y="6039067"/>
                <a:ext cx="117439"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9" name="Freeform 26"/>
              <p:cNvSpPr>
                <a:spLocks/>
              </p:cNvSpPr>
              <p:nvPr/>
            </p:nvSpPr>
            <p:spPr bwMode="auto">
              <a:xfrm flipH="1">
                <a:off x="5762586" y="6039067"/>
                <a:ext cx="118547"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40" name="Freeform 27"/>
              <p:cNvSpPr>
                <a:spLocks/>
              </p:cNvSpPr>
              <p:nvPr/>
            </p:nvSpPr>
            <p:spPr bwMode="auto">
              <a:xfrm flipH="1">
                <a:off x="5650685" y="6039067"/>
                <a:ext cx="117439"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Rectangle 28"/>
              <p:cNvSpPr>
                <a:spLocks noChangeArrowheads="1"/>
              </p:cNvSpPr>
              <p:nvPr/>
            </p:nvSpPr>
            <p:spPr bwMode="auto">
              <a:xfrm flipH="1">
                <a:off x="6394101" y="6072423"/>
                <a:ext cx="42101" cy="55210"/>
              </a:xfrm>
              <a:prstGeom prst="rect">
                <a:avLst/>
              </a:prstGeom>
              <a:solidFill>
                <a:srgbClr val="640000"/>
              </a:solidFill>
              <a:ln w="14">
                <a:solidFill>
                  <a:schemeClr val="bg1"/>
                </a:solidFill>
                <a:miter lim="800000"/>
                <a:headEnd/>
                <a:tailEnd/>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2" name="Rectangle 29"/>
              <p:cNvSpPr>
                <a:spLocks noChangeArrowheads="1"/>
              </p:cNvSpPr>
              <p:nvPr/>
            </p:nvSpPr>
            <p:spPr bwMode="auto">
              <a:xfrm flipH="1">
                <a:off x="6030703" y="6072423"/>
                <a:ext cx="47641" cy="55210"/>
              </a:xfrm>
              <a:prstGeom prst="rect">
                <a:avLst/>
              </a:prstGeom>
              <a:solidFill>
                <a:srgbClr val="640000"/>
              </a:solidFill>
              <a:ln w="14">
                <a:solidFill>
                  <a:schemeClr val="bg1"/>
                </a:solidFill>
                <a:miter lim="800000"/>
                <a:headEnd/>
                <a:tailEnd/>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3" name="Rectangle 30"/>
              <p:cNvSpPr>
                <a:spLocks noChangeArrowheads="1"/>
              </p:cNvSpPr>
              <p:nvPr/>
            </p:nvSpPr>
            <p:spPr bwMode="auto">
              <a:xfrm flipH="1">
                <a:off x="6195783" y="6060922"/>
                <a:ext cx="64259" cy="72463"/>
              </a:xfrm>
              <a:prstGeom prst="rect">
                <a:avLst/>
              </a:prstGeom>
              <a:solidFill>
                <a:srgbClr val="640000"/>
              </a:solidFill>
              <a:ln w="14">
                <a:solidFill>
                  <a:schemeClr val="bg1"/>
                </a:solidFill>
                <a:miter lim="800000"/>
                <a:headEnd/>
                <a:tailEnd/>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4" name="Freeform 31"/>
              <p:cNvSpPr>
                <a:spLocks/>
              </p:cNvSpPr>
              <p:nvPr/>
            </p:nvSpPr>
            <p:spPr bwMode="auto">
              <a:xfrm flipH="1">
                <a:off x="5993033"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3"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5" name="Line 32"/>
              <p:cNvSpPr>
                <a:spLocks noChangeShapeType="1"/>
              </p:cNvSpPr>
              <p:nvPr/>
            </p:nvSpPr>
            <p:spPr bwMode="auto">
              <a:xfrm flipH="1">
                <a:off x="5726024" y="5978107"/>
                <a:ext cx="1037015" cy="0"/>
              </a:xfrm>
              <a:prstGeom prst="line">
                <a:avLst/>
              </a:prstGeom>
              <a:noFill/>
              <a:ln w="14">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3" name="矩形 52"/>
            <p:cNvSpPr/>
            <p:nvPr/>
          </p:nvSpPr>
          <p:spPr>
            <a:xfrm>
              <a:off x="7518400" y="6275915"/>
              <a:ext cx="4673600" cy="599395"/>
            </a:xfrm>
            <a:prstGeom prst="rect">
              <a:avLst/>
            </a:prstGeom>
            <a:solidFill>
              <a:srgbClr val="6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矩形 56"/>
          <p:cNvSpPr/>
          <p:nvPr/>
        </p:nvSpPr>
        <p:spPr>
          <a:xfrm>
            <a:off x="1359188" y="2413248"/>
            <a:ext cx="5408821" cy="955771"/>
          </a:xfrm>
          <a:custGeom>
            <a:avLst/>
            <a:gdLst>
              <a:gd name="connsiteX0" fmla="*/ 0 w 4939334"/>
              <a:gd name="connsiteY0" fmla="*/ 0 h 955771"/>
              <a:gd name="connsiteX1" fmla="*/ 4939334 w 4939334"/>
              <a:gd name="connsiteY1" fmla="*/ 0 h 955771"/>
              <a:gd name="connsiteX2" fmla="*/ 4939334 w 4939334"/>
              <a:gd name="connsiteY2" fmla="*/ 955771 h 955771"/>
              <a:gd name="connsiteX3" fmla="*/ 0 w 4939334"/>
              <a:gd name="connsiteY3" fmla="*/ 955771 h 955771"/>
              <a:gd name="connsiteX4" fmla="*/ 0 w 4939334"/>
              <a:gd name="connsiteY4" fmla="*/ 0 h 955771"/>
              <a:gd name="connsiteX0" fmla="*/ 0 w 4939334"/>
              <a:gd name="connsiteY0" fmla="*/ 0 h 955771"/>
              <a:gd name="connsiteX1" fmla="*/ 4939334 w 4939334"/>
              <a:gd name="connsiteY1" fmla="*/ 0 h 955771"/>
              <a:gd name="connsiteX2" fmla="*/ 4939334 w 4939334"/>
              <a:gd name="connsiteY2" fmla="*/ 955771 h 955771"/>
              <a:gd name="connsiteX3" fmla="*/ 0 w 4939334"/>
              <a:gd name="connsiteY3" fmla="*/ 955771 h 955771"/>
              <a:gd name="connsiteX4" fmla="*/ 0 w 4939334"/>
              <a:gd name="connsiteY4" fmla="*/ 0 h 955771"/>
              <a:gd name="connsiteX0" fmla="*/ 11056 w 4950390"/>
              <a:gd name="connsiteY0" fmla="*/ 7979 h 963750"/>
              <a:gd name="connsiteX1" fmla="*/ 0 w 4950390"/>
              <a:gd name="connsiteY1" fmla="*/ 0 h 963750"/>
              <a:gd name="connsiteX2" fmla="*/ 4950390 w 4950390"/>
              <a:gd name="connsiteY2" fmla="*/ 7979 h 963750"/>
              <a:gd name="connsiteX3" fmla="*/ 4950390 w 4950390"/>
              <a:gd name="connsiteY3" fmla="*/ 963750 h 963750"/>
              <a:gd name="connsiteX4" fmla="*/ 11056 w 4950390"/>
              <a:gd name="connsiteY4" fmla="*/ 963750 h 963750"/>
              <a:gd name="connsiteX5" fmla="*/ 11056 w 4950390"/>
              <a:gd name="connsiteY5" fmla="*/ 7979 h 963750"/>
              <a:gd name="connsiteX0" fmla="*/ 170082 w 4950390"/>
              <a:gd name="connsiteY0" fmla="*/ 0 h 965711"/>
              <a:gd name="connsiteX1" fmla="*/ 0 w 4950390"/>
              <a:gd name="connsiteY1" fmla="*/ 1961 h 965711"/>
              <a:gd name="connsiteX2" fmla="*/ 4950390 w 4950390"/>
              <a:gd name="connsiteY2" fmla="*/ 9940 h 965711"/>
              <a:gd name="connsiteX3" fmla="*/ 4950390 w 4950390"/>
              <a:gd name="connsiteY3" fmla="*/ 965711 h 965711"/>
              <a:gd name="connsiteX4" fmla="*/ 11056 w 4950390"/>
              <a:gd name="connsiteY4" fmla="*/ 965711 h 965711"/>
              <a:gd name="connsiteX5" fmla="*/ 170082 w 4950390"/>
              <a:gd name="connsiteY5" fmla="*/ 0 h 965711"/>
              <a:gd name="connsiteX0" fmla="*/ 159026 w 4939334"/>
              <a:gd name="connsiteY0" fmla="*/ 0 h 965711"/>
              <a:gd name="connsiteX1" fmla="*/ 316935 w 4939334"/>
              <a:gd name="connsiteY1" fmla="*/ 61595 h 965711"/>
              <a:gd name="connsiteX2" fmla="*/ 4939334 w 4939334"/>
              <a:gd name="connsiteY2" fmla="*/ 9940 h 965711"/>
              <a:gd name="connsiteX3" fmla="*/ 4939334 w 4939334"/>
              <a:gd name="connsiteY3" fmla="*/ 965711 h 965711"/>
              <a:gd name="connsiteX4" fmla="*/ 0 w 4939334"/>
              <a:gd name="connsiteY4" fmla="*/ 965711 h 965711"/>
              <a:gd name="connsiteX5" fmla="*/ 159026 w 4939334"/>
              <a:gd name="connsiteY5" fmla="*/ 0 h 965711"/>
              <a:gd name="connsiteX0" fmla="*/ 0 w 4939334"/>
              <a:gd name="connsiteY0" fmla="*/ 278295 h 955771"/>
              <a:gd name="connsiteX1" fmla="*/ 316935 w 4939334"/>
              <a:gd name="connsiteY1" fmla="*/ 51655 h 955771"/>
              <a:gd name="connsiteX2" fmla="*/ 4939334 w 4939334"/>
              <a:gd name="connsiteY2" fmla="*/ 0 h 955771"/>
              <a:gd name="connsiteX3" fmla="*/ 4939334 w 4939334"/>
              <a:gd name="connsiteY3" fmla="*/ 955771 h 955771"/>
              <a:gd name="connsiteX4" fmla="*/ 0 w 4939334"/>
              <a:gd name="connsiteY4" fmla="*/ 955771 h 955771"/>
              <a:gd name="connsiteX5" fmla="*/ 0 w 4939334"/>
              <a:gd name="connsiteY5" fmla="*/ 278295 h 955771"/>
              <a:gd name="connsiteX0" fmla="*/ 0 w 4939334"/>
              <a:gd name="connsiteY0" fmla="*/ 278295 h 955771"/>
              <a:gd name="connsiteX1" fmla="*/ 316935 w 4939334"/>
              <a:gd name="connsiteY1" fmla="*/ 102455 h 955771"/>
              <a:gd name="connsiteX2" fmla="*/ 4939334 w 4939334"/>
              <a:gd name="connsiteY2" fmla="*/ 0 h 955771"/>
              <a:gd name="connsiteX3" fmla="*/ 4939334 w 4939334"/>
              <a:gd name="connsiteY3" fmla="*/ 955771 h 955771"/>
              <a:gd name="connsiteX4" fmla="*/ 0 w 4939334"/>
              <a:gd name="connsiteY4" fmla="*/ 955771 h 955771"/>
              <a:gd name="connsiteX5" fmla="*/ 0 w 4939334"/>
              <a:gd name="connsiteY5" fmla="*/ 278295 h 955771"/>
              <a:gd name="connsiteX0" fmla="*/ 0 w 4939334"/>
              <a:gd name="connsiteY0" fmla="*/ 278295 h 955771"/>
              <a:gd name="connsiteX1" fmla="*/ 316935 w 4939334"/>
              <a:gd name="connsiteY1" fmla="*/ 38955 h 955771"/>
              <a:gd name="connsiteX2" fmla="*/ 4939334 w 4939334"/>
              <a:gd name="connsiteY2" fmla="*/ 0 h 955771"/>
              <a:gd name="connsiteX3" fmla="*/ 4939334 w 4939334"/>
              <a:gd name="connsiteY3" fmla="*/ 955771 h 955771"/>
              <a:gd name="connsiteX4" fmla="*/ 0 w 4939334"/>
              <a:gd name="connsiteY4" fmla="*/ 955771 h 955771"/>
              <a:gd name="connsiteX5" fmla="*/ 0 w 4939334"/>
              <a:gd name="connsiteY5" fmla="*/ 278295 h 95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39334" h="955771">
                <a:moveTo>
                  <a:pt x="0" y="278295"/>
                </a:moveTo>
                <a:lnTo>
                  <a:pt x="316935" y="38955"/>
                </a:lnTo>
                <a:lnTo>
                  <a:pt x="4939334" y="0"/>
                </a:lnTo>
                <a:lnTo>
                  <a:pt x="4939334" y="955771"/>
                </a:lnTo>
                <a:lnTo>
                  <a:pt x="0" y="955771"/>
                </a:lnTo>
                <a:lnTo>
                  <a:pt x="0" y="278295"/>
                </a:lnTo>
                <a:close/>
              </a:path>
            </a:pathLst>
          </a:custGeom>
          <a:solidFill>
            <a:srgbClr val="6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a:grpSpLocks/>
          </p:cNvGrpSpPr>
          <p:nvPr/>
        </p:nvGrpSpPr>
        <p:grpSpPr bwMode="auto">
          <a:xfrm>
            <a:off x="1352839" y="1223092"/>
            <a:ext cx="3015238" cy="1538096"/>
            <a:chOff x="2352675" y="950913"/>
            <a:chExt cx="2355850" cy="1201737"/>
          </a:xfrm>
          <a:solidFill>
            <a:srgbClr val="C00000"/>
          </a:solidFill>
        </p:grpSpPr>
        <p:sp>
          <p:nvSpPr>
            <p:cNvPr id="15" name="Freeform 6"/>
            <p:cNvSpPr>
              <a:spLocks/>
            </p:cNvSpPr>
            <p:nvPr/>
          </p:nvSpPr>
          <p:spPr bwMode="auto">
            <a:xfrm>
              <a:off x="2555875" y="1778000"/>
              <a:ext cx="3175" cy="17462"/>
            </a:xfrm>
            <a:custGeom>
              <a:avLst/>
              <a:gdLst>
                <a:gd name="T0" fmla="*/ 10080625 w 1"/>
                <a:gd name="T1" fmla="*/ 0 h 5"/>
                <a:gd name="T2" fmla="*/ 0 w 1"/>
                <a:gd name="T3" fmla="*/ 60984289 h 5"/>
                <a:gd name="T4" fmla="*/ 10080625 w 1"/>
                <a:gd name="T5" fmla="*/ 0 h 5"/>
                <a:gd name="T6" fmla="*/ 0 60000 65536"/>
                <a:gd name="T7" fmla="*/ 0 60000 65536"/>
                <a:gd name="T8" fmla="*/ 0 60000 65536"/>
              </a:gdLst>
              <a:ahLst/>
              <a:cxnLst>
                <a:cxn ang="T6">
                  <a:pos x="T0" y="T1"/>
                </a:cxn>
                <a:cxn ang="T7">
                  <a:pos x="T2" y="T3"/>
                </a:cxn>
                <a:cxn ang="T8">
                  <a:pos x="T4" y="T5"/>
                </a:cxn>
              </a:cxnLst>
              <a:rect l="0" t="0" r="r" b="b"/>
              <a:pathLst>
                <a:path w="1" h="5">
                  <a:moveTo>
                    <a:pt x="1" y="0"/>
                  </a:moveTo>
                  <a:cubicBezTo>
                    <a:pt x="1" y="1"/>
                    <a:pt x="0" y="2"/>
                    <a:pt x="0" y="5"/>
                  </a:cubicBezTo>
                  <a:cubicBezTo>
                    <a:pt x="0" y="4"/>
                    <a:pt x="0"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6" name="Freeform 7"/>
            <p:cNvSpPr>
              <a:spLocks noEditPoints="1"/>
            </p:cNvSpPr>
            <p:nvPr/>
          </p:nvSpPr>
          <p:spPr bwMode="auto">
            <a:xfrm>
              <a:off x="2352675" y="1146175"/>
              <a:ext cx="1184275" cy="1006475"/>
            </a:xfrm>
            <a:custGeom>
              <a:avLst/>
              <a:gdLst>
                <a:gd name="T0" fmla="*/ 2147483647 w 345"/>
                <a:gd name="T1" fmla="*/ 2147483647 h 293"/>
                <a:gd name="T2" fmla="*/ 2147483647 w 345"/>
                <a:gd name="T3" fmla="*/ 1864352382 h 293"/>
                <a:gd name="T4" fmla="*/ 223882898 w 345"/>
                <a:gd name="T5" fmla="*/ 672582930 h 293"/>
                <a:gd name="T6" fmla="*/ 365281900 w 345"/>
                <a:gd name="T7" fmla="*/ 330391735 h 293"/>
                <a:gd name="T8" fmla="*/ 70699501 w 345"/>
                <a:gd name="T9" fmla="*/ 342191195 h 293"/>
                <a:gd name="T10" fmla="*/ 0 w 345"/>
                <a:gd name="T11" fmla="*/ 2147483647 h 293"/>
                <a:gd name="T12" fmla="*/ 153183397 w 345"/>
                <a:gd name="T13" fmla="*/ 2147483647 h 293"/>
                <a:gd name="T14" fmla="*/ 2147483647 w 345"/>
                <a:gd name="T15" fmla="*/ 2147483647 h 293"/>
                <a:gd name="T16" fmla="*/ 2147483647 w 345"/>
                <a:gd name="T17" fmla="*/ 2147483647 h 293"/>
                <a:gd name="T18" fmla="*/ 624514549 w 345"/>
                <a:gd name="T19" fmla="*/ 2147483647 h 293"/>
                <a:gd name="T20" fmla="*/ 836613052 w 345"/>
                <a:gd name="T21" fmla="*/ 2147483647 h 293"/>
                <a:gd name="T22" fmla="*/ 695214050 w 345"/>
                <a:gd name="T23" fmla="*/ 2147483647 h 293"/>
                <a:gd name="T24" fmla="*/ 636298943 w 345"/>
                <a:gd name="T25" fmla="*/ 2147483647 h 293"/>
                <a:gd name="T26" fmla="*/ 648079905 w 345"/>
                <a:gd name="T27" fmla="*/ 2076746088 h 293"/>
                <a:gd name="T28" fmla="*/ 718782839 w 345"/>
                <a:gd name="T29" fmla="*/ 2100345007 h 293"/>
                <a:gd name="T30" fmla="*/ 860181841 w 345"/>
                <a:gd name="T31" fmla="*/ 2123943926 h 293"/>
                <a:gd name="T32" fmla="*/ 836613052 w 345"/>
                <a:gd name="T33" fmla="*/ 2147483647 h 293"/>
                <a:gd name="T34" fmla="*/ 1119414489 w 345"/>
                <a:gd name="T35" fmla="*/ 2147483647 h 293"/>
                <a:gd name="T36" fmla="*/ 930881342 w 345"/>
                <a:gd name="T37" fmla="*/ 2147483647 h 293"/>
                <a:gd name="T38" fmla="*/ 1013365238 w 345"/>
                <a:gd name="T39" fmla="*/ 2147483647 h 293"/>
                <a:gd name="T40" fmla="*/ 1025146199 w 345"/>
                <a:gd name="T41" fmla="*/ 2147483647 h 293"/>
                <a:gd name="T42" fmla="*/ 1095845701 w 345"/>
                <a:gd name="T43" fmla="*/ 2147483647 h 293"/>
                <a:gd name="T44" fmla="*/ 1154764240 w 345"/>
                <a:gd name="T45" fmla="*/ 2147483647 h 293"/>
                <a:gd name="T46" fmla="*/ 1190113991 w 345"/>
                <a:gd name="T47" fmla="*/ 1970547517 h 293"/>
                <a:gd name="T48" fmla="*/ 1213679347 w 345"/>
                <a:gd name="T49" fmla="*/ 1840753463 h 293"/>
                <a:gd name="T50" fmla="*/ 1355078349 w 345"/>
                <a:gd name="T51" fmla="*/ 1864352382 h 293"/>
                <a:gd name="T52" fmla="*/ 1402212494 w 345"/>
                <a:gd name="T53" fmla="*/ 2017748790 h 293"/>
                <a:gd name="T54" fmla="*/ 1307947637 w 345"/>
                <a:gd name="T55" fmla="*/ 2076746088 h 293"/>
                <a:gd name="T56" fmla="*/ 1661445143 w 345"/>
                <a:gd name="T57" fmla="*/ 2147483647 h 293"/>
                <a:gd name="T58" fmla="*/ 1484696390 w 345"/>
                <a:gd name="T59" fmla="*/ 2147483647 h 293"/>
                <a:gd name="T60" fmla="*/ 1378647138 w 345"/>
                <a:gd name="T61" fmla="*/ 2147483647 h 293"/>
                <a:gd name="T62" fmla="*/ 1472911995 w 345"/>
                <a:gd name="T63" fmla="*/ 2147483647 h 293"/>
                <a:gd name="T64" fmla="*/ 1685010499 w 345"/>
                <a:gd name="T65" fmla="*/ 2147483647 h 293"/>
                <a:gd name="T66" fmla="*/ 1661445143 w 345"/>
                <a:gd name="T67" fmla="*/ 2147483647 h 293"/>
                <a:gd name="T68" fmla="*/ 2003161687 w 345"/>
                <a:gd name="T69" fmla="*/ 2147483647 h 293"/>
                <a:gd name="T70" fmla="*/ 1861762684 w 345"/>
                <a:gd name="T71" fmla="*/ 2147483647 h 293"/>
                <a:gd name="T72" fmla="*/ 1802844145 w 345"/>
                <a:gd name="T73" fmla="*/ 2147483647 h 293"/>
                <a:gd name="T74" fmla="*/ 1814628539 w 345"/>
                <a:gd name="T75" fmla="*/ 2112144466 h 293"/>
                <a:gd name="T76" fmla="*/ 1956027542 w 345"/>
                <a:gd name="T77" fmla="*/ 2135743385 h 293"/>
                <a:gd name="T78" fmla="*/ 1944243147 w 345"/>
                <a:gd name="T79" fmla="*/ 2147483647 h 293"/>
                <a:gd name="T80" fmla="*/ 1779278789 w 345"/>
                <a:gd name="T81" fmla="*/ 2147483647 h 293"/>
                <a:gd name="T82" fmla="*/ 1779278789 w 345"/>
                <a:gd name="T83" fmla="*/ 2147483647 h 293"/>
                <a:gd name="T84" fmla="*/ 1779278789 w 345"/>
                <a:gd name="T85" fmla="*/ 2147483647 h 29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45" h="293">
                  <a:moveTo>
                    <a:pt x="253" y="219"/>
                  </a:moveTo>
                  <a:cubicBezTo>
                    <a:pt x="330" y="219"/>
                    <a:pt x="330" y="219"/>
                    <a:pt x="330" y="219"/>
                  </a:cubicBezTo>
                  <a:cubicBezTo>
                    <a:pt x="334" y="216"/>
                    <a:pt x="339" y="213"/>
                    <a:pt x="345" y="209"/>
                  </a:cubicBezTo>
                  <a:cubicBezTo>
                    <a:pt x="290" y="210"/>
                    <a:pt x="233" y="158"/>
                    <a:pt x="233" y="158"/>
                  </a:cubicBezTo>
                  <a:cubicBezTo>
                    <a:pt x="203" y="127"/>
                    <a:pt x="167" y="119"/>
                    <a:pt x="107" y="107"/>
                  </a:cubicBezTo>
                  <a:cubicBezTo>
                    <a:pt x="48" y="94"/>
                    <a:pt x="27" y="77"/>
                    <a:pt x="19" y="57"/>
                  </a:cubicBezTo>
                  <a:cubicBezTo>
                    <a:pt x="22" y="39"/>
                    <a:pt x="22" y="39"/>
                    <a:pt x="22" y="39"/>
                  </a:cubicBezTo>
                  <a:cubicBezTo>
                    <a:pt x="31" y="28"/>
                    <a:pt x="31" y="28"/>
                    <a:pt x="31" y="28"/>
                  </a:cubicBezTo>
                  <a:cubicBezTo>
                    <a:pt x="18" y="0"/>
                    <a:pt x="18" y="0"/>
                    <a:pt x="18" y="0"/>
                  </a:cubicBezTo>
                  <a:cubicBezTo>
                    <a:pt x="6" y="29"/>
                    <a:pt x="6" y="29"/>
                    <a:pt x="6" y="29"/>
                  </a:cubicBezTo>
                  <a:cubicBezTo>
                    <a:pt x="16" y="37"/>
                    <a:pt x="16" y="37"/>
                    <a:pt x="16" y="37"/>
                  </a:cubicBezTo>
                  <a:cubicBezTo>
                    <a:pt x="0" y="289"/>
                    <a:pt x="0" y="289"/>
                    <a:pt x="0" y="289"/>
                  </a:cubicBezTo>
                  <a:cubicBezTo>
                    <a:pt x="12" y="292"/>
                    <a:pt x="12" y="292"/>
                    <a:pt x="12" y="292"/>
                  </a:cubicBezTo>
                  <a:cubicBezTo>
                    <a:pt x="12" y="292"/>
                    <a:pt x="12" y="292"/>
                    <a:pt x="13" y="286"/>
                  </a:cubicBezTo>
                  <a:cubicBezTo>
                    <a:pt x="49" y="293"/>
                    <a:pt x="182" y="253"/>
                    <a:pt x="198" y="238"/>
                  </a:cubicBezTo>
                  <a:cubicBezTo>
                    <a:pt x="211" y="203"/>
                    <a:pt x="211" y="203"/>
                    <a:pt x="211" y="203"/>
                  </a:cubicBezTo>
                  <a:cubicBezTo>
                    <a:pt x="248" y="205"/>
                    <a:pt x="248" y="205"/>
                    <a:pt x="248" y="205"/>
                  </a:cubicBezTo>
                  <a:cubicBezTo>
                    <a:pt x="256" y="207"/>
                    <a:pt x="255" y="212"/>
                    <a:pt x="253" y="219"/>
                  </a:cubicBezTo>
                  <a:close/>
                  <a:moveTo>
                    <a:pt x="52" y="194"/>
                  </a:moveTo>
                  <a:cubicBezTo>
                    <a:pt x="52" y="191"/>
                    <a:pt x="52" y="190"/>
                    <a:pt x="53" y="189"/>
                  </a:cubicBezTo>
                  <a:cubicBezTo>
                    <a:pt x="52" y="192"/>
                    <a:pt x="52" y="193"/>
                    <a:pt x="52" y="194"/>
                  </a:cubicBezTo>
                  <a:close/>
                  <a:moveTo>
                    <a:pt x="71" y="192"/>
                  </a:moveTo>
                  <a:cubicBezTo>
                    <a:pt x="65" y="191"/>
                    <a:pt x="65" y="191"/>
                    <a:pt x="65" y="191"/>
                  </a:cubicBezTo>
                  <a:cubicBezTo>
                    <a:pt x="59" y="190"/>
                    <a:pt x="59" y="190"/>
                    <a:pt x="59" y="190"/>
                  </a:cubicBezTo>
                  <a:cubicBezTo>
                    <a:pt x="53" y="188"/>
                    <a:pt x="53" y="188"/>
                    <a:pt x="53" y="188"/>
                  </a:cubicBezTo>
                  <a:cubicBezTo>
                    <a:pt x="54" y="182"/>
                    <a:pt x="54" y="182"/>
                    <a:pt x="54" y="182"/>
                  </a:cubicBezTo>
                  <a:cubicBezTo>
                    <a:pt x="43" y="174"/>
                    <a:pt x="43" y="174"/>
                    <a:pt x="43" y="174"/>
                  </a:cubicBezTo>
                  <a:cubicBezTo>
                    <a:pt x="55" y="176"/>
                    <a:pt x="55" y="176"/>
                    <a:pt x="55" y="176"/>
                  </a:cubicBezTo>
                  <a:cubicBezTo>
                    <a:pt x="57" y="170"/>
                    <a:pt x="57" y="170"/>
                    <a:pt x="57" y="170"/>
                  </a:cubicBezTo>
                  <a:cubicBezTo>
                    <a:pt x="61" y="178"/>
                    <a:pt x="61" y="178"/>
                    <a:pt x="61" y="178"/>
                  </a:cubicBezTo>
                  <a:cubicBezTo>
                    <a:pt x="67" y="179"/>
                    <a:pt x="67" y="179"/>
                    <a:pt x="67" y="179"/>
                  </a:cubicBezTo>
                  <a:cubicBezTo>
                    <a:pt x="73" y="180"/>
                    <a:pt x="73" y="180"/>
                    <a:pt x="73" y="180"/>
                  </a:cubicBezTo>
                  <a:cubicBezTo>
                    <a:pt x="66" y="185"/>
                    <a:pt x="66" y="185"/>
                    <a:pt x="66" y="185"/>
                  </a:cubicBezTo>
                  <a:cubicBezTo>
                    <a:pt x="71" y="192"/>
                    <a:pt x="71" y="192"/>
                    <a:pt x="71" y="192"/>
                  </a:cubicBezTo>
                  <a:close/>
                  <a:moveTo>
                    <a:pt x="98" y="210"/>
                  </a:moveTo>
                  <a:cubicBezTo>
                    <a:pt x="95" y="222"/>
                    <a:pt x="95" y="222"/>
                    <a:pt x="95" y="222"/>
                  </a:cubicBezTo>
                  <a:cubicBezTo>
                    <a:pt x="86" y="208"/>
                    <a:pt x="86" y="208"/>
                    <a:pt x="86" y="208"/>
                  </a:cubicBezTo>
                  <a:cubicBezTo>
                    <a:pt x="79" y="213"/>
                    <a:pt x="79" y="213"/>
                    <a:pt x="79" y="213"/>
                  </a:cubicBezTo>
                  <a:cubicBezTo>
                    <a:pt x="80" y="207"/>
                    <a:pt x="80" y="207"/>
                    <a:pt x="80" y="207"/>
                  </a:cubicBezTo>
                  <a:cubicBezTo>
                    <a:pt x="86" y="208"/>
                    <a:pt x="86" y="208"/>
                    <a:pt x="86" y="208"/>
                  </a:cubicBezTo>
                  <a:cubicBezTo>
                    <a:pt x="75" y="199"/>
                    <a:pt x="75" y="199"/>
                    <a:pt x="75" y="199"/>
                  </a:cubicBezTo>
                  <a:cubicBezTo>
                    <a:pt x="87" y="202"/>
                    <a:pt x="87" y="202"/>
                    <a:pt x="87" y="202"/>
                  </a:cubicBezTo>
                  <a:cubicBezTo>
                    <a:pt x="94" y="197"/>
                    <a:pt x="94" y="197"/>
                    <a:pt x="94" y="197"/>
                  </a:cubicBezTo>
                  <a:cubicBezTo>
                    <a:pt x="93" y="203"/>
                    <a:pt x="93" y="203"/>
                    <a:pt x="93" y="203"/>
                  </a:cubicBezTo>
                  <a:cubicBezTo>
                    <a:pt x="105" y="206"/>
                    <a:pt x="105" y="206"/>
                    <a:pt x="105" y="206"/>
                  </a:cubicBezTo>
                  <a:cubicBezTo>
                    <a:pt x="98" y="210"/>
                    <a:pt x="98" y="210"/>
                    <a:pt x="98" y="210"/>
                  </a:cubicBezTo>
                  <a:close/>
                  <a:moveTo>
                    <a:pt x="91" y="184"/>
                  </a:moveTo>
                  <a:cubicBezTo>
                    <a:pt x="101" y="167"/>
                    <a:pt x="101" y="167"/>
                    <a:pt x="101" y="167"/>
                  </a:cubicBezTo>
                  <a:cubicBezTo>
                    <a:pt x="78" y="156"/>
                    <a:pt x="78" y="156"/>
                    <a:pt x="78" y="156"/>
                  </a:cubicBezTo>
                  <a:cubicBezTo>
                    <a:pt x="103" y="156"/>
                    <a:pt x="103" y="156"/>
                    <a:pt x="103" y="156"/>
                  </a:cubicBezTo>
                  <a:cubicBezTo>
                    <a:pt x="107" y="138"/>
                    <a:pt x="107" y="138"/>
                    <a:pt x="107" y="138"/>
                  </a:cubicBezTo>
                  <a:cubicBezTo>
                    <a:pt x="115" y="158"/>
                    <a:pt x="115" y="158"/>
                    <a:pt x="115" y="158"/>
                  </a:cubicBezTo>
                  <a:cubicBezTo>
                    <a:pt x="140" y="157"/>
                    <a:pt x="140" y="157"/>
                    <a:pt x="140" y="157"/>
                  </a:cubicBezTo>
                  <a:cubicBezTo>
                    <a:pt x="119" y="171"/>
                    <a:pt x="119" y="171"/>
                    <a:pt x="119" y="171"/>
                  </a:cubicBezTo>
                  <a:cubicBezTo>
                    <a:pt x="128" y="186"/>
                    <a:pt x="128" y="186"/>
                    <a:pt x="128" y="186"/>
                  </a:cubicBezTo>
                  <a:cubicBezTo>
                    <a:pt x="111" y="176"/>
                    <a:pt x="111" y="176"/>
                    <a:pt x="111" y="176"/>
                  </a:cubicBezTo>
                  <a:cubicBezTo>
                    <a:pt x="91" y="184"/>
                    <a:pt x="91" y="184"/>
                    <a:pt x="91" y="184"/>
                  </a:cubicBezTo>
                  <a:close/>
                  <a:moveTo>
                    <a:pt x="141" y="213"/>
                  </a:moveTo>
                  <a:cubicBezTo>
                    <a:pt x="135" y="212"/>
                    <a:pt x="135" y="212"/>
                    <a:pt x="135" y="212"/>
                  </a:cubicBezTo>
                  <a:cubicBezTo>
                    <a:pt x="126" y="223"/>
                    <a:pt x="126" y="223"/>
                    <a:pt x="126" y="223"/>
                  </a:cubicBezTo>
                  <a:cubicBezTo>
                    <a:pt x="123" y="209"/>
                    <a:pt x="123" y="209"/>
                    <a:pt x="123" y="209"/>
                  </a:cubicBezTo>
                  <a:cubicBezTo>
                    <a:pt x="117" y="208"/>
                    <a:pt x="117" y="208"/>
                    <a:pt x="117" y="208"/>
                  </a:cubicBezTo>
                  <a:cubicBezTo>
                    <a:pt x="124" y="204"/>
                    <a:pt x="124" y="204"/>
                    <a:pt x="124" y="204"/>
                  </a:cubicBezTo>
                  <a:cubicBezTo>
                    <a:pt x="125" y="198"/>
                    <a:pt x="125" y="198"/>
                    <a:pt x="125" y="198"/>
                  </a:cubicBezTo>
                  <a:cubicBezTo>
                    <a:pt x="130" y="205"/>
                    <a:pt x="130" y="205"/>
                    <a:pt x="130" y="205"/>
                  </a:cubicBezTo>
                  <a:cubicBezTo>
                    <a:pt x="143" y="201"/>
                    <a:pt x="143" y="201"/>
                    <a:pt x="143" y="201"/>
                  </a:cubicBezTo>
                  <a:cubicBezTo>
                    <a:pt x="136" y="206"/>
                    <a:pt x="136" y="206"/>
                    <a:pt x="136" y="206"/>
                  </a:cubicBezTo>
                  <a:cubicBezTo>
                    <a:pt x="141" y="213"/>
                    <a:pt x="141" y="213"/>
                    <a:pt x="141" y="213"/>
                  </a:cubicBezTo>
                  <a:close/>
                  <a:moveTo>
                    <a:pt x="171" y="189"/>
                  </a:moveTo>
                  <a:cubicBezTo>
                    <a:pt x="170" y="195"/>
                    <a:pt x="170" y="195"/>
                    <a:pt x="170" y="195"/>
                  </a:cubicBezTo>
                  <a:cubicBezTo>
                    <a:pt x="164" y="193"/>
                    <a:pt x="164" y="193"/>
                    <a:pt x="164" y="193"/>
                  </a:cubicBezTo>
                  <a:cubicBezTo>
                    <a:pt x="158" y="192"/>
                    <a:pt x="158" y="192"/>
                    <a:pt x="158" y="192"/>
                  </a:cubicBezTo>
                  <a:cubicBezTo>
                    <a:pt x="152" y="191"/>
                    <a:pt x="152" y="191"/>
                    <a:pt x="152" y="191"/>
                  </a:cubicBezTo>
                  <a:cubicBezTo>
                    <a:pt x="153" y="185"/>
                    <a:pt x="153" y="185"/>
                    <a:pt x="153" y="185"/>
                  </a:cubicBezTo>
                  <a:cubicBezTo>
                    <a:pt x="148" y="178"/>
                    <a:pt x="148" y="178"/>
                    <a:pt x="148" y="178"/>
                  </a:cubicBezTo>
                  <a:cubicBezTo>
                    <a:pt x="154" y="179"/>
                    <a:pt x="154" y="179"/>
                    <a:pt x="154" y="179"/>
                  </a:cubicBezTo>
                  <a:cubicBezTo>
                    <a:pt x="162" y="174"/>
                    <a:pt x="162" y="174"/>
                    <a:pt x="162" y="174"/>
                  </a:cubicBezTo>
                  <a:cubicBezTo>
                    <a:pt x="166" y="181"/>
                    <a:pt x="166" y="181"/>
                    <a:pt x="166" y="181"/>
                  </a:cubicBezTo>
                  <a:cubicBezTo>
                    <a:pt x="172" y="183"/>
                    <a:pt x="172" y="183"/>
                    <a:pt x="172" y="183"/>
                  </a:cubicBezTo>
                  <a:cubicBezTo>
                    <a:pt x="165" y="187"/>
                    <a:pt x="165" y="187"/>
                    <a:pt x="165" y="187"/>
                  </a:cubicBezTo>
                  <a:cubicBezTo>
                    <a:pt x="171" y="189"/>
                    <a:pt x="171" y="189"/>
                    <a:pt x="171" y="189"/>
                  </a:cubicBezTo>
                  <a:close/>
                  <a:moveTo>
                    <a:pt x="151" y="197"/>
                  </a:moveTo>
                  <a:cubicBezTo>
                    <a:pt x="151" y="197"/>
                    <a:pt x="151" y="197"/>
                    <a:pt x="151" y="196"/>
                  </a:cubicBezTo>
                  <a:cubicBezTo>
                    <a:pt x="151" y="196"/>
                    <a:pt x="151" y="196"/>
                    <a:pt x="151" y="197"/>
                  </a:cubicBezTo>
                  <a:close/>
                  <a:moveTo>
                    <a:pt x="151" y="195"/>
                  </a:moveTo>
                  <a:cubicBezTo>
                    <a:pt x="151" y="194"/>
                    <a:pt x="151" y="194"/>
                    <a:pt x="151" y="193"/>
                  </a:cubicBezTo>
                  <a:cubicBezTo>
                    <a:pt x="151" y="193"/>
                    <a:pt x="151" y="194"/>
                    <a:pt x="151" y="1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7" name="Freeform 8"/>
            <p:cNvSpPr>
              <a:spLocks/>
            </p:cNvSpPr>
            <p:nvPr/>
          </p:nvSpPr>
          <p:spPr bwMode="auto">
            <a:xfrm>
              <a:off x="3536950" y="1843088"/>
              <a:ext cx="34925" cy="20637"/>
            </a:xfrm>
            <a:custGeom>
              <a:avLst/>
              <a:gdLst>
                <a:gd name="T0" fmla="*/ 121975563 w 10"/>
                <a:gd name="T1" fmla="*/ 0 h 6"/>
                <a:gd name="T2" fmla="*/ 0 w 10"/>
                <a:gd name="T3" fmla="*/ 70980962 h 6"/>
                <a:gd name="T4" fmla="*/ 97580450 w 10"/>
                <a:gd name="T5" fmla="*/ 70980962 h 6"/>
                <a:gd name="T6" fmla="*/ 121975563 w 1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6">
                  <a:moveTo>
                    <a:pt x="10" y="0"/>
                  </a:moveTo>
                  <a:cubicBezTo>
                    <a:pt x="6" y="2"/>
                    <a:pt x="3" y="4"/>
                    <a:pt x="0" y="6"/>
                  </a:cubicBezTo>
                  <a:cubicBezTo>
                    <a:pt x="3" y="6"/>
                    <a:pt x="5" y="6"/>
                    <a:pt x="8" y="6"/>
                  </a:cubicBezTo>
                  <a:cubicBezTo>
                    <a:pt x="10" y="0"/>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8" name="Freeform 9"/>
            <p:cNvSpPr>
              <a:spLocks noEditPoints="1"/>
            </p:cNvSpPr>
            <p:nvPr/>
          </p:nvSpPr>
          <p:spPr bwMode="auto">
            <a:xfrm>
              <a:off x="2428875" y="1054100"/>
              <a:ext cx="1651000" cy="844550"/>
            </a:xfrm>
            <a:custGeom>
              <a:avLst/>
              <a:gdLst>
                <a:gd name="T0" fmla="*/ 1095687351 w 481"/>
                <a:gd name="T1" fmla="*/ 1520444052 h 246"/>
                <a:gd name="T2" fmla="*/ 1508042622 w 481"/>
                <a:gd name="T3" fmla="*/ 1614734969 h 246"/>
                <a:gd name="T4" fmla="*/ 1861490486 w 481"/>
                <a:gd name="T5" fmla="*/ 1685454016 h 246"/>
                <a:gd name="T6" fmla="*/ 2002872378 w 481"/>
                <a:gd name="T7" fmla="*/ 1709025887 h 246"/>
                <a:gd name="T8" fmla="*/ 2144250838 w 481"/>
                <a:gd name="T9" fmla="*/ 1744383694 h 246"/>
                <a:gd name="T10" fmla="*/ 2147483647 w 481"/>
                <a:gd name="T11" fmla="*/ 2062617687 h 246"/>
                <a:gd name="T12" fmla="*/ 2147483647 w 481"/>
                <a:gd name="T13" fmla="*/ 2147483647 h 246"/>
                <a:gd name="T14" fmla="*/ 2147483647 w 481"/>
                <a:gd name="T15" fmla="*/ 2147483647 h 246"/>
                <a:gd name="T16" fmla="*/ 2147483647 w 481"/>
                <a:gd name="T17" fmla="*/ 2147483647 h 246"/>
                <a:gd name="T18" fmla="*/ 2147483647 w 481"/>
                <a:gd name="T19" fmla="*/ 2147483647 h 246"/>
                <a:gd name="T20" fmla="*/ 2147483647 w 481"/>
                <a:gd name="T21" fmla="*/ 2147483647 h 246"/>
                <a:gd name="T22" fmla="*/ 2147483647 w 481"/>
                <a:gd name="T23" fmla="*/ 2147483647 h 246"/>
                <a:gd name="T24" fmla="*/ 2147483647 w 481"/>
                <a:gd name="T25" fmla="*/ 2147483647 h 246"/>
                <a:gd name="T26" fmla="*/ 2147483647 w 481"/>
                <a:gd name="T27" fmla="*/ 1815102740 h 246"/>
                <a:gd name="T28" fmla="*/ 2147483647 w 481"/>
                <a:gd name="T29" fmla="*/ 1202210059 h 246"/>
                <a:gd name="T30" fmla="*/ 1649424514 w 481"/>
                <a:gd name="T31" fmla="*/ 612892682 h 246"/>
                <a:gd name="T32" fmla="*/ 1614077324 w 481"/>
                <a:gd name="T33" fmla="*/ 459668653 h 246"/>
                <a:gd name="T34" fmla="*/ 1708331919 w 481"/>
                <a:gd name="T35" fmla="*/ 330019928 h 246"/>
                <a:gd name="T36" fmla="*/ 1555169919 w 481"/>
                <a:gd name="T37" fmla="*/ 0 h 246"/>
                <a:gd name="T38" fmla="*/ 1413791459 w 481"/>
                <a:gd name="T39" fmla="*/ 341805864 h 246"/>
                <a:gd name="T40" fmla="*/ 1543389811 w 481"/>
                <a:gd name="T41" fmla="*/ 436096782 h 246"/>
                <a:gd name="T42" fmla="*/ 1484478973 w 481"/>
                <a:gd name="T43" fmla="*/ 1379005959 h 246"/>
                <a:gd name="T44" fmla="*/ 0 w 481"/>
                <a:gd name="T45" fmla="*/ 777902646 h 246"/>
                <a:gd name="T46" fmla="*/ 1095687351 w 481"/>
                <a:gd name="T47" fmla="*/ 1520444052 h 246"/>
                <a:gd name="T48" fmla="*/ 2147483647 w 481"/>
                <a:gd name="T49" fmla="*/ 1885821787 h 246"/>
                <a:gd name="T50" fmla="*/ 2147483647 w 481"/>
                <a:gd name="T51" fmla="*/ 1897607722 h 246"/>
                <a:gd name="T52" fmla="*/ 2147483647 w 481"/>
                <a:gd name="T53" fmla="*/ 1756169629 h 246"/>
                <a:gd name="T54" fmla="*/ 2147483647 w 481"/>
                <a:gd name="T55" fmla="*/ 1909393658 h 246"/>
                <a:gd name="T56" fmla="*/ 2147483647 w 481"/>
                <a:gd name="T57" fmla="*/ 1944751465 h 246"/>
                <a:gd name="T58" fmla="*/ 2147483647 w 481"/>
                <a:gd name="T59" fmla="*/ 1991898640 h 246"/>
                <a:gd name="T60" fmla="*/ 2147483647 w 481"/>
                <a:gd name="T61" fmla="*/ 2062617687 h 246"/>
                <a:gd name="T62" fmla="*/ 2147483647 w 481"/>
                <a:gd name="T63" fmla="*/ 2050831751 h 246"/>
                <a:gd name="T64" fmla="*/ 2147483647 w 481"/>
                <a:gd name="T65" fmla="*/ 1980112704 h 246"/>
                <a:gd name="T66" fmla="*/ 2147483647 w 481"/>
                <a:gd name="T67" fmla="*/ 2039045815 h 246"/>
                <a:gd name="T68" fmla="*/ 2147483647 w 481"/>
                <a:gd name="T69" fmla="*/ 2027256447 h 246"/>
                <a:gd name="T70" fmla="*/ 2147483647 w 481"/>
                <a:gd name="T71" fmla="*/ 1968326769 h 246"/>
                <a:gd name="T72" fmla="*/ 2147483647 w 481"/>
                <a:gd name="T73" fmla="*/ 1862249916 h 246"/>
                <a:gd name="T74" fmla="*/ 2147483647 w 481"/>
                <a:gd name="T75" fmla="*/ 1885821787 h 246"/>
                <a:gd name="T76" fmla="*/ 2147483647 w 481"/>
                <a:gd name="T77" fmla="*/ 1602949034 h 246"/>
                <a:gd name="T78" fmla="*/ 2147483647 w 481"/>
                <a:gd name="T79" fmla="*/ 1414367198 h 246"/>
                <a:gd name="T80" fmla="*/ 2147483647 w 481"/>
                <a:gd name="T81" fmla="*/ 1650092776 h 246"/>
                <a:gd name="T82" fmla="*/ 2147483647 w 481"/>
                <a:gd name="T83" fmla="*/ 1626520905 h 246"/>
                <a:gd name="T84" fmla="*/ 2147483647 w 481"/>
                <a:gd name="T85" fmla="*/ 1732597758 h 246"/>
                <a:gd name="T86" fmla="*/ 2147483647 w 481"/>
                <a:gd name="T87" fmla="*/ 1968326769 h 246"/>
                <a:gd name="T88" fmla="*/ 2147483647 w 481"/>
                <a:gd name="T89" fmla="*/ 1850460547 h 246"/>
                <a:gd name="T90" fmla="*/ 2147483647 w 481"/>
                <a:gd name="T91" fmla="*/ 1897607722 h 246"/>
                <a:gd name="T92" fmla="*/ 2147483647 w 481"/>
                <a:gd name="T93" fmla="*/ 1815102740 h 246"/>
                <a:gd name="T94" fmla="*/ 2147483647 w 481"/>
                <a:gd name="T95" fmla="*/ 1744383694 h 246"/>
                <a:gd name="T96" fmla="*/ 2147483647 w 481"/>
                <a:gd name="T97" fmla="*/ 1638306840 h 246"/>
                <a:gd name="T98" fmla="*/ 2147483647 w 481"/>
                <a:gd name="T99" fmla="*/ 1602949034 h 2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81" h="246">
                  <a:moveTo>
                    <a:pt x="93" y="129"/>
                  </a:moveTo>
                  <a:cubicBezTo>
                    <a:pt x="105" y="131"/>
                    <a:pt x="118" y="128"/>
                    <a:pt x="128" y="137"/>
                  </a:cubicBezTo>
                  <a:cubicBezTo>
                    <a:pt x="140" y="139"/>
                    <a:pt x="152" y="142"/>
                    <a:pt x="158" y="143"/>
                  </a:cubicBezTo>
                  <a:cubicBezTo>
                    <a:pt x="164" y="144"/>
                    <a:pt x="164" y="144"/>
                    <a:pt x="170" y="145"/>
                  </a:cubicBezTo>
                  <a:cubicBezTo>
                    <a:pt x="176" y="147"/>
                    <a:pt x="182" y="148"/>
                    <a:pt x="182" y="148"/>
                  </a:cubicBezTo>
                  <a:cubicBezTo>
                    <a:pt x="199" y="158"/>
                    <a:pt x="209" y="166"/>
                    <a:pt x="220" y="175"/>
                  </a:cubicBezTo>
                  <a:cubicBezTo>
                    <a:pt x="225" y="182"/>
                    <a:pt x="252" y="200"/>
                    <a:pt x="280" y="212"/>
                  </a:cubicBezTo>
                  <a:cubicBezTo>
                    <a:pt x="286" y="214"/>
                    <a:pt x="286" y="214"/>
                    <a:pt x="286" y="214"/>
                  </a:cubicBezTo>
                  <a:cubicBezTo>
                    <a:pt x="297" y="222"/>
                    <a:pt x="315" y="226"/>
                    <a:pt x="334" y="224"/>
                  </a:cubicBezTo>
                  <a:cubicBezTo>
                    <a:pt x="353" y="222"/>
                    <a:pt x="366" y="218"/>
                    <a:pt x="366" y="218"/>
                  </a:cubicBezTo>
                  <a:cubicBezTo>
                    <a:pt x="355" y="229"/>
                    <a:pt x="341" y="237"/>
                    <a:pt x="328" y="246"/>
                  </a:cubicBezTo>
                  <a:cubicBezTo>
                    <a:pt x="438" y="246"/>
                    <a:pt x="438" y="246"/>
                    <a:pt x="438" y="246"/>
                  </a:cubicBezTo>
                  <a:cubicBezTo>
                    <a:pt x="451" y="229"/>
                    <a:pt x="481" y="205"/>
                    <a:pt x="481" y="205"/>
                  </a:cubicBezTo>
                  <a:cubicBezTo>
                    <a:pt x="422" y="218"/>
                    <a:pt x="355" y="154"/>
                    <a:pt x="355" y="154"/>
                  </a:cubicBezTo>
                  <a:cubicBezTo>
                    <a:pt x="323" y="128"/>
                    <a:pt x="289" y="115"/>
                    <a:pt x="229" y="102"/>
                  </a:cubicBezTo>
                  <a:cubicBezTo>
                    <a:pt x="145" y="90"/>
                    <a:pt x="139" y="58"/>
                    <a:pt x="140" y="52"/>
                  </a:cubicBezTo>
                  <a:cubicBezTo>
                    <a:pt x="137" y="39"/>
                    <a:pt x="137" y="39"/>
                    <a:pt x="137" y="39"/>
                  </a:cubicBezTo>
                  <a:cubicBezTo>
                    <a:pt x="145" y="28"/>
                    <a:pt x="145" y="28"/>
                    <a:pt x="145" y="28"/>
                  </a:cubicBezTo>
                  <a:cubicBezTo>
                    <a:pt x="132" y="0"/>
                    <a:pt x="132" y="0"/>
                    <a:pt x="132" y="0"/>
                  </a:cubicBezTo>
                  <a:cubicBezTo>
                    <a:pt x="120" y="29"/>
                    <a:pt x="120" y="29"/>
                    <a:pt x="120" y="29"/>
                  </a:cubicBezTo>
                  <a:cubicBezTo>
                    <a:pt x="131" y="37"/>
                    <a:pt x="131" y="37"/>
                    <a:pt x="131" y="37"/>
                  </a:cubicBezTo>
                  <a:cubicBezTo>
                    <a:pt x="126" y="117"/>
                    <a:pt x="126" y="117"/>
                    <a:pt x="126" y="117"/>
                  </a:cubicBezTo>
                  <a:cubicBezTo>
                    <a:pt x="0" y="66"/>
                    <a:pt x="0" y="66"/>
                    <a:pt x="0" y="66"/>
                  </a:cubicBezTo>
                  <a:cubicBezTo>
                    <a:pt x="4" y="79"/>
                    <a:pt x="15" y="112"/>
                    <a:pt x="93" y="129"/>
                  </a:cubicBezTo>
                  <a:close/>
                  <a:moveTo>
                    <a:pt x="267" y="160"/>
                  </a:moveTo>
                  <a:cubicBezTo>
                    <a:pt x="273" y="161"/>
                    <a:pt x="273" y="161"/>
                    <a:pt x="273" y="161"/>
                  </a:cubicBezTo>
                  <a:cubicBezTo>
                    <a:pt x="275" y="149"/>
                    <a:pt x="275" y="149"/>
                    <a:pt x="275" y="149"/>
                  </a:cubicBezTo>
                  <a:cubicBezTo>
                    <a:pt x="279" y="162"/>
                    <a:pt x="279" y="162"/>
                    <a:pt x="279" y="162"/>
                  </a:cubicBezTo>
                  <a:cubicBezTo>
                    <a:pt x="290" y="165"/>
                    <a:pt x="290" y="165"/>
                    <a:pt x="290" y="165"/>
                  </a:cubicBezTo>
                  <a:cubicBezTo>
                    <a:pt x="283" y="169"/>
                    <a:pt x="283" y="169"/>
                    <a:pt x="283" y="169"/>
                  </a:cubicBezTo>
                  <a:cubicBezTo>
                    <a:pt x="282" y="175"/>
                    <a:pt x="282" y="175"/>
                    <a:pt x="282" y="175"/>
                  </a:cubicBezTo>
                  <a:cubicBezTo>
                    <a:pt x="276" y="174"/>
                    <a:pt x="276" y="174"/>
                    <a:pt x="276" y="174"/>
                  </a:cubicBezTo>
                  <a:cubicBezTo>
                    <a:pt x="277" y="168"/>
                    <a:pt x="277" y="168"/>
                    <a:pt x="277" y="168"/>
                  </a:cubicBezTo>
                  <a:cubicBezTo>
                    <a:pt x="270" y="173"/>
                    <a:pt x="270" y="173"/>
                    <a:pt x="270" y="173"/>
                  </a:cubicBezTo>
                  <a:cubicBezTo>
                    <a:pt x="264" y="172"/>
                    <a:pt x="264" y="172"/>
                    <a:pt x="264" y="172"/>
                  </a:cubicBezTo>
                  <a:cubicBezTo>
                    <a:pt x="271" y="167"/>
                    <a:pt x="271" y="167"/>
                    <a:pt x="271" y="167"/>
                  </a:cubicBezTo>
                  <a:cubicBezTo>
                    <a:pt x="261" y="158"/>
                    <a:pt x="261" y="158"/>
                    <a:pt x="261" y="158"/>
                  </a:cubicBezTo>
                  <a:cubicBezTo>
                    <a:pt x="267" y="160"/>
                    <a:pt x="267" y="160"/>
                    <a:pt x="267" y="160"/>
                  </a:cubicBezTo>
                  <a:close/>
                  <a:moveTo>
                    <a:pt x="216" y="136"/>
                  </a:moveTo>
                  <a:cubicBezTo>
                    <a:pt x="225" y="120"/>
                    <a:pt x="225" y="120"/>
                    <a:pt x="225" y="120"/>
                  </a:cubicBezTo>
                  <a:cubicBezTo>
                    <a:pt x="233" y="140"/>
                    <a:pt x="233" y="140"/>
                    <a:pt x="233" y="140"/>
                  </a:cubicBezTo>
                  <a:cubicBezTo>
                    <a:pt x="253" y="138"/>
                    <a:pt x="253" y="138"/>
                    <a:pt x="253" y="138"/>
                  </a:cubicBezTo>
                  <a:cubicBezTo>
                    <a:pt x="238" y="147"/>
                    <a:pt x="238" y="147"/>
                    <a:pt x="238" y="147"/>
                  </a:cubicBezTo>
                  <a:cubicBezTo>
                    <a:pt x="240" y="167"/>
                    <a:pt x="240" y="167"/>
                    <a:pt x="240" y="167"/>
                  </a:cubicBezTo>
                  <a:cubicBezTo>
                    <a:pt x="224" y="157"/>
                    <a:pt x="224" y="157"/>
                    <a:pt x="224" y="157"/>
                  </a:cubicBezTo>
                  <a:cubicBezTo>
                    <a:pt x="216" y="161"/>
                    <a:pt x="216" y="161"/>
                    <a:pt x="216" y="161"/>
                  </a:cubicBezTo>
                  <a:cubicBezTo>
                    <a:pt x="212" y="154"/>
                    <a:pt x="212" y="154"/>
                    <a:pt x="212" y="154"/>
                  </a:cubicBezTo>
                  <a:cubicBezTo>
                    <a:pt x="213" y="148"/>
                    <a:pt x="213" y="148"/>
                    <a:pt x="213" y="148"/>
                  </a:cubicBezTo>
                  <a:cubicBezTo>
                    <a:pt x="196" y="139"/>
                    <a:pt x="196" y="139"/>
                    <a:pt x="196" y="139"/>
                  </a:cubicBezTo>
                  <a:lnTo>
                    <a:pt x="216"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9" name="Freeform 10"/>
            <p:cNvSpPr>
              <a:spLocks noEditPoints="1"/>
            </p:cNvSpPr>
            <p:nvPr/>
          </p:nvSpPr>
          <p:spPr bwMode="auto">
            <a:xfrm>
              <a:off x="2898775" y="950913"/>
              <a:ext cx="1809750" cy="947737"/>
            </a:xfrm>
            <a:custGeom>
              <a:avLst/>
              <a:gdLst>
                <a:gd name="T0" fmla="*/ 1733537890 w 527"/>
                <a:gd name="T1" fmla="*/ 1615393680 h 276"/>
                <a:gd name="T2" fmla="*/ 2004770308 w 527"/>
                <a:gd name="T3" fmla="*/ 1745096296 h 276"/>
                <a:gd name="T4" fmla="*/ 2147483647 w 527"/>
                <a:gd name="T5" fmla="*/ 2147483647 h 276"/>
                <a:gd name="T6" fmla="*/ 2147483647 w 527"/>
                <a:gd name="T7" fmla="*/ 2147483647 h 276"/>
                <a:gd name="T8" fmla="*/ 2147483647 w 527"/>
                <a:gd name="T9" fmla="*/ 2147483647 h 276"/>
                <a:gd name="T10" fmla="*/ 2147483647 w 527"/>
                <a:gd name="T11" fmla="*/ 2147483647 h 276"/>
                <a:gd name="T12" fmla="*/ 2147483647 w 527"/>
                <a:gd name="T13" fmla="*/ 2147483647 h 276"/>
                <a:gd name="T14" fmla="*/ 2147483647 w 527"/>
                <a:gd name="T15" fmla="*/ 2147483647 h 276"/>
                <a:gd name="T16" fmla="*/ 2147483647 w 527"/>
                <a:gd name="T17" fmla="*/ 2147483647 h 276"/>
                <a:gd name="T18" fmla="*/ 2147483647 w 527"/>
                <a:gd name="T19" fmla="*/ 1815843489 h 276"/>
                <a:gd name="T20" fmla="*/ 2147483647 w 527"/>
                <a:gd name="T21" fmla="*/ 1131955096 h 276"/>
                <a:gd name="T22" fmla="*/ 1804293278 w 527"/>
                <a:gd name="T23" fmla="*/ 613141199 h 276"/>
                <a:gd name="T24" fmla="*/ 1804293278 w 527"/>
                <a:gd name="T25" fmla="*/ 601349428 h 276"/>
                <a:gd name="T26" fmla="*/ 2147483647 w 527"/>
                <a:gd name="T27" fmla="*/ 1131955096 h 276"/>
                <a:gd name="T28" fmla="*/ 1851466970 w 527"/>
                <a:gd name="T29" fmla="*/ 400899619 h 276"/>
                <a:gd name="T30" fmla="*/ 1639193940 w 527"/>
                <a:gd name="T31" fmla="*/ 353735968 h 276"/>
                <a:gd name="T32" fmla="*/ 1698160197 w 527"/>
                <a:gd name="T33" fmla="*/ 1462107521 h 276"/>
                <a:gd name="T34" fmla="*/ 1096729104 w 527"/>
                <a:gd name="T35" fmla="*/ 1485691064 h 276"/>
                <a:gd name="T36" fmla="*/ 2147483647 w 527"/>
                <a:gd name="T37" fmla="*/ 2004501527 h 276"/>
                <a:gd name="T38" fmla="*/ 2147483647 w 527"/>
                <a:gd name="T39" fmla="*/ 1980917985 h 276"/>
                <a:gd name="T40" fmla="*/ 2147483647 w 527"/>
                <a:gd name="T41" fmla="*/ 1921962562 h 276"/>
                <a:gd name="T42" fmla="*/ 2147483647 w 527"/>
                <a:gd name="T43" fmla="*/ 2098832263 h 276"/>
                <a:gd name="T44" fmla="*/ 2147483647 w 527"/>
                <a:gd name="T45" fmla="*/ 2145995914 h 276"/>
                <a:gd name="T46" fmla="*/ 2147483647 w 527"/>
                <a:gd name="T47" fmla="*/ 2063456949 h 276"/>
                <a:gd name="T48" fmla="*/ 2147483647 w 527"/>
                <a:gd name="T49" fmla="*/ 2122412372 h 276"/>
                <a:gd name="T50" fmla="*/ 2147483647 w 527"/>
                <a:gd name="T51" fmla="*/ 1957337876 h 276"/>
                <a:gd name="T52" fmla="*/ 2147483647 w 527"/>
                <a:gd name="T53" fmla="*/ 1697929211 h 276"/>
                <a:gd name="T54" fmla="*/ 2147483647 w 527"/>
                <a:gd name="T55" fmla="*/ 1733304524 h 276"/>
                <a:gd name="T56" fmla="*/ 2147483647 w 527"/>
                <a:gd name="T57" fmla="*/ 1815843489 h 276"/>
                <a:gd name="T58" fmla="*/ 2147483647 w 527"/>
                <a:gd name="T59" fmla="*/ 1945546105 h 276"/>
                <a:gd name="T60" fmla="*/ 2147483647 w 527"/>
                <a:gd name="T61" fmla="*/ 1980917985 h 276"/>
                <a:gd name="T62" fmla="*/ 2147483647 w 527"/>
                <a:gd name="T63" fmla="*/ 1733304524 h 276"/>
                <a:gd name="T64" fmla="*/ 1768915584 w 527"/>
                <a:gd name="T65" fmla="*/ 742843815 h 276"/>
                <a:gd name="T66" fmla="*/ 1768915584 w 527"/>
                <a:gd name="T67" fmla="*/ 742843815 h 2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27" h="276">
                  <a:moveTo>
                    <a:pt x="93" y="126"/>
                  </a:moveTo>
                  <a:cubicBezTo>
                    <a:pt x="111" y="130"/>
                    <a:pt x="129" y="134"/>
                    <a:pt x="147" y="137"/>
                  </a:cubicBezTo>
                  <a:cubicBezTo>
                    <a:pt x="153" y="139"/>
                    <a:pt x="153" y="139"/>
                    <a:pt x="153" y="139"/>
                  </a:cubicBezTo>
                  <a:cubicBezTo>
                    <a:pt x="159" y="140"/>
                    <a:pt x="165" y="141"/>
                    <a:pt x="170" y="148"/>
                  </a:cubicBezTo>
                  <a:cubicBezTo>
                    <a:pt x="187" y="152"/>
                    <a:pt x="210" y="163"/>
                    <a:pt x="225" y="179"/>
                  </a:cubicBezTo>
                  <a:cubicBezTo>
                    <a:pt x="225" y="179"/>
                    <a:pt x="236" y="187"/>
                    <a:pt x="247" y="196"/>
                  </a:cubicBezTo>
                  <a:cubicBezTo>
                    <a:pt x="253" y="197"/>
                    <a:pt x="257" y="204"/>
                    <a:pt x="263" y="206"/>
                  </a:cubicBezTo>
                  <a:cubicBezTo>
                    <a:pt x="269" y="207"/>
                    <a:pt x="269" y="207"/>
                    <a:pt x="269" y="207"/>
                  </a:cubicBezTo>
                  <a:cubicBezTo>
                    <a:pt x="269" y="207"/>
                    <a:pt x="274" y="214"/>
                    <a:pt x="280" y="215"/>
                  </a:cubicBezTo>
                  <a:cubicBezTo>
                    <a:pt x="286" y="217"/>
                    <a:pt x="286" y="217"/>
                    <a:pt x="286" y="217"/>
                  </a:cubicBezTo>
                  <a:cubicBezTo>
                    <a:pt x="298" y="219"/>
                    <a:pt x="310" y="222"/>
                    <a:pt x="315" y="223"/>
                  </a:cubicBezTo>
                  <a:cubicBezTo>
                    <a:pt x="321" y="224"/>
                    <a:pt x="321" y="224"/>
                    <a:pt x="327" y="226"/>
                  </a:cubicBezTo>
                  <a:cubicBezTo>
                    <a:pt x="345" y="229"/>
                    <a:pt x="364" y="227"/>
                    <a:pt x="372" y="222"/>
                  </a:cubicBezTo>
                  <a:cubicBezTo>
                    <a:pt x="352" y="240"/>
                    <a:pt x="337" y="258"/>
                    <a:pt x="322" y="276"/>
                  </a:cubicBezTo>
                  <a:cubicBezTo>
                    <a:pt x="441" y="276"/>
                    <a:pt x="441" y="276"/>
                    <a:pt x="441" y="276"/>
                  </a:cubicBezTo>
                  <a:cubicBezTo>
                    <a:pt x="441" y="276"/>
                    <a:pt x="441" y="275"/>
                    <a:pt x="441" y="275"/>
                  </a:cubicBezTo>
                  <a:cubicBezTo>
                    <a:pt x="442" y="275"/>
                    <a:pt x="442" y="276"/>
                    <a:pt x="442" y="276"/>
                  </a:cubicBezTo>
                  <a:cubicBezTo>
                    <a:pt x="449" y="276"/>
                    <a:pt x="449" y="276"/>
                    <a:pt x="449" y="276"/>
                  </a:cubicBezTo>
                  <a:cubicBezTo>
                    <a:pt x="467" y="246"/>
                    <a:pt x="527" y="193"/>
                    <a:pt x="527" y="193"/>
                  </a:cubicBezTo>
                  <a:cubicBezTo>
                    <a:pt x="468" y="206"/>
                    <a:pt x="426" y="203"/>
                    <a:pt x="374" y="154"/>
                  </a:cubicBezTo>
                  <a:cubicBezTo>
                    <a:pt x="337" y="122"/>
                    <a:pt x="301" y="114"/>
                    <a:pt x="242" y="101"/>
                  </a:cubicBezTo>
                  <a:cubicBezTo>
                    <a:pt x="236" y="100"/>
                    <a:pt x="224" y="98"/>
                    <a:pt x="218" y="96"/>
                  </a:cubicBezTo>
                  <a:cubicBezTo>
                    <a:pt x="235" y="106"/>
                    <a:pt x="235" y="106"/>
                    <a:pt x="235" y="106"/>
                  </a:cubicBezTo>
                  <a:cubicBezTo>
                    <a:pt x="164" y="91"/>
                    <a:pt x="152" y="58"/>
                    <a:pt x="153" y="52"/>
                  </a:cubicBezTo>
                  <a:cubicBezTo>
                    <a:pt x="151" y="48"/>
                    <a:pt x="149" y="46"/>
                    <a:pt x="148" y="44"/>
                  </a:cubicBezTo>
                  <a:cubicBezTo>
                    <a:pt x="148" y="44"/>
                    <a:pt x="148" y="44"/>
                    <a:pt x="153" y="51"/>
                  </a:cubicBezTo>
                  <a:cubicBezTo>
                    <a:pt x="153" y="52"/>
                    <a:pt x="153" y="52"/>
                    <a:pt x="153" y="52"/>
                  </a:cubicBezTo>
                  <a:cubicBezTo>
                    <a:pt x="160" y="63"/>
                    <a:pt x="177" y="83"/>
                    <a:pt x="218" y="96"/>
                  </a:cubicBezTo>
                  <a:cubicBezTo>
                    <a:pt x="149" y="38"/>
                    <a:pt x="149" y="38"/>
                    <a:pt x="149" y="38"/>
                  </a:cubicBezTo>
                  <a:cubicBezTo>
                    <a:pt x="157" y="34"/>
                    <a:pt x="157" y="34"/>
                    <a:pt x="157" y="34"/>
                  </a:cubicBezTo>
                  <a:cubicBezTo>
                    <a:pt x="145" y="0"/>
                    <a:pt x="145" y="0"/>
                    <a:pt x="145" y="0"/>
                  </a:cubicBezTo>
                  <a:cubicBezTo>
                    <a:pt x="139" y="30"/>
                    <a:pt x="139" y="30"/>
                    <a:pt x="139" y="30"/>
                  </a:cubicBezTo>
                  <a:cubicBezTo>
                    <a:pt x="142" y="43"/>
                    <a:pt x="142" y="43"/>
                    <a:pt x="142" y="43"/>
                  </a:cubicBezTo>
                  <a:cubicBezTo>
                    <a:pt x="144" y="124"/>
                    <a:pt x="144" y="124"/>
                    <a:pt x="144" y="124"/>
                  </a:cubicBezTo>
                  <a:cubicBezTo>
                    <a:pt x="0" y="69"/>
                    <a:pt x="0" y="69"/>
                    <a:pt x="0" y="69"/>
                  </a:cubicBezTo>
                  <a:cubicBezTo>
                    <a:pt x="3" y="82"/>
                    <a:pt x="22" y="111"/>
                    <a:pt x="93" y="126"/>
                  </a:cubicBezTo>
                  <a:close/>
                  <a:moveTo>
                    <a:pt x="307" y="171"/>
                  </a:moveTo>
                  <a:cubicBezTo>
                    <a:pt x="304" y="171"/>
                    <a:pt x="303" y="171"/>
                    <a:pt x="302" y="170"/>
                  </a:cubicBezTo>
                  <a:cubicBezTo>
                    <a:pt x="305" y="171"/>
                    <a:pt x="307" y="171"/>
                    <a:pt x="307" y="171"/>
                  </a:cubicBezTo>
                  <a:close/>
                  <a:moveTo>
                    <a:pt x="290" y="168"/>
                  </a:moveTo>
                  <a:cubicBezTo>
                    <a:pt x="296" y="169"/>
                    <a:pt x="296" y="169"/>
                    <a:pt x="296" y="169"/>
                  </a:cubicBezTo>
                  <a:cubicBezTo>
                    <a:pt x="297" y="163"/>
                    <a:pt x="297" y="163"/>
                    <a:pt x="297" y="163"/>
                  </a:cubicBezTo>
                  <a:cubicBezTo>
                    <a:pt x="302" y="170"/>
                    <a:pt x="302" y="170"/>
                    <a:pt x="302" y="170"/>
                  </a:cubicBezTo>
                  <a:cubicBezTo>
                    <a:pt x="306" y="178"/>
                    <a:pt x="306" y="178"/>
                    <a:pt x="306" y="178"/>
                  </a:cubicBezTo>
                  <a:cubicBezTo>
                    <a:pt x="305" y="183"/>
                    <a:pt x="305" y="183"/>
                    <a:pt x="305" y="183"/>
                  </a:cubicBezTo>
                  <a:cubicBezTo>
                    <a:pt x="299" y="182"/>
                    <a:pt x="299" y="182"/>
                    <a:pt x="299" y="182"/>
                  </a:cubicBezTo>
                  <a:cubicBezTo>
                    <a:pt x="301" y="176"/>
                    <a:pt x="301" y="176"/>
                    <a:pt x="301" y="176"/>
                  </a:cubicBezTo>
                  <a:cubicBezTo>
                    <a:pt x="295" y="175"/>
                    <a:pt x="295" y="175"/>
                    <a:pt x="295" y="175"/>
                  </a:cubicBezTo>
                  <a:cubicBezTo>
                    <a:pt x="293" y="181"/>
                    <a:pt x="293" y="181"/>
                    <a:pt x="293" y="181"/>
                  </a:cubicBezTo>
                  <a:cubicBezTo>
                    <a:pt x="287" y="180"/>
                    <a:pt x="287" y="180"/>
                    <a:pt x="287" y="180"/>
                  </a:cubicBezTo>
                  <a:cubicBezTo>
                    <a:pt x="289" y="174"/>
                    <a:pt x="289" y="174"/>
                    <a:pt x="289" y="174"/>
                  </a:cubicBezTo>
                  <a:cubicBezTo>
                    <a:pt x="284" y="166"/>
                    <a:pt x="284" y="166"/>
                    <a:pt x="284" y="166"/>
                  </a:cubicBezTo>
                  <a:cubicBezTo>
                    <a:pt x="290" y="168"/>
                    <a:pt x="290" y="168"/>
                    <a:pt x="290" y="168"/>
                  </a:cubicBezTo>
                  <a:close/>
                  <a:moveTo>
                    <a:pt x="239" y="144"/>
                  </a:moveTo>
                  <a:cubicBezTo>
                    <a:pt x="243" y="127"/>
                    <a:pt x="243" y="127"/>
                    <a:pt x="243" y="127"/>
                  </a:cubicBezTo>
                  <a:cubicBezTo>
                    <a:pt x="251" y="147"/>
                    <a:pt x="251" y="147"/>
                    <a:pt x="251" y="147"/>
                  </a:cubicBezTo>
                  <a:cubicBezTo>
                    <a:pt x="276" y="146"/>
                    <a:pt x="276" y="146"/>
                    <a:pt x="276" y="146"/>
                  </a:cubicBezTo>
                  <a:cubicBezTo>
                    <a:pt x="255" y="154"/>
                    <a:pt x="255" y="154"/>
                    <a:pt x="255" y="154"/>
                  </a:cubicBezTo>
                  <a:cubicBezTo>
                    <a:pt x="264" y="175"/>
                    <a:pt x="264" y="175"/>
                    <a:pt x="264" y="175"/>
                  </a:cubicBezTo>
                  <a:cubicBezTo>
                    <a:pt x="247" y="165"/>
                    <a:pt x="247" y="165"/>
                    <a:pt x="247" y="165"/>
                  </a:cubicBezTo>
                  <a:cubicBezTo>
                    <a:pt x="240" y="170"/>
                    <a:pt x="240" y="170"/>
                    <a:pt x="240" y="170"/>
                  </a:cubicBezTo>
                  <a:cubicBezTo>
                    <a:pt x="234" y="168"/>
                    <a:pt x="234" y="168"/>
                    <a:pt x="234" y="168"/>
                  </a:cubicBezTo>
                  <a:cubicBezTo>
                    <a:pt x="236" y="156"/>
                    <a:pt x="236" y="156"/>
                    <a:pt x="236" y="156"/>
                  </a:cubicBezTo>
                  <a:cubicBezTo>
                    <a:pt x="220" y="147"/>
                    <a:pt x="220" y="147"/>
                    <a:pt x="220" y="147"/>
                  </a:cubicBezTo>
                  <a:lnTo>
                    <a:pt x="239" y="144"/>
                  </a:lnTo>
                  <a:close/>
                  <a:moveTo>
                    <a:pt x="150" y="63"/>
                  </a:moveTo>
                  <a:cubicBezTo>
                    <a:pt x="148" y="131"/>
                    <a:pt x="148" y="131"/>
                    <a:pt x="148" y="131"/>
                  </a:cubicBezTo>
                  <a:cubicBezTo>
                    <a:pt x="146" y="112"/>
                    <a:pt x="148" y="75"/>
                    <a:pt x="15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nvGrpSpPr>
          <p:cNvPr id="46" name="组合 4067"/>
          <p:cNvGrpSpPr>
            <a:grpSpLocks/>
          </p:cNvGrpSpPr>
          <p:nvPr/>
        </p:nvGrpSpPr>
        <p:grpSpPr bwMode="auto">
          <a:xfrm>
            <a:off x="2082861" y="2622300"/>
            <a:ext cx="608076" cy="582900"/>
            <a:chOff x="313408" y="4675360"/>
            <a:chExt cx="451600" cy="417004"/>
          </a:xfrm>
        </p:grpSpPr>
        <p:pic>
          <p:nvPicPr>
            <p:cNvPr id="47" name="Picture 39" descr="E:\迅雷下载\logo\徽章副本.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408" y="4675360"/>
              <a:ext cx="388582" cy="417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 name="直接连接符 47"/>
            <p:cNvCxnSpPr/>
            <p:nvPr/>
          </p:nvCxnSpPr>
          <p:spPr>
            <a:xfrm>
              <a:off x="765008" y="4726184"/>
              <a:ext cx="0" cy="3255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59" name="Picture 7" descr="C:\Users\Administrator\Desktop\图片2.png"/>
          <p:cNvPicPr>
            <a:picLocks noChangeAspect="1" noChangeArrowheads="1"/>
          </p:cNvPicPr>
          <p:nvPr/>
        </p:nvPicPr>
        <p:blipFill>
          <a:blip r:embed="rId4">
            <a:extLst>
              <a:ext uri="{28A0092B-C50C-407E-A947-70E740481C1C}">
                <a14:useLocalDpi xmlns:a14="http://schemas.microsoft.com/office/drawing/2010/main" val="0"/>
              </a:ext>
            </a:extLst>
          </a:blip>
          <a:srcRect t="56134" r="46758" b="-2"/>
          <a:stretch>
            <a:fillRect/>
          </a:stretch>
        </p:blipFill>
        <p:spPr bwMode="auto">
          <a:xfrm>
            <a:off x="8803249"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7" descr="C:\Users\Administrator\Desktop\图片2.png"/>
          <p:cNvPicPr>
            <a:picLocks noChangeAspect="1" noChangeArrowheads="1"/>
          </p:cNvPicPr>
          <p:nvPr/>
        </p:nvPicPr>
        <p:blipFill rotWithShape="1">
          <a:blip r:embed="rId4">
            <a:extLst>
              <a:ext uri="{28A0092B-C50C-407E-A947-70E740481C1C}">
                <a14:useLocalDpi xmlns:a14="http://schemas.microsoft.com/office/drawing/2010/main" val="0"/>
              </a:ext>
            </a:extLst>
          </a:blip>
          <a:srcRect l="9377" t="10604" r="57728" b="45528"/>
          <a:stretch/>
        </p:blipFill>
        <p:spPr bwMode="auto">
          <a:xfrm flipH="1">
            <a:off x="6764384" y="2788233"/>
            <a:ext cx="868078" cy="681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TextBox 22"/>
          <p:cNvSpPr txBox="1">
            <a:spLocks noChangeArrowheads="1"/>
          </p:cNvSpPr>
          <p:nvPr/>
        </p:nvSpPr>
        <p:spPr bwMode="auto">
          <a:xfrm>
            <a:off x="2669584" y="2490799"/>
            <a:ext cx="4449540" cy="769441"/>
          </a:xfrm>
          <a:prstGeom prst="rect">
            <a:avLst/>
          </a:prstGeom>
          <a:noFill/>
          <a:extLst/>
        </p:spPr>
        <p:txBody>
          <a:bodyPr vert="horz" wrap="square">
            <a:spAutoFit/>
          </a:bodyPr>
          <a:lstStyle>
            <a:defPPr>
              <a:defRPr lang="zh-CN"/>
            </a:defPPr>
            <a:lvl1pPr algn="ctr" fontAlgn="auto">
              <a:spcBef>
                <a:spcPts val="0"/>
              </a:spcBef>
              <a:spcAft>
                <a:spcPts val="0"/>
              </a:spcAft>
              <a:defRPr sz="3200" b="0">
                <a:solidFill>
                  <a:schemeClr val="tx1">
                    <a:lumMod val="85000"/>
                    <a:lumOff val="15000"/>
                  </a:schemeClr>
                </a:solidFill>
                <a:effectLst/>
                <a:latin typeface="汉仪大宋简" panose="02010609000101010101" pitchFamily="49" charset="-122"/>
                <a:ea typeface="汉仪大宋简" panose="02010609000101010101" pitchFamily="49" charset="-122"/>
              </a:defRPr>
            </a:lvl1pPr>
          </a:lstStyle>
          <a:p>
            <a:pPr defTabSz="685800"/>
            <a:r>
              <a:rPr lang="zh-CN" altLang="en-US" sz="4400" dirty="0">
                <a:solidFill>
                  <a:schemeClr val="bg1"/>
                </a:solidFill>
                <a:effectLst>
                  <a:outerShdw blurRad="50800" dist="38100" dir="5400000" sx="101000" sy="101000" algn="t" rotWithShape="0">
                    <a:prstClr val="black">
                      <a:alpha val="40000"/>
                    </a:prstClr>
                  </a:outerShdw>
                </a:effectLst>
              </a:rPr>
              <a:t>政党</a:t>
            </a:r>
            <a:r>
              <a:rPr lang="zh-CN" altLang="en-US" sz="4400" dirty="0" smtClean="0">
                <a:solidFill>
                  <a:schemeClr val="bg1"/>
                </a:solidFill>
                <a:effectLst>
                  <a:outerShdw blurRad="50800" dist="38100" dir="5400000" sx="101000" sy="101000" algn="t" rotWithShape="0">
                    <a:prstClr val="black">
                      <a:alpha val="40000"/>
                    </a:prstClr>
                  </a:outerShdw>
                </a:effectLst>
              </a:rPr>
              <a:t>廉</a:t>
            </a:r>
            <a:r>
              <a:rPr lang="en-US" altLang="zh-CN" sz="4400" dirty="0" smtClean="0">
                <a:solidFill>
                  <a:schemeClr val="bg1"/>
                </a:solidFill>
                <a:effectLst>
                  <a:outerShdw blurRad="50800" dist="38100" dir="5400000" sx="101000" sy="101000" algn="t" rotWithShape="0">
                    <a:prstClr val="black">
                      <a:alpha val="40000"/>
                    </a:prstClr>
                  </a:outerShdw>
                </a:effectLst>
              </a:rPr>
              <a:t>,</a:t>
            </a:r>
            <a:r>
              <a:rPr lang="zh-CN" altLang="en-US" sz="4400" dirty="0" smtClean="0">
                <a:solidFill>
                  <a:schemeClr val="bg1"/>
                </a:solidFill>
                <a:effectLst>
                  <a:outerShdw blurRad="50800" dist="38100" dir="5400000" sx="101000" sy="101000" algn="t" rotWithShape="0">
                    <a:prstClr val="black">
                      <a:alpha val="40000"/>
                    </a:prstClr>
                  </a:outerShdw>
                </a:effectLst>
              </a:rPr>
              <a:t>中国心</a:t>
            </a:r>
            <a:r>
              <a:rPr lang="zh-CN" altLang="en-US" sz="4400" dirty="0">
                <a:solidFill>
                  <a:schemeClr val="bg1"/>
                </a:solidFill>
                <a:effectLst>
                  <a:outerShdw blurRad="50800" dist="38100" dir="5400000" sx="101000" sy="101000" algn="t" rotWithShape="0">
                    <a:prstClr val="black">
                      <a:alpha val="40000"/>
                    </a:prstClr>
                  </a:outerShdw>
                </a:effectLst>
              </a:rPr>
              <a:t>！</a:t>
            </a:r>
            <a:endParaRPr lang="en-US" altLang="zh-CN" sz="4400" dirty="0">
              <a:solidFill>
                <a:schemeClr val="bg1"/>
              </a:solidFill>
              <a:effectLst>
                <a:outerShdw blurRad="50800" dist="38100" dir="5400000" sx="101000" sy="101000" algn="t" rotWithShape="0">
                  <a:prstClr val="black">
                    <a:alpha val="40000"/>
                  </a:prstClr>
                </a:outerShdw>
              </a:effectLst>
            </a:endParaRPr>
          </a:p>
        </p:txBody>
      </p:sp>
    </p:spTree>
    <p:extLst>
      <p:ext uri="{BB962C8B-B14F-4D97-AF65-F5344CB8AC3E}">
        <p14:creationId xmlns:p14="http://schemas.microsoft.com/office/powerpoint/2010/main" val="20217942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0" descr="E:\2013.3.28\党旗\图片1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1" y="94131"/>
            <a:ext cx="11640457" cy="6549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65088" y="-92075"/>
            <a:ext cx="9317038" cy="5343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pic>
        <p:nvPicPr>
          <p:cNvPr id="5" name="Picture 50" descr="E:\2013.3.28\党旗\图片1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16729"/>
            <a:ext cx="11640457" cy="6549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3" name="组合 62"/>
          <p:cNvGrpSpPr/>
          <p:nvPr/>
        </p:nvGrpSpPr>
        <p:grpSpPr>
          <a:xfrm>
            <a:off x="-25401" y="5671263"/>
            <a:ext cx="12217401" cy="1204047"/>
            <a:chOff x="-25401" y="5671263"/>
            <a:chExt cx="12217401" cy="1204047"/>
          </a:xfrm>
        </p:grpSpPr>
        <p:sp>
          <p:nvSpPr>
            <p:cNvPr id="21" name="任意多边形 20"/>
            <p:cNvSpPr/>
            <p:nvPr/>
          </p:nvSpPr>
          <p:spPr bwMode="auto">
            <a:xfrm>
              <a:off x="-25401" y="6130302"/>
              <a:ext cx="8064501" cy="745008"/>
            </a:xfrm>
            <a:custGeom>
              <a:avLst/>
              <a:gdLst>
                <a:gd name="connsiteX0" fmla="*/ 0 w 9163050"/>
                <a:gd name="connsiteY0" fmla="*/ 133350 h 809625"/>
                <a:gd name="connsiteX1" fmla="*/ 5372100 w 9163050"/>
                <a:gd name="connsiteY1" fmla="*/ 133350 h 809625"/>
                <a:gd name="connsiteX2" fmla="*/ 5514975 w 9163050"/>
                <a:gd name="connsiteY2" fmla="*/ 0 h 809625"/>
                <a:gd name="connsiteX3" fmla="*/ 8467725 w 9163050"/>
                <a:gd name="connsiteY3" fmla="*/ 0 h 809625"/>
                <a:gd name="connsiteX4" fmla="*/ 8591550 w 9163050"/>
                <a:gd name="connsiteY4" fmla="*/ 161925 h 809625"/>
                <a:gd name="connsiteX5" fmla="*/ 9163050 w 9163050"/>
                <a:gd name="connsiteY5" fmla="*/ 161925 h 809625"/>
                <a:gd name="connsiteX6" fmla="*/ 9163050 w 9163050"/>
                <a:gd name="connsiteY6" fmla="*/ 809625 h 809625"/>
                <a:gd name="connsiteX7" fmla="*/ 19050 w 9163050"/>
                <a:gd name="connsiteY7" fmla="*/ 809625 h 809625"/>
                <a:gd name="connsiteX8" fmla="*/ 0 w 9163050"/>
                <a:gd name="connsiteY8" fmla="*/ 133350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50" h="809625">
                  <a:moveTo>
                    <a:pt x="0" y="133350"/>
                  </a:moveTo>
                  <a:lnTo>
                    <a:pt x="5372100" y="133350"/>
                  </a:lnTo>
                  <a:lnTo>
                    <a:pt x="5514975" y="0"/>
                  </a:lnTo>
                  <a:lnTo>
                    <a:pt x="8467725" y="0"/>
                  </a:lnTo>
                  <a:lnTo>
                    <a:pt x="8591550" y="161925"/>
                  </a:lnTo>
                  <a:lnTo>
                    <a:pt x="9163050" y="161925"/>
                  </a:lnTo>
                  <a:lnTo>
                    <a:pt x="9163050" y="809625"/>
                  </a:lnTo>
                  <a:lnTo>
                    <a:pt x="19050" y="809625"/>
                  </a:lnTo>
                  <a:lnTo>
                    <a:pt x="0" y="133350"/>
                  </a:lnTo>
                  <a:close/>
                </a:path>
              </a:pathLst>
            </a:custGeom>
            <a:solidFill>
              <a:srgbClr val="6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58" name="组合 57"/>
            <p:cNvGrpSpPr/>
            <p:nvPr/>
          </p:nvGrpSpPr>
          <p:grpSpPr>
            <a:xfrm>
              <a:off x="4981013" y="5671263"/>
              <a:ext cx="2229975" cy="918078"/>
              <a:chOff x="5319416" y="5760720"/>
              <a:chExt cx="1801482" cy="741668"/>
            </a:xfrm>
          </p:grpSpPr>
          <p:sp>
            <p:nvSpPr>
              <p:cNvPr id="22" name="Rectangle 9"/>
              <p:cNvSpPr>
                <a:spLocks noChangeArrowheads="1"/>
              </p:cNvSpPr>
              <p:nvPr/>
            </p:nvSpPr>
            <p:spPr bwMode="auto">
              <a:xfrm flipH="1">
                <a:off x="6458360" y="6163079"/>
                <a:ext cx="662538" cy="72463"/>
              </a:xfrm>
              <a:prstGeom prst="rect">
                <a:avLst/>
              </a:prstGeom>
              <a:solidFill>
                <a:schemeClr val="bg1"/>
              </a:solidFill>
              <a:ln>
                <a:noFill/>
              </a:ln>
              <a:extLst>
                <a:ext uri="{91240B29-F687-4F45-9708-019B960494DF}">
                  <a14:hiddenLine xmlns:a14="http://schemas.microsoft.com/office/drawing/2010/main" w="14">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23" name="Rectangle 10"/>
              <p:cNvSpPr>
                <a:spLocks noChangeArrowheads="1"/>
              </p:cNvSpPr>
              <p:nvPr/>
            </p:nvSpPr>
            <p:spPr bwMode="auto">
              <a:xfrm flipH="1">
                <a:off x="5319416" y="6163079"/>
                <a:ext cx="668078" cy="72463"/>
              </a:xfrm>
              <a:prstGeom prst="rect">
                <a:avLst/>
              </a:prstGeom>
              <a:solidFill>
                <a:schemeClr val="bg1"/>
              </a:solidFill>
              <a:ln>
                <a:noFill/>
              </a:ln>
              <a:extLst>
                <a:ext uri="{91240B29-F687-4F45-9708-019B960494DF}">
                  <a14:hiddenLine xmlns:a14="http://schemas.microsoft.com/office/drawing/2010/main" w="14">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24" name="Rectangle 11"/>
              <p:cNvSpPr>
                <a:spLocks noChangeArrowheads="1"/>
              </p:cNvSpPr>
              <p:nvPr/>
            </p:nvSpPr>
            <p:spPr bwMode="auto">
              <a:xfrm flipH="1">
                <a:off x="6180273" y="6125124"/>
                <a:ext cx="111900" cy="138024"/>
              </a:xfrm>
              <a:prstGeom prst="rect">
                <a:avLst/>
              </a:prstGeom>
              <a:solidFill>
                <a:schemeClr val="bg1"/>
              </a:solidFill>
              <a:ln>
                <a:noFill/>
              </a:ln>
              <a:extLst>
                <a:ext uri="{91240B29-F687-4F45-9708-019B960494DF}">
                  <a14:hiddenLine xmlns:a14="http://schemas.microsoft.com/office/drawing/2010/main" w="14">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25" name="Freeform 12"/>
              <p:cNvSpPr>
                <a:spLocks/>
              </p:cNvSpPr>
              <p:nvPr/>
            </p:nvSpPr>
            <p:spPr bwMode="auto">
              <a:xfrm flipH="1">
                <a:off x="6784089" y="6385067"/>
                <a:ext cx="90850" cy="117320"/>
              </a:xfrm>
              <a:custGeom>
                <a:avLst/>
                <a:gdLst>
                  <a:gd name="T0" fmla="*/ 2147483647 w 17"/>
                  <a:gd name="T1" fmla="*/ 0 h 21"/>
                  <a:gd name="T2" fmla="*/ 2147483647 w 17"/>
                  <a:gd name="T3" fmla="*/ 0 h 21"/>
                  <a:gd name="T4" fmla="*/ 2147483647 w 17"/>
                  <a:gd name="T5" fmla="*/ 2147483647 h 21"/>
                  <a:gd name="T6" fmla="*/ 2147483647 w 17"/>
                  <a:gd name="T7" fmla="*/ 2147483647 h 21"/>
                  <a:gd name="T8" fmla="*/ 0 w 17"/>
                  <a:gd name="T9" fmla="*/ 2147483647 h 21"/>
                  <a:gd name="T10" fmla="*/ 0 w 17"/>
                  <a:gd name="T11" fmla="*/ 2147483647 h 21"/>
                  <a:gd name="T12" fmla="*/ 2147483647 w 17"/>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21">
                    <a:moveTo>
                      <a:pt x="4" y="0"/>
                    </a:moveTo>
                    <a:lnTo>
                      <a:pt x="13" y="0"/>
                    </a:lnTo>
                    <a:cubicBezTo>
                      <a:pt x="15" y="0"/>
                      <a:pt x="17" y="4"/>
                      <a:pt x="17" y="9"/>
                    </a:cubicBezTo>
                    <a:lnTo>
                      <a:pt x="17" y="21"/>
                    </a:lnTo>
                    <a:lnTo>
                      <a:pt x="0" y="21"/>
                    </a:lnTo>
                    <a:lnTo>
                      <a:pt x="0" y="9"/>
                    </a:lnTo>
                    <a:cubicBezTo>
                      <a:pt x="0" y="4"/>
                      <a:pt x="2" y="0"/>
                      <a:pt x="4"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6" name="Freeform 13"/>
              <p:cNvSpPr>
                <a:spLocks/>
              </p:cNvSpPr>
              <p:nvPr/>
            </p:nvSpPr>
            <p:spPr bwMode="auto">
              <a:xfrm flipH="1">
                <a:off x="6522619" y="6385067"/>
                <a:ext cx="96389" cy="117320"/>
              </a:xfrm>
              <a:custGeom>
                <a:avLst/>
                <a:gdLst>
                  <a:gd name="T0" fmla="*/ 2147483647 w 18"/>
                  <a:gd name="T1" fmla="*/ 0 h 21"/>
                  <a:gd name="T2" fmla="*/ 2147483647 w 18"/>
                  <a:gd name="T3" fmla="*/ 0 h 21"/>
                  <a:gd name="T4" fmla="*/ 2147483647 w 18"/>
                  <a:gd name="T5" fmla="*/ 2147483647 h 21"/>
                  <a:gd name="T6" fmla="*/ 2147483647 w 18"/>
                  <a:gd name="T7" fmla="*/ 2147483647 h 21"/>
                  <a:gd name="T8" fmla="*/ 0 w 18"/>
                  <a:gd name="T9" fmla="*/ 2147483647 h 21"/>
                  <a:gd name="T10" fmla="*/ 0 w 18"/>
                  <a:gd name="T11" fmla="*/ 2147483647 h 21"/>
                  <a:gd name="T12" fmla="*/ 2147483647 w 18"/>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1">
                    <a:moveTo>
                      <a:pt x="5" y="0"/>
                    </a:moveTo>
                    <a:lnTo>
                      <a:pt x="13" y="0"/>
                    </a:lnTo>
                    <a:cubicBezTo>
                      <a:pt x="16" y="0"/>
                      <a:pt x="18" y="4"/>
                      <a:pt x="18" y="9"/>
                    </a:cubicBezTo>
                    <a:lnTo>
                      <a:pt x="18" y="21"/>
                    </a:lnTo>
                    <a:lnTo>
                      <a:pt x="0" y="21"/>
                    </a:lnTo>
                    <a:lnTo>
                      <a:pt x="0" y="9"/>
                    </a:lnTo>
                    <a:cubicBezTo>
                      <a:pt x="0" y="4"/>
                      <a:pt x="2" y="0"/>
                      <a:pt x="5"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7" name="Freeform 14"/>
              <p:cNvSpPr>
                <a:spLocks/>
              </p:cNvSpPr>
              <p:nvPr/>
            </p:nvSpPr>
            <p:spPr bwMode="auto">
              <a:xfrm flipH="1">
                <a:off x="6180273" y="6335609"/>
                <a:ext cx="111900" cy="166779"/>
              </a:xfrm>
              <a:custGeom>
                <a:avLst/>
                <a:gdLst>
                  <a:gd name="T0" fmla="*/ 2147483647 w 21"/>
                  <a:gd name="T1" fmla="*/ 0 h 30"/>
                  <a:gd name="T2" fmla="*/ 2147483647 w 21"/>
                  <a:gd name="T3" fmla="*/ 0 h 30"/>
                  <a:gd name="T4" fmla="*/ 2147483647 w 21"/>
                  <a:gd name="T5" fmla="*/ 2147483647 h 30"/>
                  <a:gd name="T6" fmla="*/ 2147483647 w 21"/>
                  <a:gd name="T7" fmla="*/ 2147483647 h 30"/>
                  <a:gd name="T8" fmla="*/ 0 w 21"/>
                  <a:gd name="T9" fmla="*/ 2147483647 h 30"/>
                  <a:gd name="T10" fmla="*/ 0 w 21"/>
                  <a:gd name="T11" fmla="*/ 2147483647 h 30"/>
                  <a:gd name="T12" fmla="*/ 2147483647 w 21"/>
                  <a:gd name="T13" fmla="*/ 0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 h="30">
                    <a:moveTo>
                      <a:pt x="5" y="0"/>
                    </a:moveTo>
                    <a:lnTo>
                      <a:pt x="16" y="0"/>
                    </a:lnTo>
                    <a:cubicBezTo>
                      <a:pt x="19" y="0"/>
                      <a:pt x="21" y="5"/>
                      <a:pt x="21" y="11"/>
                    </a:cubicBezTo>
                    <a:lnTo>
                      <a:pt x="21" y="30"/>
                    </a:lnTo>
                    <a:lnTo>
                      <a:pt x="0" y="30"/>
                    </a:lnTo>
                    <a:lnTo>
                      <a:pt x="0" y="11"/>
                    </a:lnTo>
                    <a:cubicBezTo>
                      <a:pt x="0" y="5"/>
                      <a:pt x="3" y="0"/>
                      <a:pt x="5"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8" name="Freeform 15"/>
              <p:cNvSpPr>
                <a:spLocks/>
              </p:cNvSpPr>
              <p:nvPr/>
            </p:nvSpPr>
            <p:spPr bwMode="auto">
              <a:xfrm flipH="1">
                <a:off x="5864514" y="6385067"/>
                <a:ext cx="96389" cy="117320"/>
              </a:xfrm>
              <a:custGeom>
                <a:avLst/>
                <a:gdLst>
                  <a:gd name="T0" fmla="*/ 2147483647 w 18"/>
                  <a:gd name="T1" fmla="*/ 0 h 21"/>
                  <a:gd name="T2" fmla="*/ 2147483647 w 18"/>
                  <a:gd name="T3" fmla="*/ 0 h 21"/>
                  <a:gd name="T4" fmla="*/ 2147483647 w 18"/>
                  <a:gd name="T5" fmla="*/ 2147483647 h 21"/>
                  <a:gd name="T6" fmla="*/ 2147483647 w 18"/>
                  <a:gd name="T7" fmla="*/ 2147483647 h 21"/>
                  <a:gd name="T8" fmla="*/ 0 w 18"/>
                  <a:gd name="T9" fmla="*/ 2147483647 h 21"/>
                  <a:gd name="T10" fmla="*/ 0 w 18"/>
                  <a:gd name="T11" fmla="*/ 2147483647 h 21"/>
                  <a:gd name="T12" fmla="*/ 2147483647 w 18"/>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1">
                    <a:moveTo>
                      <a:pt x="5" y="0"/>
                    </a:moveTo>
                    <a:lnTo>
                      <a:pt x="13" y="0"/>
                    </a:lnTo>
                    <a:cubicBezTo>
                      <a:pt x="16" y="0"/>
                      <a:pt x="18" y="4"/>
                      <a:pt x="18" y="9"/>
                    </a:cubicBezTo>
                    <a:lnTo>
                      <a:pt x="18" y="21"/>
                    </a:lnTo>
                    <a:lnTo>
                      <a:pt x="0" y="21"/>
                    </a:lnTo>
                    <a:lnTo>
                      <a:pt x="0" y="9"/>
                    </a:lnTo>
                    <a:cubicBezTo>
                      <a:pt x="0" y="4"/>
                      <a:pt x="2" y="0"/>
                      <a:pt x="5"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29" name="Freeform 16"/>
              <p:cNvSpPr>
                <a:spLocks/>
              </p:cNvSpPr>
              <p:nvPr/>
            </p:nvSpPr>
            <p:spPr bwMode="auto">
              <a:xfrm flipH="1">
                <a:off x="5543217" y="6385067"/>
                <a:ext cx="96389" cy="117320"/>
              </a:xfrm>
              <a:custGeom>
                <a:avLst/>
                <a:gdLst>
                  <a:gd name="T0" fmla="*/ 2147483647 w 18"/>
                  <a:gd name="T1" fmla="*/ 0 h 21"/>
                  <a:gd name="T2" fmla="*/ 2147483647 w 18"/>
                  <a:gd name="T3" fmla="*/ 0 h 21"/>
                  <a:gd name="T4" fmla="*/ 2147483647 w 18"/>
                  <a:gd name="T5" fmla="*/ 2147483647 h 21"/>
                  <a:gd name="T6" fmla="*/ 2147483647 w 18"/>
                  <a:gd name="T7" fmla="*/ 2147483647 h 21"/>
                  <a:gd name="T8" fmla="*/ 0 w 18"/>
                  <a:gd name="T9" fmla="*/ 2147483647 h 21"/>
                  <a:gd name="T10" fmla="*/ 0 w 18"/>
                  <a:gd name="T11" fmla="*/ 2147483647 h 21"/>
                  <a:gd name="T12" fmla="*/ 2147483647 w 18"/>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1">
                    <a:moveTo>
                      <a:pt x="4" y="0"/>
                    </a:moveTo>
                    <a:lnTo>
                      <a:pt x="13" y="0"/>
                    </a:lnTo>
                    <a:cubicBezTo>
                      <a:pt x="16" y="0"/>
                      <a:pt x="18" y="4"/>
                      <a:pt x="18" y="9"/>
                    </a:cubicBezTo>
                    <a:lnTo>
                      <a:pt x="18" y="21"/>
                    </a:lnTo>
                    <a:lnTo>
                      <a:pt x="0" y="21"/>
                    </a:lnTo>
                    <a:lnTo>
                      <a:pt x="0" y="9"/>
                    </a:lnTo>
                    <a:cubicBezTo>
                      <a:pt x="0" y="4"/>
                      <a:pt x="2" y="0"/>
                      <a:pt x="4" y="0"/>
                    </a:cubicBezTo>
                    <a:close/>
                  </a:path>
                </a:pathLst>
              </a:custGeom>
              <a:solidFill>
                <a:schemeClr val="bg1"/>
              </a:solidFill>
              <a:ln>
                <a:noFill/>
              </a:ln>
              <a:extLst>
                <a:ext uri="{91240B29-F687-4F45-9708-019B960494DF}">
                  <a14:hiddenLine xmlns:a14="http://schemas.microsoft.com/office/drawing/2010/main" w="14" cap="flat">
                    <a:solidFill>
                      <a:srgbClr val="000000"/>
                    </a:solidFill>
                    <a:prstDash val="solid"/>
                    <a:miter lim="800000"/>
                    <a:headEnd/>
                    <a:tailEnd/>
                  </a14:hiddenLine>
                </a:ext>
              </a:extLst>
            </p:spPr>
            <p:txBody>
              <a:bodyPr/>
              <a:lstStyle/>
              <a:p>
                <a:endParaRPr lang="zh-CN" altLang="en-US"/>
              </a:p>
            </p:txBody>
          </p:sp>
          <p:sp>
            <p:nvSpPr>
              <p:cNvPr id="30" name="Freeform 17"/>
              <p:cNvSpPr>
                <a:spLocks/>
              </p:cNvSpPr>
              <p:nvPr/>
            </p:nvSpPr>
            <p:spPr bwMode="auto">
              <a:xfrm flipH="1">
                <a:off x="5565375" y="5760720"/>
                <a:ext cx="1352773" cy="372664"/>
              </a:xfrm>
              <a:custGeom>
                <a:avLst/>
                <a:gdLst>
                  <a:gd name="T0" fmla="*/ 2147483647 w 253"/>
                  <a:gd name="T1" fmla="*/ 2147483647 h 67"/>
                  <a:gd name="T2" fmla="*/ 2147483647 w 253"/>
                  <a:gd name="T3" fmla="*/ 2147483647 h 67"/>
                  <a:gd name="T4" fmla="*/ 0 w 253"/>
                  <a:gd name="T5" fmla="*/ 2147483647 h 67"/>
                  <a:gd name="T6" fmla="*/ 2147483647 w 253"/>
                  <a:gd name="T7" fmla="*/ 2147483647 h 67"/>
                  <a:gd name="T8" fmla="*/ 2147483647 w 253"/>
                  <a:gd name="T9" fmla="*/ 2147483647 h 67"/>
                  <a:gd name="T10" fmla="*/ 2147483647 w 253"/>
                  <a:gd name="T11" fmla="*/ 2147483647 h 67"/>
                  <a:gd name="T12" fmla="*/ 2147483647 w 253"/>
                  <a:gd name="T13" fmla="*/ 2147483647 h 67"/>
                  <a:gd name="T14" fmla="*/ 2147483647 w 253"/>
                  <a:gd name="T15" fmla="*/ 2147483647 h 67"/>
                  <a:gd name="T16" fmla="*/ 2147483647 w 253"/>
                  <a:gd name="T17" fmla="*/ 2147483647 h 67"/>
                  <a:gd name="T18" fmla="*/ 2147483647 w 253"/>
                  <a:gd name="T19" fmla="*/ 2147483647 h 67"/>
                  <a:gd name="T20" fmla="*/ 2147483647 w 253"/>
                  <a:gd name="T21" fmla="*/ 2147483647 h 67"/>
                  <a:gd name="T22" fmla="*/ 2147483647 w 253"/>
                  <a:gd name="T23" fmla="*/ 2147483647 h 67"/>
                  <a:gd name="T24" fmla="*/ 2147483647 w 253"/>
                  <a:gd name="T25" fmla="*/ 2147483647 h 67"/>
                  <a:gd name="T26" fmla="*/ 2147483647 w 253"/>
                  <a:gd name="T27" fmla="*/ 2147483647 h 67"/>
                  <a:gd name="T28" fmla="*/ 2147483647 w 253"/>
                  <a:gd name="T29" fmla="*/ 2147483647 h 67"/>
                  <a:gd name="T30" fmla="*/ 2147483647 w 253"/>
                  <a:gd name="T31" fmla="*/ 0 h 67"/>
                  <a:gd name="T32" fmla="*/ 2147483647 w 253"/>
                  <a:gd name="T33" fmla="*/ 2147483647 h 67"/>
                  <a:gd name="T34" fmla="*/ 2147483647 w 253"/>
                  <a:gd name="T35" fmla="*/ 2147483647 h 67"/>
                  <a:gd name="T36" fmla="*/ 2147483647 w 253"/>
                  <a:gd name="T37" fmla="*/ 2147483647 h 67"/>
                  <a:gd name="T38" fmla="*/ 2147483647 w 253"/>
                  <a:gd name="T39" fmla="*/ 2147483647 h 67"/>
                  <a:gd name="T40" fmla="*/ 2147483647 w 253"/>
                  <a:gd name="T41" fmla="*/ 2147483647 h 67"/>
                  <a:gd name="T42" fmla="*/ 2147483647 w 253"/>
                  <a:gd name="T43" fmla="*/ 2147483647 h 67"/>
                  <a:gd name="T44" fmla="*/ 2147483647 w 253"/>
                  <a:gd name="T45" fmla="*/ 2147483647 h 67"/>
                  <a:gd name="T46" fmla="*/ 2147483647 w 253"/>
                  <a:gd name="T47" fmla="*/ 2147483647 h 67"/>
                  <a:gd name="T48" fmla="*/ 2147483647 w 253"/>
                  <a:gd name="T49" fmla="*/ 2147483647 h 67"/>
                  <a:gd name="T50" fmla="*/ 2147483647 w 253"/>
                  <a:gd name="T51" fmla="*/ 2147483647 h 67"/>
                  <a:gd name="T52" fmla="*/ 2147483647 w 253"/>
                  <a:gd name="T53" fmla="*/ 2147483647 h 67"/>
                  <a:gd name="T54" fmla="*/ 2147483647 w 253"/>
                  <a:gd name="T55" fmla="*/ 2147483647 h 6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53" h="67">
                    <a:moveTo>
                      <a:pt x="16" y="67"/>
                    </a:moveTo>
                    <a:lnTo>
                      <a:pt x="18" y="52"/>
                    </a:lnTo>
                    <a:lnTo>
                      <a:pt x="0" y="41"/>
                    </a:lnTo>
                    <a:lnTo>
                      <a:pt x="1" y="36"/>
                    </a:lnTo>
                    <a:cubicBezTo>
                      <a:pt x="1" y="36"/>
                      <a:pt x="19" y="40"/>
                      <a:pt x="26" y="39"/>
                    </a:cubicBezTo>
                    <a:cubicBezTo>
                      <a:pt x="32" y="38"/>
                      <a:pt x="32" y="38"/>
                      <a:pt x="32" y="38"/>
                    </a:cubicBezTo>
                    <a:lnTo>
                      <a:pt x="18" y="24"/>
                    </a:lnTo>
                    <a:lnTo>
                      <a:pt x="18" y="18"/>
                    </a:lnTo>
                    <a:lnTo>
                      <a:pt x="37" y="21"/>
                    </a:lnTo>
                    <a:cubicBezTo>
                      <a:pt x="37" y="21"/>
                      <a:pt x="47" y="18"/>
                      <a:pt x="48" y="12"/>
                    </a:cubicBezTo>
                    <a:cubicBezTo>
                      <a:pt x="49" y="7"/>
                      <a:pt x="47" y="1"/>
                      <a:pt x="47" y="1"/>
                    </a:cubicBezTo>
                    <a:lnTo>
                      <a:pt x="56" y="1"/>
                    </a:lnTo>
                    <a:lnTo>
                      <a:pt x="54" y="6"/>
                    </a:lnTo>
                    <a:lnTo>
                      <a:pt x="55" y="9"/>
                    </a:lnTo>
                    <a:lnTo>
                      <a:pt x="201" y="8"/>
                    </a:lnTo>
                    <a:lnTo>
                      <a:pt x="200" y="0"/>
                    </a:lnTo>
                    <a:lnTo>
                      <a:pt x="207" y="2"/>
                    </a:lnTo>
                    <a:lnTo>
                      <a:pt x="208" y="8"/>
                    </a:lnTo>
                    <a:cubicBezTo>
                      <a:pt x="208" y="8"/>
                      <a:pt x="214" y="22"/>
                      <a:pt x="220" y="23"/>
                    </a:cubicBezTo>
                    <a:cubicBezTo>
                      <a:pt x="226" y="23"/>
                      <a:pt x="236" y="21"/>
                      <a:pt x="236" y="21"/>
                    </a:cubicBezTo>
                    <a:lnTo>
                      <a:pt x="225" y="35"/>
                    </a:lnTo>
                    <a:lnTo>
                      <a:pt x="223" y="38"/>
                    </a:lnTo>
                    <a:lnTo>
                      <a:pt x="226" y="40"/>
                    </a:lnTo>
                    <a:lnTo>
                      <a:pt x="253" y="38"/>
                    </a:lnTo>
                    <a:lnTo>
                      <a:pt x="253" y="42"/>
                    </a:lnTo>
                    <a:lnTo>
                      <a:pt x="237" y="52"/>
                    </a:lnTo>
                    <a:lnTo>
                      <a:pt x="237" y="66"/>
                    </a:lnTo>
                    <a:lnTo>
                      <a:pt x="16" y="67"/>
                    </a:lnTo>
                    <a:close/>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31" name="Freeform 18"/>
              <p:cNvSpPr>
                <a:spLocks/>
              </p:cNvSpPr>
              <p:nvPr/>
            </p:nvSpPr>
            <p:spPr bwMode="auto">
              <a:xfrm flipH="1">
                <a:off x="5656226" y="5878040"/>
                <a:ext cx="1165534" cy="33356"/>
              </a:xfrm>
              <a:custGeom>
                <a:avLst/>
                <a:gdLst>
                  <a:gd name="T0" fmla="*/ 0 w 218"/>
                  <a:gd name="T1" fmla="*/ 0 h 6"/>
                  <a:gd name="T2" fmla="*/ 2147483647 w 218"/>
                  <a:gd name="T3" fmla="*/ 2147483647 h 6"/>
                  <a:gd name="T4" fmla="*/ 2147483647 w 218"/>
                  <a:gd name="T5" fmla="*/ 2147483647 h 6"/>
                  <a:gd name="T6" fmla="*/ 2147483647 w 218"/>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8" h="6">
                    <a:moveTo>
                      <a:pt x="0" y="0"/>
                    </a:moveTo>
                    <a:lnTo>
                      <a:pt x="18" y="6"/>
                    </a:lnTo>
                    <a:lnTo>
                      <a:pt x="202" y="6"/>
                    </a:lnTo>
                    <a:lnTo>
                      <a:pt x="218" y="0"/>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 name="Freeform 19"/>
              <p:cNvSpPr>
                <a:spLocks/>
              </p:cNvSpPr>
              <p:nvPr/>
            </p:nvSpPr>
            <p:spPr bwMode="auto">
              <a:xfrm flipH="1">
                <a:off x="5580886" y="5978107"/>
                <a:ext cx="1331722" cy="27605"/>
              </a:xfrm>
              <a:custGeom>
                <a:avLst/>
                <a:gdLst>
                  <a:gd name="T0" fmla="*/ 0 w 249"/>
                  <a:gd name="T1" fmla="*/ 0 h 5"/>
                  <a:gd name="T2" fmla="*/ 2147483647 w 249"/>
                  <a:gd name="T3" fmla="*/ 2147483647 h 5"/>
                  <a:gd name="T4" fmla="*/ 2147483647 w 249"/>
                  <a:gd name="T5" fmla="*/ 2147483647 h 5"/>
                  <a:gd name="T6" fmla="*/ 2147483647 w 24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9" h="5">
                    <a:moveTo>
                      <a:pt x="0" y="0"/>
                    </a:moveTo>
                    <a:lnTo>
                      <a:pt x="17" y="5"/>
                    </a:lnTo>
                    <a:lnTo>
                      <a:pt x="225" y="5"/>
                    </a:lnTo>
                    <a:lnTo>
                      <a:pt x="249" y="0"/>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3" name="Freeform 20"/>
              <p:cNvSpPr>
                <a:spLocks/>
              </p:cNvSpPr>
              <p:nvPr/>
            </p:nvSpPr>
            <p:spPr bwMode="auto">
              <a:xfrm>
                <a:off x="6709859"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2" y="4"/>
                    </a:lnTo>
                    <a:lnTo>
                      <a:pt x="18" y="0"/>
                    </a:lnTo>
                    <a:lnTo>
                      <a:pt x="5" y="0"/>
                    </a:lnTo>
                    <a:lnTo>
                      <a:pt x="0" y="3"/>
                    </a:lnTo>
                  </a:path>
                </a:pathLst>
              </a:custGeom>
              <a:solidFill>
                <a:schemeClr val="bg1"/>
              </a:solidFill>
              <a:ln w="14" cap="flat">
                <a:solidFill>
                  <a:srgbClr val="FFCC66"/>
                </a:solidFill>
                <a:prstDash val="solid"/>
                <a:miter lim="800000"/>
                <a:headEnd/>
                <a:tailEnd/>
              </a:ln>
            </p:spPr>
            <p:txBody>
              <a:bodyPr/>
              <a:lstStyle/>
              <a:p>
                <a:endParaRPr lang="zh-CN" altLang="en-US"/>
              </a:p>
            </p:txBody>
          </p:sp>
          <p:sp>
            <p:nvSpPr>
              <p:cNvPr id="34" name="Freeform 21"/>
              <p:cNvSpPr>
                <a:spLocks/>
              </p:cNvSpPr>
              <p:nvPr/>
            </p:nvSpPr>
            <p:spPr bwMode="auto">
              <a:xfrm flipH="1">
                <a:off x="6591311" y="6039067"/>
                <a:ext cx="118547"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35" name="Freeform 22"/>
              <p:cNvSpPr>
                <a:spLocks/>
              </p:cNvSpPr>
              <p:nvPr/>
            </p:nvSpPr>
            <p:spPr bwMode="auto">
              <a:xfrm flipH="1">
                <a:off x="6468332"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2"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 name="Freeform 23"/>
              <p:cNvSpPr>
                <a:spLocks/>
              </p:cNvSpPr>
              <p:nvPr/>
            </p:nvSpPr>
            <p:spPr bwMode="auto">
              <a:xfrm flipH="1">
                <a:off x="6345352"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2"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Freeform 24"/>
              <p:cNvSpPr>
                <a:spLocks/>
              </p:cNvSpPr>
              <p:nvPr/>
            </p:nvSpPr>
            <p:spPr bwMode="auto">
              <a:xfrm flipH="1">
                <a:off x="6116013" y="6039067"/>
                <a:ext cx="234879" cy="82814"/>
              </a:xfrm>
              <a:custGeom>
                <a:avLst/>
                <a:gdLst>
                  <a:gd name="T0" fmla="*/ 2147483647 w 44"/>
                  <a:gd name="T1" fmla="*/ 2147483647 h 15"/>
                  <a:gd name="T2" fmla="*/ 2147483647 w 44"/>
                  <a:gd name="T3" fmla="*/ 2147483647 h 15"/>
                  <a:gd name="T4" fmla="*/ 2147483647 w 44"/>
                  <a:gd name="T5" fmla="*/ 0 h 15"/>
                  <a:gd name="T6" fmla="*/ 2147483647 w 44"/>
                  <a:gd name="T7" fmla="*/ 0 h 15"/>
                  <a:gd name="T8" fmla="*/ 0 w 44"/>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15">
                    <a:moveTo>
                      <a:pt x="44" y="15"/>
                    </a:moveTo>
                    <a:lnTo>
                      <a:pt x="44" y="4"/>
                    </a:lnTo>
                    <a:lnTo>
                      <a:pt x="35" y="0"/>
                    </a:lnTo>
                    <a:lnTo>
                      <a:pt x="9" y="0"/>
                    </a:lnTo>
                    <a:lnTo>
                      <a:pt x="0" y="3"/>
                    </a:lnTo>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38" name="Freeform 25"/>
              <p:cNvSpPr>
                <a:spLocks/>
              </p:cNvSpPr>
              <p:nvPr/>
            </p:nvSpPr>
            <p:spPr bwMode="auto">
              <a:xfrm flipH="1">
                <a:off x="5881133" y="6039067"/>
                <a:ext cx="117439"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9" name="Freeform 26"/>
              <p:cNvSpPr>
                <a:spLocks/>
              </p:cNvSpPr>
              <p:nvPr/>
            </p:nvSpPr>
            <p:spPr bwMode="auto">
              <a:xfrm flipH="1">
                <a:off x="5762586" y="6039067"/>
                <a:ext cx="118547"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solidFill>
                <a:srgbClr val="640000"/>
              </a:solidFill>
              <a:ln w="14" cap="flat">
                <a:solidFill>
                  <a:schemeClr val="bg1"/>
                </a:solidFill>
                <a:prstDash val="solid"/>
                <a:miter lim="800000"/>
                <a:headEnd/>
                <a:tailEnd/>
              </a:ln>
            </p:spPr>
            <p:txBody>
              <a:bodyPr/>
              <a:lstStyle/>
              <a:p>
                <a:endParaRPr lang="zh-CN" altLang="en-US"/>
              </a:p>
            </p:txBody>
          </p:sp>
          <p:sp>
            <p:nvSpPr>
              <p:cNvPr id="40" name="Freeform 27"/>
              <p:cNvSpPr>
                <a:spLocks/>
              </p:cNvSpPr>
              <p:nvPr/>
            </p:nvSpPr>
            <p:spPr bwMode="auto">
              <a:xfrm flipH="1">
                <a:off x="5650685" y="6039067"/>
                <a:ext cx="117439" cy="82814"/>
              </a:xfrm>
              <a:custGeom>
                <a:avLst/>
                <a:gdLst>
                  <a:gd name="T0" fmla="*/ 2147483647 w 22"/>
                  <a:gd name="T1" fmla="*/ 2147483647 h 15"/>
                  <a:gd name="T2" fmla="*/ 2147483647 w 22"/>
                  <a:gd name="T3" fmla="*/ 2147483647 h 15"/>
                  <a:gd name="T4" fmla="*/ 2147483647 w 22"/>
                  <a:gd name="T5" fmla="*/ 0 h 15"/>
                  <a:gd name="T6" fmla="*/ 2147483647 w 22"/>
                  <a:gd name="T7" fmla="*/ 0 h 15"/>
                  <a:gd name="T8" fmla="*/ 0 w 22"/>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5">
                    <a:moveTo>
                      <a:pt x="22" y="15"/>
                    </a:moveTo>
                    <a:lnTo>
                      <a:pt x="22" y="4"/>
                    </a:lnTo>
                    <a:lnTo>
                      <a:pt x="18" y="0"/>
                    </a:lnTo>
                    <a:lnTo>
                      <a:pt x="5" y="0"/>
                    </a:lnTo>
                    <a:lnTo>
                      <a:pt x="0" y="3"/>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Rectangle 28"/>
              <p:cNvSpPr>
                <a:spLocks noChangeArrowheads="1"/>
              </p:cNvSpPr>
              <p:nvPr/>
            </p:nvSpPr>
            <p:spPr bwMode="auto">
              <a:xfrm flipH="1">
                <a:off x="6394101" y="6072423"/>
                <a:ext cx="42101" cy="55210"/>
              </a:xfrm>
              <a:prstGeom prst="rect">
                <a:avLst/>
              </a:prstGeom>
              <a:solidFill>
                <a:srgbClr val="640000"/>
              </a:solidFill>
              <a:ln w="14">
                <a:solidFill>
                  <a:schemeClr val="bg1"/>
                </a:solidFill>
                <a:miter lim="800000"/>
                <a:headEnd/>
                <a:tailEnd/>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2" name="Rectangle 29"/>
              <p:cNvSpPr>
                <a:spLocks noChangeArrowheads="1"/>
              </p:cNvSpPr>
              <p:nvPr/>
            </p:nvSpPr>
            <p:spPr bwMode="auto">
              <a:xfrm flipH="1">
                <a:off x="6030703" y="6072423"/>
                <a:ext cx="47641" cy="55210"/>
              </a:xfrm>
              <a:prstGeom prst="rect">
                <a:avLst/>
              </a:prstGeom>
              <a:solidFill>
                <a:srgbClr val="640000"/>
              </a:solidFill>
              <a:ln w="14">
                <a:solidFill>
                  <a:schemeClr val="bg1"/>
                </a:solidFill>
                <a:miter lim="800000"/>
                <a:headEnd/>
                <a:tailEnd/>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3" name="Rectangle 30"/>
              <p:cNvSpPr>
                <a:spLocks noChangeArrowheads="1"/>
              </p:cNvSpPr>
              <p:nvPr/>
            </p:nvSpPr>
            <p:spPr bwMode="auto">
              <a:xfrm flipH="1">
                <a:off x="6195783" y="6060922"/>
                <a:ext cx="64259" cy="72463"/>
              </a:xfrm>
              <a:prstGeom prst="rect">
                <a:avLst/>
              </a:prstGeom>
              <a:solidFill>
                <a:srgbClr val="640000"/>
              </a:solidFill>
              <a:ln w="14">
                <a:solidFill>
                  <a:schemeClr val="bg1"/>
                </a:solidFill>
                <a:miter lim="800000"/>
                <a:headEnd/>
                <a:tailEnd/>
              </a:ln>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4" name="Freeform 31"/>
              <p:cNvSpPr>
                <a:spLocks/>
              </p:cNvSpPr>
              <p:nvPr/>
            </p:nvSpPr>
            <p:spPr bwMode="auto">
              <a:xfrm flipH="1">
                <a:off x="5993033" y="6039067"/>
                <a:ext cx="122980" cy="82814"/>
              </a:xfrm>
              <a:custGeom>
                <a:avLst/>
                <a:gdLst>
                  <a:gd name="T0" fmla="*/ 2147483647 w 23"/>
                  <a:gd name="T1" fmla="*/ 2147483647 h 15"/>
                  <a:gd name="T2" fmla="*/ 2147483647 w 23"/>
                  <a:gd name="T3" fmla="*/ 2147483647 h 15"/>
                  <a:gd name="T4" fmla="*/ 2147483647 w 23"/>
                  <a:gd name="T5" fmla="*/ 0 h 15"/>
                  <a:gd name="T6" fmla="*/ 2147483647 w 23"/>
                  <a:gd name="T7" fmla="*/ 0 h 15"/>
                  <a:gd name="T8" fmla="*/ 0 w 23"/>
                  <a:gd name="T9" fmla="*/ 214748364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5">
                    <a:moveTo>
                      <a:pt x="23" y="15"/>
                    </a:moveTo>
                    <a:lnTo>
                      <a:pt x="23" y="4"/>
                    </a:lnTo>
                    <a:lnTo>
                      <a:pt x="18" y="0"/>
                    </a:lnTo>
                    <a:lnTo>
                      <a:pt x="5" y="0"/>
                    </a:lnTo>
                    <a:lnTo>
                      <a:pt x="0" y="3"/>
                    </a:lnTo>
                  </a:path>
                </a:pathLst>
              </a:custGeom>
              <a:noFill/>
              <a:ln w="14"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5" name="Line 32"/>
              <p:cNvSpPr>
                <a:spLocks noChangeShapeType="1"/>
              </p:cNvSpPr>
              <p:nvPr/>
            </p:nvSpPr>
            <p:spPr bwMode="auto">
              <a:xfrm flipH="1">
                <a:off x="5726024" y="5978107"/>
                <a:ext cx="1037015" cy="0"/>
              </a:xfrm>
              <a:prstGeom prst="line">
                <a:avLst/>
              </a:prstGeom>
              <a:noFill/>
              <a:ln w="14">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3" name="矩形 52"/>
            <p:cNvSpPr/>
            <p:nvPr/>
          </p:nvSpPr>
          <p:spPr>
            <a:xfrm>
              <a:off x="7518400" y="6275915"/>
              <a:ext cx="4673600" cy="599395"/>
            </a:xfrm>
            <a:prstGeom prst="rect">
              <a:avLst/>
            </a:prstGeom>
            <a:solidFill>
              <a:srgbClr val="6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矩形 56"/>
          <p:cNvSpPr/>
          <p:nvPr/>
        </p:nvSpPr>
        <p:spPr>
          <a:xfrm>
            <a:off x="1359188" y="2413248"/>
            <a:ext cx="5408821" cy="955771"/>
          </a:xfrm>
          <a:custGeom>
            <a:avLst/>
            <a:gdLst>
              <a:gd name="connsiteX0" fmla="*/ 0 w 4939334"/>
              <a:gd name="connsiteY0" fmla="*/ 0 h 955771"/>
              <a:gd name="connsiteX1" fmla="*/ 4939334 w 4939334"/>
              <a:gd name="connsiteY1" fmla="*/ 0 h 955771"/>
              <a:gd name="connsiteX2" fmla="*/ 4939334 w 4939334"/>
              <a:gd name="connsiteY2" fmla="*/ 955771 h 955771"/>
              <a:gd name="connsiteX3" fmla="*/ 0 w 4939334"/>
              <a:gd name="connsiteY3" fmla="*/ 955771 h 955771"/>
              <a:gd name="connsiteX4" fmla="*/ 0 w 4939334"/>
              <a:gd name="connsiteY4" fmla="*/ 0 h 955771"/>
              <a:gd name="connsiteX0" fmla="*/ 0 w 4939334"/>
              <a:gd name="connsiteY0" fmla="*/ 0 h 955771"/>
              <a:gd name="connsiteX1" fmla="*/ 4939334 w 4939334"/>
              <a:gd name="connsiteY1" fmla="*/ 0 h 955771"/>
              <a:gd name="connsiteX2" fmla="*/ 4939334 w 4939334"/>
              <a:gd name="connsiteY2" fmla="*/ 955771 h 955771"/>
              <a:gd name="connsiteX3" fmla="*/ 0 w 4939334"/>
              <a:gd name="connsiteY3" fmla="*/ 955771 h 955771"/>
              <a:gd name="connsiteX4" fmla="*/ 0 w 4939334"/>
              <a:gd name="connsiteY4" fmla="*/ 0 h 955771"/>
              <a:gd name="connsiteX0" fmla="*/ 11056 w 4950390"/>
              <a:gd name="connsiteY0" fmla="*/ 7979 h 963750"/>
              <a:gd name="connsiteX1" fmla="*/ 0 w 4950390"/>
              <a:gd name="connsiteY1" fmla="*/ 0 h 963750"/>
              <a:gd name="connsiteX2" fmla="*/ 4950390 w 4950390"/>
              <a:gd name="connsiteY2" fmla="*/ 7979 h 963750"/>
              <a:gd name="connsiteX3" fmla="*/ 4950390 w 4950390"/>
              <a:gd name="connsiteY3" fmla="*/ 963750 h 963750"/>
              <a:gd name="connsiteX4" fmla="*/ 11056 w 4950390"/>
              <a:gd name="connsiteY4" fmla="*/ 963750 h 963750"/>
              <a:gd name="connsiteX5" fmla="*/ 11056 w 4950390"/>
              <a:gd name="connsiteY5" fmla="*/ 7979 h 963750"/>
              <a:gd name="connsiteX0" fmla="*/ 170082 w 4950390"/>
              <a:gd name="connsiteY0" fmla="*/ 0 h 965711"/>
              <a:gd name="connsiteX1" fmla="*/ 0 w 4950390"/>
              <a:gd name="connsiteY1" fmla="*/ 1961 h 965711"/>
              <a:gd name="connsiteX2" fmla="*/ 4950390 w 4950390"/>
              <a:gd name="connsiteY2" fmla="*/ 9940 h 965711"/>
              <a:gd name="connsiteX3" fmla="*/ 4950390 w 4950390"/>
              <a:gd name="connsiteY3" fmla="*/ 965711 h 965711"/>
              <a:gd name="connsiteX4" fmla="*/ 11056 w 4950390"/>
              <a:gd name="connsiteY4" fmla="*/ 965711 h 965711"/>
              <a:gd name="connsiteX5" fmla="*/ 170082 w 4950390"/>
              <a:gd name="connsiteY5" fmla="*/ 0 h 965711"/>
              <a:gd name="connsiteX0" fmla="*/ 159026 w 4939334"/>
              <a:gd name="connsiteY0" fmla="*/ 0 h 965711"/>
              <a:gd name="connsiteX1" fmla="*/ 316935 w 4939334"/>
              <a:gd name="connsiteY1" fmla="*/ 61595 h 965711"/>
              <a:gd name="connsiteX2" fmla="*/ 4939334 w 4939334"/>
              <a:gd name="connsiteY2" fmla="*/ 9940 h 965711"/>
              <a:gd name="connsiteX3" fmla="*/ 4939334 w 4939334"/>
              <a:gd name="connsiteY3" fmla="*/ 965711 h 965711"/>
              <a:gd name="connsiteX4" fmla="*/ 0 w 4939334"/>
              <a:gd name="connsiteY4" fmla="*/ 965711 h 965711"/>
              <a:gd name="connsiteX5" fmla="*/ 159026 w 4939334"/>
              <a:gd name="connsiteY5" fmla="*/ 0 h 965711"/>
              <a:gd name="connsiteX0" fmla="*/ 0 w 4939334"/>
              <a:gd name="connsiteY0" fmla="*/ 278295 h 955771"/>
              <a:gd name="connsiteX1" fmla="*/ 316935 w 4939334"/>
              <a:gd name="connsiteY1" fmla="*/ 51655 h 955771"/>
              <a:gd name="connsiteX2" fmla="*/ 4939334 w 4939334"/>
              <a:gd name="connsiteY2" fmla="*/ 0 h 955771"/>
              <a:gd name="connsiteX3" fmla="*/ 4939334 w 4939334"/>
              <a:gd name="connsiteY3" fmla="*/ 955771 h 955771"/>
              <a:gd name="connsiteX4" fmla="*/ 0 w 4939334"/>
              <a:gd name="connsiteY4" fmla="*/ 955771 h 955771"/>
              <a:gd name="connsiteX5" fmla="*/ 0 w 4939334"/>
              <a:gd name="connsiteY5" fmla="*/ 278295 h 955771"/>
              <a:gd name="connsiteX0" fmla="*/ 0 w 4939334"/>
              <a:gd name="connsiteY0" fmla="*/ 278295 h 955771"/>
              <a:gd name="connsiteX1" fmla="*/ 316935 w 4939334"/>
              <a:gd name="connsiteY1" fmla="*/ 102455 h 955771"/>
              <a:gd name="connsiteX2" fmla="*/ 4939334 w 4939334"/>
              <a:gd name="connsiteY2" fmla="*/ 0 h 955771"/>
              <a:gd name="connsiteX3" fmla="*/ 4939334 w 4939334"/>
              <a:gd name="connsiteY3" fmla="*/ 955771 h 955771"/>
              <a:gd name="connsiteX4" fmla="*/ 0 w 4939334"/>
              <a:gd name="connsiteY4" fmla="*/ 955771 h 955771"/>
              <a:gd name="connsiteX5" fmla="*/ 0 w 4939334"/>
              <a:gd name="connsiteY5" fmla="*/ 278295 h 955771"/>
              <a:gd name="connsiteX0" fmla="*/ 0 w 4939334"/>
              <a:gd name="connsiteY0" fmla="*/ 278295 h 955771"/>
              <a:gd name="connsiteX1" fmla="*/ 316935 w 4939334"/>
              <a:gd name="connsiteY1" fmla="*/ 38955 h 955771"/>
              <a:gd name="connsiteX2" fmla="*/ 4939334 w 4939334"/>
              <a:gd name="connsiteY2" fmla="*/ 0 h 955771"/>
              <a:gd name="connsiteX3" fmla="*/ 4939334 w 4939334"/>
              <a:gd name="connsiteY3" fmla="*/ 955771 h 955771"/>
              <a:gd name="connsiteX4" fmla="*/ 0 w 4939334"/>
              <a:gd name="connsiteY4" fmla="*/ 955771 h 955771"/>
              <a:gd name="connsiteX5" fmla="*/ 0 w 4939334"/>
              <a:gd name="connsiteY5" fmla="*/ 278295 h 955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39334" h="955771">
                <a:moveTo>
                  <a:pt x="0" y="278295"/>
                </a:moveTo>
                <a:lnTo>
                  <a:pt x="316935" y="38955"/>
                </a:lnTo>
                <a:lnTo>
                  <a:pt x="4939334" y="0"/>
                </a:lnTo>
                <a:lnTo>
                  <a:pt x="4939334" y="955771"/>
                </a:lnTo>
                <a:lnTo>
                  <a:pt x="0" y="955771"/>
                </a:lnTo>
                <a:lnTo>
                  <a:pt x="0" y="278295"/>
                </a:lnTo>
                <a:close/>
              </a:path>
            </a:pathLst>
          </a:custGeom>
          <a:solidFill>
            <a:srgbClr val="6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a:grpSpLocks/>
          </p:cNvGrpSpPr>
          <p:nvPr/>
        </p:nvGrpSpPr>
        <p:grpSpPr bwMode="auto">
          <a:xfrm>
            <a:off x="1352839" y="1223092"/>
            <a:ext cx="3015238" cy="1538096"/>
            <a:chOff x="2352675" y="950913"/>
            <a:chExt cx="2355850" cy="1201737"/>
          </a:xfrm>
          <a:solidFill>
            <a:srgbClr val="C00000"/>
          </a:solidFill>
        </p:grpSpPr>
        <p:sp>
          <p:nvSpPr>
            <p:cNvPr id="15" name="Freeform 6"/>
            <p:cNvSpPr>
              <a:spLocks/>
            </p:cNvSpPr>
            <p:nvPr/>
          </p:nvSpPr>
          <p:spPr bwMode="auto">
            <a:xfrm>
              <a:off x="2555875" y="1778000"/>
              <a:ext cx="3175" cy="17462"/>
            </a:xfrm>
            <a:custGeom>
              <a:avLst/>
              <a:gdLst>
                <a:gd name="T0" fmla="*/ 10080625 w 1"/>
                <a:gd name="T1" fmla="*/ 0 h 5"/>
                <a:gd name="T2" fmla="*/ 0 w 1"/>
                <a:gd name="T3" fmla="*/ 60984289 h 5"/>
                <a:gd name="T4" fmla="*/ 10080625 w 1"/>
                <a:gd name="T5" fmla="*/ 0 h 5"/>
                <a:gd name="T6" fmla="*/ 0 60000 65536"/>
                <a:gd name="T7" fmla="*/ 0 60000 65536"/>
                <a:gd name="T8" fmla="*/ 0 60000 65536"/>
              </a:gdLst>
              <a:ahLst/>
              <a:cxnLst>
                <a:cxn ang="T6">
                  <a:pos x="T0" y="T1"/>
                </a:cxn>
                <a:cxn ang="T7">
                  <a:pos x="T2" y="T3"/>
                </a:cxn>
                <a:cxn ang="T8">
                  <a:pos x="T4" y="T5"/>
                </a:cxn>
              </a:cxnLst>
              <a:rect l="0" t="0" r="r" b="b"/>
              <a:pathLst>
                <a:path w="1" h="5">
                  <a:moveTo>
                    <a:pt x="1" y="0"/>
                  </a:moveTo>
                  <a:cubicBezTo>
                    <a:pt x="1" y="1"/>
                    <a:pt x="0" y="2"/>
                    <a:pt x="0" y="5"/>
                  </a:cubicBezTo>
                  <a:cubicBezTo>
                    <a:pt x="0" y="4"/>
                    <a:pt x="0"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6" name="Freeform 7"/>
            <p:cNvSpPr>
              <a:spLocks noEditPoints="1"/>
            </p:cNvSpPr>
            <p:nvPr/>
          </p:nvSpPr>
          <p:spPr bwMode="auto">
            <a:xfrm>
              <a:off x="2352675" y="1146175"/>
              <a:ext cx="1184275" cy="1006475"/>
            </a:xfrm>
            <a:custGeom>
              <a:avLst/>
              <a:gdLst>
                <a:gd name="T0" fmla="*/ 2147483647 w 345"/>
                <a:gd name="T1" fmla="*/ 2147483647 h 293"/>
                <a:gd name="T2" fmla="*/ 2147483647 w 345"/>
                <a:gd name="T3" fmla="*/ 1864352382 h 293"/>
                <a:gd name="T4" fmla="*/ 223882898 w 345"/>
                <a:gd name="T5" fmla="*/ 672582930 h 293"/>
                <a:gd name="T6" fmla="*/ 365281900 w 345"/>
                <a:gd name="T7" fmla="*/ 330391735 h 293"/>
                <a:gd name="T8" fmla="*/ 70699501 w 345"/>
                <a:gd name="T9" fmla="*/ 342191195 h 293"/>
                <a:gd name="T10" fmla="*/ 0 w 345"/>
                <a:gd name="T11" fmla="*/ 2147483647 h 293"/>
                <a:gd name="T12" fmla="*/ 153183397 w 345"/>
                <a:gd name="T13" fmla="*/ 2147483647 h 293"/>
                <a:gd name="T14" fmla="*/ 2147483647 w 345"/>
                <a:gd name="T15" fmla="*/ 2147483647 h 293"/>
                <a:gd name="T16" fmla="*/ 2147483647 w 345"/>
                <a:gd name="T17" fmla="*/ 2147483647 h 293"/>
                <a:gd name="T18" fmla="*/ 624514549 w 345"/>
                <a:gd name="T19" fmla="*/ 2147483647 h 293"/>
                <a:gd name="T20" fmla="*/ 836613052 w 345"/>
                <a:gd name="T21" fmla="*/ 2147483647 h 293"/>
                <a:gd name="T22" fmla="*/ 695214050 w 345"/>
                <a:gd name="T23" fmla="*/ 2147483647 h 293"/>
                <a:gd name="T24" fmla="*/ 636298943 w 345"/>
                <a:gd name="T25" fmla="*/ 2147483647 h 293"/>
                <a:gd name="T26" fmla="*/ 648079905 w 345"/>
                <a:gd name="T27" fmla="*/ 2076746088 h 293"/>
                <a:gd name="T28" fmla="*/ 718782839 w 345"/>
                <a:gd name="T29" fmla="*/ 2100345007 h 293"/>
                <a:gd name="T30" fmla="*/ 860181841 w 345"/>
                <a:gd name="T31" fmla="*/ 2123943926 h 293"/>
                <a:gd name="T32" fmla="*/ 836613052 w 345"/>
                <a:gd name="T33" fmla="*/ 2147483647 h 293"/>
                <a:gd name="T34" fmla="*/ 1119414489 w 345"/>
                <a:gd name="T35" fmla="*/ 2147483647 h 293"/>
                <a:gd name="T36" fmla="*/ 930881342 w 345"/>
                <a:gd name="T37" fmla="*/ 2147483647 h 293"/>
                <a:gd name="T38" fmla="*/ 1013365238 w 345"/>
                <a:gd name="T39" fmla="*/ 2147483647 h 293"/>
                <a:gd name="T40" fmla="*/ 1025146199 w 345"/>
                <a:gd name="T41" fmla="*/ 2147483647 h 293"/>
                <a:gd name="T42" fmla="*/ 1095845701 w 345"/>
                <a:gd name="T43" fmla="*/ 2147483647 h 293"/>
                <a:gd name="T44" fmla="*/ 1154764240 w 345"/>
                <a:gd name="T45" fmla="*/ 2147483647 h 293"/>
                <a:gd name="T46" fmla="*/ 1190113991 w 345"/>
                <a:gd name="T47" fmla="*/ 1970547517 h 293"/>
                <a:gd name="T48" fmla="*/ 1213679347 w 345"/>
                <a:gd name="T49" fmla="*/ 1840753463 h 293"/>
                <a:gd name="T50" fmla="*/ 1355078349 w 345"/>
                <a:gd name="T51" fmla="*/ 1864352382 h 293"/>
                <a:gd name="T52" fmla="*/ 1402212494 w 345"/>
                <a:gd name="T53" fmla="*/ 2017748790 h 293"/>
                <a:gd name="T54" fmla="*/ 1307947637 w 345"/>
                <a:gd name="T55" fmla="*/ 2076746088 h 293"/>
                <a:gd name="T56" fmla="*/ 1661445143 w 345"/>
                <a:gd name="T57" fmla="*/ 2147483647 h 293"/>
                <a:gd name="T58" fmla="*/ 1484696390 w 345"/>
                <a:gd name="T59" fmla="*/ 2147483647 h 293"/>
                <a:gd name="T60" fmla="*/ 1378647138 w 345"/>
                <a:gd name="T61" fmla="*/ 2147483647 h 293"/>
                <a:gd name="T62" fmla="*/ 1472911995 w 345"/>
                <a:gd name="T63" fmla="*/ 2147483647 h 293"/>
                <a:gd name="T64" fmla="*/ 1685010499 w 345"/>
                <a:gd name="T65" fmla="*/ 2147483647 h 293"/>
                <a:gd name="T66" fmla="*/ 1661445143 w 345"/>
                <a:gd name="T67" fmla="*/ 2147483647 h 293"/>
                <a:gd name="T68" fmla="*/ 2003161687 w 345"/>
                <a:gd name="T69" fmla="*/ 2147483647 h 293"/>
                <a:gd name="T70" fmla="*/ 1861762684 w 345"/>
                <a:gd name="T71" fmla="*/ 2147483647 h 293"/>
                <a:gd name="T72" fmla="*/ 1802844145 w 345"/>
                <a:gd name="T73" fmla="*/ 2147483647 h 293"/>
                <a:gd name="T74" fmla="*/ 1814628539 w 345"/>
                <a:gd name="T75" fmla="*/ 2112144466 h 293"/>
                <a:gd name="T76" fmla="*/ 1956027542 w 345"/>
                <a:gd name="T77" fmla="*/ 2135743385 h 293"/>
                <a:gd name="T78" fmla="*/ 1944243147 w 345"/>
                <a:gd name="T79" fmla="*/ 2147483647 h 293"/>
                <a:gd name="T80" fmla="*/ 1779278789 w 345"/>
                <a:gd name="T81" fmla="*/ 2147483647 h 293"/>
                <a:gd name="T82" fmla="*/ 1779278789 w 345"/>
                <a:gd name="T83" fmla="*/ 2147483647 h 293"/>
                <a:gd name="T84" fmla="*/ 1779278789 w 345"/>
                <a:gd name="T85" fmla="*/ 2147483647 h 29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45" h="293">
                  <a:moveTo>
                    <a:pt x="253" y="219"/>
                  </a:moveTo>
                  <a:cubicBezTo>
                    <a:pt x="330" y="219"/>
                    <a:pt x="330" y="219"/>
                    <a:pt x="330" y="219"/>
                  </a:cubicBezTo>
                  <a:cubicBezTo>
                    <a:pt x="334" y="216"/>
                    <a:pt x="339" y="213"/>
                    <a:pt x="345" y="209"/>
                  </a:cubicBezTo>
                  <a:cubicBezTo>
                    <a:pt x="290" y="210"/>
                    <a:pt x="233" y="158"/>
                    <a:pt x="233" y="158"/>
                  </a:cubicBezTo>
                  <a:cubicBezTo>
                    <a:pt x="203" y="127"/>
                    <a:pt x="167" y="119"/>
                    <a:pt x="107" y="107"/>
                  </a:cubicBezTo>
                  <a:cubicBezTo>
                    <a:pt x="48" y="94"/>
                    <a:pt x="27" y="77"/>
                    <a:pt x="19" y="57"/>
                  </a:cubicBezTo>
                  <a:cubicBezTo>
                    <a:pt x="22" y="39"/>
                    <a:pt x="22" y="39"/>
                    <a:pt x="22" y="39"/>
                  </a:cubicBezTo>
                  <a:cubicBezTo>
                    <a:pt x="31" y="28"/>
                    <a:pt x="31" y="28"/>
                    <a:pt x="31" y="28"/>
                  </a:cubicBezTo>
                  <a:cubicBezTo>
                    <a:pt x="18" y="0"/>
                    <a:pt x="18" y="0"/>
                    <a:pt x="18" y="0"/>
                  </a:cubicBezTo>
                  <a:cubicBezTo>
                    <a:pt x="6" y="29"/>
                    <a:pt x="6" y="29"/>
                    <a:pt x="6" y="29"/>
                  </a:cubicBezTo>
                  <a:cubicBezTo>
                    <a:pt x="16" y="37"/>
                    <a:pt x="16" y="37"/>
                    <a:pt x="16" y="37"/>
                  </a:cubicBezTo>
                  <a:cubicBezTo>
                    <a:pt x="0" y="289"/>
                    <a:pt x="0" y="289"/>
                    <a:pt x="0" y="289"/>
                  </a:cubicBezTo>
                  <a:cubicBezTo>
                    <a:pt x="12" y="292"/>
                    <a:pt x="12" y="292"/>
                    <a:pt x="12" y="292"/>
                  </a:cubicBezTo>
                  <a:cubicBezTo>
                    <a:pt x="12" y="292"/>
                    <a:pt x="12" y="292"/>
                    <a:pt x="13" y="286"/>
                  </a:cubicBezTo>
                  <a:cubicBezTo>
                    <a:pt x="49" y="293"/>
                    <a:pt x="182" y="253"/>
                    <a:pt x="198" y="238"/>
                  </a:cubicBezTo>
                  <a:cubicBezTo>
                    <a:pt x="211" y="203"/>
                    <a:pt x="211" y="203"/>
                    <a:pt x="211" y="203"/>
                  </a:cubicBezTo>
                  <a:cubicBezTo>
                    <a:pt x="248" y="205"/>
                    <a:pt x="248" y="205"/>
                    <a:pt x="248" y="205"/>
                  </a:cubicBezTo>
                  <a:cubicBezTo>
                    <a:pt x="256" y="207"/>
                    <a:pt x="255" y="212"/>
                    <a:pt x="253" y="219"/>
                  </a:cubicBezTo>
                  <a:close/>
                  <a:moveTo>
                    <a:pt x="52" y="194"/>
                  </a:moveTo>
                  <a:cubicBezTo>
                    <a:pt x="52" y="191"/>
                    <a:pt x="52" y="190"/>
                    <a:pt x="53" y="189"/>
                  </a:cubicBezTo>
                  <a:cubicBezTo>
                    <a:pt x="52" y="192"/>
                    <a:pt x="52" y="193"/>
                    <a:pt x="52" y="194"/>
                  </a:cubicBezTo>
                  <a:close/>
                  <a:moveTo>
                    <a:pt x="71" y="192"/>
                  </a:moveTo>
                  <a:cubicBezTo>
                    <a:pt x="65" y="191"/>
                    <a:pt x="65" y="191"/>
                    <a:pt x="65" y="191"/>
                  </a:cubicBezTo>
                  <a:cubicBezTo>
                    <a:pt x="59" y="190"/>
                    <a:pt x="59" y="190"/>
                    <a:pt x="59" y="190"/>
                  </a:cubicBezTo>
                  <a:cubicBezTo>
                    <a:pt x="53" y="188"/>
                    <a:pt x="53" y="188"/>
                    <a:pt x="53" y="188"/>
                  </a:cubicBezTo>
                  <a:cubicBezTo>
                    <a:pt x="54" y="182"/>
                    <a:pt x="54" y="182"/>
                    <a:pt x="54" y="182"/>
                  </a:cubicBezTo>
                  <a:cubicBezTo>
                    <a:pt x="43" y="174"/>
                    <a:pt x="43" y="174"/>
                    <a:pt x="43" y="174"/>
                  </a:cubicBezTo>
                  <a:cubicBezTo>
                    <a:pt x="55" y="176"/>
                    <a:pt x="55" y="176"/>
                    <a:pt x="55" y="176"/>
                  </a:cubicBezTo>
                  <a:cubicBezTo>
                    <a:pt x="57" y="170"/>
                    <a:pt x="57" y="170"/>
                    <a:pt x="57" y="170"/>
                  </a:cubicBezTo>
                  <a:cubicBezTo>
                    <a:pt x="61" y="178"/>
                    <a:pt x="61" y="178"/>
                    <a:pt x="61" y="178"/>
                  </a:cubicBezTo>
                  <a:cubicBezTo>
                    <a:pt x="67" y="179"/>
                    <a:pt x="67" y="179"/>
                    <a:pt x="67" y="179"/>
                  </a:cubicBezTo>
                  <a:cubicBezTo>
                    <a:pt x="73" y="180"/>
                    <a:pt x="73" y="180"/>
                    <a:pt x="73" y="180"/>
                  </a:cubicBezTo>
                  <a:cubicBezTo>
                    <a:pt x="66" y="185"/>
                    <a:pt x="66" y="185"/>
                    <a:pt x="66" y="185"/>
                  </a:cubicBezTo>
                  <a:cubicBezTo>
                    <a:pt x="71" y="192"/>
                    <a:pt x="71" y="192"/>
                    <a:pt x="71" y="192"/>
                  </a:cubicBezTo>
                  <a:close/>
                  <a:moveTo>
                    <a:pt x="98" y="210"/>
                  </a:moveTo>
                  <a:cubicBezTo>
                    <a:pt x="95" y="222"/>
                    <a:pt x="95" y="222"/>
                    <a:pt x="95" y="222"/>
                  </a:cubicBezTo>
                  <a:cubicBezTo>
                    <a:pt x="86" y="208"/>
                    <a:pt x="86" y="208"/>
                    <a:pt x="86" y="208"/>
                  </a:cubicBezTo>
                  <a:cubicBezTo>
                    <a:pt x="79" y="213"/>
                    <a:pt x="79" y="213"/>
                    <a:pt x="79" y="213"/>
                  </a:cubicBezTo>
                  <a:cubicBezTo>
                    <a:pt x="80" y="207"/>
                    <a:pt x="80" y="207"/>
                    <a:pt x="80" y="207"/>
                  </a:cubicBezTo>
                  <a:cubicBezTo>
                    <a:pt x="86" y="208"/>
                    <a:pt x="86" y="208"/>
                    <a:pt x="86" y="208"/>
                  </a:cubicBezTo>
                  <a:cubicBezTo>
                    <a:pt x="75" y="199"/>
                    <a:pt x="75" y="199"/>
                    <a:pt x="75" y="199"/>
                  </a:cubicBezTo>
                  <a:cubicBezTo>
                    <a:pt x="87" y="202"/>
                    <a:pt x="87" y="202"/>
                    <a:pt x="87" y="202"/>
                  </a:cubicBezTo>
                  <a:cubicBezTo>
                    <a:pt x="94" y="197"/>
                    <a:pt x="94" y="197"/>
                    <a:pt x="94" y="197"/>
                  </a:cubicBezTo>
                  <a:cubicBezTo>
                    <a:pt x="93" y="203"/>
                    <a:pt x="93" y="203"/>
                    <a:pt x="93" y="203"/>
                  </a:cubicBezTo>
                  <a:cubicBezTo>
                    <a:pt x="105" y="206"/>
                    <a:pt x="105" y="206"/>
                    <a:pt x="105" y="206"/>
                  </a:cubicBezTo>
                  <a:cubicBezTo>
                    <a:pt x="98" y="210"/>
                    <a:pt x="98" y="210"/>
                    <a:pt x="98" y="210"/>
                  </a:cubicBezTo>
                  <a:close/>
                  <a:moveTo>
                    <a:pt x="91" y="184"/>
                  </a:moveTo>
                  <a:cubicBezTo>
                    <a:pt x="101" y="167"/>
                    <a:pt x="101" y="167"/>
                    <a:pt x="101" y="167"/>
                  </a:cubicBezTo>
                  <a:cubicBezTo>
                    <a:pt x="78" y="156"/>
                    <a:pt x="78" y="156"/>
                    <a:pt x="78" y="156"/>
                  </a:cubicBezTo>
                  <a:cubicBezTo>
                    <a:pt x="103" y="156"/>
                    <a:pt x="103" y="156"/>
                    <a:pt x="103" y="156"/>
                  </a:cubicBezTo>
                  <a:cubicBezTo>
                    <a:pt x="107" y="138"/>
                    <a:pt x="107" y="138"/>
                    <a:pt x="107" y="138"/>
                  </a:cubicBezTo>
                  <a:cubicBezTo>
                    <a:pt x="115" y="158"/>
                    <a:pt x="115" y="158"/>
                    <a:pt x="115" y="158"/>
                  </a:cubicBezTo>
                  <a:cubicBezTo>
                    <a:pt x="140" y="157"/>
                    <a:pt x="140" y="157"/>
                    <a:pt x="140" y="157"/>
                  </a:cubicBezTo>
                  <a:cubicBezTo>
                    <a:pt x="119" y="171"/>
                    <a:pt x="119" y="171"/>
                    <a:pt x="119" y="171"/>
                  </a:cubicBezTo>
                  <a:cubicBezTo>
                    <a:pt x="128" y="186"/>
                    <a:pt x="128" y="186"/>
                    <a:pt x="128" y="186"/>
                  </a:cubicBezTo>
                  <a:cubicBezTo>
                    <a:pt x="111" y="176"/>
                    <a:pt x="111" y="176"/>
                    <a:pt x="111" y="176"/>
                  </a:cubicBezTo>
                  <a:cubicBezTo>
                    <a:pt x="91" y="184"/>
                    <a:pt x="91" y="184"/>
                    <a:pt x="91" y="184"/>
                  </a:cubicBezTo>
                  <a:close/>
                  <a:moveTo>
                    <a:pt x="141" y="213"/>
                  </a:moveTo>
                  <a:cubicBezTo>
                    <a:pt x="135" y="212"/>
                    <a:pt x="135" y="212"/>
                    <a:pt x="135" y="212"/>
                  </a:cubicBezTo>
                  <a:cubicBezTo>
                    <a:pt x="126" y="223"/>
                    <a:pt x="126" y="223"/>
                    <a:pt x="126" y="223"/>
                  </a:cubicBezTo>
                  <a:cubicBezTo>
                    <a:pt x="123" y="209"/>
                    <a:pt x="123" y="209"/>
                    <a:pt x="123" y="209"/>
                  </a:cubicBezTo>
                  <a:cubicBezTo>
                    <a:pt x="117" y="208"/>
                    <a:pt x="117" y="208"/>
                    <a:pt x="117" y="208"/>
                  </a:cubicBezTo>
                  <a:cubicBezTo>
                    <a:pt x="124" y="204"/>
                    <a:pt x="124" y="204"/>
                    <a:pt x="124" y="204"/>
                  </a:cubicBezTo>
                  <a:cubicBezTo>
                    <a:pt x="125" y="198"/>
                    <a:pt x="125" y="198"/>
                    <a:pt x="125" y="198"/>
                  </a:cubicBezTo>
                  <a:cubicBezTo>
                    <a:pt x="130" y="205"/>
                    <a:pt x="130" y="205"/>
                    <a:pt x="130" y="205"/>
                  </a:cubicBezTo>
                  <a:cubicBezTo>
                    <a:pt x="143" y="201"/>
                    <a:pt x="143" y="201"/>
                    <a:pt x="143" y="201"/>
                  </a:cubicBezTo>
                  <a:cubicBezTo>
                    <a:pt x="136" y="206"/>
                    <a:pt x="136" y="206"/>
                    <a:pt x="136" y="206"/>
                  </a:cubicBezTo>
                  <a:cubicBezTo>
                    <a:pt x="141" y="213"/>
                    <a:pt x="141" y="213"/>
                    <a:pt x="141" y="213"/>
                  </a:cubicBezTo>
                  <a:close/>
                  <a:moveTo>
                    <a:pt x="171" y="189"/>
                  </a:moveTo>
                  <a:cubicBezTo>
                    <a:pt x="170" y="195"/>
                    <a:pt x="170" y="195"/>
                    <a:pt x="170" y="195"/>
                  </a:cubicBezTo>
                  <a:cubicBezTo>
                    <a:pt x="164" y="193"/>
                    <a:pt x="164" y="193"/>
                    <a:pt x="164" y="193"/>
                  </a:cubicBezTo>
                  <a:cubicBezTo>
                    <a:pt x="158" y="192"/>
                    <a:pt x="158" y="192"/>
                    <a:pt x="158" y="192"/>
                  </a:cubicBezTo>
                  <a:cubicBezTo>
                    <a:pt x="152" y="191"/>
                    <a:pt x="152" y="191"/>
                    <a:pt x="152" y="191"/>
                  </a:cubicBezTo>
                  <a:cubicBezTo>
                    <a:pt x="153" y="185"/>
                    <a:pt x="153" y="185"/>
                    <a:pt x="153" y="185"/>
                  </a:cubicBezTo>
                  <a:cubicBezTo>
                    <a:pt x="148" y="178"/>
                    <a:pt x="148" y="178"/>
                    <a:pt x="148" y="178"/>
                  </a:cubicBezTo>
                  <a:cubicBezTo>
                    <a:pt x="154" y="179"/>
                    <a:pt x="154" y="179"/>
                    <a:pt x="154" y="179"/>
                  </a:cubicBezTo>
                  <a:cubicBezTo>
                    <a:pt x="162" y="174"/>
                    <a:pt x="162" y="174"/>
                    <a:pt x="162" y="174"/>
                  </a:cubicBezTo>
                  <a:cubicBezTo>
                    <a:pt x="166" y="181"/>
                    <a:pt x="166" y="181"/>
                    <a:pt x="166" y="181"/>
                  </a:cubicBezTo>
                  <a:cubicBezTo>
                    <a:pt x="172" y="183"/>
                    <a:pt x="172" y="183"/>
                    <a:pt x="172" y="183"/>
                  </a:cubicBezTo>
                  <a:cubicBezTo>
                    <a:pt x="165" y="187"/>
                    <a:pt x="165" y="187"/>
                    <a:pt x="165" y="187"/>
                  </a:cubicBezTo>
                  <a:cubicBezTo>
                    <a:pt x="171" y="189"/>
                    <a:pt x="171" y="189"/>
                    <a:pt x="171" y="189"/>
                  </a:cubicBezTo>
                  <a:close/>
                  <a:moveTo>
                    <a:pt x="151" y="197"/>
                  </a:moveTo>
                  <a:cubicBezTo>
                    <a:pt x="151" y="197"/>
                    <a:pt x="151" y="197"/>
                    <a:pt x="151" y="196"/>
                  </a:cubicBezTo>
                  <a:cubicBezTo>
                    <a:pt x="151" y="196"/>
                    <a:pt x="151" y="196"/>
                    <a:pt x="151" y="197"/>
                  </a:cubicBezTo>
                  <a:close/>
                  <a:moveTo>
                    <a:pt x="151" y="195"/>
                  </a:moveTo>
                  <a:cubicBezTo>
                    <a:pt x="151" y="194"/>
                    <a:pt x="151" y="194"/>
                    <a:pt x="151" y="193"/>
                  </a:cubicBezTo>
                  <a:cubicBezTo>
                    <a:pt x="151" y="193"/>
                    <a:pt x="151" y="194"/>
                    <a:pt x="151" y="1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7" name="Freeform 8"/>
            <p:cNvSpPr>
              <a:spLocks/>
            </p:cNvSpPr>
            <p:nvPr/>
          </p:nvSpPr>
          <p:spPr bwMode="auto">
            <a:xfrm>
              <a:off x="3536950" y="1843088"/>
              <a:ext cx="34925" cy="20637"/>
            </a:xfrm>
            <a:custGeom>
              <a:avLst/>
              <a:gdLst>
                <a:gd name="T0" fmla="*/ 121975563 w 10"/>
                <a:gd name="T1" fmla="*/ 0 h 6"/>
                <a:gd name="T2" fmla="*/ 0 w 10"/>
                <a:gd name="T3" fmla="*/ 70980962 h 6"/>
                <a:gd name="T4" fmla="*/ 97580450 w 10"/>
                <a:gd name="T5" fmla="*/ 70980962 h 6"/>
                <a:gd name="T6" fmla="*/ 121975563 w 1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 h="6">
                  <a:moveTo>
                    <a:pt x="10" y="0"/>
                  </a:moveTo>
                  <a:cubicBezTo>
                    <a:pt x="6" y="2"/>
                    <a:pt x="3" y="4"/>
                    <a:pt x="0" y="6"/>
                  </a:cubicBezTo>
                  <a:cubicBezTo>
                    <a:pt x="3" y="6"/>
                    <a:pt x="5" y="6"/>
                    <a:pt x="8" y="6"/>
                  </a:cubicBezTo>
                  <a:cubicBezTo>
                    <a:pt x="10" y="0"/>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8" name="Freeform 9"/>
            <p:cNvSpPr>
              <a:spLocks noEditPoints="1"/>
            </p:cNvSpPr>
            <p:nvPr/>
          </p:nvSpPr>
          <p:spPr bwMode="auto">
            <a:xfrm>
              <a:off x="2428875" y="1054100"/>
              <a:ext cx="1651000" cy="844550"/>
            </a:xfrm>
            <a:custGeom>
              <a:avLst/>
              <a:gdLst>
                <a:gd name="T0" fmla="*/ 1095687351 w 481"/>
                <a:gd name="T1" fmla="*/ 1520444052 h 246"/>
                <a:gd name="T2" fmla="*/ 1508042622 w 481"/>
                <a:gd name="T3" fmla="*/ 1614734969 h 246"/>
                <a:gd name="T4" fmla="*/ 1861490486 w 481"/>
                <a:gd name="T5" fmla="*/ 1685454016 h 246"/>
                <a:gd name="T6" fmla="*/ 2002872378 w 481"/>
                <a:gd name="T7" fmla="*/ 1709025887 h 246"/>
                <a:gd name="T8" fmla="*/ 2144250838 w 481"/>
                <a:gd name="T9" fmla="*/ 1744383694 h 246"/>
                <a:gd name="T10" fmla="*/ 2147483647 w 481"/>
                <a:gd name="T11" fmla="*/ 2062617687 h 246"/>
                <a:gd name="T12" fmla="*/ 2147483647 w 481"/>
                <a:gd name="T13" fmla="*/ 2147483647 h 246"/>
                <a:gd name="T14" fmla="*/ 2147483647 w 481"/>
                <a:gd name="T15" fmla="*/ 2147483647 h 246"/>
                <a:gd name="T16" fmla="*/ 2147483647 w 481"/>
                <a:gd name="T17" fmla="*/ 2147483647 h 246"/>
                <a:gd name="T18" fmla="*/ 2147483647 w 481"/>
                <a:gd name="T19" fmla="*/ 2147483647 h 246"/>
                <a:gd name="T20" fmla="*/ 2147483647 w 481"/>
                <a:gd name="T21" fmla="*/ 2147483647 h 246"/>
                <a:gd name="T22" fmla="*/ 2147483647 w 481"/>
                <a:gd name="T23" fmla="*/ 2147483647 h 246"/>
                <a:gd name="T24" fmla="*/ 2147483647 w 481"/>
                <a:gd name="T25" fmla="*/ 2147483647 h 246"/>
                <a:gd name="T26" fmla="*/ 2147483647 w 481"/>
                <a:gd name="T27" fmla="*/ 1815102740 h 246"/>
                <a:gd name="T28" fmla="*/ 2147483647 w 481"/>
                <a:gd name="T29" fmla="*/ 1202210059 h 246"/>
                <a:gd name="T30" fmla="*/ 1649424514 w 481"/>
                <a:gd name="T31" fmla="*/ 612892682 h 246"/>
                <a:gd name="T32" fmla="*/ 1614077324 w 481"/>
                <a:gd name="T33" fmla="*/ 459668653 h 246"/>
                <a:gd name="T34" fmla="*/ 1708331919 w 481"/>
                <a:gd name="T35" fmla="*/ 330019928 h 246"/>
                <a:gd name="T36" fmla="*/ 1555169919 w 481"/>
                <a:gd name="T37" fmla="*/ 0 h 246"/>
                <a:gd name="T38" fmla="*/ 1413791459 w 481"/>
                <a:gd name="T39" fmla="*/ 341805864 h 246"/>
                <a:gd name="T40" fmla="*/ 1543389811 w 481"/>
                <a:gd name="T41" fmla="*/ 436096782 h 246"/>
                <a:gd name="T42" fmla="*/ 1484478973 w 481"/>
                <a:gd name="T43" fmla="*/ 1379005959 h 246"/>
                <a:gd name="T44" fmla="*/ 0 w 481"/>
                <a:gd name="T45" fmla="*/ 777902646 h 246"/>
                <a:gd name="T46" fmla="*/ 1095687351 w 481"/>
                <a:gd name="T47" fmla="*/ 1520444052 h 246"/>
                <a:gd name="T48" fmla="*/ 2147483647 w 481"/>
                <a:gd name="T49" fmla="*/ 1885821787 h 246"/>
                <a:gd name="T50" fmla="*/ 2147483647 w 481"/>
                <a:gd name="T51" fmla="*/ 1897607722 h 246"/>
                <a:gd name="T52" fmla="*/ 2147483647 w 481"/>
                <a:gd name="T53" fmla="*/ 1756169629 h 246"/>
                <a:gd name="T54" fmla="*/ 2147483647 w 481"/>
                <a:gd name="T55" fmla="*/ 1909393658 h 246"/>
                <a:gd name="T56" fmla="*/ 2147483647 w 481"/>
                <a:gd name="T57" fmla="*/ 1944751465 h 246"/>
                <a:gd name="T58" fmla="*/ 2147483647 w 481"/>
                <a:gd name="T59" fmla="*/ 1991898640 h 246"/>
                <a:gd name="T60" fmla="*/ 2147483647 w 481"/>
                <a:gd name="T61" fmla="*/ 2062617687 h 246"/>
                <a:gd name="T62" fmla="*/ 2147483647 w 481"/>
                <a:gd name="T63" fmla="*/ 2050831751 h 246"/>
                <a:gd name="T64" fmla="*/ 2147483647 w 481"/>
                <a:gd name="T65" fmla="*/ 1980112704 h 246"/>
                <a:gd name="T66" fmla="*/ 2147483647 w 481"/>
                <a:gd name="T67" fmla="*/ 2039045815 h 246"/>
                <a:gd name="T68" fmla="*/ 2147483647 w 481"/>
                <a:gd name="T69" fmla="*/ 2027256447 h 246"/>
                <a:gd name="T70" fmla="*/ 2147483647 w 481"/>
                <a:gd name="T71" fmla="*/ 1968326769 h 246"/>
                <a:gd name="T72" fmla="*/ 2147483647 w 481"/>
                <a:gd name="T73" fmla="*/ 1862249916 h 246"/>
                <a:gd name="T74" fmla="*/ 2147483647 w 481"/>
                <a:gd name="T75" fmla="*/ 1885821787 h 246"/>
                <a:gd name="T76" fmla="*/ 2147483647 w 481"/>
                <a:gd name="T77" fmla="*/ 1602949034 h 246"/>
                <a:gd name="T78" fmla="*/ 2147483647 w 481"/>
                <a:gd name="T79" fmla="*/ 1414367198 h 246"/>
                <a:gd name="T80" fmla="*/ 2147483647 w 481"/>
                <a:gd name="T81" fmla="*/ 1650092776 h 246"/>
                <a:gd name="T82" fmla="*/ 2147483647 w 481"/>
                <a:gd name="T83" fmla="*/ 1626520905 h 246"/>
                <a:gd name="T84" fmla="*/ 2147483647 w 481"/>
                <a:gd name="T85" fmla="*/ 1732597758 h 246"/>
                <a:gd name="T86" fmla="*/ 2147483647 w 481"/>
                <a:gd name="T87" fmla="*/ 1968326769 h 246"/>
                <a:gd name="T88" fmla="*/ 2147483647 w 481"/>
                <a:gd name="T89" fmla="*/ 1850460547 h 246"/>
                <a:gd name="T90" fmla="*/ 2147483647 w 481"/>
                <a:gd name="T91" fmla="*/ 1897607722 h 246"/>
                <a:gd name="T92" fmla="*/ 2147483647 w 481"/>
                <a:gd name="T93" fmla="*/ 1815102740 h 246"/>
                <a:gd name="T94" fmla="*/ 2147483647 w 481"/>
                <a:gd name="T95" fmla="*/ 1744383694 h 246"/>
                <a:gd name="T96" fmla="*/ 2147483647 w 481"/>
                <a:gd name="T97" fmla="*/ 1638306840 h 246"/>
                <a:gd name="T98" fmla="*/ 2147483647 w 481"/>
                <a:gd name="T99" fmla="*/ 1602949034 h 2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81" h="246">
                  <a:moveTo>
                    <a:pt x="93" y="129"/>
                  </a:moveTo>
                  <a:cubicBezTo>
                    <a:pt x="105" y="131"/>
                    <a:pt x="118" y="128"/>
                    <a:pt x="128" y="137"/>
                  </a:cubicBezTo>
                  <a:cubicBezTo>
                    <a:pt x="140" y="139"/>
                    <a:pt x="152" y="142"/>
                    <a:pt x="158" y="143"/>
                  </a:cubicBezTo>
                  <a:cubicBezTo>
                    <a:pt x="164" y="144"/>
                    <a:pt x="164" y="144"/>
                    <a:pt x="170" y="145"/>
                  </a:cubicBezTo>
                  <a:cubicBezTo>
                    <a:pt x="176" y="147"/>
                    <a:pt x="182" y="148"/>
                    <a:pt x="182" y="148"/>
                  </a:cubicBezTo>
                  <a:cubicBezTo>
                    <a:pt x="199" y="158"/>
                    <a:pt x="209" y="166"/>
                    <a:pt x="220" y="175"/>
                  </a:cubicBezTo>
                  <a:cubicBezTo>
                    <a:pt x="225" y="182"/>
                    <a:pt x="252" y="200"/>
                    <a:pt x="280" y="212"/>
                  </a:cubicBezTo>
                  <a:cubicBezTo>
                    <a:pt x="286" y="214"/>
                    <a:pt x="286" y="214"/>
                    <a:pt x="286" y="214"/>
                  </a:cubicBezTo>
                  <a:cubicBezTo>
                    <a:pt x="297" y="222"/>
                    <a:pt x="315" y="226"/>
                    <a:pt x="334" y="224"/>
                  </a:cubicBezTo>
                  <a:cubicBezTo>
                    <a:pt x="353" y="222"/>
                    <a:pt x="366" y="218"/>
                    <a:pt x="366" y="218"/>
                  </a:cubicBezTo>
                  <a:cubicBezTo>
                    <a:pt x="355" y="229"/>
                    <a:pt x="341" y="237"/>
                    <a:pt x="328" y="246"/>
                  </a:cubicBezTo>
                  <a:cubicBezTo>
                    <a:pt x="438" y="246"/>
                    <a:pt x="438" y="246"/>
                    <a:pt x="438" y="246"/>
                  </a:cubicBezTo>
                  <a:cubicBezTo>
                    <a:pt x="451" y="229"/>
                    <a:pt x="481" y="205"/>
                    <a:pt x="481" y="205"/>
                  </a:cubicBezTo>
                  <a:cubicBezTo>
                    <a:pt x="422" y="218"/>
                    <a:pt x="355" y="154"/>
                    <a:pt x="355" y="154"/>
                  </a:cubicBezTo>
                  <a:cubicBezTo>
                    <a:pt x="323" y="128"/>
                    <a:pt x="289" y="115"/>
                    <a:pt x="229" y="102"/>
                  </a:cubicBezTo>
                  <a:cubicBezTo>
                    <a:pt x="145" y="90"/>
                    <a:pt x="139" y="58"/>
                    <a:pt x="140" y="52"/>
                  </a:cubicBezTo>
                  <a:cubicBezTo>
                    <a:pt x="137" y="39"/>
                    <a:pt x="137" y="39"/>
                    <a:pt x="137" y="39"/>
                  </a:cubicBezTo>
                  <a:cubicBezTo>
                    <a:pt x="145" y="28"/>
                    <a:pt x="145" y="28"/>
                    <a:pt x="145" y="28"/>
                  </a:cubicBezTo>
                  <a:cubicBezTo>
                    <a:pt x="132" y="0"/>
                    <a:pt x="132" y="0"/>
                    <a:pt x="132" y="0"/>
                  </a:cubicBezTo>
                  <a:cubicBezTo>
                    <a:pt x="120" y="29"/>
                    <a:pt x="120" y="29"/>
                    <a:pt x="120" y="29"/>
                  </a:cubicBezTo>
                  <a:cubicBezTo>
                    <a:pt x="131" y="37"/>
                    <a:pt x="131" y="37"/>
                    <a:pt x="131" y="37"/>
                  </a:cubicBezTo>
                  <a:cubicBezTo>
                    <a:pt x="126" y="117"/>
                    <a:pt x="126" y="117"/>
                    <a:pt x="126" y="117"/>
                  </a:cubicBezTo>
                  <a:cubicBezTo>
                    <a:pt x="0" y="66"/>
                    <a:pt x="0" y="66"/>
                    <a:pt x="0" y="66"/>
                  </a:cubicBezTo>
                  <a:cubicBezTo>
                    <a:pt x="4" y="79"/>
                    <a:pt x="15" y="112"/>
                    <a:pt x="93" y="129"/>
                  </a:cubicBezTo>
                  <a:close/>
                  <a:moveTo>
                    <a:pt x="267" y="160"/>
                  </a:moveTo>
                  <a:cubicBezTo>
                    <a:pt x="273" y="161"/>
                    <a:pt x="273" y="161"/>
                    <a:pt x="273" y="161"/>
                  </a:cubicBezTo>
                  <a:cubicBezTo>
                    <a:pt x="275" y="149"/>
                    <a:pt x="275" y="149"/>
                    <a:pt x="275" y="149"/>
                  </a:cubicBezTo>
                  <a:cubicBezTo>
                    <a:pt x="279" y="162"/>
                    <a:pt x="279" y="162"/>
                    <a:pt x="279" y="162"/>
                  </a:cubicBezTo>
                  <a:cubicBezTo>
                    <a:pt x="290" y="165"/>
                    <a:pt x="290" y="165"/>
                    <a:pt x="290" y="165"/>
                  </a:cubicBezTo>
                  <a:cubicBezTo>
                    <a:pt x="283" y="169"/>
                    <a:pt x="283" y="169"/>
                    <a:pt x="283" y="169"/>
                  </a:cubicBezTo>
                  <a:cubicBezTo>
                    <a:pt x="282" y="175"/>
                    <a:pt x="282" y="175"/>
                    <a:pt x="282" y="175"/>
                  </a:cubicBezTo>
                  <a:cubicBezTo>
                    <a:pt x="276" y="174"/>
                    <a:pt x="276" y="174"/>
                    <a:pt x="276" y="174"/>
                  </a:cubicBezTo>
                  <a:cubicBezTo>
                    <a:pt x="277" y="168"/>
                    <a:pt x="277" y="168"/>
                    <a:pt x="277" y="168"/>
                  </a:cubicBezTo>
                  <a:cubicBezTo>
                    <a:pt x="270" y="173"/>
                    <a:pt x="270" y="173"/>
                    <a:pt x="270" y="173"/>
                  </a:cubicBezTo>
                  <a:cubicBezTo>
                    <a:pt x="264" y="172"/>
                    <a:pt x="264" y="172"/>
                    <a:pt x="264" y="172"/>
                  </a:cubicBezTo>
                  <a:cubicBezTo>
                    <a:pt x="271" y="167"/>
                    <a:pt x="271" y="167"/>
                    <a:pt x="271" y="167"/>
                  </a:cubicBezTo>
                  <a:cubicBezTo>
                    <a:pt x="261" y="158"/>
                    <a:pt x="261" y="158"/>
                    <a:pt x="261" y="158"/>
                  </a:cubicBezTo>
                  <a:cubicBezTo>
                    <a:pt x="267" y="160"/>
                    <a:pt x="267" y="160"/>
                    <a:pt x="267" y="160"/>
                  </a:cubicBezTo>
                  <a:close/>
                  <a:moveTo>
                    <a:pt x="216" y="136"/>
                  </a:moveTo>
                  <a:cubicBezTo>
                    <a:pt x="225" y="120"/>
                    <a:pt x="225" y="120"/>
                    <a:pt x="225" y="120"/>
                  </a:cubicBezTo>
                  <a:cubicBezTo>
                    <a:pt x="233" y="140"/>
                    <a:pt x="233" y="140"/>
                    <a:pt x="233" y="140"/>
                  </a:cubicBezTo>
                  <a:cubicBezTo>
                    <a:pt x="253" y="138"/>
                    <a:pt x="253" y="138"/>
                    <a:pt x="253" y="138"/>
                  </a:cubicBezTo>
                  <a:cubicBezTo>
                    <a:pt x="238" y="147"/>
                    <a:pt x="238" y="147"/>
                    <a:pt x="238" y="147"/>
                  </a:cubicBezTo>
                  <a:cubicBezTo>
                    <a:pt x="240" y="167"/>
                    <a:pt x="240" y="167"/>
                    <a:pt x="240" y="167"/>
                  </a:cubicBezTo>
                  <a:cubicBezTo>
                    <a:pt x="224" y="157"/>
                    <a:pt x="224" y="157"/>
                    <a:pt x="224" y="157"/>
                  </a:cubicBezTo>
                  <a:cubicBezTo>
                    <a:pt x="216" y="161"/>
                    <a:pt x="216" y="161"/>
                    <a:pt x="216" y="161"/>
                  </a:cubicBezTo>
                  <a:cubicBezTo>
                    <a:pt x="212" y="154"/>
                    <a:pt x="212" y="154"/>
                    <a:pt x="212" y="154"/>
                  </a:cubicBezTo>
                  <a:cubicBezTo>
                    <a:pt x="213" y="148"/>
                    <a:pt x="213" y="148"/>
                    <a:pt x="213" y="148"/>
                  </a:cubicBezTo>
                  <a:cubicBezTo>
                    <a:pt x="196" y="139"/>
                    <a:pt x="196" y="139"/>
                    <a:pt x="196" y="139"/>
                  </a:cubicBezTo>
                  <a:lnTo>
                    <a:pt x="216"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9" name="Freeform 10"/>
            <p:cNvSpPr>
              <a:spLocks noEditPoints="1"/>
            </p:cNvSpPr>
            <p:nvPr/>
          </p:nvSpPr>
          <p:spPr bwMode="auto">
            <a:xfrm>
              <a:off x="2898775" y="950913"/>
              <a:ext cx="1809750" cy="947737"/>
            </a:xfrm>
            <a:custGeom>
              <a:avLst/>
              <a:gdLst>
                <a:gd name="T0" fmla="*/ 1733537890 w 527"/>
                <a:gd name="T1" fmla="*/ 1615393680 h 276"/>
                <a:gd name="T2" fmla="*/ 2004770308 w 527"/>
                <a:gd name="T3" fmla="*/ 1745096296 h 276"/>
                <a:gd name="T4" fmla="*/ 2147483647 w 527"/>
                <a:gd name="T5" fmla="*/ 2147483647 h 276"/>
                <a:gd name="T6" fmla="*/ 2147483647 w 527"/>
                <a:gd name="T7" fmla="*/ 2147483647 h 276"/>
                <a:gd name="T8" fmla="*/ 2147483647 w 527"/>
                <a:gd name="T9" fmla="*/ 2147483647 h 276"/>
                <a:gd name="T10" fmla="*/ 2147483647 w 527"/>
                <a:gd name="T11" fmla="*/ 2147483647 h 276"/>
                <a:gd name="T12" fmla="*/ 2147483647 w 527"/>
                <a:gd name="T13" fmla="*/ 2147483647 h 276"/>
                <a:gd name="T14" fmla="*/ 2147483647 w 527"/>
                <a:gd name="T15" fmla="*/ 2147483647 h 276"/>
                <a:gd name="T16" fmla="*/ 2147483647 w 527"/>
                <a:gd name="T17" fmla="*/ 2147483647 h 276"/>
                <a:gd name="T18" fmla="*/ 2147483647 w 527"/>
                <a:gd name="T19" fmla="*/ 1815843489 h 276"/>
                <a:gd name="T20" fmla="*/ 2147483647 w 527"/>
                <a:gd name="T21" fmla="*/ 1131955096 h 276"/>
                <a:gd name="T22" fmla="*/ 1804293278 w 527"/>
                <a:gd name="T23" fmla="*/ 613141199 h 276"/>
                <a:gd name="T24" fmla="*/ 1804293278 w 527"/>
                <a:gd name="T25" fmla="*/ 601349428 h 276"/>
                <a:gd name="T26" fmla="*/ 2147483647 w 527"/>
                <a:gd name="T27" fmla="*/ 1131955096 h 276"/>
                <a:gd name="T28" fmla="*/ 1851466970 w 527"/>
                <a:gd name="T29" fmla="*/ 400899619 h 276"/>
                <a:gd name="T30" fmla="*/ 1639193940 w 527"/>
                <a:gd name="T31" fmla="*/ 353735968 h 276"/>
                <a:gd name="T32" fmla="*/ 1698160197 w 527"/>
                <a:gd name="T33" fmla="*/ 1462107521 h 276"/>
                <a:gd name="T34" fmla="*/ 1096729104 w 527"/>
                <a:gd name="T35" fmla="*/ 1485691064 h 276"/>
                <a:gd name="T36" fmla="*/ 2147483647 w 527"/>
                <a:gd name="T37" fmla="*/ 2004501527 h 276"/>
                <a:gd name="T38" fmla="*/ 2147483647 w 527"/>
                <a:gd name="T39" fmla="*/ 1980917985 h 276"/>
                <a:gd name="T40" fmla="*/ 2147483647 w 527"/>
                <a:gd name="T41" fmla="*/ 1921962562 h 276"/>
                <a:gd name="T42" fmla="*/ 2147483647 w 527"/>
                <a:gd name="T43" fmla="*/ 2098832263 h 276"/>
                <a:gd name="T44" fmla="*/ 2147483647 w 527"/>
                <a:gd name="T45" fmla="*/ 2145995914 h 276"/>
                <a:gd name="T46" fmla="*/ 2147483647 w 527"/>
                <a:gd name="T47" fmla="*/ 2063456949 h 276"/>
                <a:gd name="T48" fmla="*/ 2147483647 w 527"/>
                <a:gd name="T49" fmla="*/ 2122412372 h 276"/>
                <a:gd name="T50" fmla="*/ 2147483647 w 527"/>
                <a:gd name="T51" fmla="*/ 1957337876 h 276"/>
                <a:gd name="T52" fmla="*/ 2147483647 w 527"/>
                <a:gd name="T53" fmla="*/ 1697929211 h 276"/>
                <a:gd name="T54" fmla="*/ 2147483647 w 527"/>
                <a:gd name="T55" fmla="*/ 1733304524 h 276"/>
                <a:gd name="T56" fmla="*/ 2147483647 w 527"/>
                <a:gd name="T57" fmla="*/ 1815843489 h 276"/>
                <a:gd name="T58" fmla="*/ 2147483647 w 527"/>
                <a:gd name="T59" fmla="*/ 1945546105 h 276"/>
                <a:gd name="T60" fmla="*/ 2147483647 w 527"/>
                <a:gd name="T61" fmla="*/ 1980917985 h 276"/>
                <a:gd name="T62" fmla="*/ 2147483647 w 527"/>
                <a:gd name="T63" fmla="*/ 1733304524 h 276"/>
                <a:gd name="T64" fmla="*/ 1768915584 w 527"/>
                <a:gd name="T65" fmla="*/ 742843815 h 276"/>
                <a:gd name="T66" fmla="*/ 1768915584 w 527"/>
                <a:gd name="T67" fmla="*/ 742843815 h 2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27" h="276">
                  <a:moveTo>
                    <a:pt x="93" y="126"/>
                  </a:moveTo>
                  <a:cubicBezTo>
                    <a:pt x="111" y="130"/>
                    <a:pt x="129" y="134"/>
                    <a:pt x="147" y="137"/>
                  </a:cubicBezTo>
                  <a:cubicBezTo>
                    <a:pt x="153" y="139"/>
                    <a:pt x="153" y="139"/>
                    <a:pt x="153" y="139"/>
                  </a:cubicBezTo>
                  <a:cubicBezTo>
                    <a:pt x="159" y="140"/>
                    <a:pt x="165" y="141"/>
                    <a:pt x="170" y="148"/>
                  </a:cubicBezTo>
                  <a:cubicBezTo>
                    <a:pt x="187" y="152"/>
                    <a:pt x="210" y="163"/>
                    <a:pt x="225" y="179"/>
                  </a:cubicBezTo>
                  <a:cubicBezTo>
                    <a:pt x="225" y="179"/>
                    <a:pt x="236" y="187"/>
                    <a:pt x="247" y="196"/>
                  </a:cubicBezTo>
                  <a:cubicBezTo>
                    <a:pt x="253" y="197"/>
                    <a:pt x="257" y="204"/>
                    <a:pt x="263" y="206"/>
                  </a:cubicBezTo>
                  <a:cubicBezTo>
                    <a:pt x="269" y="207"/>
                    <a:pt x="269" y="207"/>
                    <a:pt x="269" y="207"/>
                  </a:cubicBezTo>
                  <a:cubicBezTo>
                    <a:pt x="269" y="207"/>
                    <a:pt x="274" y="214"/>
                    <a:pt x="280" y="215"/>
                  </a:cubicBezTo>
                  <a:cubicBezTo>
                    <a:pt x="286" y="217"/>
                    <a:pt x="286" y="217"/>
                    <a:pt x="286" y="217"/>
                  </a:cubicBezTo>
                  <a:cubicBezTo>
                    <a:pt x="298" y="219"/>
                    <a:pt x="310" y="222"/>
                    <a:pt x="315" y="223"/>
                  </a:cubicBezTo>
                  <a:cubicBezTo>
                    <a:pt x="321" y="224"/>
                    <a:pt x="321" y="224"/>
                    <a:pt x="327" y="226"/>
                  </a:cubicBezTo>
                  <a:cubicBezTo>
                    <a:pt x="345" y="229"/>
                    <a:pt x="364" y="227"/>
                    <a:pt x="372" y="222"/>
                  </a:cubicBezTo>
                  <a:cubicBezTo>
                    <a:pt x="352" y="240"/>
                    <a:pt x="337" y="258"/>
                    <a:pt x="322" y="276"/>
                  </a:cubicBezTo>
                  <a:cubicBezTo>
                    <a:pt x="441" y="276"/>
                    <a:pt x="441" y="276"/>
                    <a:pt x="441" y="276"/>
                  </a:cubicBezTo>
                  <a:cubicBezTo>
                    <a:pt x="441" y="276"/>
                    <a:pt x="441" y="275"/>
                    <a:pt x="441" y="275"/>
                  </a:cubicBezTo>
                  <a:cubicBezTo>
                    <a:pt x="442" y="275"/>
                    <a:pt x="442" y="276"/>
                    <a:pt x="442" y="276"/>
                  </a:cubicBezTo>
                  <a:cubicBezTo>
                    <a:pt x="449" y="276"/>
                    <a:pt x="449" y="276"/>
                    <a:pt x="449" y="276"/>
                  </a:cubicBezTo>
                  <a:cubicBezTo>
                    <a:pt x="467" y="246"/>
                    <a:pt x="527" y="193"/>
                    <a:pt x="527" y="193"/>
                  </a:cubicBezTo>
                  <a:cubicBezTo>
                    <a:pt x="468" y="206"/>
                    <a:pt x="426" y="203"/>
                    <a:pt x="374" y="154"/>
                  </a:cubicBezTo>
                  <a:cubicBezTo>
                    <a:pt x="337" y="122"/>
                    <a:pt x="301" y="114"/>
                    <a:pt x="242" y="101"/>
                  </a:cubicBezTo>
                  <a:cubicBezTo>
                    <a:pt x="236" y="100"/>
                    <a:pt x="224" y="98"/>
                    <a:pt x="218" y="96"/>
                  </a:cubicBezTo>
                  <a:cubicBezTo>
                    <a:pt x="235" y="106"/>
                    <a:pt x="235" y="106"/>
                    <a:pt x="235" y="106"/>
                  </a:cubicBezTo>
                  <a:cubicBezTo>
                    <a:pt x="164" y="91"/>
                    <a:pt x="152" y="58"/>
                    <a:pt x="153" y="52"/>
                  </a:cubicBezTo>
                  <a:cubicBezTo>
                    <a:pt x="151" y="48"/>
                    <a:pt x="149" y="46"/>
                    <a:pt x="148" y="44"/>
                  </a:cubicBezTo>
                  <a:cubicBezTo>
                    <a:pt x="148" y="44"/>
                    <a:pt x="148" y="44"/>
                    <a:pt x="153" y="51"/>
                  </a:cubicBezTo>
                  <a:cubicBezTo>
                    <a:pt x="153" y="52"/>
                    <a:pt x="153" y="52"/>
                    <a:pt x="153" y="52"/>
                  </a:cubicBezTo>
                  <a:cubicBezTo>
                    <a:pt x="160" y="63"/>
                    <a:pt x="177" y="83"/>
                    <a:pt x="218" y="96"/>
                  </a:cubicBezTo>
                  <a:cubicBezTo>
                    <a:pt x="149" y="38"/>
                    <a:pt x="149" y="38"/>
                    <a:pt x="149" y="38"/>
                  </a:cubicBezTo>
                  <a:cubicBezTo>
                    <a:pt x="157" y="34"/>
                    <a:pt x="157" y="34"/>
                    <a:pt x="157" y="34"/>
                  </a:cubicBezTo>
                  <a:cubicBezTo>
                    <a:pt x="145" y="0"/>
                    <a:pt x="145" y="0"/>
                    <a:pt x="145" y="0"/>
                  </a:cubicBezTo>
                  <a:cubicBezTo>
                    <a:pt x="139" y="30"/>
                    <a:pt x="139" y="30"/>
                    <a:pt x="139" y="30"/>
                  </a:cubicBezTo>
                  <a:cubicBezTo>
                    <a:pt x="142" y="43"/>
                    <a:pt x="142" y="43"/>
                    <a:pt x="142" y="43"/>
                  </a:cubicBezTo>
                  <a:cubicBezTo>
                    <a:pt x="144" y="124"/>
                    <a:pt x="144" y="124"/>
                    <a:pt x="144" y="124"/>
                  </a:cubicBezTo>
                  <a:cubicBezTo>
                    <a:pt x="0" y="69"/>
                    <a:pt x="0" y="69"/>
                    <a:pt x="0" y="69"/>
                  </a:cubicBezTo>
                  <a:cubicBezTo>
                    <a:pt x="3" y="82"/>
                    <a:pt x="22" y="111"/>
                    <a:pt x="93" y="126"/>
                  </a:cubicBezTo>
                  <a:close/>
                  <a:moveTo>
                    <a:pt x="307" y="171"/>
                  </a:moveTo>
                  <a:cubicBezTo>
                    <a:pt x="304" y="171"/>
                    <a:pt x="303" y="171"/>
                    <a:pt x="302" y="170"/>
                  </a:cubicBezTo>
                  <a:cubicBezTo>
                    <a:pt x="305" y="171"/>
                    <a:pt x="307" y="171"/>
                    <a:pt x="307" y="171"/>
                  </a:cubicBezTo>
                  <a:close/>
                  <a:moveTo>
                    <a:pt x="290" y="168"/>
                  </a:moveTo>
                  <a:cubicBezTo>
                    <a:pt x="296" y="169"/>
                    <a:pt x="296" y="169"/>
                    <a:pt x="296" y="169"/>
                  </a:cubicBezTo>
                  <a:cubicBezTo>
                    <a:pt x="297" y="163"/>
                    <a:pt x="297" y="163"/>
                    <a:pt x="297" y="163"/>
                  </a:cubicBezTo>
                  <a:cubicBezTo>
                    <a:pt x="302" y="170"/>
                    <a:pt x="302" y="170"/>
                    <a:pt x="302" y="170"/>
                  </a:cubicBezTo>
                  <a:cubicBezTo>
                    <a:pt x="306" y="178"/>
                    <a:pt x="306" y="178"/>
                    <a:pt x="306" y="178"/>
                  </a:cubicBezTo>
                  <a:cubicBezTo>
                    <a:pt x="305" y="183"/>
                    <a:pt x="305" y="183"/>
                    <a:pt x="305" y="183"/>
                  </a:cubicBezTo>
                  <a:cubicBezTo>
                    <a:pt x="299" y="182"/>
                    <a:pt x="299" y="182"/>
                    <a:pt x="299" y="182"/>
                  </a:cubicBezTo>
                  <a:cubicBezTo>
                    <a:pt x="301" y="176"/>
                    <a:pt x="301" y="176"/>
                    <a:pt x="301" y="176"/>
                  </a:cubicBezTo>
                  <a:cubicBezTo>
                    <a:pt x="295" y="175"/>
                    <a:pt x="295" y="175"/>
                    <a:pt x="295" y="175"/>
                  </a:cubicBezTo>
                  <a:cubicBezTo>
                    <a:pt x="293" y="181"/>
                    <a:pt x="293" y="181"/>
                    <a:pt x="293" y="181"/>
                  </a:cubicBezTo>
                  <a:cubicBezTo>
                    <a:pt x="287" y="180"/>
                    <a:pt x="287" y="180"/>
                    <a:pt x="287" y="180"/>
                  </a:cubicBezTo>
                  <a:cubicBezTo>
                    <a:pt x="289" y="174"/>
                    <a:pt x="289" y="174"/>
                    <a:pt x="289" y="174"/>
                  </a:cubicBezTo>
                  <a:cubicBezTo>
                    <a:pt x="284" y="166"/>
                    <a:pt x="284" y="166"/>
                    <a:pt x="284" y="166"/>
                  </a:cubicBezTo>
                  <a:cubicBezTo>
                    <a:pt x="290" y="168"/>
                    <a:pt x="290" y="168"/>
                    <a:pt x="290" y="168"/>
                  </a:cubicBezTo>
                  <a:close/>
                  <a:moveTo>
                    <a:pt x="239" y="144"/>
                  </a:moveTo>
                  <a:cubicBezTo>
                    <a:pt x="243" y="127"/>
                    <a:pt x="243" y="127"/>
                    <a:pt x="243" y="127"/>
                  </a:cubicBezTo>
                  <a:cubicBezTo>
                    <a:pt x="251" y="147"/>
                    <a:pt x="251" y="147"/>
                    <a:pt x="251" y="147"/>
                  </a:cubicBezTo>
                  <a:cubicBezTo>
                    <a:pt x="276" y="146"/>
                    <a:pt x="276" y="146"/>
                    <a:pt x="276" y="146"/>
                  </a:cubicBezTo>
                  <a:cubicBezTo>
                    <a:pt x="255" y="154"/>
                    <a:pt x="255" y="154"/>
                    <a:pt x="255" y="154"/>
                  </a:cubicBezTo>
                  <a:cubicBezTo>
                    <a:pt x="264" y="175"/>
                    <a:pt x="264" y="175"/>
                    <a:pt x="264" y="175"/>
                  </a:cubicBezTo>
                  <a:cubicBezTo>
                    <a:pt x="247" y="165"/>
                    <a:pt x="247" y="165"/>
                    <a:pt x="247" y="165"/>
                  </a:cubicBezTo>
                  <a:cubicBezTo>
                    <a:pt x="240" y="170"/>
                    <a:pt x="240" y="170"/>
                    <a:pt x="240" y="170"/>
                  </a:cubicBezTo>
                  <a:cubicBezTo>
                    <a:pt x="234" y="168"/>
                    <a:pt x="234" y="168"/>
                    <a:pt x="234" y="168"/>
                  </a:cubicBezTo>
                  <a:cubicBezTo>
                    <a:pt x="236" y="156"/>
                    <a:pt x="236" y="156"/>
                    <a:pt x="236" y="156"/>
                  </a:cubicBezTo>
                  <a:cubicBezTo>
                    <a:pt x="220" y="147"/>
                    <a:pt x="220" y="147"/>
                    <a:pt x="220" y="147"/>
                  </a:cubicBezTo>
                  <a:lnTo>
                    <a:pt x="239" y="144"/>
                  </a:lnTo>
                  <a:close/>
                  <a:moveTo>
                    <a:pt x="150" y="63"/>
                  </a:moveTo>
                  <a:cubicBezTo>
                    <a:pt x="148" y="131"/>
                    <a:pt x="148" y="131"/>
                    <a:pt x="148" y="131"/>
                  </a:cubicBezTo>
                  <a:cubicBezTo>
                    <a:pt x="146" y="112"/>
                    <a:pt x="148" y="75"/>
                    <a:pt x="15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nvGrpSpPr>
          <p:cNvPr id="46" name="组合 4067"/>
          <p:cNvGrpSpPr>
            <a:grpSpLocks/>
          </p:cNvGrpSpPr>
          <p:nvPr/>
        </p:nvGrpSpPr>
        <p:grpSpPr bwMode="auto">
          <a:xfrm>
            <a:off x="2082861" y="2622300"/>
            <a:ext cx="608076" cy="582900"/>
            <a:chOff x="313408" y="4675360"/>
            <a:chExt cx="451600" cy="417004"/>
          </a:xfrm>
        </p:grpSpPr>
        <p:pic>
          <p:nvPicPr>
            <p:cNvPr id="47" name="Picture 39" descr="E:\迅雷下载\logo\徽章副本.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408" y="4675360"/>
              <a:ext cx="388582" cy="417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 name="直接连接符 47"/>
            <p:cNvCxnSpPr/>
            <p:nvPr/>
          </p:nvCxnSpPr>
          <p:spPr>
            <a:xfrm>
              <a:off x="765008" y="4726184"/>
              <a:ext cx="0" cy="3255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59" name="Picture 7" descr="C:\Users\Administrator\Desktop\图片2.png"/>
          <p:cNvPicPr>
            <a:picLocks noChangeAspect="1" noChangeArrowheads="1"/>
          </p:cNvPicPr>
          <p:nvPr/>
        </p:nvPicPr>
        <p:blipFill>
          <a:blip r:embed="rId4">
            <a:extLst>
              <a:ext uri="{28A0092B-C50C-407E-A947-70E740481C1C}">
                <a14:useLocalDpi xmlns:a14="http://schemas.microsoft.com/office/drawing/2010/main" val="0"/>
              </a:ext>
            </a:extLst>
          </a:blip>
          <a:srcRect t="56134" r="46758" b="-2"/>
          <a:stretch>
            <a:fillRect/>
          </a:stretch>
        </p:blipFill>
        <p:spPr bwMode="auto">
          <a:xfrm>
            <a:off x="8803249"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7" descr="C:\Users\Administrator\Desktop\图片2.png"/>
          <p:cNvPicPr>
            <a:picLocks noChangeAspect="1" noChangeArrowheads="1"/>
          </p:cNvPicPr>
          <p:nvPr/>
        </p:nvPicPr>
        <p:blipFill rotWithShape="1">
          <a:blip r:embed="rId4">
            <a:extLst>
              <a:ext uri="{28A0092B-C50C-407E-A947-70E740481C1C}">
                <a14:useLocalDpi xmlns:a14="http://schemas.microsoft.com/office/drawing/2010/main" val="0"/>
              </a:ext>
            </a:extLst>
          </a:blip>
          <a:srcRect l="9377" t="10604" r="57728" b="45528"/>
          <a:stretch/>
        </p:blipFill>
        <p:spPr bwMode="auto">
          <a:xfrm flipH="1">
            <a:off x="6764384" y="2788233"/>
            <a:ext cx="868078" cy="681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TextBox 22"/>
          <p:cNvSpPr txBox="1">
            <a:spLocks noChangeArrowheads="1"/>
          </p:cNvSpPr>
          <p:nvPr/>
        </p:nvSpPr>
        <p:spPr bwMode="auto">
          <a:xfrm>
            <a:off x="2669584" y="2490799"/>
            <a:ext cx="4449540" cy="769441"/>
          </a:xfrm>
          <a:prstGeom prst="rect">
            <a:avLst/>
          </a:prstGeom>
          <a:noFill/>
          <a:extLst/>
        </p:spPr>
        <p:txBody>
          <a:bodyPr vert="horz" wrap="square">
            <a:spAutoFit/>
          </a:bodyPr>
          <a:lstStyle>
            <a:defPPr>
              <a:defRPr lang="zh-CN"/>
            </a:defPPr>
            <a:lvl1pPr algn="ctr" fontAlgn="auto">
              <a:spcBef>
                <a:spcPts val="0"/>
              </a:spcBef>
              <a:spcAft>
                <a:spcPts val="0"/>
              </a:spcAft>
              <a:defRPr sz="3200" b="0">
                <a:solidFill>
                  <a:schemeClr val="tx1">
                    <a:lumMod val="85000"/>
                    <a:lumOff val="15000"/>
                  </a:schemeClr>
                </a:solidFill>
                <a:effectLst/>
                <a:latin typeface="汉仪大宋简" panose="02010609000101010101" pitchFamily="49" charset="-122"/>
                <a:ea typeface="汉仪大宋简" panose="02010609000101010101" pitchFamily="49" charset="-122"/>
              </a:defRPr>
            </a:lvl1pPr>
          </a:lstStyle>
          <a:p>
            <a:pPr defTabSz="685800"/>
            <a:r>
              <a:rPr lang="zh-CN" altLang="en-US" sz="4400" dirty="0">
                <a:solidFill>
                  <a:schemeClr val="bg1"/>
                </a:solidFill>
                <a:effectLst>
                  <a:outerShdw blurRad="50800" dist="38100" dir="5400000" sx="101000" sy="101000" algn="t" rotWithShape="0">
                    <a:prstClr val="black">
                      <a:alpha val="40000"/>
                    </a:prstClr>
                  </a:outerShdw>
                </a:effectLst>
              </a:rPr>
              <a:t>政党</a:t>
            </a:r>
            <a:r>
              <a:rPr lang="zh-CN" altLang="en-US" sz="4400" dirty="0" smtClean="0">
                <a:solidFill>
                  <a:schemeClr val="bg1"/>
                </a:solidFill>
                <a:effectLst>
                  <a:outerShdw blurRad="50800" dist="38100" dir="5400000" sx="101000" sy="101000" algn="t" rotWithShape="0">
                    <a:prstClr val="black">
                      <a:alpha val="40000"/>
                    </a:prstClr>
                  </a:outerShdw>
                </a:effectLst>
              </a:rPr>
              <a:t>廉</a:t>
            </a:r>
            <a:r>
              <a:rPr lang="en-US" altLang="zh-CN" sz="4400" dirty="0" smtClean="0">
                <a:solidFill>
                  <a:schemeClr val="bg1"/>
                </a:solidFill>
                <a:effectLst>
                  <a:outerShdw blurRad="50800" dist="38100" dir="5400000" sx="101000" sy="101000" algn="t" rotWithShape="0">
                    <a:prstClr val="black">
                      <a:alpha val="40000"/>
                    </a:prstClr>
                  </a:outerShdw>
                </a:effectLst>
              </a:rPr>
              <a:t>,</a:t>
            </a:r>
            <a:r>
              <a:rPr lang="zh-CN" altLang="en-US" sz="4400" dirty="0" smtClean="0">
                <a:solidFill>
                  <a:schemeClr val="bg1"/>
                </a:solidFill>
                <a:effectLst>
                  <a:outerShdw blurRad="50800" dist="38100" dir="5400000" sx="101000" sy="101000" algn="t" rotWithShape="0">
                    <a:prstClr val="black">
                      <a:alpha val="40000"/>
                    </a:prstClr>
                  </a:outerShdw>
                </a:effectLst>
              </a:rPr>
              <a:t>中国心</a:t>
            </a:r>
            <a:r>
              <a:rPr lang="zh-CN" altLang="en-US" sz="4400" dirty="0">
                <a:solidFill>
                  <a:schemeClr val="bg1"/>
                </a:solidFill>
                <a:effectLst>
                  <a:outerShdw blurRad="50800" dist="38100" dir="5400000" sx="101000" sy="101000" algn="t" rotWithShape="0">
                    <a:prstClr val="black">
                      <a:alpha val="40000"/>
                    </a:prstClr>
                  </a:outerShdw>
                </a:effectLst>
              </a:rPr>
              <a:t>！</a:t>
            </a:r>
            <a:endParaRPr lang="en-US" altLang="zh-CN" sz="4400" dirty="0">
              <a:solidFill>
                <a:schemeClr val="bg1"/>
              </a:solidFill>
              <a:effectLst>
                <a:outerShdw blurRad="50800" dist="38100" dir="5400000" sx="101000" sy="101000" algn="t" rotWithShape="0">
                  <a:prstClr val="black">
                    <a:alpha val="40000"/>
                  </a:prstClr>
                </a:outerShdw>
              </a:effectLst>
            </a:endParaRPr>
          </a:p>
        </p:txBody>
      </p:sp>
    </p:spTree>
    <p:extLst>
      <p:ext uri="{BB962C8B-B14F-4D97-AF65-F5344CB8AC3E}">
        <p14:creationId xmlns:p14="http://schemas.microsoft.com/office/powerpoint/2010/main" val="8678143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组合 1"/>
          <p:cNvGrpSpPr>
            <a:grpSpLocks/>
          </p:cNvGrpSpPr>
          <p:nvPr/>
        </p:nvGrpSpPr>
        <p:grpSpPr bwMode="auto">
          <a:xfrm>
            <a:off x="1420285" y="1331384"/>
            <a:ext cx="5226049" cy="4358216"/>
            <a:chOff x="1065274" y="999016"/>
            <a:chExt cx="3918712" cy="3267572"/>
          </a:xfrm>
        </p:grpSpPr>
        <p:sp>
          <p:nvSpPr>
            <p:cNvPr id="28" name="任意多边形 27"/>
            <p:cNvSpPr/>
            <p:nvPr/>
          </p:nvSpPr>
          <p:spPr>
            <a:xfrm>
              <a:off x="1065274" y="999016"/>
              <a:ext cx="3918712" cy="3267572"/>
            </a:xfrm>
            <a:custGeom>
              <a:avLst/>
              <a:gdLst>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 fmla="*/ 0 w 3213100"/>
                <a:gd name="connsiteY0" fmla="*/ 2146300 h 2146300"/>
                <a:gd name="connsiteX1" fmla="*/ 2667000 w 3213100"/>
                <a:gd name="connsiteY1" fmla="*/ 279400 h 2146300"/>
                <a:gd name="connsiteX2" fmla="*/ 2667000 w 3213100"/>
                <a:gd name="connsiteY2" fmla="*/ 0 h 2146300"/>
                <a:gd name="connsiteX3" fmla="*/ 3213100 w 3213100"/>
                <a:gd name="connsiteY3" fmla="*/ 406400 h 2146300"/>
                <a:gd name="connsiteX4" fmla="*/ 2794000 w 3213100"/>
                <a:gd name="connsiteY4" fmla="*/ 1028700 h 2146300"/>
                <a:gd name="connsiteX5" fmla="*/ 2794000 w 3213100"/>
                <a:gd name="connsiteY5" fmla="*/ 800100 h 2146300"/>
                <a:gd name="connsiteX6" fmla="*/ 0 w 3213100"/>
                <a:gd name="connsiteY6" fmla="*/ 2146300 h 2146300"/>
                <a:gd name="connsiteX0" fmla="*/ 0 w 2377840"/>
                <a:gd name="connsiteY0" fmla="*/ 2791247 h 2791247"/>
                <a:gd name="connsiteX1" fmla="*/ 1831740 w 2377840"/>
                <a:gd name="connsiteY1" fmla="*/ 279400 h 2791247"/>
                <a:gd name="connsiteX2" fmla="*/ 1831740 w 2377840"/>
                <a:gd name="connsiteY2" fmla="*/ 0 h 2791247"/>
                <a:gd name="connsiteX3" fmla="*/ 2377840 w 2377840"/>
                <a:gd name="connsiteY3" fmla="*/ 406400 h 2791247"/>
                <a:gd name="connsiteX4" fmla="*/ 1958740 w 2377840"/>
                <a:gd name="connsiteY4" fmla="*/ 1028700 h 2791247"/>
                <a:gd name="connsiteX5" fmla="*/ 1958740 w 2377840"/>
                <a:gd name="connsiteY5" fmla="*/ 800100 h 2791247"/>
                <a:gd name="connsiteX6" fmla="*/ 0 w 2377840"/>
                <a:gd name="connsiteY6" fmla="*/ 2791247 h 2791247"/>
                <a:gd name="connsiteX0" fmla="*/ 30974 w 2408814"/>
                <a:gd name="connsiteY0" fmla="*/ 2791247 h 2791247"/>
                <a:gd name="connsiteX1" fmla="*/ 1862714 w 2408814"/>
                <a:gd name="connsiteY1" fmla="*/ 279400 h 2791247"/>
                <a:gd name="connsiteX2" fmla="*/ 1862714 w 2408814"/>
                <a:gd name="connsiteY2" fmla="*/ 0 h 2791247"/>
                <a:gd name="connsiteX3" fmla="*/ 2408814 w 2408814"/>
                <a:gd name="connsiteY3" fmla="*/ 406400 h 2791247"/>
                <a:gd name="connsiteX4" fmla="*/ 1989714 w 2408814"/>
                <a:gd name="connsiteY4" fmla="*/ 1028700 h 2791247"/>
                <a:gd name="connsiteX5" fmla="*/ 1989714 w 2408814"/>
                <a:gd name="connsiteY5" fmla="*/ 800100 h 2791247"/>
                <a:gd name="connsiteX6" fmla="*/ 30974 w 2408814"/>
                <a:gd name="connsiteY6" fmla="*/ 2791247 h 2791247"/>
                <a:gd name="connsiteX0" fmla="*/ 30974 w 2408814"/>
                <a:gd name="connsiteY0" fmla="*/ 2791247 h 2791247"/>
                <a:gd name="connsiteX1" fmla="*/ 1862714 w 2408814"/>
                <a:gd name="connsiteY1" fmla="*/ 279400 h 2791247"/>
                <a:gd name="connsiteX2" fmla="*/ 1862714 w 2408814"/>
                <a:gd name="connsiteY2" fmla="*/ 0 h 2791247"/>
                <a:gd name="connsiteX3" fmla="*/ 2408814 w 2408814"/>
                <a:gd name="connsiteY3" fmla="*/ 406400 h 2791247"/>
                <a:gd name="connsiteX4" fmla="*/ 1989714 w 2408814"/>
                <a:gd name="connsiteY4" fmla="*/ 1028700 h 2791247"/>
                <a:gd name="connsiteX5" fmla="*/ 1989714 w 2408814"/>
                <a:gd name="connsiteY5" fmla="*/ 800100 h 2791247"/>
                <a:gd name="connsiteX6" fmla="*/ 30974 w 2408814"/>
                <a:gd name="connsiteY6" fmla="*/ 2791247 h 2791247"/>
                <a:gd name="connsiteX0" fmla="*/ 30974 w 2408814"/>
                <a:gd name="connsiteY0" fmla="*/ 2791247 h 2791247"/>
                <a:gd name="connsiteX1" fmla="*/ 1862714 w 2408814"/>
                <a:gd name="connsiteY1" fmla="*/ 279400 h 2791247"/>
                <a:gd name="connsiteX2" fmla="*/ 1862714 w 2408814"/>
                <a:gd name="connsiteY2" fmla="*/ 0 h 2791247"/>
                <a:gd name="connsiteX3" fmla="*/ 2408814 w 2408814"/>
                <a:gd name="connsiteY3" fmla="*/ 406400 h 2791247"/>
                <a:gd name="connsiteX4" fmla="*/ 1989714 w 2408814"/>
                <a:gd name="connsiteY4" fmla="*/ 1028700 h 2791247"/>
                <a:gd name="connsiteX5" fmla="*/ 1989714 w 2408814"/>
                <a:gd name="connsiteY5" fmla="*/ 800100 h 2791247"/>
                <a:gd name="connsiteX6" fmla="*/ 30974 w 2408814"/>
                <a:gd name="connsiteY6" fmla="*/ 2791247 h 2791247"/>
                <a:gd name="connsiteX0" fmla="*/ 28845 w 2406685"/>
                <a:gd name="connsiteY0" fmla="*/ 2791247 h 2791247"/>
                <a:gd name="connsiteX1" fmla="*/ 1860585 w 2406685"/>
                <a:gd name="connsiteY1" fmla="*/ 279400 h 2791247"/>
                <a:gd name="connsiteX2" fmla="*/ 1860585 w 2406685"/>
                <a:gd name="connsiteY2" fmla="*/ 0 h 2791247"/>
                <a:gd name="connsiteX3" fmla="*/ 2406685 w 2406685"/>
                <a:gd name="connsiteY3" fmla="*/ 406400 h 2791247"/>
                <a:gd name="connsiteX4" fmla="*/ 1987585 w 2406685"/>
                <a:gd name="connsiteY4" fmla="*/ 1028700 h 2791247"/>
                <a:gd name="connsiteX5" fmla="*/ 1987585 w 2406685"/>
                <a:gd name="connsiteY5" fmla="*/ 800100 h 2791247"/>
                <a:gd name="connsiteX6" fmla="*/ 28845 w 2406685"/>
                <a:gd name="connsiteY6" fmla="*/ 2791247 h 2791247"/>
                <a:gd name="connsiteX0" fmla="*/ 28845 w 2406685"/>
                <a:gd name="connsiteY0" fmla="*/ 2791247 h 2791247"/>
                <a:gd name="connsiteX1" fmla="*/ 1860585 w 2406685"/>
                <a:gd name="connsiteY1" fmla="*/ 279400 h 2791247"/>
                <a:gd name="connsiteX2" fmla="*/ 1860585 w 2406685"/>
                <a:gd name="connsiteY2" fmla="*/ 0 h 2791247"/>
                <a:gd name="connsiteX3" fmla="*/ 2406685 w 2406685"/>
                <a:gd name="connsiteY3" fmla="*/ 406400 h 2791247"/>
                <a:gd name="connsiteX4" fmla="*/ 1987585 w 2406685"/>
                <a:gd name="connsiteY4" fmla="*/ 1028700 h 2791247"/>
                <a:gd name="connsiteX5" fmla="*/ 1892429 w 2406685"/>
                <a:gd name="connsiteY5" fmla="*/ 793756 h 2791247"/>
                <a:gd name="connsiteX6" fmla="*/ 28845 w 2406685"/>
                <a:gd name="connsiteY6" fmla="*/ 2791247 h 2791247"/>
                <a:gd name="connsiteX0" fmla="*/ 28845 w 2406685"/>
                <a:gd name="connsiteY0" fmla="*/ 2791247 h 2791247"/>
                <a:gd name="connsiteX1" fmla="*/ 1860585 w 2406685"/>
                <a:gd name="connsiteY1" fmla="*/ 279400 h 2791247"/>
                <a:gd name="connsiteX2" fmla="*/ 1860585 w 2406685"/>
                <a:gd name="connsiteY2" fmla="*/ 0 h 2791247"/>
                <a:gd name="connsiteX3" fmla="*/ 2406685 w 2406685"/>
                <a:gd name="connsiteY3" fmla="*/ 406400 h 2791247"/>
                <a:gd name="connsiteX4" fmla="*/ 1917804 w 2406685"/>
                <a:gd name="connsiteY4" fmla="*/ 1066763 h 2791247"/>
                <a:gd name="connsiteX5" fmla="*/ 1892429 w 2406685"/>
                <a:gd name="connsiteY5" fmla="*/ 793756 h 2791247"/>
                <a:gd name="connsiteX6" fmla="*/ 28845 w 2406685"/>
                <a:gd name="connsiteY6" fmla="*/ 2791247 h 2791247"/>
                <a:gd name="connsiteX0" fmla="*/ 28845 w 2406685"/>
                <a:gd name="connsiteY0" fmla="*/ 2791247 h 2791247"/>
                <a:gd name="connsiteX1" fmla="*/ 1860585 w 2406685"/>
                <a:gd name="connsiteY1" fmla="*/ 279400 h 2791247"/>
                <a:gd name="connsiteX2" fmla="*/ 1860585 w 2406685"/>
                <a:gd name="connsiteY2" fmla="*/ 0 h 2791247"/>
                <a:gd name="connsiteX3" fmla="*/ 2406685 w 2406685"/>
                <a:gd name="connsiteY3" fmla="*/ 406400 h 2791247"/>
                <a:gd name="connsiteX4" fmla="*/ 1924148 w 2406685"/>
                <a:gd name="connsiteY4" fmla="*/ 1104825 h 2791247"/>
                <a:gd name="connsiteX5" fmla="*/ 1892429 w 2406685"/>
                <a:gd name="connsiteY5" fmla="*/ 793756 h 2791247"/>
                <a:gd name="connsiteX6" fmla="*/ 28845 w 2406685"/>
                <a:gd name="connsiteY6" fmla="*/ 2791247 h 2791247"/>
                <a:gd name="connsiteX0" fmla="*/ 28845 w 2520872"/>
                <a:gd name="connsiteY0" fmla="*/ 2791247 h 2791247"/>
                <a:gd name="connsiteX1" fmla="*/ 1860585 w 2520872"/>
                <a:gd name="connsiteY1" fmla="*/ 279400 h 2791247"/>
                <a:gd name="connsiteX2" fmla="*/ 1860585 w 2520872"/>
                <a:gd name="connsiteY2" fmla="*/ 0 h 2791247"/>
                <a:gd name="connsiteX3" fmla="*/ 2520872 w 2520872"/>
                <a:gd name="connsiteY3" fmla="*/ 450806 h 2791247"/>
                <a:gd name="connsiteX4" fmla="*/ 1924148 w 2520872"/>
                <a:gd name="connsiteY4" fmla="*/ 1104825 h 2791247"/>
                <a:gd name="connsiteX5" fmla="*/ 1892429 w 2520872"/>
                <a:gd name="connsiteY5" fmla="*/ 793756 h 2791247"/>
                <a:gd name="connsiteX6" fmla="*/ 28845 w 2520872"/>
                <a:gd name="connsiteY6" fmla="*/ 2791247 h 2791247"/>
                <a:gd name="connsiteX0" fmla="*/ 28845 w 2520872"/>
                <a:gd name="connsiteY0" fmla="*/ 2791247 h 2791247"/>
                <a:gd name="connsiteX1" fmla="*/ 1860585 w 2520872"/>
                <a:gd name="connsiteY1" fmla="*/ 279400 h 2791247"/>
                <a:gd name="connsiteX2" fmla="*/ 1860585 w 2520872"/>
                <a:gd name="connsiteY2" fmla="*/ 0 h 2791247"/>
                <a:gd name="connsiteX3" fmla="*/ 2520872 w 2520872"/>
                <a:gd name="connsiteY3" fmla="*/ 450806 h 2791247"/>
                <a:gd name="connsiteX4" fmla="*/ 1886086 w 2520872"/>
                <a:gd name="connsiteY4" fmla="*/ 1079450 h 2791247"/>
                <a:gd name="connsiteX5" fmla="*/ 1892429 w 2520872"/>
                <a:gd name="connsiteY5" fmla="*/ 793756 h 2791247"/>
                <a:gd name="connsiteX6" fmla="*/ 28845 w 2520872"/>
                <a:gd name="connsiteY6" fmla="*/ 2791247 h 2791247"/>
                <a:gd name="connsiteX0" fmla="*/ 28845 w 2520872"/>
                <a:gd name="connsiteY0" fmla="*/ 2791247 h 2791247"/>
                <a:gd name="connsiteX1" fmla="*/ 1860585 w 2520872"/>
                <a:gd name="connsiteY1" fmla="*/ 279400 h 2791247"/>
                <a:gd name="connsiteX2" fmla="*/ 1860585 w 2520872"/>
                <a:gd name="connsiteY2" fmla="*/ 0 h 2791247"/>
                <a:gd name="connsiteX3" fmla="*/ 2520872 w 2520872"/>
                <a:gd name="connsiteY3" fmla="*/ 450806 h 2791247"/>
                <a:gd name="connsiteX4" fmla="*/ 1886086 w 2520872"/>
                <a:gd name="connsiteY4" fmla="*/ 1098482 h 2791247"/>
                <a:gd name="connsiteX5" fmla="*/ 1892429 w 2520872"/>
                <a:gd name="connsiteY5" fmla="*/ 793756 h 2791247"/>
                <a:gd name="connsiteX6" fmla="*/ 28845 w 2520872"/>
                <a:gd name="connsiteY6" fmla="*/ 2791247 h 2791247"/>
                <a:gd name="connsiteX0" fmla="*/ 28845 w 2520872"/>
                <a:gd name="connsiteY0" fmla="*/ 2791247 h 2791247"/>
                <a:gd name="connsiteX1" fmla="*/ 1860585 w 2520872"/>
                <a:gd name="connsiteY1" fmla="*/ 279400 h 2791247"/>
                <a:gd name="connsiteX2" fmla="*/ 1860585 w 2520872"/>
                <a:gd name="connsiteY2" fmla="*/ 0 h 2791247"/>
                <a:gd name="connsiteX3" fmla="*/ 2520872 w 2520872"/>
                <a:gd name="connsiteY3" fmla="*/ 450806 h 2791247"/>
                <a:gd name="connsiteX4" fmla="*/ 1898774 w 2520872"/>
                <a:gd name="connsiteY4" fmla="*/ 1104826 h 2791247"/>
                <a:gd name="connsiteX5" fmla="*/ 1892429 w 2520872"/>
                <a:gd name="connsiteY5" fmla="*/ 793756 h 2791247"/>
                <a:gd name="connsiteX6" fmla="*/ 28845 w 2520872"/>
                <a:gd name="connsiteY6" fmla="*/ 2791247 h 2791247"/>
                <a:gd name="connsiteX0" fmla="*/ 28845 w 2520872"/>
                <a:gd name="connsiteY0" fmla="*/ 2791247 h 2791247"/>
                <a:gd name="connsiteX1" fmla="*/ 1860585 w 2520872"/>
                <a:gd name="connsiteY1" fmla="*/ 279400 h 2791247"/>
                <a:gd name="connsiteX2" fmla="*/ 1860585 w 2520872"/>
                <a:gd name="connsiteY2" fmla="*/ 0 h 2791247"/>
                <a:gd name="connsiteX3" fmla="*/ 2520872 w 2520872"/>
                <a:gd name="connsiteY3" fmla="*/ 450806 h 2791247"/>
                <a:gd name="connsiteX4" fmla="*/ 1898774 w 2520872"/>
                <a:gd name="connsiteY4" fmla="*/ 1104826 h 2791247"/>
                <a:gd name="connsiteX5" fmla="*/ 1892429 w 2520872"/>
                <a:gd name="connsiteY5" fmla="*/ 793756 h 2791247"/>
                <a:gd name="connsiteX6" fmla="*/ 28845 w 2520872"/>
                <a:gd name="connsiteY6" fmla="*/ 2791247 h 2791247"/>
                <a:gd name="connsiteX0" fmla="*/ 54202 w 2546229"/>
                <a:gd name="connsiteY0" fmla="*/ 2791247 h 2791247"/>
                <a:gd name="connsiteX1" fmla="*/ 1885942 w 2546229"/>
                <a:gd name="connsiteY1" fmla="*/ 279400 h 2791247"/>
                <a:gd name="connsiteX2" fmla="*/ 1885942 w 2546229"/>
                <a:gd name="connsiteY2" fmla="*/ 0 h 2791247"/>
                <a:gd name="connsiteX3" fmla="*/ 2546229 w 2546229"/>
                <a:gd name="connsiteY3" fmla="*/ 450806 h 2791247"/>
                <a:gd name="connsiteX4" fmla="*/ 1924131 w 2546229"/>
                <a:gd name="connsiteY4" fmla="*/ 1104826 h 2791247"/>
                <a:gd name="connsiteX5" fmla="*/ 1917786 w 2546229"/>
                <a:gd name="connsiteY5" fmla="*/ 793756 h 2791247"/>
                <a:gd name="connsiteX6" fmla="*/ 54202 w 2546229"/>
                <a:gd name="connsiteY6" fmla="*/ 2791247 h 2791247"/>
                <a:gd name="connsiteX0" fmla="*/ 33005 w 2525032"/>
                <a:gd name="connsiteY0" fmla="*/ 2791247 h 2791247"/>
                <a:gd name="connsiteX1" fmla="*/ 1864745 w 2525032"/>
                <a:gd name="connsiteY1" fmla="*/ 279400 h 2791247"/>
                <a:gd name="connsiteX2" fmla="*/ 1864745 w 2525032"/>
                <a:gd name="connsiteY2" fmla="*/ 0 h 2791247"/>
                <a:gd name="connsiteX3" fmla="*/ 2525032 w 2525032"/>
                <a:gd name="connsiteY3" fmla="*/ 450806 h 2791247"/>
                <a:gd name="connsiteX4" fmla="*/ 1902934 w 2525032"/>
                <a:gd name="connsiteY4" fmla="*/ 1104826 h 2791247"/>
                <a:gd name="connsiteX5" fmla="*/ 1896589 w 2525032"/>
                <a:gd name="connsiteY5" fmla="*/ 793756 h 2791247"/>
                <a:gd name="connsiteX6" fmla="*/ 33005 w 2525032"/>
                <a:gd name="connsiteY6" fmla="*/ 2791247 h 2791247"/>
                <a:gd name="connsiteX0" fmla="*/ 17588 w 2897981"/>
                <a:gd name="connsiteY0" fmla="*/ 2774284 h 2774284"/>
                <a:gd name="connsiteX1" fmla="*/ 2237694 w 2897981"/>
                <a:gd name="connsiteY1" fmla="*/ 279400 h 2774284"/>
                <a:gd name="connsiteX2" fmla="*/ 2237694 w 2897981"/>
                <a:gd name="connsiteY2" fmla="*/ 0 h 2774284"/>
                <a:gd name="connsiteX3" fmla="*/ 2897981 w 2897981"/>
                <a:gd name="connsiteY3" fmla="*/ 450806 h 2774284"/>
                <a:gd name="connsiteX4" fmla="*/ 2275883 w 2897981"/>
                <a:gd name="connsiteY4" fmla="*/ 1104826 h 2774284"/>
                <a:gd name="connsiteX5" fmla="*/ 2269538 w 2897981"/>
                <a:gd name="connsiteY5" fmla="*/ 793756 h 2774284"/>
                <a:gd name="connsiteX6" fmla="*/ 17588 w 2897981"/>
                <a:gd name="connsiteY6" fmla="*/ 2774284 h 2774284"/>
                <a:gd name="connsiteX0" fmla="*/ 17588 w 2897981"/>
                <a:gd name="connsiteY0" fmla="*/ 2774284 h 2774284"/>
                <a:gd name="connsiteX1" fmla="*/ 2237694 w 2897981"/>
                <a:gd name="connsiteY1" fmla="*/ 279400 h 2774284"/>
                <a:gd name="connsiteX2" fmla="*/ 2237694 w 2897981"/>
                <a:gd name="connsiteY2" fmla="*/ 0 h 2774284"/>
                <a:gd name="connsiteX3" fmla="*/ 2897981 w 2897981"/>
                <a:gd name="connsiteY3" fmla="*/ 450806 h 2774284"/>
                <a:gd name="connsiteX4" fmla="*/ 2275883 w 2897981"/>
                <a:gd name="connsiteY4" fmla="*/ 1104826 h 2774284"/>
                <a:gd name="connsiteX5" fmla="*/ 2269538 w 2897981"/>
                <a:gd name="connsiteY5" fmla="*/ 793756 h 2774284"/>
                <a:gd name="connsiteX6" fmla="*/ 17588 w 2897981"/>
                <a:gd name="connsiteY6" fmla="*/ 2774284 h 2774284"/>
                <a:gd name="connsiteX0" fmla="*/ 0 w 2880393"/>
                <a:gd name="connsiteY0" fmla="*/ 2774284 h 2774284"/>
                <a:gd name="connsiteX1" fmla="*/ 2220106 w 2880393"/>
                <a:gd name="connsiteY1" fmla="*/ 279400 h 2774284"/>
                <a:gd name="connsiteX2" fmla="*/ 2220106 w 2880393"/>
                <a:gd name="connsiteY2" fmla="*/ 0 h 2774284"/>
                <a:gd name="connsiteX3" fmla="*/ 2880393 w 2880393"/>
                <a:gd name="connsiteY3" fmla="*/ 450806 h 2774284"/>
                <a:gd name="connsiteX4" fmla="*/ 2258295 w 2880393"/>
                <a:gd name="connsiteY4" fmla="*/ 1104826 h 2774284"/>
                <a:gd name="connsiteX5" fmla="*/ 2251950 w 2880393"/>
                <a:gd name="connsiteY5" fmla="*/ 793756 h 2774284"/>
                <a:gd name="connsiteX6" fmla="*/ 0 w 2880393"/>
                <a:gd name="connsiteY6" fmla="*/ 2774284 h 2774284"/>
                <a:gd name="connsiteX0" fmla="*/ 0 w 2880393"/>
                <a:gd name="connsiteY0" fmla="*/ 2774284 h 2774284"/>
                <a:gd name="connsiteX1" fmla="*/ 2220106 w 2880393"/>
                <a:gd name="connsiteY1" fmla="*/ 279400 h 2774284"/>
                <a:gd name="connsiteX2" fmla="*/ 2220106 w 2880393"/>
                <a:gd name="connsiteY2" fmla="*/ 0 h 2774284"/>
                <a:gd name="connsiteX3" fmla="*/ 2880393 w 2880393"/>
                <a:gd name="connsiteY3" fmla="*/ 450806 h 2774284"/>
                <a:gd name="connsiteX4" fmla="*/ 2258295 w 2880393"/>
                <a:gd name="connsiteY4" fmla="*/ 1104826 h 2774284"/>
                <a:gd name="connsiteX5" fmla="*/ 2251950 w 2880393"/>
                <a:gd name="connsiteY5" fmla="*/ 793756 h 2774284"/>
                <a:gd name="connsiteX6" fmla="*/ 0 w 2880393"/>
                <a:gd name="connsiteY6" fmla="*/ 2774284 h 2774284"/>
                <a:gd name="connsiteX0" fmla="*/ 0 w 2880393"/>
                <a:gd name="connsiteY0" fmla="*/ 2774284 h 2774284"/>
                <a:gd name="connsiteX1" fmla="*/ 2220106 w 2880393"/>
                <a:gd name="connsiteY1" fmla="*/ 279400 h 2774284"/>
                <a:gd name="connsiteX2" fmla="*/ 2220106 w 2880393"/>
                <a:gd name="connsiteY2" fmla="*/ 0 h 2774284"/>
                <a:gd name="connsiteX3" fmla="*/ 2880393 w 2880393"/>
                <a:gd name="connsiteY3" fmla="*/ 450806 h 2774284"/>
                <a:gd name="connsiteX4" fmla="*/ 2258295 w 2880393"/>
                <a:gd name="connsiteY4" fmla="*/ 1104826 h 2774284"/>
                <a:gd name="connsiteX5" fmla="*/ 2251950 w 2880393"/>
                <a:gd name="connsiteY5" fmla="*/ 793756 h 2774284"/>
                <a:gd name="connsiteX6" fmla="*/ 0 w 2880393"/>
                <a:gd name="connsiteY6" fmla="*/ 2774284 h 2774284"/>
                <a:gd name="connsiteX0" fmla="*/ 0 w 2765321"/>
                <a:gd name="connsiteY0" fmla="*/ 2774284 h 2774284"/>
                <a:gd name="connsiteX1" fmla="*/ 2220106 w 2765321"/>
                <a:gd name="connsiteY1" fmla="*/ 279400 h 2774284"/>
                <a:gd name="connsiteX2" fmla="*/ 2220106 w 2765321"/>
                <a:gd name="connsiteY2" fmla="*/ 0 h 2774284"/>
                <a:gd name="connsiteX3" fmla="*/ 2765321 w 2765321"/>
                <a:gd name="connsiteY3" fmla="*/ 450806 h 2774284"/>
                <a:gd name="connsiteX4" fmla="*/ 2258295 w 2765321"/>
                <a:gd name="connsiteY4" fmla="*/ 1104826 h 2774284"/>
                <a:gd name="connsiteX5" fmla="*/ 2251950 w 2765321"/>
                <a:gd name="connsiteY5" fmla="*/ 793756 h 2774284"/>
                <a:gd name="connsiteX6" fmla="*/ 0 w 2765321"/>
                <a:gd name="connsiteY6" fmla="*/ 2774284 h 2774284"/>
                <a:gd name="connsiteX0" fmla="*/ 0 w 2621059"/>
                <a:gd name="connsiteY0" fmla="*/ 2774284 h 2774284"/>
                <a:gd name="connsiteX1" fmla="*/ 2220106 w 2621059"/>
                <a:gd name="connsiteY1" fmla="*/ 279400 h 2774284"/>
                <a:gd name="connsiteX2" fmla="*/ 2220106 w 2621059"/>
                <a:gd name="connsiteY2" fmla="*/ 0 h 2774284"/>
                <a:gd name="connsiteX3" fmla="*/ 2621059 w 2621059"/>
                <a:gd name="connsiteY3" fmla="*/ 450806 h 2774284"/>
                <a:gd name="connsiteX4" fmla="*/ 2258295 w 2621059"/>
                <a:gd name="connsiteY4" fmla="*/ 1104826 h 2774284"/>
                <a:gd name="connsiteX5" fmla="*/ 2251950 w 2621059"/>
                <a:gd name="connsiteY5" fmla="*/ 793756 h 2774284"/>
                <a:gd name="connsiteX6" fmla="*/ 0 w 2621059"/>
                <a:gd name="connsiteY6" fmla="*/ 2774284 h 2774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1059" h="2774284">
                  <a:moveTo>
                    <a:pt x="0" y="2774284"/>
                  </a:moveTo>
                  <a:cubicBezTo>
                    <a:pt x="14399" y="2328646"/>
                    <a:pt x="454612" y="531684"/>
                    <a:pt x="2220106" y="279400"/>
                  </a:cubicBezTo>
                  <a:lnTo>
                    <a:pt x="2220106" y="0"/>
                  </a:lnTo>
                  <a:lnTo>
                    <a:pt x="2621059" y="450806"/>
                  </a:lnTo>
                  <a:lnTo>
                    <a:pt x="2258295" y="1104826"/>
                  </a:lnTo>
                  <a:lnTo>
                    <a:pt x="2251950" y="793756"/>
                  </a:lnTo>
                  <a:cubicBezTo>
                    <a:pt x="1134559" y="956583"/>
                    <a:pt x="366193" y="1801969"/>
                    <a:pt x="0" y="2774284"/>
                  </a:cubicBezTo>
                  <a:close/>
                </a:path>
              </a:pathLst>
            </a:custGeom>
            <a:gradFill flip="none" rotWithShape="1">
              <a:gsLst>
                <a:gs pos="1000">
                  <a:srgbClr val="FF0000"/>
                </a:gs>
                <a:gs pos="30000">
                  <a:srgbClr val="E50000"/>
                </a:gs>
                <a:gs pos="97000">
                  <a:srgbClr val="680000"/>
                </a:gs>
              </a:gsLst>
              <a:path path="circle">
                <a:fillToRect t="100000" r="100000"/>
              </a:path>
              <a:tileRect l="-100000" b="-100000"/>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00"/>
                </a:solidFill>
              </a:endParaRPr>
            </a:p>
          </p:txBody>
        </p:sp>
        <p:sp>
          <p:nvSpPr>
            <p:cNvPr id="29" name="椭圆 28"/>
            <p:cNvSpPr/>
            <p:nvPr/>
          </p:nvSpPr>
          <p:spPr>
            <a:xfrm>
              <a:off x="1555871" y="3063568"/>
              <a:ext cx="161764" cy="161764"/>
            </a:xfrm>
            <a:prstGeom prst="ellipse">
              <a:avLst/>
            </a:prstGeom>
            <a:solidFill>
              <a:schemeClr val="bg1"/>
            </a:solidFill>
            <a:ln>
              <a:noFill/>
            </a:ln>
            <a:effectLst>
              <a:innerShdw blurRad="381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0" name="椭圆 29"/>
            <p:cNvSpPr/>
            <p:nvPr/>
          </p:nvSpPr>
          <p:spPr>
            <a:xfrm>
              <a:off x="2350379" y="2272391"/>
              <a:ext cx="224672" cy="224672"/>
            </a:xfrm>
            <a:prstGeom prst="ellipse">
              <a:avLst/>
            </a:prstGeom>
            <a:solidFill>
              <a:schemeClr val="bg1"/>
            </a:solidFill>
            <a:ln>
              <a:noFill/>
            </a:ln>
            <a:effectLst>
              <a:innerShdw blurRad="381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1" name="椭圆 30"/>
            <p:cNvSpPr/>
            <p:nvPr/>
          </p:nvSpPr>
          <p:spPr>
            <a:xfrm>
              <a:off x="3351251" y="1694109"/>
              <a:ext cx="269607" cy="269607"/>
            </a:xfrm>
            <a:prstGeom prst="ellipse">
              <a:avLst/>
            </a:prstGeom>
            <a:solidFill>
              <a:schemeClr val="bg1"/>
            </a:solidFill>
            <a:ln>
              <a:noFill/>
            </a:ln>
            <a:effectLst>
              <a:innerShdw blurRad="508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grpSp>
        <p:nvGrpSpPr>
          <p:cNvPr id="24579" name="组合 31"/>
          <p:cNvGrpSpPr>
            <a:grpSpLocks/>
          </p:cNvGrpSpPr>
          <p:nvPr/>
        </p:nvGrpSpPr>
        <p:grpSpPr bwMode="auto">
          <a:xfrm>
            <a:off x="2112435" y="4332814"/>
            <a:ext cx="1902884" cy="929102"/>
            <a:chOff x="1713024" y="3348487"/>
            <a:chExt cx="1512168" cy="738812"/>
          </a:xfrm>
        </p:grpSpPr>
        <p:sp>
          <p:nvSpPr>
            <p:cNvPr id="33" name="TextBox 32"/>
            <p:cNvSpPr txBox="1"/>
            <p:nvPr/>
          </p:nvSpPr>
          <p:spPr>
            <a:xfrm>
              <a:off x="1780568" y="3348487"/>
              <a:ext cx="954886" cy="301898"/>
            </a:xfrm>
            <a:prstGeom prst="rect">
              <a:avLst/>
            </a:prstGeom>
            <a:noFill/>
          </p:spPr>
          <p:txBody>
            <a:bodyPr wrap="none">
              <a:spAutoFit/>
            </a:bodyPr>
            <a:lstStyle>
              <a:defPPr>
                <a:defRPr lang="zh-CN"/>
              </a:defPPr>
              <a:lvl1pPr algn="ctr">
                <a:defRPr sz="1400" b="1" spc="120">
                  <a:solidFill>
                    <a:srgbClr val="0F6DA1"/>
                  </a:solidFill>
                  <a:latin typeface="微软雅黑" pitchFamily="34" charset="-122"/>
                  <a:ea typeface="微软雅黑" pitchFamily="34" charset="-122"/>
                </a:defRPr>
              </a:lvl1pPr>
            </a:lstStyle>
            <a:p>
              <a:pPr>
                <a:defRPr/>
              </a:pPr>
              <a:r>
                <a:rPr lang="zh-CN" altLang="en-US" sz="1867" dirty="0">
                  <a:solidFill>
                    <a:prstClr val="black"/>
                  </a:solidFill>
                </a:rPr>
                <a:t>添加标题</a:t>
              </a:r>
            </a:p>
          </p:txBody>
        </p:sp>
        <p:grpSp>
          <p:nvGrpSpPr>
            <p:cNvPr id="24615" name="组合 33"/>
            <p:cNvGrpSpPr>
              <a:grpSpLocks/>
            </p:cNvGrpSpPr>
            <p:nvPr/>
          </p:nvGrpSpPr>
          <p:grpSpPr bwMode="auto">
            <a:xfrm>
              <a:off x="1713024" y="3639671"/>
              <a:ext cx="1512168" cy="447628"/>
              <a:chOff x="1225724" y="3881908"/>
              <a:chExt cx="1512168" cy="447628"/>
            </a:xfrm>
          </p:grpSpPr>
          <p:sp>
            <p:nvSpPr>
              <p:cNvPr id="35" name="TextBox 11"/>
              <p:cNvSpPr txBox="1">
                <a:spLocks noChangeArrowheads="1"/>
              </p:cNvSpPr>
              <p:nvPr/>
            </p:nvSpPr>
            <p:spPr bwMode="auto">
              <a:xfrm flipH="1">
                <a:off x="1225724" y="3881908"/>
                <a:ext cx="1512168" cy="269214"/>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kern="0" dirty="0">
                    <a:solidFill>
                      <a:prstClr val="black">
                        <a:lumMod val="75000"/>
                        <a:lumOff val="25000"/>
                      </a:prstClr>
                    </a:solidFill>
                    <a:latin typeface="微软雅黑" pitchFamily="34" charset="-122"/>
                    <a:ea typeface="微软雅黑" pitchFamily="34" charset="-122"/>
                  </a:rPr>
                  <a:t>点击添加文本内容    </a:t>
                </a:r>
                <a:endParaRPr lang="en-US" altLang="zh-CN" sz="1600" kern="0" dirty="0">
                  <a:solidFill>
                    <a:prstClr val="black">
                      <a:lumMod val="75000"/>
                      <a:lumOff val="25000"/>
                    </a:prstClr>
                  </a:solidFill>
                  <a:latin typeface="微软雅黑" pitchFamily="34" charset="-122"/>
                  <a:ea typeface="微软雅黑" pitchFamily="34" charset="-122"/>
                </a:endParaRPr>
              </a:p>
            </p:txBody>
          </p:sp>
          <p:sp>
            <p:nvSpPr>
              <p:cNvPr id="36" name="TextBox 35"/>
              <p:cNvSpPr txBox="1">
                <a:spLocks noChangeArrowheads="1"/>
              </p:cNvSpPr>
              <p:nvPr/>
            </p:nvSpPr>
            <p:spPr bwMode="auto">
              <a:xfrm flipH="1">
                <a:off x="1225724" y="4060322"/>
                <a:ext cx="1512168" cy="269214"/>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kern="0" dirty="0">
                    <a:solidFill>
                      <a:prstClr val="black">
                        <a:lumMod val="75000"/>
                        <a:lumOff val="25000"/>
                      </a:prstClr>
                    </a:solidFill>
                    <a:latin typeface="微软雅黑" pitchFamily="34" charset="-122"/>
                    <a:ea typeface="微软雅黑" pitchFamily="34" charset="-122"/>
                  </a:rPr>
                  <a:t>点击添加文本内容    </a:t>
                </a:r>
                <a:endParaRPr lang="en-US" altLang="zh-CN" sz="1600" kern="0" dirty="0">
                  <a:solidFill>
                    <a:prstClr val="black">
                      <a:lumMod val="75000"/>
                      <a:lumOff val="25000"/>
                    </a:prstClr>
                  </a:solidFill>
                  <a:latin typeface="微软雅黑" pitchFamily="34" charset="-122"/>
                  <a:ea typeface="微软雅黑" pitchFamily="34" charset="-122"/>
                </a:endParaRPr>
              </a:p>
            </p:txBody>
          </p:sp>
        </p:grpSp>
      </p:grpSp>
      <p:grpSp>
        <p:nvGrpSpPr>
          <p:cNvPr id="24580" name="组合 36"/>
          <p:cNvGrpSpPr>
            <a:grpSpLocks/>
          </p:cNvGrpSpPr>
          <p:nvPr/>
        </p:nvGrpSpPr>
        <p:grpSpPr bwMode="auto">
          <a:xfrm>
            <a:off x="3227917" y="3388786"/>
            <a:ext cx="1902882" cy="905822"/>
            <a:chOff x="1713024" y="3367537"/>
            <a:chExt cx="1512168" cy="719770"/>
          </a:xfrm>
        </p:grpSpPr>
        <p:sp>
          <p:nvSpPr>
            <p:cNvPr id="38" name="TextBox 37"/>
            <p:cNvSpPr txBox="1"/>
            <p:nvPr/>
          </p:nvSpPr>
          <p:spPr>
            <a:xfrm>
              <a:off x="1780566" y="3367537"/>
              <a:ext cx="954887" cy="301676"/>
            </a:xfrm>
            <a:prstGeom prst="rect">
              <a:avLst/>
            </a:prstGeom>
            <a:noFill/>
          </p:spPr>
          <p:txBody>
            <a:bodyPr wrap="none">
              <a:spAutoFit/>
            </a:bodyPr>
            <a:lstStyle>
              <a:defPPr>
                <a:defRPr lang="zh-CN"/>
              </a:defPPr>
              <a:lvl1pPr algn="ctr">
                <a:defRPr sz="1400" b="1" spc="120">
                  <a:solidFill>
                    <a:srgbClr val="0F6DA1"/>
                  </a:solidFill>
                  <a:latin typeface="微软雅黑" pitchFamily="34" charset="-122"/>
                  <a:ea typeface="微软雅黑" pitchFamily="34" charset="-122"/>
                </a:defRPr>
              </a:lvl1pPr>
            </a:lstStyle>
            <a:p>
              <a:pPr>
                <a:defRPr/>
              </a:pPr>
              <a:r>
                <a:rPr lang="zh-CN" altLang="en-US" sz="1867" dirty="0">
                  <a:solidFill>
                    <a:prstClr val="black"/>
                  </a:solidFill>
                </a:rPr>
                <a:t>添加标题</a:t>
              </a:r>
            </a:p>
          </p:txBody>
        </p:sp>
        <p:grpSp>
          <p:nvGrpSpPr>
            <p:cNvPr id="24611" name="组合 38"/>
            <p:cNvGrpSpPr>
              <a:grpSpLocks/>
            </p:cNvGrpSpPr>
            <p:nvPr/>
          </p:nvGrpSpPr>
          <p:grpSpPr bwMode="auto">
            <a:xfrm>
              <a:off x="1713024" y="3640006"/>
              <a:ext cx="1512168" cy="447301"/>
              <a:chOff x="1225724" y="3882243"/>
              <a:chExt cx="1512168" cy="447301"/>
            </a:xfrm>
          </p:grpSpPr>
          <p:sp>
            <p:nvSpPr>
              <p:cNvPr id="40" name="TextBox 11"/>
              <p:cNvSpPr txBox="1">
                <a:spLocks noChangeArrowheads="1"/>
              </p:cNvSpPr>
              <p:nvPr/>
            </p:nvSpPr>
            <p:spPr bwMode="auto">
              <a:xfrm flipH="1">
                <a:off x="1225724" y="3882243"/>
                <a:ext cx="1512168" cy="269017"/>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kern="0" dirty="0">
                    <a:solidFill>
                      <a:prstClr val="black">
                        <a:lumMod val="75000"/>
                        <a:lumOff val="25000"/>
                      </a:prstClr>
                    </a:solidFill>
                    <a:latin typeface="微软雅黑" pitchFamily="34" charset="-122"/>
                    <a:ea typeface="微软雅黑" pitchFamily="34" charset="-122"/>
                  </a:rPr>
                  <a:t>点击添加文本内容    </a:t>
                </a:r>
                <a:endParaRPr lang="en-US" altLang="zh-CN" sz="1600" kern="0" dirty="0">
                  <a:solidFill>
                    <a:prstClr val="black">
                      <a:lumMod val="75000"/>
                      <a:lumOff val="25000"/>
                    </a:prstClr>
                  </a:solidFill>
                  <a:latin typeface="微软雅黑" pitchFamily="34" charset="-122"/>
                  <a:ea typeface="微软雅黑" pitchFamily="34" charset="-122"/>
                </a:endParaRPr>
              </a:p>
            </p:txBody>
          </p:sp>
          <p:sp>
            <p:nvSpPr>
              <p:cNvPr id="41" name="TextBox 40"/>
              <p:cNvSpPr txBox="1">
                <a:spLocks noChangeArrowheads="1"/>
              </p:cNvSpPr>
              <p:nvPr/>
            </p:nvSpPr>
            <p:spPr bwMode="auto">
              <a:xfrm flipH="1">
                <a:off x="1225724" y="4060527"/>
                <a:ext cx="1512168" cy="269017"/>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kern="0" dirty="0">
                    <a:solidFill>
                      <a:prstClr val="black">
                        <a:lumMod val="75000"/>
                        <a:lumOff val="25000"/>
                      </a:prstClr>
                    </a:solidFill>
                    <a:latin typeface="微软雅黑" pitchFamily="34" charset="-122"/>
                    <a:ea typeface="微软雅黑" pitchFamily="34" charset="-122"/>
                  </a:rPr>
                  <a:t>点击添加文本内容    </a:t>
                </a:r>
                <a:endParaRPr lang="en-US" altLang="zh-CN" sz="1600" kern="0" dirty="0">
                  <a:solidFill>
                    <a:prstClr val="black">
                      <a:lumMod val="75000"/>
                      <a:lumOff val="25000"/>
                    </a:prstClr>
                  </a:solidFill>
                  <a:latin typeface="微软雅黑" pitchFamily="34" charset="-122"/>
                  <a:ea typeface="微软雅黑" pitchFamily="34" charset="-122"/>
                </a:endParaRPr>
              </a:p>
            </p:txBody>
          </p:sp>
        </p:grpSp>
      </p:grpSp>
      <p:grpSp>
        <p:nvGrpSpPr>
          <p:cNvPr id="24581" name="组合 41"/>
          <p:cNvGrpSpPr>
            <a:grpSpLocks/>
          </p:cNvGrpSpPr>
          <p:nvPr/>
        </p:nvGrpSpPr>
        <p:grpSpPr bwMode="auto">
          <a:xfrm>
            <a:off x="4567766" y="2766486"/>
            <a:ext cx="1902883" cy="905822"/>
            <a:chOff x="1713024" y="3367537"/>
            <a:chExt cx="1512168" cy="719770"/>
          </a:xfrm>
        </p:grpSpPr>
        <p:sp>
          <p:nvSpPr>
            <p:cNvPr id="43" name="TextBox 42"/>
            <p:cNvSpPr txBox="1"/>
            <p:nvPr/>
          </p:nvSpPr>
          <p:spPr>
            <a:xfrm>
              <a:off x="1772414" y="3367537"/>
              <a:ext cx="971192" cy="301676"/>
            </a:xfrm>
            <a:prstGeom prst="rect">
              <a:avLst/>
            </a:prstGeom>
            <a:noFill/>
          </p:spPr>
          <p:txBody>
            <a:bodyPr wrap="none">
              <a:spAutoFit/>
            </a:bodyPr>
            <a:lstStyle/>
            <a:p>
              <a:pPr algn="ctr">
                <a:defRPr/>
              </a:pPr>
              <a:r>
                <a:rPr lang="zh-CN" altLang="en-US" sz="1867" b="1" spc="160" dirty="0">
                  <a:solidFill>
                    <a:prstClr val="black"/>
                  </a:solidFill>
                  <a:latin typeface="微软雅黑" pitchFamily="34" charset="-122"/>
                  <a:ea typeface="微软雅黑" pitchFamily="34" charset="-122"/>
                </a:rPr>
                <a:t>添加标题</a:t>
              </a:r>
            </a:p>
          </p:txBody>
        </p:sp>
        <p:grpSp>
          <p:nvGrpSpPr>
            <p:cNvPr id="24607" name="组合 43"/>
            <p:cNvGrpSpPr>
              <a:grpSpLocks/>
            </p:cNvGrpSpPr>
            <p:nvPr/>
          </p:nvGrpSpPr>
          <p:grpSpPr bwMode="auto">
            <a:xfrm>
              <a:off x="1713024" y="3640006"/>
              <a:ext cx="1512168" cy="447301"/>
              <a:chOff x="1225724" y="3882243"/>
              <a:chExt cx="1512168" cy="447301"/>
            </a:xfrm>
          </p:grpSpPr>
          <p:sp>
            <p:nvSpPr>
              <p:cNvPr id="45" name="TextBox 11"/>
              <p:cNvSpPr txBox="1">
                <a:spLocks noChangeArrowheads="1"/>
              </p:cNvSpPr>
              <p:nvPr/>
            </p:nvSpPr>
            <p:spPr bwMode="auto">
              <a:xfrm flipH="1">
                <a:off x="1225724" y="3882243"/>
                <a:ext cx="1512168" cy="269017"/>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kern="0" dirty="0">
                    <a:solidFill>
                      <a:prstClr val="black">
                        <a:lumMod val="75000"/>
                        <a:lumOff val="25000"/>
                      </a:prstClr>
                    </a:solidFill>
                    <a:latin typeface="微软雅黑" pitchFamily="34" charset="-122"/>
                    <a:ea typeface="微软雅黑" pitchFamily="34" charset="-122"/>
                  </a:rPr>
                  <a:t>点击添加文本内容    </a:t>
                </a:r>
                <a:endParaRPr lang="en-US" altLang="zh-CN" sz="1600" kern="0" dirty="0">
                  <a:solidFill>
                    <a:prstClr val="black">
                      <a:lumMod val="75000"/>
                      <a:lumOff val="25000"/>
                    </a:prstClr>
                  </a:solidFill>
                  <a:latin typeface="微软雅黑" pitchFamily="34" charset="-122"/>
                  <a:ea typeface="微软雅黑" pitchFamily="34" charset="-122"/>
                </a:endParaRPr>
              </a:p>
            </p:txBody>
          </p:sp>
          <p:sp>
            <p:nvSpPr>
              <p:cNvPr id="46" name="TextBox 45"/>
              <p:cNvSpPr txBox="1">
                <a:spLocks noChangeArrowheads="1"/>
              </p:cNvSpPr>
              <p:nvPr/>
            </p:nvSpPr>
            <p:spPr bwMode="auto">
              <a:xfrm flipH="1">
                <a:off x="1225724" y="4060527"/>
                <a:ext cx="1512168" cy="269017"/>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kern="0" dirty="0">
                    <a:solidFill>
                      <a:prstClr val="black">
                        <a:lumMod val="75000"/>
                        <a:lumOff val="25000"/>
                      </a:prstClr>
                    </a:solidFill>
                    <a:latin typeface="微软雅黑" pitchFamily="34" charset="-122"/>
                    <a:ea typeface="微软雅黑" pitchFamily="34" charset="-122"/>
                  </a:rPr>
                  <a:t>点击添加文本内容    </a:t>
                </a:r>
                <a:endParaRPr lang="en-US" altLang="zh-CN" sz="1600" kern="0" dirty="0">
                  <a:solidFill>
                    <a:prstClr val="black">
                      <a:lumMod val="75000"/>
                      <a:lumOff val="25000"/>
                    </a:prstClr>
                  </a:solidFill>
                  <a:latin typeface="微软雅黑" pitchFamily="34" charset="-122"/>
                  <a:ea typeface="微软雅黑" pitchFamily="34" charset="-122"/>
                </a:endParaRPr>
              </a:p>
            </p:txBody>
          </p:sp>
        </p:grpSp>
      </p:grpSp>
      <p:sp>
        <p:nvSpPr>
          <p:cNvPr id="54" name="TextBox 53"/>
          <p:cNvSpPr txBox="1"/>
          <p:nvPr/>
        </p:nvSpPr>
        <p:spPr>
          <a:xfrm>
            <a:off x="1036904" y="3854451"/>
            <a:ext cx="1116011" cy="379656"/>
          </a:xfrm>
          <a:prstGeom prst="rect">
            <a:avLst/>
          </a:prstGeom>
          <a:noFill/>
        </p:spPr>
        <p:txBody>
          <a:bodyPr wrap="none">
            <a:spAutoFit/>
          </a:bodyPr>
          <a:lstStyle/>
          <a:p>
            <a:pPr algn="ctr">
              <a:defRPr/>
            </a:pPr>
            <a:r>
              <a:rPr lang="en-US" altLang="zh-CN" sz="1867" b="1" spc="160" dirty="0" smtClean="0">
                <a:solidFill>
                  <a:prstClr val="black"/>
                </a:solidFill>
                <a:effectLst>
                  <a:outerShdw blurRad="38100" dist="38100" dir="2700000" algn="tl">
                    <a:srgbClr val="000000">
                      <a:alpha val="43137"/>
                    </a:srgbClr>
                  </a:outerShdw>
                </a:effectLst>
                <a:latin typeface="微软雅黑" pitchFamily="34" charset="-122"/>
                <a:ea typeface="微软雅黑" pitchFamily="34" charset="-122"/>
              </a:rPr>
              <a:t>2012</a:t>
            </a:r>
            <a:r>
              <a:rPr lang="zh-CN" altLang="en-US" sz="1867" b="1" spc="160" dirty="0" smtClean="0">
                <a:solidFill>
                  <a:prstClr val="black"/>
                </a:solidFill>
                <a:effectLst>
                  <a:outerShdw blurRad="38100" dist="38100" dir="2700000" algn="tl">
                    <a:srgbClr val="000000">
                      <a:alpha val="43137"/>
                    </a:srgbClr>
                  </a:outerShdw>
                </a:effectLst>
                <a:latin typeface="微软雅黑" pitchFamily="34" charset="-122"/>
                <a:ea typeface="微软雅黑" pitchFamily="34" charset="-122"/>
              </a:rPr>
              <a:t>年</a:t>
            </a:r>
            <a:endParaRPr lang="zh-CN" altLang="en-US" sz="1867" b="1" spc="160" dirty="0">
              <a:solidFill>
                <a:prstClr val="black"/>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5" name="TextBox 54"/>
          <p:cNvSpPr txBox="1"/>
          <p:nvPr/>
        </p:nvSpPr>
        <p:spPr>
          <a:xfrm>
            <a:off x="2059255" y="2829984"/>
            <a:ext cx="1116011" cy="379656"/>
          </a:xfrm>
          <a:prstGeom prst="rect">
            <a:avLst/>
          </a:prstGeom>
          <a:noFill/>
        </p:spPr>
        <p:txBody>
          <a:bodyPr wrap="none">
            <a:spAutoFit/>
          </a:bodyPr>
          <a:lstStyle/>
          <a:p>
            <a:pPr algn="ctr">
              <a:defRPr/>
            </a:pPr>
            <a:r>
              <a:rPr lang="en-US" altLang="zh-CN" sz="1867" b="1" spc="160" dirty="0" smtClean="0">
                <a:solidFill>
                  <a:prstClr val="black"/>
                </a:solidFill>
                <a:effectLst>
                  <a:outerShdw blurRad="38100" dist="38100" dir="2700000" algn="tl">
                    <a:srgbClr val="000000">
                      <a:alpha val="43137"/>
                    </a:srgbClr>
                  </a:outerShdw>
                </a:effectLst>
                <a:latin typeface="微软雅黑" pitchFamily="34" charset="-122"/>
                <a:ea typeface="微软雅黑" pitchFamily="34" charset="-122"/>
              </a:rPr>
              <a:t>2013</a:t>
            </a:r>
            <a:r>
              <a:rPr lang="zh-CN" altLang="en-US" sz="1867" b="1" spc="160" dirty="0" smtClean="0">
                <a:solidFill>
                  <a:prstClr val="black"/>
                </a:solidFill>
                <a:effectLst>
                  <a:outerShdw blurRad="38100" dist="38100" dir="2700000" algn="tl">
                    <a:srgbClr val="000000">
                      <a:alpha val="43137"/>
                    </a:srgbClr>
                  </a:outerShdw>
                </a:effectLst>
                <a:latin typeface="微软雅黑" pitchFamily="34" charset="-122"/>
                <a:ea typeface="微软雅黑" pitchFamily="34" charset="-122"/>
              </a:rPr>
              <a:t>年</a:t>
            </a:r>
            <a:endParaRPr lang="zh-CN" altLang="en-US" sz="1867" b="1" spc="160" dirty="0">
              <a:solidFill>
                <a:prstClr val="black"/>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56" name="TextBox 55"/>
          <p:cNvSpPr txBox="1"/>
          <p:nvPr/>
        </p:nvSpPr>
        <p:spPr>
          <a:xfrm>
            <a:off x="3459429" y="2032000"/>
            <a:ext cx="1116011" cy="379656"/>
          </a:xfrm>
          <a:prstGeom prst="rect">
            <a:avLst/>
          </a:prstGeom>
          <a:noFill/>
        </p:spPr>
        <p:txBody>
          <a:bodyPr wrap="none">
            <a:spAutoFit/>
          </a:bodyPr>
          <a:lstStyle/>
          <a:p>
            <a:pPr algn="ctr">
              <a:defRPr/>
            </a:pPr>
            <a:r>
              <a:rPr lang="en-US" altLang="zh-CN" sz="1867" b="1" spc="160" dirty="0" smtClean="0">
                <a:solidFill>
                  <a:prstClr val="black"/>
                </a:solidFill>
                <a:effectLst>
                  <a:outerShdw blurRad="38100" dist="38100" dir="2700000" algn="tl">
                    <a:srgbClr val="000000">
                      <a:alpha val="43137"/>
                    </a:srgbClr>
                  </a:outerShdw>
                </a:effectLst>
                <a:latin typeface="微软雅黑" pitchFamily="34" charset="-122"/>
                <a:ea typeface="微软雅黑" pitchFamily="34" charset="-122"/>
              </a:rPr>
              <a:t>2014</a:t>
            </a:r>
            <a:r>
              <a:rPr lang="zh-CN" altLang="en-US" sz="1867" b="1" spc="160" dirty="0" smtClean="0">
                <a:solidFill>
                  <a:prstClr val="black"/>
                </a:solidFill>
                <a:effectLst>
                  <a:outerShdw blurRad="38100" dist="38100" dir="2700000" algn="tl">
                    <a:srgbClr val="000000">
                      <a:alpha val="43137"/>
                    </a:srgbClr>
                  </a:outerShdw>
                </a:effectLst>
                <a:latin typeface="微软雅黑" pitchFamily="34" charset="-122"/>
                <a:ea typeface="微软雅黑" pitchFamily="34" charset="-122"/>
              </a:rPr>
              <a:t>年</a:t>
            </a:r>
            <a:endParaRPr lang="zh-CN" altLang="en-US" sz="1867" b="1" spc="160" dirty="0">
              <a:solidFill>
                <a:prstClr val="black"/>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24588" name="组合 5"/>
          <p:cNvGrpSpPr>
            <a:grpSpLocks/>
          </p:cNvGrpSpPr>
          <p:nvPr/>
        </p:nvGrpSpPr>
        <p:grpSpPr bwMode="auto">
          <a:xfrm>
            <a:off x="7082365" y="1331385"/>
            <a:ext cx="3623733" cy="4184649"/>
            <a:chOff x="5312405" y="999016"/>
            <a:chExt cx="2717590" cy="3138797"/>
          </a:xfrm>
        </p:grpSpPr>
        <p:sp>
          <p:nvSpPr>
            <p:cNvPr id="48" name="矩形标注 47"/>
            <p:cNvSpPr/>
            <p:nvPr/>
          </p:nvSpPr>
          <p:spPr>
            <a:xfrm>
              <a:off x="5312405" y="999016"/>
              <a:ext cx="2717590" cy="3138797"/>
            </a:xfrm>
            <a:prstGeom prst="wedgeRectCallout">
              <a:avLst>
                <a:gd name="adj1" fmla="val -69941"/>
                <a:gd name="adj2" fmla="val -839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prstClr val="white"/>
                </a:solidFill>
              </a:endParaRPr>
            </a:p>
          </p:txBody>
        </p:sp>
        <p:sp>
          <p:nvSpPr>
            <p:cNvPr id="24591" name="矩形 49"/>
            <p:cNvSpPr>
              <a:spLocks noChangeArrowheads="1"/>
            </p:cNvSpPr>
            <p:nvPr/>
          </p:nvSpPr>
          <p:spPr bwMode="auto">
            <a:xfrm>
              <a:off x="5460779" y="1291663"/>
              <a:ext cx="668642" cy="435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Clr>
                  <a:srgbClr val="0070C0"/>
                </a:buClr>
              </a:pPr>
              <a:r>
                <a:rPr lang="zh-CN" altLang="en-US" sz="2400" b="1" dirty="0">
                  <a:solidFill>
                    <a:srgbClr val="000000"/>
                  </a:solidFill>
                  <a:latin typeface="微软雅黑" panose="020B0503020204020204" pitchFamily="34" charset="-122"/>
                  <a:ea typeface="微软雅黑" panose="020B0503020204020204" pitchFamily="34" charset="-122"/>
                </a:rPr>
                <a:t>目 </a:t>
              </a:r>
              <a:r>
                <a:rPr lang="zh-CN" altLang="en-US" sz="2400" b="1" dirty="0" smtClean="0">
                  <a:solidFill>
                    <a:srgbClr val="000000"/>
                  </a:solidFill>
                  <a:latin typeface="微软雅黑" panose="020B0503020204020204" pitchFamily="34" charset="-122"/>
                  <a:ea typeface="微软雅黑" panose="020B0503020204020204" pitchFamily="34" charset="-122"/>
                </a:rPr>
                <a:t>标</a:t>
              </a:r>
              <a:endParaRPr lang="en-US" altLang="zh-CN" sz="1467" dirty="0">
                <a:solidFill>
                  <a:srgbClr val="000000"/>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580672" y="1748390"/>
              <a:ext cx="2087401"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47" name="Picture 7" descr="C:\Users\Administrator\Desktop\图片2.png"/>
          <p:cNvPicPr>
            <a:picLocks noChangeAspect="1" noChangeArrowheads="1"/>
          </p:cNvPicPr>
          <p:nvPr/>
        </p:nvPicPr>
        <p:blipFill>
          <a:blip r:embed="rId2">
            <a:extLst>
              <a:ext uri="{28A0092B-C50C-407E-A947-70E740481C1C}">
                <a14:useLocalDpi xmlns:a14="http://schemas.microsoft.com/office/drawing/2010/main" val="0"/>
              </a:ext>
            </a:extLst>
          </a:blip>
          <a:srcRect t="56134" r="46758" b="-2"/>
          <a:stretch>
            <a:fillRect/>
          </a:stretch>
        </p:blipFill>
        <p:spPr bwMode="auto">
          <a:xfrm flipH="1">
            <a:off x="242378"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86588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组合 13"/>
          <p:cNvGrpSpPr>
            <a:grpSpLocks/>
          </p:cNvGrpSpPr>
          <p:nvPr/>
        </p:nvGrpSpPr>
        <p:grpSpPr bwMode="auto">
          <a:xfrm>
            <a:off x="488957" y="1634093"/>
            <a:ext cx="5947823" cy="3917347"/>
            <a:chOff x="49490" y="1197915"/>
            <a:chExt cx="5094756" cy="3356454"/>
          </a:xfrm>
        </p:grpSpPr>
        <p:graphicFrame>
          <p:nvGraphicFramePr>
            <p:cNvPr id="25662" name="图表 14"/>
            <p:cNvGraphicFramePr>
              <a:graphicFrameLocks/>
            </p:cNvGraphicFramePr>
            <p:nvPr/>
          </p:nvGraphicFramePr>
          <p:xfrm>
            <a:off x="49490" y="1197915"/>
            <a:ext cx="5094756" cy="2915892"/>
          </p:xfrm>
          <a:graphic>
            <a:graphicData uri="http://schemas.openxmlformats.org/presentationml/2006/ole">
              <mc:AlternateContent xmlns:mc="http://schemas.openxmlformats.org/markup-compatibility/2006">
                <mc:Choice xmlns:v="urn:schemas-microsoft-com:vml" Requires="v">
                  <p:oleObj spid="_x0000_s1033" r:id="rId4" imgW="4462659" imgH="2554445" progId="Excel.Chart.8">
                    <p:embed/>
                  </p:oleObj>
                </mc:Choice>
                <mc:Fallback>
                  <p:oleObj r:id="rId4" imgW="4462659" imgH="2554445" progId="Excel.Char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90" y="1197915"/>
                          <a:ext cx="5094756" cy="2915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5663" name="组合 15"/>
            <p:cNvGrpSpPr>
              <a:grpSpLocks/>
            </p:cNvGrpSpPr>
            <p:nvPr/>
          </p:nvGrpSpPr>
          <p:grpSpPr bwMode="auto">
            <a:xfrm>
              <a:off x="1469129" y="1491697"/>
              <a:ext cx="2355374" cy="3062672"/>
              <a:chOff x="1469129" y="1491697"/>
              <a:chExt cx="2355374" cy="3062672"/>
            </a:xfrm>
          </p:grpSpPr>
          <p:sp>
            <p:nvSpPr>
              <p:cNvPr id="25664" name="矩形 16"/>
              <p:cNvSpPr>
                <a:spLocks noChangeArrowheads="1"/>
              </p:cNvSpPr>
              <p:nvPr/>
            </p:nvSpPr>
            <p:spPr bwMode="auto">
              <a:xfrm>
                <a:off x="1524080" y="4000581"/>
                <a:ext cx="2232248" cy="55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50000"/>
                  </a:lnSpc>
                  <a:buClr>
                    <a:srgbClr val="0070C0"/>
                  </a:buClr>
                </a:pPr>
                <a:r>
                  <a:rPr lang="en-US" altLang="zh-CN" sz="2400" b="1">
                    <a:solidFill>
                      <a:srgbClr val="000000"/>
                    </a:solidFill>
                    <a:latin typeface="微软雅黑" panose="020B0503020204020204" pitchFamily="34" charset="-122"/>
                    <a:ea typeface="微软雅黑" panose="020B0503020204020204" pitchFamily="34" charset="-122"/>
                  </a:rPr>
                  <a:t>GDP</a:t>
                </a:r>
                <a:r>
                  <a:rPr lang="zh-CN" altLang="en-US" sz="2400" b="1">
                    <a:solidFill>
                      <a:srgbClr val="000000"/>
                    </a:solidFill>
                    <a:latin typeface="微软雅黑" panose="020B0503020204020204" pitchFamily="34" charset="-122"/>
                    <a:ea typeface="微软雅黑" panose="020B0503020204020204" pitchFamily="34" charset="-122"/>
                  </a:rPr>
                  <a:t>（</a:t>
                </a:r>
                <a:r>
                  <a:rPr lang="en-US" altLang="zh-CN" sz="2400" b="1">
                    <a:solidFill>
                      <a:srgbClr val="000000"/>
                    </a:solidFill>
                    <a:latin typeface="微软雅黑" panose="020B0503020204020204" pitchFamily="34" charset="-122"/>
                    <a:ea typeface="微软雅黑" panose="020B0503020204020204" pitchFamily="34" charset="-122"/>
                  </a:rPr>
                  <a:t>100%</a:t>
                </a:r>
                <a:r>
                  <a:rPr lang="zh-CN" altLang="en-US" sz="2400" b="1">
                    <a:solidFill>
                      <a:srgbClr val="000000"/>
                    </a:solidFill>
                    <a:latin typeface="微软雅黑" panose="020B0503020204020204" pitchFamily="34" charset="-122"/>
                    <a:ea typeface="微软雅黑" panose="020B0503020204020204" pitchFamily="34" charset="-122"/>
                  </a:rPr>
                  <a:t>）</a:t>
                </a:r>
              </a:p>
            </p:txBody>
          </p:sp>
          <p:sp>
            <p:nvSpPr>
              <p:cNvPr id="18" name="TextBox 17"/>
              <p:cNvSpPr txBox="1"/>
              <p:nvPr/>
            </p:nvSpPr>
            <p:spPr>
              <a:xfrm>
                <a:off x="2709278" y="2460159"/>
                <a:ext cx="1115225" cy="571314"/>
              </a:xfrm>
              <a:prstGeom prst="rect">
                <a:avLst/>
              </a:prstGeom>
              <a:noFill/>
            </p:spPr>
            <p:txBody>
              <a:bodyPr wrap="none">
                <a:spAutoFit/>
              </a:bodyPr>
              <a:lstStyle/>
              <a:p>
                <a:pPr>
                  <a:defRPr/>
                </a:pPr>
                <a:r>
                  <a:rPr lang="en-US" altLang="zh-CN" sz="3733" dirty="0">
                    <a:solidFill>
                      <a:prstClr val="white"/>
                    </a:solidFill>
                    <a:effectLst>
                      <a:outerShdw blurRad="50800" dist="38100" dir="8100000" algn="tr" rotWithShape="0">
                        <a:prstClr val="black">
                          <a:alpha val="40000"/>
                        </a:prstClr>
                      </a:outerShdw>
                    </a:effectLst>
                    <a:latin typeface="Arial Black" pitchFamily="34" charset="0"/>
                    <a:ea typeface="宋体"/>
                  </a:rPr>
                  <a:t>60%</a:t>
                </a:r>
                <a:endParaRPr lang="zh-CN" altLang="en-US" sz="3733" dirty="0">
                  <a:solidFill>
                    <a:prstClr val="white"/>
                  </a:solidFill>
                  <a:effectLst>
                    <a:outerShdw blurRad="50800" dist="38100" dir="8100000" algn="tr" rotWithShape="0">
                      <a:prstClr val="black">
                        <a:alpha val="40000"/>
                      </a:prstClr>
                    </a:outerShdw>
                  </a:effectLst>
                  <a:latin typeface="Arial Black" pitchFamily="34" charset="0"/>
                  <a:ea typeface="宋体"/>
                </a:endParaRPr>
              </a:p>
            </p:txBody>
          </p:sp>
          <p:sp>
            <p:nvSpPr>
              <p:cNvPr id="19" name="TextBox 18"/>
              <p:cNvSpPr txBox="1"/>
              <p:nvPr/>
            </p:nvSpPr>
            <p:spPr>
              <a:xfrm>
                <a:off x="1469129" y="2656029"/>
                <a:ext cx="773325" cy="395563"/>
              </a:xfrm>
              <a:prstGeom prst="rect">
                <a:avLst/>
              </a:prstGeom>
              <a:noFill/>
            </p:spPr>
            <p:txBody>
              <a:bodyPr wrap="none">
                <a:spAutoFit/>
              </a:bodyPr>
              <a:lstStyle/>
              <a:p>
                <a:pPr>
                  <a:defRPr/>
                </a:pPr>
                <a:r>
                  <a:rPr lang="en-US" altLang="zh-CN" sz="2400" dirty="0">
                    <a:solidFill>
                      <a:prstClr val="white"/>
                    </a:solidFill>
                    <a:effectLst>
                      <a:outerShdw blurRad="50800" dist="38100" dir="8100000" algn="tr" rotWithShape="0">
                        <a:prstClr val="black">
                          <a:alpha val="40000"/>
                        </a:prstClr>
                      </a:outerShdw>
                    </a:effectLst>
                    <a:latin typeface="Arial Black" pitchFamily="34" charset="0"/>
                    <a:ea typeface="宋体"/>
                  </a:rPr>
                  <a:t>20%</a:t>
                </a:r>
                <a:endParaRPr lang="zh-CN" altLang="en-US" sz="2400" dirty="0">
                  <a:solidFill>
                    <a:prstClr val="white"/>
                  </a:solidFill>
                  <a:effectLst>
                    <a:outerShdw blurRad="50800" dist="38100" dir="8100000" algn="tr" rotWithShape="0">
                      <a:prstClr val="black">
                        <a:alpha val="40000"/>
                      </a:prstClr>
                    </a:outerShdw>
                  </a:effectLst>
                  <a:latin typeface="Arial Black" pitchFamily="34" charset="0"/>
                  <a:ea typeface="宋体"/>
                </a:endParaRPr>
              </a:p>
            </p:txBody>
          </p:sp>
          <p:sp>
            <p:nvSpPr>
              <p:cNvPr id="20" name="TextBox 19"/>
              <p:cNvSpPr txBox="1"/>
              <p:nvPr/>
            </p:nvSpPr>
            <p:spPr>
              <a:xfrm>
                <a:off x="1523521" y="1858044"/>
                <a:ext cx="637389" cy="325296"/>
              </a:xfrm>
              <a:prstGeom prst="rect">
                <a:avLst/>
              </a:prstGeom>
              <a:noFill/>
            </p:spPr>
            <p:txBody>
              <a:bodyPr wrap="none">
                <a:spAutoFit/>
              </a:bodyPr>
              <a:lstStyle/>
              <a:p>
                <a:pPr>
                  <a:defRPr/>
                </a:pPr>
                <a:r>
                  <a:rPr lang="en-US" altLang="zh-CN" sz="1867" dirty="0">
                    <a:solidFill>
                      <a:prstClr val="white"/>
                    </a:solidFill>
                    <a:effectLst>
                      <a:outerShdw blurRad="50800" dist="38100" dir="8100000" algn="tr" rotWithShape="0">
                        <a:prstClr val="black">
                          <a:alpha val="40000"/>
                        </a:prstClr>
                      </a:outerShdw>
                    </a:effectLst>
                    <a:latin typeface="Arial Black" pitchFamily="34" charset="0"/>
                    <a:ea typeface="宋体"/>
                  </a:rPr>
                  <a:t>10%</a:t>
                </a:r>
                <a:endParaRPr lang="zh-CN" altLang="en-US" sz="1867" dirty="0">
                  <a:solidFill>
                    <a:prstClr val="white"/>
                  </a:solidFill>
                  <a:effectLst>
                    <a:outerShdw blurRad="50800" dist="38100" dir="8100000" algn="tr" rotWithShape="0">
                      <a:prstClr val="black">
                        <a:alpha val="40000"/>
                      </a:prstClr>
                    </a:outerShdw>
                  </a:effectLst>
                  <a:latin typeface="Arial Black" pitchFamily="34" charset="0"/>
                  <a:ea typeface="宋体"/>
                </a:endParaRPr>
              </a:p>
            </p:txBody>
          </p:sp>
          <p:sp>
            <p:nvSpPr>
              <p:cNvPr id="21" name="TextBox 20"/>
              <p:cNvSpPr txBox="1"/>
              <p:nvPr/>
            </p:nvSpPr>
            <p:spPr>
              <a:xfrm>
                <a:off x="1974980" y="1491697"/>
                <a:ext cx="637389" cy="325296"/>
              </a:xfrm>
              <a:prstGeom prst="rect">
                <a:avLst/>
              </a:prstGeom>
              <a:noFill/>
            </p:spPr>
            <p:txBody>
              <a:bodyPr wrap="none">
                <a:spAutoFit/>
              </a:bodyPr>
              <a:lstStyle/>
              <a:p>
                <a:pPr>
                  <a:defRPr/>
                </a:pPr>
                <a:r>
                  <a:rPr lang="en-US" altLang="zh-CN" sz="1867" dirty="0">
                    <a:solidFill>
                      <a:prstClr val="white"/>
                    </a:solidFill>
                    <a:effectLst>
                      <a:outerShdw blurRad="50800" dist="38100" dir="8100000" algn="tr" rotWithShape="0">
                        <a:prstClr val="black">
                          <a:alpha val="40000"/>
                        </a:prstClr>
                      </a:outerShdw>
                    </a:effectLst>
                    <a:latin typeface="Arial Black" pitchFamily="34" charset="0"/>
                    <a:ea typeface="宋体"/>
                  </a:rPr>
                  <a:t>10%</a:t>
                </a:r>
                <a:endParaRPr lang="zh-CN" altLang="en-US" sz="1867" dirty="0">
                  <a:solidFill>
                    <a:prstClr val="white"/>
                  </a:solidFill>
                  <a:effectLst>
                    <a:outerShdw blurRad="50800" dist="38100" dir="8100000" algn="tr" rotWithShape="0">
                      <a:prstClr val="black">
                        <a:alpha val="40000"/>
                      </a:prstClr>
                    </a:outerShdw>
                  </a:effectLst>
                  <a:latin typeface="Arial Black" pitchFamily="34" charset="0"/>
                  <a:ea typeface="宋体"/>
                </a:endParaRPr>
              </a:p>
            </p:txBody>
          </p:sp>
        </p:grpSp>
      </p:grpSp>
      <p:grpSp>
        <p:nvGrpSpPr>
          <p:cNvPr id="25610" name="组合 4095"/>
          <p:cNvGrpSpPr>
            <a:grpSpLocks/>
          </p:cNvGrpSpPr>
          <p:nvPr/>
        </p:nvGrpSpPr>
        <p:grpSpPr bwMode="auto">
          <a:xfrm>
            <a:off x="6096000" y="1720850"/>
            <a:ext cx="5088467" cy="1065560"/>
            <a:chOff x="4499991" y="1457090"/>
            <a:chExt cx="3816424" cy="799047"/>
          </a:xfrm>
        </p:grpSpPr>
        <p:sp>
          <p:nvSpPr>
            <p:cNvPr id="25642" name="TextBox 11"/>
            <p:cNvSpPr txBox="1">
              <a:spLocks noChangeArrowheads="1"/>
            </p:cNvSpPr>
            <p:nvPr/>
          </p:nvSpPr>
          <p:spPr bwMode="auto">
            <a:xfrm flipH="1">
              <a:off x="4499991" y="1817623"/>
              <a:ext cx="3816424" cy="43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点击添加文本内容点击添加文本内容点击添加文本内容点击添加文本内容        </a:t>
              </a:r>
              <a:endParaRPr lang="en-US" altLang="zh-CN" sz="1600">
                <a:solidFill>
                  <a:srgbClr val="000000"/>
                </a:solidFill>
                <a:latin typeface="微软雅黑" panose="020B0503020204020204" pitchFamily="34" charset="-122"/>
                <a:ea typeface="微软雅黑" panose="020B0503020204020204" pitchFamily="34" charset="-122"/>
              </a:endParaRPr>
            </a:p>
          </p:txBody>
        </p:sp>
        <p:grpSp>
          <p:nvGrpSpPr>
            <p:cNvPr id="25643" name="组合 48"/>
            <p:cNvGrpSpPr>
              <a:grpSpLocks/>
            </p:cNvGrpSpPr>
            <p:nvPr/>
          </p:nvGrpSpPr>
          <p:grpSpPr bwMode="auto">
            <a:xfrm>
              <a:off x="4617826" y="1457090"/>
              <a:ext cx="1091782" cy="284698"/>
              <a:chOff x="4617826" y="1457090"/>
              <a:chExt cx="1091782" cy="284698"/>
            </a:xfrm>
          </p:grpSpPr>
          <p:sp>
            <p:nvSpPr>
              <p:cNvPr id="25645" name="TextBox 9"/>
              <p:cNvSpPr txBox="1">
                <a:spLocks noChangeArrowheads="1"/>
              </p:cNvSpPr>
              <p:nvPr/>
            </p:nvSpPr>
            <p:spPr bwMode="auto">
              <a:xfrm>
                <a:off x="4854550" y="1457090"/>
                <a:ext cx="855058" cy="284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25648" name="组合 42"/>
              <p:cNvGrpSpPr>
                <a:grpSpLocks/>
              </p:cNvGrpSpPr>
              <p:nvPr/>
            </p:nvGrpSpPr>
            <p:grpSpPr bwMode="auto">
              <a:xfrm>
                <a:off x="4617826" y="1509143"/>
                <a:ext cx="223220" cy="223220"/>
                <a:chOff x="2681435" y="5532698"/>
                <a:chExt cx="223220" cy="223220"/>
              </a:xfrm>
            </p:grpSpPr>
            <p:sp>
              <p:nvSpPr>
                <p:cNvPr id="44" name="矩形 43"/>
                <p:cNvSpPr/>
                <p:nvPr/>
              </p:nvSpPr>
              <p:spPr>
                <a:xfrm>
                  <a:off x="2681077" y="5533024"/>
                  <a:ext cx="223842" cy="22221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45" name="燕尾形 44"/>
                <p:cNvSpPr/>
                <p:nvPr/>
              </p:nvSpPr>
              <p:spPr>
                <a:xfrm>
                  <a:off x="2801729" y="5572706"/>
                  <a:ext cx="77789" cy="153963"/>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46" name="燕尾形 45"/>
                <p:cNvSpPr/>
                <p:nvPr/>
              </p:nvSpPr>
              <p:spPr>
                <a:xfrm>
                  <a:off x="2728703" y="5572706"/>
                  <a:ext cx="79376" cy="153963"/>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cxnSp>
          <p:nvCxnSpPr>
            <p:cNvPr id="48" name="直接连接符 47"/>
            <p:cNvCxnSpPr/>
            <p:nvPr/>
          </p:nvCxnSpPr>
          <p:spPr>
            <a:xfrm>
              <a:off x="4628581" y="1817396"/>
              <a:ext cx="34687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611" name="组合 4096"/>
          <p:cNvGrpSpPr>
            <a:grpSpLocks/>
          </p:cNvGrpSpPr>
          <p:nvPr/>
        </p:nvGrpSpPr>
        <p:grpSpPr bwMode="auto">
          <a:xfrm>
            <a:off x="6096000" y="3031066"/>
            <a:ext cx="5088467" cy="1065560"/>
            <a:chOff x="4499991" y="2440175"/>
            <a:chExt cx="3816424" cy="799047"/>
          </a:xfrm>
        </p:grpSpPr>
        <p:sp>
          <p:nvSpPr>
            <p:cNvPr id="25633" name="TextBox 11"/>
            <p:cNvSpPr txBox="1">
              <a:spLocks noChangeArrowheads="1"/>
            </p:cNvSpPr>
            <p:nvPr/>
          </p:nvSpPr>
          <p:spPr bwMode="auto">
            <a:xfrm flipH="1">
              <a:off x="4499991" y="2800708"/>
              <a:ext cx="3816424" cy="43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点击添加文本内容点击添加文本内容点击添加文本内容点击添加文本内容        </a:t>
              </a:r>
              <a:endParaRPr lang="en-US" altLang="zh-CN" sz="1600">
                <a:solidFill>
                  <a:srgbClr val="000000"/>
                </a:solidFill>
                <a:latin typeface="微软雅黑" panose="020B0503020204020204" pitchFamily="34" charset="-122"/>
                <a:ea typeface="微软雅黑" panose="020B0503020204020204" pitchFamily="34" charset="-122"/>
              </a:endParaRPr>
            </a:p>
          </p:txBody>
        </p:sp>
        <p:sp>
          <p:nvSpPr>
            <p:cNvPr id="25634" name="TextBox 9"/>
            <p:cNvSpPr txBox="1">
              <a:spLocks noChangeArrowheads="1"/>
            </p:cNvSpPr>
            <p:nvPr/>
          </p:nvSpPr>
          <p:spPr bwMode="auto">
            <a:xfrm>
              <a:off x="4854550" y="2440175"/>
              <a:ext cx="855059" cy="284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25637" name="组合 53"/>
            <p:cNvGrpSpPr>
              <a:grpSpLocks/>
            </p:cNvGrpSpPr>
            <p:nvPr/>
          </p:nvGrpSpPr>
          <p:grpSpPr bwMode="auto">
            <a:xfrm>
              <a:off x="4617826" y="2492228"/>
              <a:ext cx="223220" cy="223220"/>
              <a:chOff x="2681435" y="5532698"/>
              <a:chExt cx="223220" cy="223220"/>
            </a:xfrm>
          </p:grpSpPr>
          <p:sp>
            <p:nvSpPr>
              <p:cNvPr id="55" name="矩形 54"/>
              <p:cNvSpPr/>
              <p:nvPr/>
            </p:nvSpPr>
            <p:spPr>
              <a:xfrm>
                <a:off x="2681077" y="5533025"/>
                <a:ext cx="223842" cy="2222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56" name="燕尾形 55"/>
              <p:cNvSpPr/>
              <p:nvPr/>
            </p:nvSpPr>
            <p:spPr>
              <a:xfrm>
                <a:off x="2801729" y="5572706"/>
                <a:ext cx="77789" cy="153965"/>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57" name="燕尾形 56"/>
              <p:cNvSpPr/>
              <p:nvPr/>
            </p:nvSpPr>
            <p:spPr>
              <a:xfrm>
                <a:off x="2728703" y="5572706"/>
                <a:ext cx="79376" cy="153965"/>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cxnSp>
          <p:nvCxnSpPr>
            <p:cNvPr id="58" name="直接连接符 57"/>
            <p:cNvCxnSpPr/>
            <p:nvPr/>
          </p:nvCxnSpPr>
          <p:spPr>
            <a:xfrm>
              <a:off x="4628581" y="2800482"/>
              <a:ext cx="34687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612" name="组合 4098"/>
          <p:cNvGrpSpPr>
            <a:grpSpLocks/>
          </p:cNvGrpSpPr>
          <p:nvPr/>
        </p:nvGrpSpPr>
        <p:grpSpPr bwMode="auto">
          <a:xfrm>
            <a:off x="6096000" y="4358217"/>
            <a:ext cx="5088467" cy="1065560"/>
            <a:chOff x="4499991" y="3435353"/>
            <a:chExt cx="3816424" cy="799047"/>
          </a:xfrm>
        </p:grpSpPr>
        <p:sp>
          <p:nvSpPr>
            <p:cNvPr id="25624" name="TextBox 11"/>
            <p:cNvSpPr txBox="1">
              <a:spLocks noChangeArrowheads="1"/>
            </p:cNvSpPr>
            <p:nvPr/>
          </p:nvSpPr>
          <p:spPr bwMode="auto">
            <a:xfrm flipH="1">
              <a:off x="4499991" y="3795886"/>
              <a:ext cx="3816424" cy="43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点击添加文本内容点击添加文本内容点击添加文本内容点击添加文本内容        </a:t>
              </a:r>
              <a:endParaRPr lang="en-US" altLang="zh-CN" sz="1600">
                <a:solidFill>
                  <a:srgbClr val="000000"/>
                </a:solidFill>
                <a:latin typeface="微软雅黑" panose="020B0503020204020204" pitchFamily="34" charset="-122"/>
                <a:ea typeface="微软雅黑" panose="020B0503020204020204" pitchFamily="34" charset="-122"/>
              </a:endParaRPr>
            </a:p>
          </p:txBody>
        </p:sp>
        <p:sp>
          <p:nvSpPr>
            <p:cNvPr id="25625" name="TextBox 9"/>
            <p:cNvSpPr txBox="1">
              <a:spLocks noChangeArrowheads="1"/>
            </p:cNvSpPr>
            <p:nvPr/>
          </p:nvSpPr>
          <p:spPr bwMode="auto">
            <a:xfrm>
              <a:off x="4854550" y="3435353"/>
              <a:ext cx="855059" cy="284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25628" name="组合 62"/>
            <p:cNvGrpSpPr>
              <a:grpSpLocks/>
            </p:cNvGrpSpPr>
            <p:nvPr/>
          </p:nvGrpSpPr>
          <p:grpSpPr bwMode="auto">
            <a:xfrm>
              <a:off x="4617826" y="3487406"/>
              <a:ext cx="223220" cy="223220"/>
              <a:chOff x="2681435" y="5532698"/>
              <a:chExt cx="223220" cy="223220"/>
            </a:xfrm>
          </p:grpSpPr>
          <p:sp>
            <p:nvSpPr>
              <p:cNvPr id="64" name="矩形 63"/>
              <p:cNvSpPr/>
              <p:nvPr/>
            </p:nvSpPr>
            <p:spPr>
              <a:xfrm>
                <a:off x="2681077" y="5533024"/>
                <a:ext cx="223842" cy="2222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65" name="燕尾形 64"/>
              <p:cNvSpPr/>
              <p:nvPr/>
            </p:nvSpPr>
            <p:spPr>
              <a:xfrm>
                <a:off x="2801729" y="5572706"/>
                <a:ext cx="77789" cy="153964"/>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66" name="燕尾形 65"/>
              <p:cNvSpPr/>
              <p:nvPr/>
            </p:nvSpPr>
            <p:spPr>
              <a:xfrm>
                <a:off x="2728703" y="5572706"/>
                <a:ext cx="79376" cy="153964"/>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cxnSp>
          <p:nvCxnSpPr>
            <p:cNvPr id="67" name="直接连接符 66"/>
            <p:cNvCxnSpPr/>
            <p:nvPr/>
          </p:nvCxnSpPr>
          <p:spPr>
            <a:xfrm>
              <a:off x="4628581" y="3795659"/>
              <a:ext cx="34687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102" name="直接连接符 4101"/>
          <p:cNvCxnSpPr/>
          <p:nvPr/>
        </p:nvCxnSpPr>
        <p:spPr>
          <a:xfrm>
            <a:off x="5520267" y="1720851"/>
            <a:ext cx="0" cy="3598333"/>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70" name="Picture 7" descr="C:\Users\Administrator\Desktop\图片2.png"/>
          <p:cNvPicPr>
            <a:picLocks noChangeAspect="1" noChangeArrowheads="1"/>
          </p:cNvPicPr>
          <p:nvPr/>
        </p:nvPicPr>
        <p:blipFill>
          <a:blip r:embed="rId6">
            <a:extLst>
              <a:ext uri="{28A0092B-C50C-407E-A947-70E740481C1C}">
                <a14:useLocalDpi xmlns:a14="http://schemas.microsoft.com/office/drawing/2010/main" val="0"/>
              </a:ext>
            </a:extLst>
          </a:blip>
          <a:srcRect t="56134" r="46758" b="-2"/>
          <a:stretch>
            <a:fillRect/>
          </a:stretch>
        </p:blipFill>
        <p:spPr bwMode="auto">
          <a:xfrm flipH="1">
            <a:off x="242378"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10257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组合 2047"/>
          <p:cNvGrpSpPr>
            <a:grpSpLocks/>
          </p:cNvGrpSpPr>
          <p:nvPr/>
        </p:nvGrpSpPr>
        <p:grpSpPr bwMode="auto">
          <a:xfrm>
            <a:off x="1083733" y="1536701"/>
            <a:ext cx="3361267" cy="3698978"/>
            <a:chOff x="755574" y="1085475"/>
            <a:chExt cx="2520281" cy="2774840"/>
          </a:xfrm>
        </p:grpSpPr>
        <p:pic>
          <p:nvPicPr>
            <p:cNvPr id="2049" name="Picture 1"/>
            <p:cNvPicPr>
              <a:picLocks noChangeAspect="1" noChangeArrowheads="1"/>
            </p:cNvPicPr>
            <p:nvPr/>
          </p:nvPicPr>
          <p:blipFill>
            <a:blip r:embed="rId2"/>
            <a:stretch>
              <a:fillRect/>
            </a:stretch>
          </p:blipFill>
          <p:spPr bwMode="auto">
            <a:xfrm>
              <a:off x="899999" y="1085475"/>
              <a:ext cx="2306025" cy="1533861"/>
            </a:xfrm>
            <a:prstGeom prst="rect">
              <a:avLst/>
            </a:prstGeom>
            <a:noFill/>
            <a:ln w="19050">
              <a:solidFill>
                <a:schemeClr val="bg1">
                  <a:lumMod val="65000"/>
                </a:schemeClr>
              </a:solidFill>
            </a:ln>
            <a:extLst>
              <a:ext uri="{909E8E84-426E-40DD-AFC4-6F175D3DCCD1}">
                <a14:hiddenFill xmlns:a14="http://schemas.microsoft.com/office/drawing/2010/main">
                  <a:solidFill>
                    <a:srgbClr val="FFFFFF"/>
                  </a:solidFill>
                </a14:hiddenFill>
              </a:ext>
            </a:extLst>
          </p:spPr>
        </p:pic>
        <p:grpSp>
          <p:nvGrpSpPr>
            <p:cNvPr id="26660" name="组合 19"/>
            <p:cNvGrpSpPr>
              <a:grpSpLocks/>
            </p:cNvGrpSpPr>
            <p:nvPr/>
          </p:nvGrpSpPr>
          <p:grpSpPr bwMode="auto">
            <a:xfrm>
              <a:off x="755574" y="2876398"/>
              <a:ext cx="2520281" cy="983917"/>
              <a:chOff x="4499989" y="1457090"/>
              <a:chExt cx="2520281" cy="983917"/>
            </a:xfrm>
          </p:grpSpPr>
          <p:sp>
            <p:nvSpPr>
              <p:cNvPr id="26661" name="TextBox 11"/>
              <p:cNvSpPr txBox="1">
                <a:spLocks noChangeArrowheads="1"/>
              </p:cNvSpPr>
              <p:nvPr/>
            </p:nvSpPr>
            <p:spPr bwMode="auto">
              <a:xfrm flipH="1">
                <a:off x="4499989" y="1817623"/>
                <a:ext cx="2520281" cy="62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点击添加文本内容点击添加文本内容点击添加文本内容点击添加文本内容        </a:t>
                </a:r>
                <a:endParaRPr lang="en-US" altLang="zh-CN" sz="1600">
                  <a:solidFill>
                    <a:srgbClr val="000000"/>
                  </a:solidFill>
                  <a:latin typeface="微软雅黑" panose="020B0503020204020204" pitchFamily="34" charset="-122"/>
                  <a:ea typeface="微软雅黑" panose="020B0503020204020204" pitchFamily="34" charset="-122"/>
                </a:endParaRPr>
              </a:p>
            </p:txBody>
          </p:sp>
          <p:grpSp>
            <p:nvGrpSpPr>
              <p:cNvPr id="26662" name="组合 21"/>
              <p:cNvGrpSpPr>
                <a:grpSpLocks/>
              </p:cNvGrpSpPr>
              <p:nvPr/>
            </p:nvGrpSpPr>
            <p:grpSpPr bwMode="auto">
              <a:xfrm>
                <a:off x="4617826" y="1457090"/>
                <a:ext cx="1091539" cy="284804"/>
                <a:chOff x="4617826" y="1457090"/>
                <a:chExt cx="1091539" cy="284804"/>
              </a:xfrm>
            </p:grpSpPr>
            <p:sp>
              <p:nvSpPr>
                <p:cNvPr id="26664" name="TextBox 9"/>
                <p:cNvSpPr txBox="1">
                  <a:spLocks noChangeArrowheads="1"/>
                </p:cNvSpPr>
                <p:nvPr/>
              </p:nvSpPr>
              <p:spPr bwMode="auto">
                <a:xfrm>
                  <a:off x="4854550" y="1457090"/>
                  <a:ext cx="854815" cy="284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26667" name="组合 26"/>
                <p:cNvGrpSpPr>
                  <a:grpSpLocks/>
                </p:cNvGrpSpPr>
                <p:nvPr/>
              </p:nvGrpSpPr>
              <p:grpSpPr bwMode="auto">
                <a:xfrm>
                  <a:off x="4617826" y="1509143"/>
                  <a:ext cx="223220" cy="223220"/>
                  <a:chOff x="2681435" y="5532698"/>
                  <a:chExt cx="223220" cy="223220"/>
                </a:xfrm>
              </p:grpSpPr>
              <p:sp>
                <p:nvSpPr>
                  <p:cNvPr id="28" name="矩形 27"/>
                  <p:cNvSpPr/>
                  <p:nvPr/>
                </p:nvSpPr>
                <p:spPr>
                  <a:xfrm>
                    <a:off x="2681042" y="5533213"/>
                    <a:ext cx="223779" cy="22229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9" name="燕尾形 28"/>
                  <p:cNvSpPr/>
                  <p:nvPr/>
                </p:nvSpPr>
                <p:spPr>
                  <a:xfrm>
                    <a:off x="2801660" y="5572909"/>
                    <a:ext cx="77767" cy="154021"/>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30" name="燕尾形 29"/>
                  <p:cNvSpPr/>
                  <p:nvPr/>
                </p:nvSpPr>
                <p:spPr>
                  <a:xfrm>
                    <a:off x="2728655" y="5572909"/>
                    <a:ext cx="79354" cy="154021"/>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cxnSp>
            <p:nvCxnSpPr>
              <p:cNvPr id="23" name="直接连接符 22"/>
              <p:cNvCxnSpPr/>
              <p:nvPr/>
            </p:nvCxnSpPr>
            <p:spPr>
              <a:xfrm>
                <a:off x="4628543" y="1817701"/>
                <a:ext cx="224730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6627" name="组合 2051"/>
          <p:cNvGrpSpPr>
            <a:grpSpLocks/>
          </p:cNvGrpSpPr>
          <p:nvPr/>
        </p:nvGrpSpPr>
        <p:grpSpPr bwMode="auto">
          <a:xfrm>
            <a:off x="4434417" y="1528234"/>
            <a:ext cx="3361267" cy="3707305"/>
            <a:chOff x="3325821" y="1079573"/>
            <a:chExt cx="2520281" cy="2780642"/>
          </a:xfrm>
        </p:grpSpPr>
        <p:pic>
          <p:nvPicPr>
            <p:cNvPr id="2050" name="Picture 2"/>
            <p:cNvPicPr>
              <a:picLocks noChangeAspect="1" noChangeArrowheads="1"/>
            </p:cNvPicPr>
            <p:nvPr/>
          </p:nvPicPr>
          <p:blipFill rotWithShape="1">
            <a:blip r:embed="rId3"/>
            <a:srcRect b="2779"/>
            <a:stretch/>
          </p:blipFill>
          <p:spPr bwMode="auto">
            <a:xfrm>
              <a:off x="3455961" y="1079573"/>
              <a:ext cx="2374270" cy="1539965"/>
            </a:xfrm>
            <a:prstGeom prst="rect">
              <a:avLst/>
            </a:prstGeom>
            <a:noFill/>
            <a:ln w="19050">
              <a:solidFill>
                <a:schemeClr val="bg1">
                  <a:lumMod val="65000"/>
                </a:schemeClr>
              </a:solidFill>
            </a:ln>
            <a:extLst>
              <a:ext uri="{909E8E84-426E-40DD-AFC4-6F175D3DCCD1}">
                <a14:hiddenFill xmlns:a14="http://schemas.microsoft.com/office/drawing/2010/main">
                  <a:solidFill>
                    <a:srgbClr val="FFFFFF"/>
                  </a:solidFill>
                </a14:hiddenFill>
              </a:ext>
            </a:extLst>
          </p:spPr>
        </p:pic>
        <p:grpSp>
          <p:nvGrpSpPr>
            <p:cNvPr id="26648" name="组合 34"/>
            <p:cNvGrpSpPr>
              <a:grpSpLocks/>
            </p:cNvGrpSpPr>
            <p:nvPr/>
          </p:nvGrpSpPr>
          <p:grpSpPr bwMode="auto">
            <a:xfrm>
              <a:off x="3325821" y="2876398"/>
              <a:ext cx="2520281" cy="983817"/>
              <a:chOff x="4499989" y="1457090"/>
              <a:chExt cx="2520281" cy="983817"/>
            </a:xfrm>
          </p:grpSpPr>
          <p:sp>
            <p:nvSpPr>
              <p:cNvPr id="26649" name="TextBox 11"/>
              <p:cNvSpPr txBox="1">
                <a:spLocks noChangeArrowheads="1"/>
              </p:cNvSpPr>
              <p:nvPr/>
            </p:nvSpPr>
            <p:spPr bwMode="auto">
              <a:xfrm flipH="1">
                <a:off x="4499989" y="1817623"/>
                <a:ext cx="2520281" cy="62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点击添加文本内容点击添加文本内容点击添加文本内容点击添加文本内容        </a:t>
                </a:r>
                <a:endParaRPr lang="en-US" altLang="zh-CN" sz="1600">
                  <a:solidFill>
                    <a:srgbClr val="000000"/>
                  </a:solidFill>
                  <a:latin typeface="微软雅黑" panose="020B0503020204020204" pitchFamily="34" charset="-122"/>
                  <a:ea typeface="微软雅黑" panose="020B0503020204020204" pitchFamily="34" charset="-122"/>
                </a:endParaRPr>
              </a:p>
            </p:txBody>
          </p:sp>
          <p:grpSp>
            <p:nvGrpSpPr>
              <p:cNvPr id="26650" name="组合 36"/>
              <p:cNvGrpSpPr>
                <a:grpSpLocks/>
              </p:cNvGrpSpPr>
              <p:nvPr/>
            </p:nvGrpSpPr>
            <p:grpSpPr bwMode="auto">
              <a:xfrm>
                <a:off x="4617826" y="1457090"/>
                <a:ext cx="1091539" cy="284759"/>
                <a:chOff x="4617826" y="1457090"/>
                <a:chExt cx="1091539" cy="284759"/>
              </a:xfrm>
            </p:grpSpPr>
            <p:sp>
              <p:nvSpPr>
                <p:cNvPr id="26652" name="TextBox 9"/>
                <p:cNvSpPr txBox="1">
                  <a:spLocks noChangeArrowheads="1"/>
                </p:cNvSpPr>
                <p:nvPr/>
              </p:nvSpPr>
              <p:spPr bwMode="auto">
                <a:xfrm>
                  <a:off x="4854550" y="1457090"/>
                  <a:ext cx="854815" cy="284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26655" name="组合 41"/>
                <p:cNvGrpSpPr>
                  <a:grpSpLocks/>
                </p:cNvGrpSpPr>
                <p:nvPr/>
              </p:nvGrpSpPr>
              <p:grpSpPr bwMode="auto">
                <a:xfrm>
                  <a:off x="4617826" y="1509143"/>
                  <a:ext cx="223220" cy="223220"/>
                  <a:chOff x="2681435" y="5532698"/>
                  <a:chExt cx="223220" cy="223220"/>
                </a:xfrm>
              </p:grpSpPr>
              <p:sp>
                <p:nvSpPr>
                  <p:cNvPr id="43" name="矩形 42"/>
                  <p:cNvSpPr/>
                  <p:nvPr/>
                </p:nvSpPr>
                <p:spPr>
                  <a:xfrm>
                    <a:off x="2681042" y="5533366"/>
                    <a:ext cx="223778" cy="2222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44" name="燕尾形 43"/>
                  <p:cNvSpPr/>
                  <p:nvPr/>
                </p:nvSpPr>
                <p:spPr>
                  <a:xfrm>
                    <a:off x="2801660" y="5573055"/>
                    <a:ext cx="77766" cy="153997"/>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45" name="燕尾形 44"/>
                  <p:cNvSpPr/>
                  <p:nvPr/>
                </p:nvSpPr>
                <p:spPr>
                  <a:xfrm>
                    <a:off x="2728655" y="5573055"/>
                    <a:ext cx="79354" cy="153997"/>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cxnSp>
            <p:nvCxnSpPr>
              <p:cNvPr id="38" name="直接连接符 37"/>
              <p:cNvCxnSpPr/>
              <p:nvPr/>
            </p:nvCxnSpPr>
            <p:spPr>
              <a:xfrm>
                <a:off x="4628542" y="1817804"/>
                <a:ext cx="224730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6628" name="组合 2052"/>
          <p:cNvGrpSpPr>
            <a:grpSpLocks/>
          </p:cNvGrpSpPr>
          <p:nvPr/>
        </p:nvGrpSpPr>
        <p:grpSpPr bwMode="auto">
          <a:xfrm>
            <a:off x="7912100" y="1515534"/>
            <a:ext cx="3361267" cy="3688106"/>
            <a:chOff x="6010189" y="1070052"/>
            <a:chExt cx="2520281" cy="2765754"/>
          </a:xfrm>
        </p:grpSpPr>
        <p:pic>
          <p:nvPicPr>
            <p:cNvPr id="2051" name="Picture 3"/>
            <p:cNvPicPr>
              <a:picLocks noChangeAspect="1" noChangeArrowheads="1"/>
            </p:cNvPicPr>
            <p:nvPr/>
          </p:nvPicPr>
          <p:blipFill rotWithShape="1">
            <a:blip r:embed="rId4"/>
            <a:srcRect t="-1" b="1576"/>
            <a:stretch/>
          </p:blipFill>
          <p:spPr bwMode="auto">
            <a:xfrm>
              <a:off x="6099065" y="1070052"/>
              <a:ext cx="2358399" cy="1558742"/>
            </a:xfrm>
            <a:prstGeom prst="rect">
              <a:avLst/>
            </a:prstGeom>
            <a:noFill/>
            <a:ln w="19050">
              <a:solidFill>
                <a:schemeClr val="bg1">
                  <a:lumMod val="65000"/>
                </a:schemeClr>
              </a:solidFill>
            </a:ln>
            <a:extLst>
              <a:ext uri="{909E8E84-426E-40DD-AFC4-6F175D3DCCD1}">
                <a14:hiddenFill xmlns:a14="http://schemas.microsoft.com/office/drawing/2010/main">
                  <a:solidFill>
                    <a:srgbClr val="FFFFFF"/>
                  </a:solidFill>
                </a14:hiddenFill>
              </a:ext>
            </a:extLst>
          </p:spPr>
        </p:pic>
        <p:grpSp>
          <p:nvGrpSpPr>
            <p:cNvPr id="26636" name="组合 46"/>
            <p:cNvGrpSpPr>
              <a:grpSpLocks/>
            </p:cNvGrpSpPr>
            <p:nvPr/>
          </p:nvGrpSpPr>
          <p:grpSpPr bwMode="auto">
            <a:xfrm>
              <a:off x="6010189" y="2852098"/>
              <a:ext cx="2520281" cy="983708"/>
              <a:chOff x="4499989" y="1457090"/>
              <a:chExt cx="2520281" cy="983708"/>
            </a:xfrm>
          </p:grpSpPr>
          <p:sp>
            <p:nvSpPr>
              <p:cNvPr id="26637" name="TextBox 11"/>
              <p:cNvSpPr txBox="1">
                <a:spLocks noChangeArrowheads="1"/>
              </p:cNvSpPr>
              <p:nvPr/>
            </p:nvSpPr>
            <p:spPr bwMode="auto">
              <a:xfrm flipH="1">
                <a:off x="4499989" y="1817623"/>
                <a:ext cx="2520281" cy="62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点击添加文本内容点击添加文本内容点击添加文本内容点击添加文本内容        </a:t>
                </a:r>
                <a:endParaRPr lang="en-US" altLang="zh-CN" sz="1600">
                  <a:solidFill>
                    <a:srgbClr val="000000"/>
                  </a:solidFill>
                  <a:latin typeface="微软雅黑" panose="020B0503020204020204" pitchFamily="34" charset="-122"/>
                  <a:ea typeface="微软雅黑" panose="020B0503020204020204" pitchFamily="34" charset="-122"/>
                </a:endParaRPr>
              </a:p>
            </p:txBody>
          </p:sp>
          <p:grpSp>
            <p:nvGrpSpPr>
              <p:cNvPr id="26638" name="组合 48"/>
              <p:cNvGrpSpPr>
                <a:grpSpLocks/>
              </p:cNvGrpSpPr>
              <p:nvPr/>
            </p:nvGrpSpPr>
            <p:grpSpPr bwMode="auto">
              <a:xfrm>
                <a:off x="4617826" y="1457090"/>
                <a:ext cx="1091539" cy="284709"/>
                <a:chOff x="4617826" y="1457090"/>
                <a:chExt cx="1091539" cy="284709"/>
              </a:xfrm>
            </p:grpSpPr>
            <p:sp>
              <p:nvSpPr>
                <p:cNvPr id="26640" name="TextBox 9"/>
                <p:cNvSpPr txBox="1">
                  <a:spLocks noChangeArrowheads="1"/>
                </p:cNvSpPr>
                <p:nvPr/>
              </p:nvSpPr>
              <p:spPr bwMode="auto">
                <a:xfrm>
                  <a:off x="4854550" y="1457090"/>
                  <a:ext cx="854815" cy="284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26643" name="组合 53"/>
                <p:cNvGrpSpPr>
                  <a:grpSpLocks/>
                </p:cNvGrpSpPr>
                <p:nvPr/>
              </p:nvGrpSpPr>
              <p:grpSpPr bwMode="auto">
                <a:xfrm>
                  <a:off x="4617826" y="1509143"/>
                  <a:ext cx="223220" cy="223220"/>
                  <a:chOff x="2681435" y="5532698"/>
                  <a:chExt cx="223220" cy="223220"/>
                </a:xfrm>
              </p:grpSpPr>
              <p:sp>
                <p:nvSpPr>
                  <p:cNvPr id="55" name="矩形 54"/>
                  <p:cNvSpPr/>
                  <p:nvPr/>
                </p:nvSpPr>
                <p:spPr>
                  <a:xfrm>
                    <a:off x="2681042" y="5543057"/>
                    <a:ext cx="223779" cy="2127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56" name="燕尾形 55"/>
                  <p:cNvSpPr/>
                  <p:nvPr/>
                </p:nvSpPr>
                <p:spPr>
                  <a:xfrm>
                    <a:off x="2801660" y="5573216"/>
                    <a:ext cx="77767" cy="153969"/>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57" name="燕尾形 56"/>
                  <p:cNvSpPr/>
                  <p:nvPr/>
                </p:nvSpPr>
                <p:spPr>
                  <a:xfrm>
                    <a:off x="2728655" y="5573216"/>
                    <a:ext cx="79354" cy="153969"/>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cxnSp>
            <p:nvCxnSpPr>
              <p:cNvPr id="50" name="直接连接符 49"/>
              <p:cNvCxnSpPr/>
              <p:nvPr/>
            </p:nvCxnSpPr>
            <p:spPr>
              <a:xfrm>
                <a:off x="4628543" y="1817917"/>
                <a:ext cx="224730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47" name="Picture 7" descr="C:\Users\Administrator\Desktop\图片2.png"/>
          <p:cNvPicPr>
            <a:picLocks noChangeAspect="1" noChangeArrowheads="1"/>
          </p:cNvPicPr>
          <p:nvPr/>
        </p:nvPicPr>
        <p:blipFill>
          <a:blip r:embed="rId5">
            <a:extLst>
              <a:ext uri="{28A0092B-C50C-407E-A947-70E740481C1C}">
                <a14:useLocalDpi xmlns:a14="http://schemas.microsoft.com/office/drawing/2010/main" val="0"/>
              </a:ext>
            </a:extLst>
          </a:blip>
          <a:srcRect t="56134" r="46758" b="-2"/>
          <a:stretch>
            <a:fillRect/>
          </a:stretch>
        </p:blipFill>
        <p:spPr bwMode="auto">
          <a:xfrm flipH="1">
            <a:off x="242378"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7312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Admin\Desktop\00000000.jpg"/>
          <p:cNvPicPr>
            <a:picLocks noChangeAspect="1" noChangeArrowheads="1"/>
          </p:cNvPicPr>
          <p:nvPr/>
        </p:nvPicPr>
        <p:blipFill rotWithShape="1">
          <a:blip r:embed="rId2"/>
          <a:srcRect t="3856" b="7725"/>
          <a:stretch/>
        </p:blipFill>
        <p:spPr bwMode="auto">
          <a:xfrm>
            <a:off x="1517651" y="1346201"/>
            <a:ext cx="3634316" cy="4654551"/>
          </a:xfrm>
          <a:prstGeom prst="rect">
            <a:avLst/>
          </a:prstGeom>
          <a:noFill/>
          <a:ln w="12700">
            <a:solidFill>
              <a:schemeClr val="bg1">
                <a:lumMod val="50000"/>
              </a:schemeClr>
            </a:solidFill>
          </a:ln>
          <a:extLst>
            <a:ext uri="{909E8E84-426E-40DD-AFC4-6F175D3DCCD1}">
              <a14:hiddenFill xmlns:a14="http://schemas.microsoft.com/office/drawing/2010/main">
                <a:solidFill>
                  <a:srgbClr val="FFFFFF"/>
                </a:solidFill>
              </a14:hiddenFill>
            </a:ext>
          </a:extLst>
        </p:spPr>
      </p:pic>
      <p:grpSp>
        <p:nvGrpSpPr>
          <p:cNvPr id="29699" name="组合 9"/>
          <p:cNvGrpSpPr>
            <a:grpSpLocks/>
          </p:cNvGrpSpPr>
          <p:nvPr/>
        </p:nvGrpSpPr>
        <p:grpSpPr bwMode="auto">
          <a:xfrm>
            <a:off x="6089650" y="2019303"/>
            <a:ext cx="4870449" cy="1064632"/>
            <a:chOff x="4538090" y="1457090"/>
            <a:chExt cx="3652907" cy="799894"/>
          </a:xfrm>
        </p:grpSpPr>
        <p:sp>
          <p:nvSpPr>
            <p:cNvPr id="29726" name="TextBox 11"/>
            <p:cNvSpPr txBox="1">
              <a:spLocks noChangeArrowheads="1"/>
            </p:cNvSpPr>
            <p:nvPr/>
          </p:nvSpPr>
          <p:spPr bwMode="auto">
            <a:xfrm flipH="1">
              <a:off x="4538090" y="1817623"/>
              <a:ext cx="3652907" cy="439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dirty="0">
                  <a:solidFill>
                    <a:srgbClr val="000000"/>
                  </a:solidFill>
                  <a:latin typeface="微软雅黑" panose="020B0503020204020204" pitchFamily="34" charset="-122"/>
                  <a:ea typeface="微软雅黑" panose="020B0503020204020204" pitchFamily="34" charset="-122"/>
                </a:rPr>
                <a:t>点击添加文本内容点击添加文本内容点击添加文本内容点击添加文本内容        </a:t>
              </a:r>
              <a:endParaRPr lang="en-US" altLang="zh-CN" sz="1600" dirty="0">
                <a:solidFill>
                  <a:srgbClr val="000000"/>
                </a:solidFill>
                <a:latin typeface="微软雅黑" panose="020B0503020204020204" pitchFamily="34" charset="-122"/>
                <a:ea typeface="微软雅黑" panose="020B0503020204020204" pitchFamily="34" charset="-122"/>
              </a:endParaRPr>
            </a:p>
          </p:txBody>
        </p:sp>
        <p:grpSp>
          <p:nvGrpSpPr>
            <p:cNvPr id="29727" name="组合 11"/>
            <p:cNvGrpSpPr>
              <a:grpSpLocks/>
            </p:cNvGrpSpPr>
            <p:nvPr/>
          </p:nvGrpSpPr>
          <p:grpSpPr bwMode="auto">
            <a:xfrm>
              <a:off x="4617826" y="1457090"/>
              <a:ext cx="1091782" cy="285249"/>
              <a:chOff x="4617826" y="1457090"/>
              <a:chExt cx="1091782" cy="285249"/>
            </a:xfrm>
          </p:grpSpPr>
          <p:sp>
            <p:nvSpPr>
              <p:cNvPr id="29729" name="TextBox 9"/>
              <p:cNvSpPr txBox="1">
                <a:spLocks noChangeArrowheads="1"/>
              </p:cNvSpPr>
              <p:nvPr/>
            </p:nvSpPr>
            <p:spPr bwMode="auto">
              <a:xfrm>
                <a:off x="4854550" y="1457090"/>
                <a:ext cx="855058" cy="28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29732" name="组合 16"/>
              <p:cNvGrpSpPr>
                <a:grpSpLocks/>
              </p:cNvGrpSpPr>
              <p:nvPr/>
            </p:nvGrpSpPr>
            <p:grpSpPr bwMode="auto">
              <a:xfrm>
                <a:off x="4617826" y="1509143"/>
                <a:ext cx="223220" cy="223220"/>
                <a:chOff x="2681435" y="5532698"/>
                <a:chExt cx="223220" cy="223220"/>
              </a:xfrm>
            </p:grpSpPr>
            <p:sp>
              <p:nvSpPr>
                <p:cNvPr id="18" name="矩形 17"/>
                <p:cNvSpPr/>
                <p:nvPr/>
              </p:nvSpPr>
              <p:spPr>
                <a:xfrm>
                  <a:off x="2681077" y="5533126"/>
                  <a:ext cx="223841" cy="2226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9" name="燕尾形 18"/>
                <p:cNvSpPr/>
                <p:nvPr/>
              </p:nvSpPr>
              <p:spPr>
                <a:xfrm>
                  <a:off x="2801729" y="5572883"/>
                  <a:ext cx="77788" cy="154262"/>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20" name="燕尾形 19"/>
                <p:cNvSpPr/>
                <p:nvPr/>
              </p:nvSpPr>
              <p:spPr>
                <a:xfrm>
                  <a:off x="2728703" y="5572883"/>
                  <a:ext cx="79376" cy="154262"/>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cxnSp>
          <p:nvCxnSpPr>
            <p:cNvPr id="13" name="直接连接符 12"/>
            <p:cNvCxnSpPr/>
            <p:nvPr/>
          </p:nvCxnSpPr>
          <p:spPr>
            <a:xfrm>
              <a:off x="4628580" y="1818094"/>
              <a:ext cx="34687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700" name="组合 20"/>
          <p:cNvGrpSpPr>
            <a:grpSpLocks/>
          </p:cNvGrpSpPr>
          <p:nvPr/>
        </p:nvGrpSpPr>
        <p:grpSpPr bwMode="auto">
          <a:xfrm>
            <a:off x="6076951" y="3329517"/>
            <a:ext cx="4883148" cy="1065560"/>
            <a:chOff x="4528566" y="2440175"/>
            <a:chExt cx="3662432" cy="799047"/>
          </a:xfrm>
        </p:grpSpPr>
        <p:sp>
          <p:nvSpPr>
            <p:cNvPr id="29717" name="TextBox 11"/>
            <p:cNvSpPr txBox="1">
              <a:spLocks noChangeArrowheads="1"/>
            </p:cNvSpPr>
            <p:nvPr/>
          </p:nvSpPr>
          <p:spPr bwMode="auto">
            <a:xfrm flipH="1">
              <a:off x="4528566" y="2800708"/>
              <a:ext cx="3662432" cy="43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dirty="0">
                  <a:solidFill>
                    <a:srgbClr val="000000"/>
                  </a:solidFill>
                  <a:latin typeface="微软雅黑" panose="020B0503020204020204" pitchFamily="34" charset="-122"/>
                  <a:ea typeface="微软雅黑" panose="020B0503020204020204" pitchFamily="34" charset="-122"/>
                </a:rPr>
                <a:t>点击添加文本内容点击添加文本内容点击添加文本内容点击添加文本内容        </a:t>
              </a:r>
              <a:endParaRPr lang="en-US" altLang="zh-CN" sz="1600" dirty="0">
                <a:solidFill>
                  <a:srgbClr val="000000"/>
                </a:solidFill>
                <a:latin typeface="微软雅黑" panose="020B0503020204020204" pitchFamily="34" charset="-122"/>
                <a:ea typeface="微软雅黑" panose="020B0503020204020204" pitchFamily="34" charset="-122"/>
              </a:endParaRPr>
            </a:p>
          </p:txBody>
        </p:sp>
        <p:sp>
          <p:nvSpPr>
            <p:cNvPr id="29718" name="TextBox 9"/>
            <p:cNvSpPr txBox="1">
              <a:spLocks noChangeArrowheads="1"/>
            </p:cNvSpPr>
            <p:nvPr/>
          </p:nvSpPr>
          <p:spPr bwMode="auto">
            <a:xfrm>
              <a:off x="4854550" y="2440175"/>
              <a:ext cx="855059" cy="284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29721" name="组合 25"/>
            <p:cNvGrpSpPr>
              <a:grpSpLocks/>
            </p:cNvGrpSpPr>
            <p:nvPr/>
          </p:nvGrpSpPr>
          <p:grpSpPr bwMode="auto">
            <a:xfrm>
              <a:off x="4617826" y="2492228"/>
              <a:ext cx="223220" cy="223220"/>
              <a:chOff x="2681435" y="5532698"/>
              <a:chExt cx="223220" cy="223220"/>
            </a:xfrm>
          </p:grpSpPr>
          <p:sp>
            <p:nvSpPr>
              <p:cNvPr id="28" name="矩形 27"/>
              <p:cNvSpPr/>
              <p:nvPr/>
            </p:nvSpPr>
            <p:spPr>
              <a:xfrm>
                <a:off x="2681077" y="5533024"/>
                <a:ext cx="223841" cy="2222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9" name="燕尾形 28"/>
              <p:cNvSpPr/>
              <p:nvPr/>
            </p:nvSpPr>
            <p:spPr>
              <a:xfrm>
                <a:off x="2801729" y="5572706"/>
                <a:ext cx="77788" cy="153964"/>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30" name="燕尾形 29"/>
              <p:cNvSpPr/>
              <p:nvPr/>
            </p:nvSpPr>
            <p:spPr>
              <a:xfrm>
                <a:off x="2728703" y="5572706"/>
                <a:ext cx="79376" cy="153964"/>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cxnSp>
          <p:nvCxnSpPr>
            <p:cNvPr id="27" name="直接连接符 26"/>
            <p:cNvCxnSpPr/>
            <p:nvPr/>
          </p:nvCxnSpPr>
          <p:spPr>
            <a:xfrm>
              <a:off x="4628580" y="2800481"/>
              <a:ext cx="34687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701" name="组合 30"/>
          <p:cNvGrpSpPr>
            <a:grpSpLocks/>
          </p:cNvGrpSpPr>
          <p:nvPr/>
        </p:nvGrpSpPr>
        <p:grpSpPr bwMode="auto">
          <a:xfrm>
            <a:off x="6064251" y="4656666"/>
            <a:ext cx="4895848" cy="1065560"/>
            <a:chOff x="4519041" y="3435353"/>
            <a:chExt cx="3671957" cy="799047"/>
          </a:xfrm>
        </p:grpSpPr>
        <p:sp>
          <p:nvSpPr>
            <p:cNvPr id="29708" name="TextBox 11"/>
            <p:cNvSpPr txBox="1">
              <a:spLocks noChangeArrowheads="1"/>
            </p:cNvSpPr>
            <p:nvPr/>
          </p:nvSpPr>
          <p:spPr bwMode="auto">
            <a:xfrm flipH="1">
              <a:off x="4519041" y="3795886"/>
              <a:ext cx="3671957" cy="43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dirty="0">
                  <a:solidFill>
                    <a:srgbClr val="000000"/>
                  </a:solidFill>
                  <a:latin typeface="微软雅黑" panose="020B0503020204020204" pitchFamily="34" charset="-122"/>
                  <a:ea typeface="微软雅黑" panose="020B0503020204020204" pitchFamily="34" charset="-122"/>
                </a:rPr>
                <a:t>点击添加文本内容点击添加文本内容点击添加文本内容点击添加文本内容        </a:t>
              </a:r>
              <a:endParaRPr lang="en-US" altLang="zh-CN" sz="1600" dirty="0">
                <a:solidFill>
                  <a:srgbClr val="000000"/>
                </a:solidFill>
                <a:latin typeface="微软雅黑" panose="020B0503020204020204" pitchFamily="34" charset="-122"/>
                <a:ea typeface="微软雅黑" panose="020B0503020204020204" pitchFamily="34" charset="-122"/>
              </a:endParaRPr>
            </a:p>
          </p:txBody>
        </p:sp>
        <p:sp>
          <p:nvSpPr>
            <p:cNvPr id="29709" name="TextBox 9"/>
            <p:cNvSpPr txBox="1">
              <a:spLocks noChangeArrowheads="1"/>
            </p:cNvSpPr>
            <p:nvPr/>
          </p:nvSpPr>
          <p:spPr bwMode="auto">
            <a:xfrm>
              <a:off x="4854550" y="3435353"/>
              <a:ext cx="855059" cy="284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29712" name="组合 35"/>
            <p:cNvGrpSpPr>
              <a:grpSpLocks/>
            </p:cNvGrpSpPr>
            <p:nvPr/>
          </p:nvGrpSpPr>
          <p:grpSpPr bwMode="auto">
            <a:xfrm>
              <a:off x="4617826" y="3487406"/>
              <a:ext cx="223220" cy="223220"/>
              <a:chOff x="2681435" y="5532698"/>
              <a:chExt cx="223220" cy="223220"/>
            </a:xfrm>
          </p:grpSpPr>
          <p:sp>
            <p:nvSpPr>
              <p:cNvPr id="38" name="矩形 37"/>
              <p:cNvSpPr/>
              <p:nvPr/>
            </p:nvSpPr>
            <p:spPr>
              <a:xfrm>
                <a:off x="2681077" y="5533025"/>
                <a:ext cx="223841" cy="2222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9" name="燕尾形 38"/>
              <p:cNvSpPr/>
              <p:nvPr/>
            </p:nvSpPr>
            <p:spPr>
              <a:xfrm>
                <a:off x="2801729" y="5572706"/>
                <a:ext cx="77788" cy="153965"/>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40" name="燕尾形 39"/>
              <p:cNvSpPr/>
              <p:nvPr/>
            </p:nvSpPr>
            <p:spPr>
              <a:xfrm>
                <a:off x="2728703" y="5572706"/>
                <a:ext cx="79376" cy="153965"/>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cxnSp>
          <p:nvCxnSpPr>
            <p:cNvPr id="37" name="直接连接符 36"/>
            <p:cNvCxnSpPr/>
            <p:nvPr/>
          </p:nvCxnSpPr>
          <p:spPr>
            <a:xfrm>
              <a:off x="4628580" y="3795660"/>
              <a:ext cx="34687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41" name="Picture 7" descr="C:\Users\Administrator\Desktop\图片2.png"/>
          <p:cNvPicPr>
            <a:picLocks noChangeAspect="1" noChangeArrowheads="1"/>
          </p:cNvPicPr>
          <p:nvPr/>
        </p:nvPicPr>
        <p:blipFill>
          <a:blip r:embed="rId3">
            <a:extLst>
              <a:ext uri="{28A0092B-C50C-407E-A947-70E740481C1C}">
                <a14:useLocalDpi xmlns:a14="http://schemas.microsoft.com/office/drawing/2010/main" val="0"/>
              </a:ext>
            </a:extLst>
          </a:blip>
          <a:srcRect t="56134" r="46758" b="-2"/>
          <a:stretch>
            <a:fillRect/>
          </a:stretch>
        </p:blipFill>
        <p:spPr bwMode="auto">
          <a:xfrm flipH="1">
            <a:off x="242378"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6997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3" name="组合 84"/>
          <p:cNvGrpSpPr>
            <a:grpSpLocks/>
          </p:cNvGrpSpPr>
          <p:nvPr/>
        </p:nvGrpSpPr>
        <p:grpSpPr bwMode="auto">
          <a:xfrm flipH="1">
            <a:off x="5359401" y="1792818"/>
            <a:ext cx="876300" cy="3622737"/>
            <a:chOff x="6623011" y="-7459"/>
            <a:chExt cx="902472" cy="3730190"/>
          </a:xfrm>
        </p:grpSpPr>
        <p:sp>
          <p:nvSpPr>
            <p:cNvPr id="86" name="矩形 85"/>
            <p:cNvSpPr/>
            <p:nvPr/>
          </p:nvSpPr>
          <p:spPr>
            <a:xfrm>
              <a:off x="6821380" y="650734"/>
              <a:ext cx="473036" cy="2767900"/>
            </a:xfrm>
            <a:prstGeom prst="rect">
              <a:avLst/>
            </a:prstGeom>
            <a:gradFill flip="none" rotWithShape="1">
              <a:gsLst>
                <a:gs pos="1000">
                  <a:srgbClr val="FF0000"/>
                </a:gs>
                <a:gs pos="48000">
                  <a:srgbClr val="E50000"/>
                </a:gs>
                <a:gs pos="97000">
                  <a:srgbClr val="680000"/>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00"/>
                </a:solidFill>
              </a:endParaRPr>
            </a:p>
          </p:txBody>
        </p:sp>
        <p:sp>
          <p:nvSpPr>
            <p:cNvPr id="87" name="TextBox 11"/>
            <p:cNvSpPr txBox="1">
              <a:spLocks noChangeArrowheads="1"/>
            </p:cNvSpPr>
            <p:nvPr/>
          </p:nvSpPr>
          <p:spPr bwMode="auto">
            <a:xfrm flipH="1">
              <a:off x="6915114" y="840346"/>
              <a:ext cx="263765" cy="1616217"/>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kern="0" dirty="0">
                  <a:solidFill>
                    <a:prstClr val="black"/>
                  </a:solidFill>
                  <a:latin typeface="微软雅黑" pitchFamily="34" charset="-122"/>
                  <a:ea typeface="微软雅黑" pitchFamily="34" charset="-122"/>
                </a:rPr>
                <a:t>点击添加文本    </a:t>
              </a:r>
              <a:endParaRPr lang="en-US" altLang="zh-CN" sz="1600" kern="0" dirty="0">
                <a:solidFill>
                  <a:prstClr val="black"/>
                </a:solidFill>
                <a:latin typeface="微软雅黑" pitchFamily="34" charset="-122"/>
                <a:ea typeface="微软雅黑" pitchFamily="34" charset="-122"/>
              </a:endParaRPr>
            </a:p>
          </p:txBody>
        </p:sp>
        <p:sp>
          <p:nvSpPr>
            <p:cNvPr id="88" name="TextBox 11"/>
            <p:cNvSpPr txBox="1">
              <a:spLocks noChangeArrowheads="1"/>
            </p:cNvSpPr>
            <p:nvPr/>
          </p:nvSpPr>
          <p:spPr bwMode="auto">
            <a:xfrm flipH="1">
              <a:off x="6623011" y="-7459"/>
              <a:ext cx="902472" cy="686760"/>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867" kern="0" dirty="0">
                  <a:solidFill>
                    <a:prstClr val="black"/>
                  </a:solidFill>
                  <a:latin typeface="微软雅黑" pitchFamily="34" charset="-122"/>
                  <a:ea typeface="微软雅黑" pitchFamily="34" charset="-122"/>
                </a:rPr>
                <a:t>添加标题</a:t>
              </a:r>
              <a:endParaRPr lang="en-US" altLang="zh-CN" sz="1867" kern="0" dirty="0">
                <a:solidFill>
                  <a:prstClr val="black"/>
                </a:solidFill>
                <a:latin typeface="微软雅黑" pitchFamily="34" charset="-122"/>
                <a:ea typeface="微软雅黑" pitchFamily="34" charset="-122"/>
              </a:endParaRPr>
            </a:p>
          </p:txBody>
        </p:sp>
        <p:sp>
          <p:nvSpPr>
            <p:cNvPr id="89" name="TextBox 11"/>
            <p:cNvSpPr txBox="1">
              <a:spLocks noChangeArrowheads="1"/>
            </p:cNvSpPr>
            <p:nvPr/>
          </p:nvSpPr>
          <p:spPr bwMode="auto">
            <a:xfrm flipH="1">
              <a:off x="6723287" y="3416454"/>
              <a:ext cx="667045" cy="306277"/>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1333" kern="0" dirty="0">
                  <a:solidFill>
                    <a:prstClr val="black"/>
                  </a:solidFill>
                  <a:latin typeface="微软雅黑" pitchFamily="34" charset="-122"/>
                  <a:ea typeface="微软雅黑" pitchFamily="34" charset="-122"/>
                </a:rPr>
                <a:t>2013</a:t>
              </a:r>
            </a:p>
          </p:txBody>
        </p:sp>
      </p:grpSp>
      <p:grpSp>
        <p:nvGrpSpPr>
          <p:cNvPr id="30724" name="组合 89"/>
          <p:cNvGrpSpPr>
            <a:grpSpLocks/>
          </p:cNvGrpSpPr>
          <p:nvPr/>
        </p:nvGrpSpPr>
        <p:grpSpPr bwMode="auto">
          <a:xfrm flipH="1">
            <a:off x="4652433" y="2171701"/>
            <a:ext cx="821267" cy="3243854"/>
            <a:chOff x="5966696" y="381615"/>
            <a:chExt cx="845725" cy="3341105"/>
          </a:xfrm>
        </p:grpSpPr>
        <p:sp>
          <p:nvSpPr>
            <p:cNvPr id="91" name="矩形 90"/>
            <p:cNvSpPr/>
            <p:nvPr/>
          </p:nvSpPr>
          <p:spPr>
            <a:xfrm>
              <a:off x="6171774" y="938187"/>
              <a:ext cx="472775" cy="2481038"/>
            </a:xfrm>
            <a:prstGeom prst="rect">
              <a:avLst/>
            </a:prstGeom>
            <a:gradFill flip="none" rotWithShape="1">
              <a:gsLst>
                <a:gs pos="0">
                  <a:schemeClr val="bg1">
                    <a:lumMod val="65000"/>
                  </a:schemeClr>
                </a:gs>
                <a:gs pos="100000">
                  <a:schemeClr val="bg1">
                    <a:lumMod val="95000"/>
                  </a:schemeClr>
                </a:gs>
                <a:gs pos="55000">
                  <a:schemeClr val="bg1">
                    <a:lumMod val="85000"/>
                  </a:schemeClr>
                </a:gs>
              </a:gsLst>
              <a:lin ang="0" scaled="1"/>
              <a:tileRect/>
            </a:gradFill>
            <a:ln w="3175">
              <a:solidFill>
                <a:schemeClr val="bg1"/>
              </a:solid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92" name="TextBox 11"/>
            <p:cNvSpPr txBox="1">
              <a:spLocks noChangeArrowheads="1"/>
            </p:cNvSpPr>
            <p:nvPr/>
          </p:nvSpPr>
          <p:spPr bwMode="auto">
            <a:xfrm flipH="1">
              <a:off x="6265315" y="1205702"/>
              <a:ext cx="263745" cy="136271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333" kern="0" dirty="0">
                  <a:solidFill>
                    <a:prstClr val="black"/>
                  </a:solidFill>
                  <a:latin typeface="微软雅黑" pitchFamily="34" charset="-122"/>
                  <a:ea typeface="微软雅黑" pitchFamily="34" charset="-122"/>
                </a:rPr>
                <a:t>点击添加文本    </a:t>
              </a:r>
              <a:endParaRPr lang="en-US" altLang="zh-CN" sz="1333" kern="0" dirty="0">
                <a:solidFill>
                  <a:prstClr val="black"/>
                </a:solidFill>
                <a:latin typeface="微软雅黑" pitchFamily="34" charset="-122"/>
                <a:ea typeface="微软雅黑" pitchFamily="34" charset="-122"/>
              </a:endParaRPr>
            </a:p>
          </p:txBody>
        </p:sp>
        <p:sp>
          <p:nvSpPr>
            <p:cNvPr id="30769" name="TextBox 11"/>
            <p:cNvSpPr txBox="1">
              <a:spLocks noChangeArrowheads="1"/>
            </p:cNvSpPr>
            <p:nvPr/>
          </p:nvSpPr>
          <p:spPr bwMode="auto">
            <a:xfrm flipH="1">
              <a:off x="5966696" y="381615"/>
              <a:ext cx="845725" cy="602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添加标题</a:t>
              </a:r>
              <a:endParaRPr lang="en-US" altLang="zh-CN" sz="1600">
                <a:solidFill>
                  <a:srgbClr val="000000"/>
                </a:solidFill>
                <a:latin typeface="微软雅黑" panose="020B0503020204020204" pitchFamily="34" charset="-122"/>
                <a:ea typeface="微软雅黑" panose="020B0503020204020204" pitchFamily="34" charset="-122"/>
              </a:endParaRPr>
            </a:p>
          </p:txBody>
        </p:sp>
        <p:sp>
          <p:nvSpPr>
            <p:cNvPr id="94" name="TextBox 11"/>
            <p:cNvSpPr txBox="1">
              <a:spLocks noChangeArrowheads="1"/>
            </p:cNvSpPr>
            <p:nvPr/>
          </p:nvSpPr>
          <p:spPr bwMode="auto">
            <a:xfrm flipH="1">
              <a:off x="6064782" y="3416348"/>
              <a:ext cx="680068" cy="306372"/>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1333" kern="0" dirty="0">
                  <a:solidFill>
                    <a:prstClr val="black"/>
                  </a:solidFill>
                  <a:latin typeface="微软雅黑" pitchFamily="34" charset="-122"/>
                  <a:ea typeface="微软雅黑" pitchFamily="34" charset="-122"/>
                </a:rPr>
                <a:t>2012</a:t>
              </a:r>
            </a:p>
          </p:txBody>
        </p:sp>
      </p:grpSp>
      <p:grpSp>
        <p:nvGrpSpPr>
          <p:cNvPr id="30725" name="组合 94"/>
          <p:cNvGrpSpPr>
            <a:grpSpLocks/>
          </p:cNvGrpSpPr>
          <p:nvPr/>
        </p:nvGrpSpPr>
        <p:grpSpPr bwMode="auto">
          <a:xfrm flipH="1">
            <a:off x="4030134" y="2383367"/>
            <a:ext cx="734484" cy="3032187"/>
            <a:chOff x="5345585" y="599261"/>
            <a:chExt cx="756567" cy="3123455"/>
          </a:xfrm>
        </p:grpSpPr>
        <p:sp>
          <p:nvSpPr>
            <p:cNvPr id="96" name="矩形 95"/>
            <p:cNvSpPr/>
            <p:nvPr/>
          </p:nvSpPr>
          <p:spPr>
            <a:xfrm>
              <a:off x="5504950" y="1169277"/>
              <a:ext cx="472775" cy="2248095"/>
            </a:xfrm>
            <a:prstGeom prst="rect">
              <a:avLst/>
            </a:prstGeom>
            <a:gradFill flip="none" rotWithShape="1">
              <a:gsLst>
                <a:gs pos="0">
                  <a:schemeClr val="bg1">
                    <a:lumMod val="65000"/>
                  </a:schemeClr>
                </a:gs>
                <a:gs pos="100000">
                  <a:schemeClr val="bg1">
                    <a:lumMod val="95000"/>
                  </a:schemeClr>
                </a:gs>
                <a:gs pos="55000">
                  <a:schemeClr val="bg1">
                    <a:lumMod val="85000"/>
                  </a:schemeClr>
                </a:gs>
              </a:gsLst>
              <a:lin ang="0" scaled="1"/>
              <a:tileRect/>
            </a:gradFill>
            <a:ln w="3175">
              <a:solidFill>
                <a:schemeClr val="bg1"/>
              </a:solid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0764" name="TextBox 11"/>
            <p:cNvSpPr txBox="1">
              <a:spLocks noChangeArrowheads="1"/>
            </p:cNvSpPr>
            <p:nvPr/>
          </p:nvSpPr>
          <p:spPr bwMode="auto">
            <a:xfrm flipH="1">
              <a:off x="5608967" y="1373787"/>
              <a:ext cx="262654" cy="1362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333">
                  <a:solidFill>
                    <a:srgbClr val="000000"/>
                  </a:solidFill>
                  <a:latin typeface="微软雅黑" panose="020B0503020204020204" pitchFamily="34" charset="-122"/>
                  <a:ea typeface="微软雅黑" panose="020B0503020204020204" pitchFamily="34" charset="-122"/>
                </a:rPr>
                <a:t>点击添加文本    </a:t>
              </a:r>
              <a:endParaRPr lang="en-US" altLang="zh-CN" sz="1333">
                <a:solidFill>
                  <a:srgbClr val="000000"/>
                </a:solidFill>
                <a:latin typeface="微软雅黑" panose="020B0503020204020204" pitchFamily="34" charset="-122"/>
                <a:ea typeface="微软雅黑" panose="020B0503020204020204" pitchFamily="34" charset="-122"/>
              </a:endParaRPr>
            </a:p>
          </p:txBody>
        </p:sp>
        <p:sp>
          <p:nvSpPr>
            <p:cNvPr id="30765" name="TextBox 11"/>
            <p:cNvSpPr txBox="1">
              <a:spLocks noChangeArrowheads="1"/>
            </p:cNvSpPr>
            <p:nvPr/>
          </p:nvSpPr>
          <p:spPr bwMode="auto">
            <a:xfrm flipH="1">
              <a:off x="5345585" y="599261"/>
              <a:ext cx="756567" cy="60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添加标题</a:t>
              </a:r>
              <a:endParaRPr lang="en-US" altLang="zh-CN" sz="1600">
                <a:solidFill>
                  <a:srgbClr val="000000"/>
                </a:solidFill>
                <a:latin typeface="微软雅黑" panose="020B0503020204020204" pitchFamily="34" charset="-122"/>
                <a:ea typeface="微软雅黑" panose="020B0503020204020204" pitchFamily="34" charset="-122"/>
              </a:endParaRPr>
            </a:p>
          </p:txBody>
        </p:sp>
        <p:sp>
          <p:nvSpPr>
            <p:cNvPr id="99" name="TextBox 11"/>
            <p:cNvSpPr txBox="1">
              <a:spLocks noChangeArrowheads="1"/>
            </p:cNvSpPr>
            <p:nvPr/>
          </p:nvSpPr>
          <p:spPr bwMode="auto">
            <a:xfrm flipH="1">
              <a:off x="5417536" y="3416309"/>
              <a:ext cx="675895" cy="306407"/>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1333" kern="0" dirty="0">
                  <a:solidFill>
                    <a:prstClr val="black"/>
                  </a:solidFill>
                  <a:latin typeface="微软雅黑" pitchFamily="34" charset="-122"/>
                  <a:ea typeface="微软雅黑" pitchFamily="34" charset="-122"/>
                </a:rPr>
                <a:t>2011</a:t>
              </a:r>
            </a:p>
          </p:txBody>
        </p:sp>
      </p:grpSp>
      <p:grpSp>
        <p:nvGrpSpPr>
          <p:cNvPr id="30726" name="组合 99"/>
          <p:cNvGrpSpPr>
            <a:grpSpLocks/>
          </p:cNvGrpSpPr>
          <p:nvPr/>
        </p:nvGrpSpPr>
        <p:grpSpPr bwMode="auto">
          <a:xfrm flipH="1">
            <a:off x="3382434" y="2647951"/>
            <a:ext cx="759884" cy="2767604"/>
            <a:chOff x="4649909" y="872362"/>
            <a:chExt cx="784443" cy="2850359"/>
          </a:xfrm>
        </p:grpSpPr>
        <p:sp>
          <p:nvSpPr>
            <p:cNvPr id="101" name="矩形 100"/>
            <p:cNvSpPr/>
            <p:nvPr/>
          </p:nvSpPr>
          <p:spPr>
            <a:xfrm>
              <a:off x="4816689" y="1454764"/>
              <a:ext cx="472775" cy="1972799"/>
            </a:xfrm>
            <a:prstGeom prst="rect">
              <a:avLst/>
            </a:prstGeom>
            <a:gradFill flip="none" rotWithShape="1">
              <a:gsLst>
                <a:gs pos="0">
                  <a:schemeClr val="bg1">
                    <a:lumMod val="65000"/>
                  </a:schemeClr>
                </a:gs>
                <a:gs pos="100000">
                  <a:schemeClr val="bg1">
                    <a:lumMod val="95000"/>
                  </a:schemeClr>
                </a:gs>
                <a:gs pos="55000">
                  <a:schemeClr val="bg1">
                    <a:lumMod val="85000"/>
                  </a:schemeClr>
                </a:gs>
              </a:gsLst>
              <a:lin ang="0" scaled="1"/>
              <a:tileRect/>
            </a:gradFill>
            <a:ln w="3175">
              <a:solidFill>
                <a:schemeClr val="bg1"/>
              </a:solid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0760" name="TextBox 11"/>
            <p:cNvSpPr txBox="1">
              <a:spLocks noChangeArrowheads="1"/>
            </p:cNvSpPr>
            <p:nvPr/>
          </p:nvSpPr>
          <p:spPr bwMode="auto">
            <a:xfrm flipH="1">
              <a:off x="4907731" y="1631719"/>
              <a:ext cx="262652" cy="1362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333">
                  <a:solidFill>
                    <a:srgbClr val="000000"/>
                  </a:solidFill>
                  <a:latin typeface="微软雅黑" panose="020B0503020204020204" pitchFamily="34" charset="-122"/>
                  <a:ea typeface="微软雅黑" panose="020B0503020204020204" pitchFamily="34" charset="-122"/>
                </a:rPr>
                <a:t>点击添加文本    </a:t>
              </a:r>
              <a:endParaRPr lang="en-US" altLang="zh-CN" sz="1333">
                <a:solidFill>
                  <a:srgbClr val="000000"/>
                </a:solidFill>
                <a:latin typeface="微软雅黑" panose="020B0503020204020204" pitchFamily="34" charset="-122"/>
                <a:ea typeface="微软雅黑" panose="020B0503020204020204" pitchFamily="34" charset="-122"/>
              </a:endParaRPr>
            </a:p>
          </p:txBody>
        </p:sp>
        <p:sp>
          <p:nvSpPr>
            <p:cNvPr id="30761" name="TextBox 11"/>
            <p:cNvSpPr txBox="1">
              <a:spLocks noChangeArrowheads="1"/>
            </p:cNvSpPr>
            <p:nvPr/>
          </p:nvSpPr>
          <p:spPr bwMode="auto">
            <a:xfrm flipH="1">
              <a:off x="4649909" y="872362"/>
              <a:ext cx="783356" cy="602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添加标题</a:t>
              </a:r>
              <a:endParaRPr lang="en-US" altLang="zh-CN" sz="1600">
                <a:solidFill>
                  <a:srgbClr val="000000"/>
                </a:solidFill>
                <a:latin typeface="微软雅黑" panose="020B0503020204020204" pitchFamily="34" charset="-122"/>
                <a:ea typeface="微软雅黑" panose="020B0503020204020204" pitchFamily="34" charset="-122"/>
              </a:endParaRPr>
            </a:p>
          </p:txBody>
        </p:sp>
        <p:sp>
          <p:nvSpPr>
            <p:cNvPr id="104" name="TextBox 11"/>
            <p:cNvSpPr txBox="1">
              <a:spLocks noChangeArrowheads="1"/>
            </p:cNvSpPr>
            <p:nvPr/>
          </p:nvSpPr>
          <p:spPr bwMode="auto">
            <a:xfrm flipH="1">
              <a:off x="4695796" y="3416373"/>
              <a:ext cx="738556" cy="30634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1333" kern="0" dirty="0">
                  <a:solidFill>
                    <a:prstClr val="black"/>
                  </a:solidFill>
                  <a:latin typeface="微软雅黑" pitchFamily="34" charset="-122"/>
                  <a:ea typeface="微软雅黑" pitchFamily="34" charset="-122"/>
                </a:rPr>
                <a:t>2010</a:t>
              </a:r>
            </a:p>
          </p:txBody>
        </p:sp>
      </p:grpSp>
      <p:grpSp>
        <p:nvGrpSpPr>
          <p:cNvPr id="30727" name="组合 104"/>
          <p:cNvGrpSpPr>
            <a:grpSpLocks/>
          </p:cNvGrpSpPr>
          <p:nvPr/>
        </p:nvGrpSpPr>
        <p:grpSpPr bwMode="auto">
          <a:xfrm flipH="1">
            <a:off x="2751667" y="2899834"/>
            <a:ext cx="742951" cy="2515721"/>
            <a:chOff x="3973224" y="1132169"/>
            <a:chExt cx="765692" cy="2590558"/>
          </a:xfrm>
        </p:grpSpPr>
        <p:sp>
          <p:nvSpPr>
            <p:cNvPr id="106" name="矩形 105"/>
            <p:cNvSpPr/>
            <p:nvPr/>
          </p:nvSpPr>
          <p:spPr>
            <a:xfrm>
              <a:off x="4115220" y="1702399"/>
              <a:ext cx="472775" cy="1718679"/>
            </a:xfrm>
            <a:prstGeom prst="rect">
              <a:avLst/>
            </a:prstGeom>
            <a:gradFill flip="none" rotWithShape="1">
              <a:gsLst>
                <a:gs pos="0">
                  <a:schemeClr val="bg1">
                    <a:lumMod val="65000"/>
                  </a:schemeClr>
                </a:gs>
                <a:gs pos="100000">
                  <a:schemeClr val="bg1">
                    <a:lumMod val="95000"/>
                  </a:schemeClr>
                </a:gs>
                <a:gs pos="55000">
                  <a:schemeClr val="bg1">
                    <a:lumMod val="85000"/>
                  </a:schemeClr>
                </a:gs>
              </a:gsLst>
              <a:lin ang="0" scaled="1"/>
              <a:tileRect/>
            </a:gradFill>
            <a:ln w="3175">
              <a:solidFill>
                <a:schemeClr val="bg1"/>
              </a:solid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0756" name="TextBox 11"/>
            <p:cNvSpPr txBox="1">
              <a:spLocks noChangeArrowheads="1"/>
            </p:cNvSpPr>
            <p:nvPr/>
          </p:nvSpPr>
          <p:spPr bwMode="auto">
            <a:xfrm flipH="1">
              <a:off x="4229232" y="1970458"/>
              <a:ext cx="262653" cy="136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333">
                  <a:solidFill>
                    <a:srgbClr val="000000"/>
                  </a:solidFill>
                  <a:latin typeface="微软雅黑" panose="020B0503020204020204" pitchFamily="34" charset="-122"/>
                  <a:ea typeface="微软雅黑" panose="020B0503020204020204" pitchFamily="34" charset="-122"/>
                </a:rPr>
                <a:t>点击添加文本    </a:t>
              </a:r>
              <a:endParaRPr lang="en-US" altLang="zh-CN" sz="1333">
                <a:solidFill>
                  <a:srgbClr val="000000"/>
                </a:solidFill>
                <a:latin typeface="微软雅黑" panose="020B0503020204020204" pitchFamily="34" charset="-122"/>
                <a:ea typeface="微软雅黑" panose="020B0503020204020204" pitchFamily="34" charset="-122"/>
              </a:endParaRPr>
            </a:p>
          </p:txBody>
        </p:sp>
        <p:sp>
          <p:nvSpPr>
            <p:cNvPr id="30757" name="TextBox 11"/>
            <p:cNvSpPr txBox="1">
              <a:spLocks noChangeArrowheads="1"/>
            </p:cNvSpPr>
            <p:nvPr/>
          </p:nvSpPr>
          <p:spPr bwMode="auto">
            <a:xfrm flipH="1">
              <a:off x="3973224" y="1132169"/>
              <a:ext cx="765692" cy="602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rPr>
                <a:t>添加标题</a:t>
              </a:r>
              <a:endParaRPr lang="en-US" altLang="zh-CN" sz="1600">
                <a:solidFill>
                  <a:srgbClr val="000000"/>
                </a:solidFill>
                <a:latin typeface="微软雅黑" panose="020B0503020204020204" pitchFamily="34" charset="-122"/>
                <a:ea typeface="微软雅黑" panose="020B0503020204020204" pitchFamily="34" charset="-122"/>
              </a:endParaRPr>
            </a:p>
          </p:txBody>
        </p:sp>
        <p:sp>
          <p:nvSpPr>
            <p:cNvPr id="109" name="TextBox 11"/>
            <p:cNvSpPr txBox="1">
              <a:spLocks noChangeArrowheads="1"/>
            </p:cNvSpPr>
            <p:nvPr/>
          </p:nvSpPr>
          <p:spPr bwMode="auto">
            <a:xfrm flipH="1">
              <a:off x="4029943" y="3416424"/>
              <a:ext cx="687160" cy="306303"/>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1333" kern="0" dirty="0">
                  <a:solidFill>
                    <a:prstClr val="black"/>
                  </a:solidFill>
                  <a:latin typeface="微软雅黑" pitchFamily="34" charset="-122"/>
                  <a:ea typeface="微软雅黑" pitchFamily="34" charset="-122"/>
                </a:rPr>
                <a:t>2009</a:t>
              </a:r>
            </a:p>
          </p:txBody>
        </p:sp>
      </p:grpSp>
      <p:grpSp>
        <p:nvGrpSpPr>
          <p:cNvPr id="30728" name="组合 109"/>
          <p:cNvGrpSpPr>
            <a:grpSpLocks/>
          </p:cNvGrpSpPr>
          <p:nvPr/>
        </p:nvGrpSpPr>
        <p:grpSpPr bwMode="auto">
          <a:xfrm flipH="1">
            <a:off x="2116667" y="3155951"/>
            <a:ext cx="747184" cy="2259603"/>
            <a:chOff x="3306681" y="1395345"/>
            <a:chExt cx="770477" cy="2327376"/>
          </a:xfrm>
        </p:grpSpPr>
        <p:sp>
          <p:nvSpPr>
            <p:cNvPr id="111" name="矩形 110"/>
            <p:cNvSpPr/>
            <p:nvPr/>
          </p:nvSpPr>
          <p:spPr>
            <a:xfrm>
              <a:off x="3474562" y="1945931"/>
              <a:ext cx="472775" cy="1475147"/>
            </a:xfrm>
            <a:prstGeom prst="rect">
              <a:avLst/>
            </a:prstGeom>
            <a:gradFill flip="none" rotWithShape="1">
              <a:gsLst>
                <a:gs pos="0">
                  <a:schemeClr val="bg1">
                    <a:lumMod val="65000"/>
                  </a:schemeClr>
                </a:gs>
                <a:gs pos="100000">
                  <a:schemeClr val="bg1">
                    <a:lumMod val="95000"/>
                  </a:schemeClr>
                </a:gs>
                <a:gs pos="55000">
                  <a:schemeClr val="bg1">
                    <a:lumMod val="85000"/>
                  </a:schemeClr>
                </a:gs>
              </a:gsLst>
              <a:lin ang="0" scaled="1"/>
              <a:tileRect/>
            </a:gradFill>
            <a:ln w="3175">
              <a:solidFill>
                <a:schemeClr val="bg1"/>
              </a:solid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0752" name="TextBox 11"/>
            <p:cNvSpPr txBox="1">
              <a:spLocks noChangeArrowheads="1"/>
            </p:cNvSpPr>
            <p:nvPr/>
          </p:nvSpPr>
          <p:spPr bwMode="auto">
            <a:xfrm flipH="1">
              <a:off x="3580228" y="2076427"/>
              <a:ext cx="262654" cy="136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333">
                  <a:solidFill>
                    <a:srgbClr val="000000"/>
                  </a:solidFill>
                  <a:latin typeface="微软雅黑" panose="020B0503020204020204" pitchFamily="34" charset="-122"/>
                  <a:ea typeface="微软雅黑" panose="020B0503020204020204" pitchFamily="34" charset="-122"/>
                </a:rPr>
                <a:t>点击添加文本    </a:t>
              </a:r>
              <a:endParaRPr lang="en-US" altLang="zh-CN" sz="1333">
                <a:solidFill>
                  <a:srgbClr val="000000"/>
                </a:solidFill>
                <a:latin typeface="微软雅黑" panose="020B0503020204020204" pitchFamily="34" charset="-122"/>
                <a:ea typeface="微软雅黑" panose="020B0503020204020204" pitchFamily="34" charset="-122"/>
              </a:endParaRPr>
            </a:p>
          </p:txBody>
        </p:sp>
        <p:sp>
          <p:nvSpPr>
            <p:cNvPr id="113" name="TextBox 11"/>
            <p:cNvSpPr txBox="1">
              <a:spLocks noChangeArrowheads="1"/>
            </p:cNvSpPr>
            <p:nvPr/>
          </p:nvSpPr>
          <p:spPr bwMode="auto">
            <a:xfrm flipH="1">
              <a:off x="3306681" y="1395345"/>
              <a:ext cx="770477" cy="602314"/>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kern="0" dirty="0">
                  <a:solidFill>
                    <a:prstClr val="black"/>
                  </a:solidFill>
                  <a:latin typeface="微软雅黑" pitchFamily="34" charset="-122"/>
                  <a:ea typeface="微软雅黑" pitchFamily="34" charset="-122"/>
                </a:rPr>
                <a:t>添加标题</a:t>
              </a:r>
              <a:endParaRPr lang="en-US" altLang="zh-CN" sz="1600" kern="0" dirty="0">
                <a:solidFill>
                  <a:prstClr val="black"/>
                </a:solidFill>
                <a:latin typeface="微软雅黑" pitchFamily="34" charset="-122"/>
                <a:ea typeface="微软雅黑" pitchFamily="34" charset="-122"/>
              </a:endParaRPr>
            </a:p>
          </p:txBody>
        </p:sp>
        <p:sp>
          <p:nvSpPr>
            <p:cNvPr id="114" name="TextBox 11"/>
            <p:cNvSpPr txBox="1">
              <a:spLocks noChangeArrowheads="1"/>
            </p:cNvSpPr>
            <p:nvPr/>
          </p:nvSpPr>
          <p:spPr bwMode="auto">
            <a:xfrm flipH="1">
              <a:off x="3365612" y="3416345"/>
              <a:ext cx="694083" cy="306376"/>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1333" kern="0" dirty="0">
                  <a:solidFill>
                    <a:prstClr val="black"/>
                  </a:solidFill>
                  <a:latin typeface="微软雅黑" pitchFamily="34" charset="-122"/>
                  <a:ea typeface="微软雅黑" pitchFamily="34" charset="-122"/>
                </a:rPr>
                <a:t>2008</a:t>
              </a:r>
            </a:p>
          </p:txBody>
        </p:sp>
      </p:grpSp>
      <p:grpSp>
        <p:nvGrpSpPr>
          <p:cNvPr id="30729" name="组合 114"/>
          <p:cNvGrpSpPr>
            <a:grpSpLocks/>
          </p:cNvGrpSpPr>
          <p:nvPr/>
        </p:nvGrpSpPr>
        <p:grpSpPr bwMode="auto">
          <a:xfrm flipH="1">
            <a:off x="1390651" y="3293533"/>
            <a:ext cx="838200" cy="2122021"/>
            <a:chOff x="2615954" y="1537237"/>
            <a:chExt cx="862744" cy="2185482"/>
          </a:xfrm>
        </p:grpSpPr>
        <p:sp>
          <p:nvSpPr>
            <p:cNvPr id="116" name="矩形 115"/>
            <p:cNvSpPr/>
            <p:nvPr/>
          </p:nvSpPr>
          <p:spPr>
            <a:xfrm>
              <a:off x="2810186" y="2105034"/>
              <a:ext cx="472775" cy="1313264"/>
            </a:xfrm>
            <a:prstGeom prst="rect">
              <a:avLst/>
            </a:prstGeom>
            <a:gradFill flip="none" rotWithShape="1">
              <a:gsLst>
                <a:gs pos="0">
                  <a:schemeClr val="bg1">
                    <a:lumMod val="65000"/>
                  </a:schemeClr>
                </a:gs>
                <a:gs pos="100000">
                  <a:schemeClr val="bg1">
                    <a:lumMod val="95000"/>
                  </a:schemeClr>
                </a:gs>
                <a:gs pos="55000">
                  <a:schemeClr val="bg1">
                    <a:lumMod val="85000"/>
                  </a:schemeClr>
                </a:gs>
              </a:gsLst>
              <a:lin ang="0" scaled="1"/>
              <a:tileRect/>
            </a:gradFill>
            <a:ln w="3175">
              <a:solidFill>
                <a:schemeClr val="bg1"/>
              </a:solid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0748" name="TextBox 11"/>
            <p:cNvSpPr txBox="1">
              <a:spLocks noChangeArrowheads="1"/>
            </p:cNvSpPr>
            <p:nvPr/>
          </p:nvSpPr>
          <p:spPr bwMode="auto">
            <a:xfrm flipH="1">
              <a:off x="2925293" y="2081865"/>
              <a:ext cx="262654" cy="136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333">
                  <a:solidFill>
                    <a:srgbClr val="000000"/>
                  </a:solidFill>
                  <a:latin typeface="微软雅黑" panose="020B0503020204020204" pitchFamily="34" charset="-122"/>
                  <a:ea typeface="微软雅黑" panose="020B0503020204020204" pitchFamily="34" charset="-122"/>
                </a:rPr>
                <a:t>点击添加文本    </a:t>
              </a:r>
              <a:endParaRPr lang="en-US" altLang="zh-CN" sz="1333">
                <a:solidFill>
                  <a:srgbClr val="000000"/>
                </a:solidFill>
                <a:latin typeface="微软雅黑" panose="020B0503020204020204" pitchFamily="34" charset="-122"/>
                <a:ea typeface="微软雅黑" panose="020B0503020204020204" pitchFamily="34" charset="-122"/>
              </a:endParaRPr>
            </a:p>
          </p:txBody>
        </p:sp>
        <p:sp>
          <p:nvSpPr>
            <p:cNvPr id="118" name="TextBox 11"/>
            <p:cNvSpPr txBox="1">
              <a:spLocks noChangeArrowheads="1"/>
            </p:cNvSpPr>
            <p:nvPr/>
          </p:nvSpPr>
          <p:spPr bwMode="auto">
            <a:xfrm flipH="1">
              <a:off x="2615954" y="1537237"/>
              <a:ext cx="862744" cy="602263"/>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600" kern="0" dirty="0">
                  <a:solidFill>
                    <a:prstClr val="black"/>
                  </a:solidFill>
                  <a:latin typeface="微软雅黑" pitchFamily="34" charset="-122"/>
                  <a:ea typeface="微软雅黑" pitchFamily="34" charset="-122"/>
                </a:rPr>
                <a:t>添加标题</a:t>
              </a:r>
              <a:endParaRPr lang="en-US" altLang="zh-CN" sz="1600" kern="0" dirty="0">
                <a:solidFill>
                  <a:prstClr val="black"/>
                </a:solidFill>
                <a:latin typeface="微软雅黑" pitchFamily="34" charset="-122"/>
                <a:ea typeface="微软雅黑" pitchFamily="34" charset="-122"/>
              </a:endParaRPr>
            </a:p>
          </p:txBody>
        </p:sp>
        <p:sp>
          <p:nvSpPr>
            <p:cNvPr id="119" name="TextBox 11"/>
            <p:cNvSpPr txBox="1">
              <a:spLocks noChangeArrowheads="1"/>
            </p:cNvSpPr>
            <p:nvPr/>
          </p:nvSpPr>
          <p:spPr bwMode="auto">
            <a:xfrm flipH="1">
              <a:off x="2711814" y="3416369"/>
              <a:ext cx="697167" cy="306350"/>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en-US" altLang="zh-CN" sz="1333" kern="0" dirty="0">
                  <a:solidFill>
                    <a:prstClr val="black"/>
                  </a:solidFill>
                  <a:latin typeface="微软雅黑" pitchFamily="34" charset="-122"/>
                  <a:ea typeface="微软雅黑" pitchFamily="34" charset="-122"/>
                </a:rPr>
                <a:t>2007</a:t>
              </a:r>
            </a:p>
          </p:txBody>
        </p:sp>
      </p:grpSp>
      <p:sp>
        <p:nvSpPr>
          <p:cNvPr id="120" name="任意多边形 119"/>
          <p:cNvSpPr/>
          <p:nvPr/>
        </p:nvSpPr>
        <p:spPr>
          <a:xfrm>
            <a:off x="1703918" y="2491318"/>
            <a:ext cx="4093633" cy="2531533"/>
          </a:xfrm>
          <a:custGeom>
            <a:avLst/>
            <a:gdLst>
              <a:gd name="connsiteX0" fmla="*/ 0 w 5266944"/>
              <a:gd name="connsiteY0" fmla="*/ 3389376 h 3389376"/>
              <a:gd name="connsiteX1" fmla="*/ 5266944 w 5266944"/>
              <a:gd name="connsiteY1" fmla="*/ 0 h 3389376"/>
              <a:gd name="connsiteX0" fmla="*/ 0 w 5122164"/>
              <a:gd name="connsiteY0" fmla="*/ 3358896 h 3358896"/>
              <a:gd name="connsiteX1" fmla="*/ 5122164 w 5122164"/>
              <a:gd name="connsiteY1" fmla="*/ 0 h 3358896"/>
              <a:gd name="connsiteX0" fmla="*/ 0 w 4931664"/>
              <a:gd name="connsiteY0" fmla="*/ 3503676 h 3503676"/>
              <a:gd name="connsiteX1" fmla="*/ 4931664 w 4931664"/>
              <a:gd name="connsiteY1" fmla="*/ 0 h 3503676"/>
              <a:gd name="connsiteX0" fmla="*/ 0 w 4931664"/>
              <a:gd name="connsiteY0" fmla="*/ 3503676 h 3503676"/>
              <a:gd name="connsiteX1" fmla="*/ 4931664 w 4931664"/>
              <a:gd name="connsiteY1" fmla="*/ 0 h 3503676"/>
              <a:gd name="connsiteX0" fmla="*/ 0 w 4931664"/>
              <a:gd name="connsiteY0" fmla="*/ 3503676 h 3503676"/>
              <a:gd name="connsiteX1" fmla="*/ 4931664 w 4931664"/>
              <a:gd name="connsiteY1" fmla="*/ 0 h 3503676"/>
              <a:gd name="connsiteX0" fmla="*/ 0 w 4931664"/>
              <a:gd name="connsiteY0" fmla="*/ 3503676 h 3503676"/>
              <a:gd name="connsiteX1" fmla="*/ 4931664 w 4931664"/>
              <a:gd name="connsiteY1" fmla="*/ 0 h 3503676"/>
              <a:gd name="connsiteX0" fmla="*/ 0 w 4931664"/>
              <a:gd name="connsiteY0" fmla="*/ 3503676 h 3503676"/>
              <a:gd name="connsiteX1" fmla="*/ 4931664 w 4931664"/>
              <a:gd name="connsiteY1" fmla="*/ 0 h 3503676"/>
              <a:gd name="connsiteX0" fmla="*/ 0 w 4931664"/>
              <a:gd name="connsiteY0" fmla="*/ 3503676 h 3503676"/>
              <a:gd name="connsiteX1" fmla="*/ 4931664 w 4931664"/>
              <a:gd name="connsiteY1" fmla="*/ 0 h 3503676"/>
              <a:gd name="connsiteX0" fmla="*/ 0 w 4931664"/>
              <a:gd name="connsiteY0" fmla="*/ 3503676 h 3503676"/>
              <a:gd name="connsiteX1" fmla="*/ 4931664 w 4931664"/>
              <a:gd name="connsiteY1" fmla="*/ 0 h 3503676"/>
              <a:gd name="connsiteX0" fmla="*/ 0 w 4931664"/>
              <a:gd name="connsiteY0" fmla="*/ 3503676 h 3503676"/>
              <a:gd name="connsiteX1" fmla="*/ 4931664 w 4931664"/>
              <a:gd name="connsiteY1" fmla="*/ 0 h 3503676"/>
            </a:gdLst>
            <a:ahLst/>
            <a:cxnLst>
              <a:cxn ang="0">
                <a:pos x="connsiteX0" y="connsiteY0"/>
              </a:cxn>
              <a:cxn ang="0">
                <a:pos x="connsiteX1" y="connsiteY1"/>
              </a:cxn>
            </a:cxnLst>
            <a:rect l="l" t="t" r="r" b="b"/>
            <a:pathLst>
              <a:path w="4931664" h="3503676">
                <a:moveTo>
                  <a:pt x="0" y="3503676"/>
                </a:moveTo>
                <a:cubicBezTo>
                  <a:pt x="2201672" y="3186176"/>
                  <a:pt x="4596892" y="2489200"/>
                  <a:pt x="4931664" y="0"/>
                </a:cubicBezTo>
              </a:path>
            </a:pathLst>
          </a:custGeom>
          <a:noFill/>
          <a:ln>
            <a:solidFill>
              <a:srgbClr val="FFC000"/>
            </a:solidFill>
            <a:headEnd type="none" w="med" len="med"/>
            <a:tailEnd type="triangle" w="lg" len="lg"/>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nvGrpSpPr>
          <p:cNvPr id="30731" name="组合 1"/>
          <p:cNvGrpSpPr>
            <a:grpSpLocks/>
          </p:cNvGrpSpPr>
          <p:nvPr/>
        </p:nvGrpSpPr>
        <p:grpSpPr bwMode="auto">
          <a:xfrm>
            <a:off x="6752169" y="3210983"/>
            <a:ext cx="4436533" cy="452966"/>
            <a:chOff x="5063823" y="2408108"/>
            <a:chExt cx="3327926" cy="339693"/>
          </a:xfrm>
        </p:grpSpPr>
        <p:sp>
          <p:nvSpPr>
            <p:cNvPr id="30742" name="TextBox 9"/>
            <p:cNvSpPr txBox="1">
              <a:spLocks noChangeArrowheads="1"/>
            </p:cNvSpPr>
            <p:nvPr/>
          </p:nvSpPr>
          <p:spPr bwMode="auto">
            <a:xfrm>
              <a:off x="5312270" y="2408108"/>
              <a:ext cx="855177" cy="284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cxnSp>
          <p:nvCxnSpPr>
            <p:cNvPr id="133" name="直接连接符 132"/>
            <p:cNvCxnSpPr/>
            <p:nvPr/>
          </p:nvCxnSpPr>
          <p:spPr>
            <a:xfrm>
              <a:off x="5063823" y="2747801"/>
              <a:ext cx="33279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732" name="组合 135"/>
          <p:cNvGrpSpPr>
            <a:grpSpLocks/>
          </p:cNvGrpSpPr>
          <p:nvPr/>
        </p:nvGrpSpPr>
        <p:grpSpPr bwMode="auto">
          <a:xfrm>
            <a:off x="6766985" y="3280834"/>
            <a:ext cx="298449" cy="296333"/>
            <a:chOff x="2681435" y="5532698"/>
            <a:chExt cx="223220" cy="223220"/>
          </a:xfrm>
        </p:grpSpPr>
        <p:sp>
          <p:nvSpPr>
            <p:cNvPr id="137" name="矩形 136"/>
            <p:cNvSpPr/>
            <p:nvPr/>
          </p:nvSpPr>
          <p:spPr>
            <a:xfrm>
              <a:off x="2681435" y="5532698"/>
              <a:ext cx="223220" cy="2232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38" name="燕尾形 137"/>
            <p:cNvSpPr/>
            <p:nvPr/>
          </p:nvSpPr>
          <p:spPr>
            <a:xfrm>
              <a:off x="2801752" y="5572559"/>
              <a:ext cx="77573" cy="154659"/>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139" name="燕尾形 138"/>
            <p:cNvSpPr/>
            <p:nvPr/>
          </p:nvSpPr>
          <p:spPr>
            <a:xfrm>
              <a:off x="2728929" y="5572559"/>
              <a:ext cx="79156" cy="154659"/>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pic>
        <p:nvPicPr>
          <p:cNvPr id="62" name="Picture 7" descr="C:\Users\Administrator\Desktop\图片2.png"/>
          <p:cNvPicPr>
            <a:picLocks noChangeAspect="1" noChangeArrowheads="1"/>
          </p:cNvPicPr>
          <p:nvPr/>
        </p:nvPicPr>
        <p:blipFill>
          <a:blip r:embed="rId2">
            <a:extLst>
              <a:ext uri="{28A0092B-C50C-407E-A947-70E740481C1C}">
                <a14:useLocalDpi xmlns:a14="http://schemas.microsoft.com/office/drawing/2010/main" val="0"/>
              </a:ext>
            </a:extLst>
          </a:blip>
          <a:srcRect t="56134" r="46758" b="-2"/>
          <a:stretch>
            <a:fillRect/>
          </a:stretch>
        </p:blipFill>
        <p:spPr bwMode="auto">
          <a:xfrm flipH="1">
            <a:off x="242378"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256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组合 6151"/>
          <p:cNvGrpSpPr>
            <a:grpSpLocks/>
          </p:cNvGrpSpPr>
          <p:nvPr/>
        </p:nvGrpSpPr>
        <p:grpSpPr bwMode="auto">
          <a:xfrm>
            <a:off x="1013884" y="1987551"/>
            <a:ext cx="2690283" cy="1792817"/>
            <a:chOff x="760476" y="1009904"/>
            <a:chExt cx="2016903" cy="1344601"/>
          </a:xfrm>
        </p:grpSpPr>
        <p:pic>
          <p:nvPicPr>
            <p:cNvPr id="34913" name="Picture 4" descr="C:\Users\Admin\Desktop\a12150358_010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60476" y="1009904"/>
              <a:ext cx="2016903" cy="134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915" name="组合 21"/>
            <p:cNvGrpSpPr>
              <a:grpSpLocks/>
            </p:cNvGrpSpPr>
            <p:nvPr/>
          </p:nvGrpSpPr>
          <p:grpSpPr bwMode="auto">
            <a:xfrm>
              <a:off x="922648" y="1104242"/>
              <a:ext cx="116742" cy="116742"/>
              <a:chOff x="7990812" y="4443958"/>
              <a:chExt cx="216024" cy="216024"/>
            </a:xfrm>
          </p:grpSpPr>
          <p:sp>
            <p:nvSpPr>
              <p:cNvPr id="23" name="椭圆 22"/>
              <p:cNvSpPr/>
              <p:nvPr/>
            </p:nvSpPr>
            <p:spPr>
              <a:xfrm>
                <a:off x="7990240" y="4463271"/>
                <a:ext cx="217293" cy="19681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4" name="半闭框 23"/>
              <p:cNvSpPr/>
              <p:nvPr/>
            </p:nvSpPr>
            <p:spPr>
              <a:xfrm rot="8100000">
                <a:off x="8019604" y="4483835"/>
                <a:ext cx="129201" cy="138064"/>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grpSp>
        <p:nvGrpSpPr>
          <p:cNvPr id="34819" name="组合 6152"/>
          <p:cNvGrpSpPr>
            <a:grpSpLocks/>
          </p:cNvGrpSpPr>
          <p:nvPr/>
        </p:nvGrpSpPr>
        <p:grpSpPr bwMode="auto">
          <a:xfrm>
            <a:off x="3771901" y="1987551"/>
            <a:ext cx="2662767" cy="1782233"/>
            <a:chOff x="2828987" y="1009903"/>
            <a:chExt cx="1996248" cy="1337184"/>
          </a:xfrm>
        </p:grpSpPr>
        <p:pic>
          <p:nvPicPr>
            <p:cNvPr id="34906" name="Picture 5" descr="C:\Users\Admin\Desktop\W020091223679574612628.jpg"/>
            <p:cNvPicPr>
              <a:picLocks noChangeAspect="1" noChangeArrowheads="1"/>
            </p:cNvPicPr>
            <p:nvPr/>
          </p:nvPicPr>
          <p:blipFill>
            <a:blip r:embed="rId3">
              <a:extLst>
                <a:ext uri="{28A0092B-C50C-407E-A947-70E740481C1C}">
                  <a14:useLocalDpi xmlns:a14="http://schemas.microsoft.com/office/drawing/2010/main" val="0"/>
                </a:ext>
              </a:extLst>
            </a:blip>
            <a:srcRect t="9094" b="3780"/>
            <a:stretch>
              <a:fillRect/>
            </a:stretch>
          </p:blipFill>
          <p:spPr bwMode="auto">
            <a:xfrm>
              <a:off x="2828987" y="1009903"/>
              <a:ext cx="1996248" cy="1337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908" name="组合 37"/>
            <p:cNvGrpSpPr>
              <a:grpSpLocks/>
            </p:cNvGrpSpPr>
            <p:nvPr/>
          </p:nvGrpSpPr>
          <p:grpSpPr bwMode="auto">
            <a:xfrm>
              <a:off x="2890379" y="1104242"/>
              <a:ext cx="116742" cy="116742"/>
              <a:chOff x="7990812" y="4443958"/>
              <a:chExt cx="216024" cy="216024"/>
            </a:xfrm>
          </p:grpSpPr>
          <p:sp>
            <p:nvSpPr>
              <p:cNvPr id="41" name="椭圆 40"/>
              <p:cNvSpPr/>
              <p:nvPr/>
            </p:nvSpPr>
            <p:spPr>
              <a:xfrm>
                <a:off x="7991735" y="4463345"/>
                <a:ext cx="234909" cy="19689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42" name="半闭框 41"/>
              <p:cNvSpPr/>
              <p:nvPr/>
            </p:nvSpPr>
            <p:spPr>
              <a:xfrm rot="8100000">
                <a:off x="8021099" y="4486855"/>
                <a:ext cx="146818" cy="135180"/>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grpSp>
        <p:nvGrpSpPr>
          <p:cNvPr id="34820" name="组合 6154"/>
          <p:cNvGrpSpPr>
            <a:grpSpLocks/>
          </p:cNvGrpSpPr>
          <p:nvPr/>
        </p:nvGrpSpPr>
        <p:grpSpPr bwMode="auto">
          <a:xfrm>
            <a:off x="3759200" y="3829050"/>
            <a:ext cx="2675467" cy="2017184"/>
            <a:chOff x="2819868" y="2391214"/>
            <a:chExt cx="2005367" cy="1512981"/>
          </a:xfrm>
        </p:grpSpPr>
        <p:pic>
          <p:nvPicPr>
            <p:cNvPr id="34899" name="Picture 3" descr="C:\Users\Admin\Desktop\DSC_0062.jpg"/>
            <p:cNvPicPr>
              <a:picLocks noChangeAspect="1" noChangeArrowheads="1"/>
            </p:cNvPicPr>
            <p:nvPr/>
          </p:nvPicPr>
          <p:blipFill>
            <a:blip r:embed="rId4">
              <a:extLst>
                <a:ext uri="{28A0092B-C50C-407E-A947-70E740481C1C}">
                  <a14:useLocalDpi xmlns:a14="http://schemas.microsoft.com/office/drawing/2010/main" val="0"/>
                </a:ext>
              </a:extLst>
            </a:blip>
            <a:srcRect l="7195" t="4207" r="7582" b="-2"/>
            <a:stretch>
              <a:fillRect/>
            </a:stretch>
          </p:blipFill>
          <p:spPr bwMode="auto">
            <a:xfrm>
              <a:off x="2819868" y="2391214"/>
              <a:ext cx="2005367" cy="151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901" name="组合 43"/>
            <p:cNvGrpSpPr>
              <a:grpSpLocks/>
            </p:cNvGrpSpPr>
            <p:nvPr/>
          </p:nvGrpSpPr>
          <p:grpSpPr bwMode="auto">
            <a:xfrm>
              <a:off x="2890380" y="2462272"/>
              <a:ext cx="116742" cy="116742"/>
              <a:chOff x="7990812" y="4443958"/>
              <a:chExt cx="216024" cy="216024"/>
            </a:xfrm>
          </p:grpSpPr>
          <p:sp>
            <p:nvSpPr>
              <p:cNvPr id="47" name="椭圆 46"/>
              <p:cNvSpPr/>
              <p:nvPr/>
            </p:nvSpPr>
            <p:spPr>
              <a:xfrm>
                <a:off x="7989516" y="4444670"/>
                <a:ext cx="217248" cy="21445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48" name="半闭框 47"/>
              <p:cNvSpPr/>
              <p:nvPr/>
            </p:nvSpPr>
            <p:spPr>
              <a:xfrm rot="8100000">
                <a:off x="8018874" y="4482860"/>
                <a:ext cx="129175" cy="13807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grpSp>
        <p:nvGrpSpPr>
          <p:cNvPr id="34821" name="组合 6153"/>
          <p:cNvGrpSpPr>
            <a:grpSpLocks/>
          </p:cNvGrpSpPr>
          <p:nvPr/>
        </p:nvGrpSpPr>
        <p:grpSpPr bwMode="auto">
          <a:xfrm>
            <a:off x="1005418" y="3829050"/>
            <a:ext cx="2698749" cy="2008717"/>
            <a:chOff x="753289" y="2391214"/>
            <a:chExt cx="2024799" cy="1506423"/>
          </a:xfrm>
        </p:grpSpPr>
        <p:pic>
          <p:nvPicPr>
            <p:cNvPr id="34892" name="Picture 2" descr="C:\Users\Admin\Desktop\W020110620640303434873.jpg"/>
            <p:cNvPicPr>
              <a:picLocks noChangeAspect="1" noChangeArrowheads="1"/>
            </p:cNvPicPr>
            <p:nvPr/>
          </p:nvPicPr>
          <p:blipFill>
            <a:blip r:embed="rId5">
              <a:extLst>
                <a:ext uri="{28A0092B-C50C-407E-A947-70E740481C1C}">
                  <a14:useLocalDpi xmlns:a14="http://schemas.microsoft.com/office/drawing/2010/main" val="0"/>
                </a:ext>
              </a:extLst>
            </a:blip>
            <a:srcRect l="10703"/>
            <a:stretch>
              <a:fillRect/>
            </a:stretch>
          </p:blipFill>
          <p:spPr bwMode="auto">
            <a:xfrm>
              <a:off x="753289" y="2391214"/>
              <a:ext cx="2024799" cy="1506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894" name="组合 49"/>
            <p:cNvGrpSpPr>
              <a:grpSpLocks/>
            </p:cNvGrpSpPr>
            <p:nvPr/>
          </p:nvGrpSpPr>
          <p:grpSpPr bwMode="auto">
            <a:xfrm>
              <a:off x="884353" y="2462261"/>
              <a:ext cx="116742" cy="116741"/>
              <a:chOff x="7990812" y="4443958"/>
              <a:chExt cx="216024" cy="216024"/>
            </a:xfrm>
          </p:grpSpPr>
          <p:sp>
            <p:nvSpPr>
              <p:cNvPr id="53" name="椭圆 52"/>
              <p:cNvSpPr/>
              <p:nvPr/>
            </p:nvSpPr>
            <p:spPr>
              <a:xfrm>
                <a:off x="7992198" y="4444652"/>
                <a:ext cx="214523" cy="2144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54" name="半闭框 53"/>
              <p:cNvSpPr/>
              <p:nvPr/>
            </p:nvSpPr>
            <p:spPr>
              <a:xfrm rot="8100000">
                <a:off x="8021585" y="4482836"/>
                <a:ext cx="126363" cy="138056"/>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grpSp>
        <p:nvGrpSpPr>
          <p:cNvPr id="34822" name="组合 6143"/>
          <p:cNvGrpSpPr>
            <a:grpSpLocks/>
          </p:cNvGrpSpPr>
          <p:nvPr/>
        </p:nvGrpSpPr>
        <p:grpSpPr bwMode="auto">
          <a:xfrm>
            <a:off x="6847418" y="2106083"/>
            <a:ext cx="4720167" cy="819750"/>
            <a:chOff x="5148064" y="867941"/>
            <a:chExt cx="3540204" cy="614193"/>
          </a:xfrm>
        </p:grpSpPr>
        <p:grpSp>
          <p:nvGrpSpPr>
            <p:cNvPr id="34877" name="组合 54"/>
            <p:cNvGrpSpPr>
              <a:grpSpLocks/>
            </p:cNvGrpSpPr>
            <p:nvPr/>
          </p:nvGrpSpPr>
          <p:grpSpPr bwMode="auto">
            <a:xfrm>
              <a:off x="5148064" y="867941"/>
              <a:ext cx="3384376" cy="614193"/>
              <a:chOff x="4499991" y="1457090"/>
              <a:chExt cx="3384376" cy="614193"/>
            </a:xfrm>
          </p:grpSpPr>
          <p:sp>
            <p:nvSpPr>
              <p:cNvPr id="34882" name="TextBox 11"/>
              <p:cNvSpPr txBox="1">
                <a:spLocks noChangeArrowheads="1"/>
              </p:cNvSpPr>
              <p:nvPr/>
            </p:nvSpPr>
            <p:spPr bwMode="auto">
              <a:xfrm flipH="1">
                <a:off x="4499991" y="1817623"/>
                <a:ext cx="3384376" cy="253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a:t>
                </a:r>
                <a:endParaRPr lang="en-US" altLang="zh-CN" sz="1600">
                  <a:solidFill>
                    <a:srgbClr val="000000"/>
                  </a:solidFill>
                  <a:latin typeface="微软雅黑" panose="020B0503020204020204" pitchFamily="34" charset="-122"/>
                  <a:ea typeface="微软雅黑" panose="020B0503020204020204" pitchFamily="34" charset="-122"/>
                </a:endParaRPr>
              </a:p>
            </p:txBody>
          </p:sp>
          <p:grpSp>
            <p:nvGrpSpPr>
              <p:cNvPr id="34883" name="组合 56"/>
              <p:cNvGrpSpPr>
                <a:grpSpLocks/>
              </p:cNvGrpSpPr>
              <p:nvPr/>
            </p:nvGrpSpPr>
            <p:grpSpPr bwMode="auto">
              <a:xfrm>
                <a:off x="4617826" y="1457090"/>
                <a:ext cx="1091785" cy="284455"/>
                <a:chOff x="4617826" y="1457090"/>
                <a:chExt cx="1091785" cy="284455"/>
              </a:xfrm>
            </p:grpSpPr>
            <p:sp>
              <p:nvSpPr>
                <p:cNvPr id="34885" name="TextBox 9"/>
                <p:cNvSpPr txBox="1">
                  <a:spLocks noChangeArrowheads="1"/>
                </p:cNvSpPr>
                <p:nvPr/>
              </p:nvSpPr>
              <p:spPr bwMode="auto">
                <a:xfrm>
                  <a:off x="4854550" y="1457090"/>
                  <a:ext cx="855061" cy="28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34888" name="组合 61"/>
                <p:cNvGrpSpPr>
                  <a:grpSpLocks/>
                </p:cNvGrpSpPr>
                <p:nvPr/>
              </p:nvGrpSpPr>
              <p:grpSpPr bwMode="auto">
                <a:xfrm>
                  <a:off x="4617826" y="1509143"/>
                  <a:ext cx="223220" cy="223220"/>
                  <a:chOff x="2681435" y="5532698"/>
                  <a:chExt cx="223220" cy="223220"/>
                </a:xfrm>
              </p:grpSpPr>
              <p:sp>
                <p:nvSpPr>
                  <p:cNvPr id="63" name="矩形 62"/>
                  <p:cNvSpPr/>
                  <p:nvPr/>
                </p:nvSpPr>
                <p:spPr>
                  <a:xfrm>
                    <a:off x="2681078" y="5532981"/>
                    <a:ext cx="223842" cy="2125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64" name="燕尾形 63"/>
                  <p:cNvSpPr/>
                  <p:nvPr/>
                </p:nvSpPr>
                <p:spPr>
                  <a:xfrm>
                    <a:off x="2801731" y="5572628"/>
                    <a:ext cx="77789" cy="153833"/>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65" name="燕尾形 64"/>
                  <p:cNvSpPr/>
                  <p:nvPr/>
                </p:nvSpPr>
                <p:spPr>
                  <a:xfrm>
                    <a:off x="2728704" y="5572628"/>
                    <a:ext cx="79377" cy="153833"/>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cxnSp>
            <p:nvCxnSpPr>
              <p:cNvPr id="58" name="直接连接符 57"/>
              <p:cNvCxnSpPr/>
              <p:nvPr/>
            </p:nvCxnSpPr>
            <p:spPr>
              <a:xfrm>
                <a:off x="4628581" y="1817090"/>
                <a:ext cx="31115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878" name="组合 14"/>
            <p:cNvGrpSpPr>
              <a:grpSpLocks/>
            </p:cNvGrpSpPr>
            <p:nvPr/>
          </p:nvGrpSpPr>
          <p:grpSpPr bwMode="auto">
            <a:xfrm>
              <a:off x="7896180" y="1043611"/>
              <a:ext cx="792088" cy="192215"/>
              <a:chOff x="7933072" y="1307260"/>
              <a:chExt cx="792088" cy="192215"/>
            </a:xfrm>
          </p:grpSpPr>
          <p:sp>
            <p:nvSpPr>
              <p:cNvPr id="34879" name="TextBox 12"/>
              <p:cNvSpPr txBox="1">
                <a:spLocks noChangeArrowheads="1"/>
              </p:cNvSpPr>
              <p:nvPr/>
            </p:nvSpPr>
            <p:spPr bwMode="auto">
              <a:xfrm>
                <a:off x="7933072" y="1307260"/>
                <a:ext cx="792088" cy="19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067">
                    <a:solidFill>
                      <a:srgbClr val="000000"/>
                    </a:solidFill>
                    <a:latin typeface="微软雅黑" panose="020B0503020204020204" pitchFamily="34" charset="-122"/>
                    <a:ea typeface="微软雅黑" panose="020B0503020204020204" pitchFamily="34" charset="-122"/>
                  </a:rPr>
                  <a:t>图一</a:t>
                </a:r>
              </a:p>
            </p:txBody>
          </p:sp>
          <p:sp>
            <p:nvSpPr>
              <p:cNvPr id="14" name="燕尾形 13"/>
              <p:cNvSpPr/>
              <p:nvPr/>
            </p:nvSpPr>
            <p:spPr>
              <a:xfrm>
                <a:off x="8028231" y="1393264"/>
                <a:ext cx="66677" cy="61850"/>
              </a:xfrm>
              <a:prstGeom prst="chevron">
                <a:avLst>
                  <a:gd name="adj" fmla="val 2023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101" name="燕尾形 100"/>
              <p:cNvSpPr/>
              <p:nvPr/>
            </p:nvSpPr>
            <p:spPr>
              <a:xfrm>
                <a:off x="8104433" y="1393264"/>
                <a:ext cx="68265" cy="61850"/>
              </a:xfrm>
              <a:prstGeom prst="chevron">
                <a:avLst>
                  <a:gd name="adj" fmla="val 4008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grpSp>
        <p:nvGrpSpPr>
          <p:cNvPr id="34823" name="组合 6144"/>
          <p:cNvGrpSpPr>
            <a:grpSpLocks/>
          </p:cNvGrpSpPr>
          <p:nvPr/>
        </p:nvGrpSpPr>
        <p:grpSpPr bwMode="auto">
          <a:xfrm>
            <a:off x="6847418" y="3077634"/>
            <a:ext cx="4720167" cy="818552"/>
            <a:chOff x="5148064" y="1717301"/>
            <a:chExt cx="3540204" cy="614825"/>
          </a:xfrm>
        </p:grpSpPr>
        <p:grpSp>
          <p:nvGrpSpPr>
            <p:cNvPr id="34862" name="组合 114"/>
            <p:cNvGrpSpPr>
              <a:grpSpLocks/>
            </p:cNvGrpSpPr>
            <p:nvPr/>
          </p:nvGrpSpPr>
          <p:grpSpPr bwMode="auto">
            <a:xfrm>
              <a:off x="5148064" y="1717301"/>
              <a:ext cx="3384376" cy="614825"/>
              <a:chOff x="4499991" y="1457090"/>
              <a:chExt cx="3384376" cy="614825"/>
            </a:xfrm>
          </p:grpSpPr>
          <p:sp>
            <p:nvSpPr>
              <p:cNvPr id="34867" name="TextBox 11"/>
              <p:cNvSpPr txBox="1">
                <a:spLocks noChangeArrowheads="1"/>
              </p:cNvSpPr>
              <p:nvPr/>
            </p:nvSpPr>
            <p:spPr bwMode="auto">
              <a:xfrm flipH="1">
                <a:off x="4499991" y="1817623"/>
                <a:ext cx="3384376" cy="25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a:t>
                </a:r>
                <a:endParaRPr lang="en-US" altLang="zh-CN" sz="1600">
                  <a:solidFill>
                    <a:srgbClr val="000000"/>
                  </a:solidFill>
                  <a:latin typeface="微软雅黑" panose="020B0503020204020204" pitchFamily="34" charset="-122"/>
                  <a:ea typeface="微软雅黑" panose="020B0503020204020204" pitchFamily="34" charset="-122"/>
                </a:endParaRPr>
              </a:p>
            </p:txBody>
          </p:sp>
          <p:grpSp>
            <p:nvGrpSpPr>
              <p:cNvPr id="34868" name="组合 116"/>
              <p:cNvGrpSpPr>
                <a:grpSpLocks/>
              </p:cNvGrpSpPr>
              <p:nvPr/>
            </p:nvGrpSpPr>
            <p:grpSpPr bwMode="auto">
              <a:xfrm>
                <a:off x="4617826" y="1457090"/>
                <a:ext cx="1091785" cy="285164"/>
                <a:chOff x="4617826" y="1457090"/>
                <a:chExt cx="1091785" cy="285164"/>
              </a:xfrm>
            </p:grpSpPr>
            <p:sp>
              <p:nvSpPr>
                <p:cNvPr id="34870" name="TextBox 9"/>
                <p:cNvSpPr txBox="1">
                  <a:spLocks noChangeArrowheads="1"/>
                </p:cNvSpPr>
                <p:nvPr/>
              </p:nvSpPr>
              <p:spPr bwMode="auto">
                <a:xfrm>
                  <a:off x="4854550" y="1457090"/>
                  <a:ext cx="855061" cy="285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34873" name="组合 121"/>
                <p:cNvGrpSpPr>
                  <a:grpSpLocks/>
                </p:cNvGrpSpPr>
                <p:nvPr/>
              </p:nvGrpSpPr>
              <p:grpSpPr bwMode="auto">
                <a:xfrm>
                  <a:off x="4617826" y="1509143"/>
                  <a:ext cx="223220" cy="223220"/>
                  <a:chOff x="2681435" y="5532698"/>
                  <a:chExt cx="223220" cy="223220"/>
                </a:xfrm>
              </p:grpSpPr>
              <p:sp>
                <p:nvSpPr>
                  <p:cNvPr id="123" name="矩形 122"/>
                  <p:cNvSpPr/>
                  <p:nvPr/>
                </p:nvSpPr>
                <p:spPr>
                  <a:xfrm>
                    <a:off x="2681078" y="5533110"/>
                    <a:ext cx="223842" cy="22258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24" name="燕尾形 123"/>
                  <p:cNvSpPr/>
                  <p:nvPr/>
                </p:nvSpPr>
                <p:spPr>
                  <a:xfrm>
                    <a:off x="2801731" y="5572857"/>
                    <a:ext cx="77789" cy="154216"/>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125" name="燕尾形 124"/>
                  <p:cNvSpPr/>
                  <p:nvPr/>
                </p:nvSpPr>
                <p:spPr>
                  <a:xfrm>
                    <a:off x="2728704" y="5572857"/>
                    <a:ext cx="79377" cy="154216"/>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cxnSp>
            <p:nvCxnSpPr>
              <p:cNvPr id="118" name="直接连接符 117"/>
              <p:cNvCxnSpPr/>
              <p:nvPr/>
            </p:nvCxnSpPr>
            <p:spPr>
              <a:xfrm>
                <a:off x="4628581" y="1817987"/>
                <a:ext cx="31115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863" name="组合 125"/>
            <p:cNvGrpSpPr>
              <a:grpSpLocks/>
            </p:cNvGrpSpPr>
            <p:nvPr/>
          </p:nvGrpSpPr>
          <p:grpSpPr bwMode="auto">
            <a:xfrm>
              <a:off x="7896180" y="1892971"/>
              <a:ext cx="792088" cy="192694"/>
              <a:chOff x="7933072" y="1307260"/>
              <a:chExt cx="792088" cy="192694"/>
            </a:xfrm>
          </p:grpSpPr>
          <p:sp>
            <p:nvSpPr>
              <p:cNvPr id="34864" name="TextBox 126"/>
              <p:cNvSpPr txBox="1">
                <a:spLocks noChangeArrowheads="1"/>
              </p:cNvSpPr>
              <p:nvPr/>
            </p:nvSpPr>
            <p:spPr bwMode="auto">
              <a:xfrm>
                <a:off x="7933072" y="1307260"/>
                <a:ext cx="792088" cy="19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067">
                    <a:solidFill>
                      <a:srgbClr val="000000"/>
                    </a:solidFill>
                    <a:latin typeface="微软雅黑" panose="020B0503020204020204" pitchFamily="34" charset="-122"/>
                    <a:ea typeface="微软雅黑" panose="020B0503020204020204" pitchFamily="34" charset="-122"/>
                  </a:rPr>
                  <a:t>图二</a:t>
                </a:r>
              </a:p>
            </p:txBody>
          </p:sp>
          <p:sp>
            <p:nvSpPr>
              <p:cNvPr id="128" name="燕尾形 127"/>
              <p:cNvSpPr/>
              <p:nvPr/>
            </p:nvSpPr>
            <p:spPr>
              <a:xfrm>
                <a:off x="8028231" y="1392326"/>
                <a:ext cx="66677" cy="62004"/>
              </a:xfrm>
              <a:prstGeom prst="chevron">
                <a:avLst>
                  <a:gd name="adj" fmla="val 2023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129" name="燕尾形 128"/>
              <p:cNvSpPr/>
              <p:nvPr/>
            </p:nvSpPr>
            <p:spPr>
              <a:xfrm>
                <a:off x="8104433" y="1392326"/>
                <a:ext cx="68265" cy="62004"/>
              </a:xfrm>
              <a:prstGeom prst="chevron">
                <a:avLst>
                  <a:gd name="adj" fmla="val 4008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grpSp>
        <p:nvGrpSpPr>
          <p:cNvPr id="34824" name="组合 6149"/>
          <p:cNvGrpSpPr>
            <a:grpSpLocks/>
          </p:cNvGrpSpPr>
          <p:nvPr/>
        </p:nvGrpSpPr>
        <p:grpSpPr bwMode="auto">
          <a:xfrm>
            <a:off x="6847418" y="4047067"/>
            <a:ext cx="4720167" cy="819750"/>
            <a:chOff x="5148064" y="2524125"/>
            <a:chExt cx="3540204" cy="614193"/>
          </a:xfrm>
        </p:grpSpPr>
        <p:grpSp>
          <p:nvGrpSpPr>
            <p:cNvPr id="34847" name="组合 129"/>
            <p:cNvGrpSpPr>
              <a:grpSpLocks/>
            </p:cNvGrpSpPr>
            <p:nvPr/>
          </p:nvGrpSpPr>
          <p:grpSpPr bwMode="auto">
            <a:xfrm>
              <a:off x="5148064" y="2524125"/>
              <a:ext cx="3384376" cy="614193"/>
              <a:chOff x="4499991" y="1457090"/>
              <a:chExt cx="3384376" cy="614193"/>
            </a:xfrm>
          </p:grpSpPr>
          <p:sp>
            <p:nvSpPr>
              <p:cNvPr id="34852" name="TextBox 11"/>
              <p:cNvSpPr txBox="1">
                <a:spLocks noChangeArrowheads="1"/>
              </p:cNvSpPr>
              <p:nvPr/>
            </p:nvSpPr>
            <p:spPr bwMode="auto">
              <a:xfrm flipH="1">
                <a:off x="4499991" y="1817623"/>
                <a:ext cx="3384376" cy="253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a:t>
                </a:r>
                <a:endParaRPr lang="en-US" altLang="zh-CN" sz="1600">
                  <a:solidFill>
                    <a:srgbClr val="000000"/>
                  </a:solidFill>
                  <a:latin typeface="微软雅黑" panose="020B0503020204020204" pitchFamily="34" charset="-122"/>
                  <a:ea typeface="微软雅黑" panose="020B0503020204020204" pitchFamily="34" charset="-122"/>
                </a:endParaRPr>
              </a:p>
            </p:txBody>
          </p:sp>
          <p:grpSp>
            <p:nvGrpSpPr>
              <p:cNvPr id="34853" name="组合 131"/>
              <p:cNvGrpSpPr>
                <a:grpSpLocks/>
              </p:cNvGrpSpPr>
              <p:nvPr/>
            </p:nvGrpSpPr>
            <p:grpSpPr bwMode="auto">
              <a:xfrm>
                <a:off x="4617826" y="1457090"/>
                <a:ext cx="1091785" cy="284455"/>
                <a:chOff x="4617826" y="1457090"/>
                <a:chExt cx="1091785" cy="284455"/>
              </a:xfrm>
            </p:grpSpPr>
            <p:sp>
              <p:nvSpPr>
                <p:cNvPr id="34855" name="TextBox 9"/>
                <p:cNvSpPr txBox="1">
                  <a:spLocks noChangeArrowheads="1"/>
                </p:cNvSpPr>
                <p:nvPr/>
              </p:nvSpPr>
              <p:spPr bwMode="auto">
                <a:xfrm>
                  <a:off x="4854550" y="1457090"/>
                  <a:ext cx="855061" cy="28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34858" name="组合 136"/>
                <p:cNvGrpSpPr>
                  <a:grpSpLocks/>
                </p:cNvGrpSpPr>
                <p:nvPr/>
              </p:nvGrpSpPr>
              <p:grpSpPr bwMode="auto">
                <a:xfrm>
                  <a:off x="4617826" y="1509143"/>
                  <a:ext cx="223220" cy="223220"/>
                  <a:chOff x="2681435" y="5532698"/>
                  <a:chExt cx="223220" cy="223220"/>
                </a:xfrm>
              </p:grpSpPr>
              <p:sp>
                <p:nvSpPr>
                  <p:cNvPr id="138" name="矩形 137"/>
                  <p:cNvSpPr/>
                  <p:nvPr/>
                </p:nvSpPr>
                <p:spPr>
                  <a:xfrm>
                    <a:off x="2681078" y="5532980"/>
                    <a:ext cx="223842" cy="2125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39" name="燕尾形 138"/>
                  <p:cNvSpPr/>
                  <p:nvPr/>
                </p:nvSpPr>
                <p:spPr>
                  <a:xfrm>
                    <a:off x="2801731" y="5572628"/>
                    <a:ext cx="77789" cy="153832"/>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140" name="燕尾形 139"/>
                  <p:cNvSpPr/>
                  <p:nvPr/>
                </p:nvSpPr>
                <p:spPr>
                  <a:xfrm>
                    <a:off x="2728704" y="5572628"/>
                    <a:ext cx="79377" cy="153832"/>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cxnSp>
            <p:nvCxnSpPr>
              <p:cNvPr id="133" name="直接连接符 132"/>
              <p:cNvCxnSpPr/>
              <p:nvPr/>
            </p:nvCxnSpPr>
            <p:spPr>
              <a:xfrm>
                <a:off x="4628581" y="1817089"/>
                <a:ext cx="31115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848" name="组合 140"/>
            <p:cNvGrpSpPr>
              <a:grpSpLocks/>
            </p:cNvGrpSpPr>
            <p:nvPr/>
          </p:nvGrpSpPr>
          <p:grpSpPr bwMode="auto">
            <a:xfrm>
              <a:off x="7896180" y="2699795"/>
              <a:ext cx="792088" cy="192215"/>
              <a:chOff x="7933072" y="1307260"/>
              <a:chExt cx="792088" cy="192215"/>
            </a:xfrm>
          </p:grpSpPr>
          <p:sp>
            <p:nvSpPr>
              <p:cNvPr id="34849" name="TextBox 141"/>
              <p:cNvSpPr txBox="1">
                <a:spLocks noChangeArrowheads="1"/>
              </p:cNvSpPr>
              <p:nvPr/>
            </p:nvSpPr>
            <p:spPr bwMode="auto">
              <a:xfrm>
                <a:off x="7933072" y="1307260"/>
                <a:ext cx="792088" cy="19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067">
                    <a:solidFill>
                      <a:srgbClr val="000000"/>
                    </a:solidFill>
                    <a:latin typeface="微软雅黑" panose="020B0503020204020204" pitchFamily="34" charset="-122"/>
                    <a:ea typeface="微软雅黑" panose="020B0503020204020204" pitchFamily="34" charset="-122"/>
                  </a:rPr>
                  <a:t>图三</a:t>
                </a:r>
              </a:p>
            </p:txBody>
          </p:sp>
          <p:sp>
            <p:nvSpPr>
              <p:cNvPr id="143" name="燕尾形 142"/>
              <p:cNvSpPr/>
              <p:nvPr/>
            </p:nvSpPr>
            <p:spPr>
              <a:xfrm>
                <a:off x="8028231" y="1393263"/>
                <a:ext cx="66677" cy="61851"/>
              </a:xfrm>
              <a:prstGeom prst="chevron">
                <a:avLst>
                  <a:gd name="adj" fmla="val 2023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144" name="燕尾形 143"/>
              <p:cNvSpPr/>
              <p:nvPr/>
            </p:nvSpPr>
            <p:spPr>
              <a:xfrm>
                <a:off x="8104433" y="1393263"/>
                <a:ext cx="68265" cy="61851"/>
              </a:xfrm>
              <a:prstGeom prst="chevron">
                <a:avLst>
                  <a:gd name="adj" fmla="val 4008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grpSp>
        <p:nvGrpSpPr>
          <p:cNvPr id="34825" name="组合 6150"/>
          <p:cNvGrpSpPr>
            <a:grpSpLocks/>
          </p:cNvGrpSpPr>
          <p:nvPr/>
        </p:nvGrpSpPr>
        <p:grpSpPr bwMode="auto">
          <a:xfrm>
            <a:off x="6847418" y="5018617"/>
            <a:ext cx="4720167" cy="819750"/>
            <a:chOff x="5148064" y="3278235"/>
            <a:chExt cx="3540204" cy="614193"/>
          </a:xfrm>
        </p:grpSpPr>
        <p:grpSp>
          <p:nvGrpSpPr>
            <p:cNvPr id="34832" name="组合 144"/>
            <p:cNvGrpSpPr>
              <a:grpSpLocks/>
            </p:cNvGrpSpPr>
            <p:nvPr/>
          </p:nvGrpSpPr>
          <p:grpSpPr bwMode="auto">
            <a:xfrm>
              <a:off x="5148064" y="3278235"/>
              <a:ext cx="3384376" cy="614193"/>
              <a:chOff x="4499991" y="1457090"/>
              <a:chExt cx="3384376" cy="614193"/>
            </a:xfrm>
          </p:grpSpPr>
          <p:sp>
            <p:nvSpPr>
              <p:cNvPr id="34837" name="TextBox 11"/>
              <p:cNvSpPr txBox="1">
                <a:spLocks noChangeArrowheads="1"/>
              </p:cNvSpPr>
              <p:nvPr/>
            </p:nvSpPr>
            <p:spPr bwMode="auto">
              <a:xfrm flipH="1">
                <a:off x="4499991" y="1817623"/>
                <a:ext cx="3384376" cy="253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rPr>
                  <a:t>点击添加文本内容点击添加文本内容</a:t>
                </a:r>
                <a:endParaRPr lang="en-US" altLang="zh-CN" sz="1600">
                  <a:solidFill>
                    <a:srgbClr val="000000"/>
                  </a:solidFill>
                  <a:latin typeface="微软雅黑" panose="020B0503020204020204" pitchFamily="34" charset="-122"/>
                  <a:ea typeface="微软雅黑" panose="020B0503020204020204" pitchFamily="34" charset="-122"/>
                </a:endParaRPr>
              </a:p>
            </p:txBody>
          </p:sp>
          <p:grpSp>
            <p:nvGrpSpPr>
              <p:cNvPr id="34838" name="组合 146"/>
              <p:cNvGrpSpPr>
                <a:grpSpLocks/>
              </p:cNvGrpSpPr>
              <p:nvPr/>
            </p:nvGrpSpPr>
            <p:grpSpPr bwMode="auto">
              <a:xfrm>
                <a:off x="4617826" y="1457090"/>
                <a:ext cx="1091785" cy="284455"/>
                <a:chOff x="4617826" y="1457090"/>
                <a:chExt cx="1091785" cy="284455"/>
              </a:xfrm>
            </p:grpSpPr>
            <p:sp>
              <p:nvSpPr>
                <p:cNvPr id="34840" name="TextBox 9"/>
                <p:cNvSpPr txBox="1">
                  <a:spLocks noChangeArrowheads="1"/>
                </p:cNvSpPr>
                <p:nvPr/>
              </p:nvSpPr>
              <p:spPr bwMode="auto">
                <a:xfrm>
                  <a:off x="4854550" y="1457090"/>
                  <a:ext cx="855061" cy="28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nvGrpSpPr>
                <p:cNvPr id="34843" name="组合 151"/>
                <p:cNvGrpSpPr>
                  <a:grpSpLocks/>
                </p:cNvGrpSpPr>
                <p:nvPr/>
              </p:nvGrpSpPr>
              <p:grpSpPr bwMode="auto">
                <a:xfrm>
                  <a:off x="4617826" y="1509143"/>
                  <a:ext cx="223220" cy="223220"/>
                  <a:chOff x="2681435" y="5532698"/>
                  <a:chExt cx="223220" cy="223220"/>
                </a:xfrm>
              </p:grpSpPr>
              <p:sp>
                <p:nvSpPr>
                  <p:cNvPr id="153" name="矩形 152"/>
                  <p:cNvSpPr/>
                  <p:nvPr/>
                </p:nvSpPr>
                <p:spPr>
                  <a:xfrm>
                    <a:off x="2681078" y="5532981"/>
                    <a:ext cx="223842" cy="2125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54" name="燕尾形 153"/>
                  <p:cNvSpPr/>
                  <p:nvPr/>
                </p:nvSpPr>
                <p:spPr>
                  <a:xfrm>
                    <a:off x="2801731" y="5572628"/>
                    <a:ext cx="77789" cy="153833"/>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155" name="燕尾形 154"/>
                  <p:cNvSpPr/>
                  <p:nvPr/>
                </p:nvSpPr>
                <p:spPr>
                  <a:xfrm>
                    <a:off x="2728704" y="5572628"/>
                    <a:ext cx="79377" cy="153833"/>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cxnSp>
            <p:nvCxnSpPr>
              <p:cNvPr id="148" name="直接连接符 147"/>
              <p:cNvCxnSpPr/>
              <p:nvPr/>
            </p:nvCxnSpPr>
            <p:spPr>
              <a:xfrm>
                <a:off x="4628581" y="1817090"/>
                <a:ext cx="31115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833" name="组合 155"/>
            <p:cNvGrpSpPr>
              <a:grpSpLocks/>
            </p:cNvGrpSpPr>
            <p:nvPr/>
          </p:nvGrpSpPr>
          <p:grpSpPr bwMode="auto">
            <a:xfrm>
              <a:off x="7896180" y="3453905"/>
              <a:ext cx="792088" cy="192215"/>
              <a:chOff x="7933072" y="1307260"/>
              <a:chExt cx="792088" cy="192215"/>
            </a:xfrm>
          </p:grpSpPr>
          <p:sp>
            <p:nvSpPr>
              <p:cNvPr id="34834" name="TextBox 156"/>
              <p:cNvSpPr txBox="1">
                <a:spLocks noChangeArrowheads="1"/>
              </p:cNvSpPr>
              <p:nvPr/>
            </p:nvSpPr>
            <p:spPr bwMode="auto">
              <a:xfrm>
                <a:off x="7933072" y="1307260"/>
                <a:ext cx="792088" cy="19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067">
                    <a:solidFill>
                      <a:srgbClr val="000000"/>
                    </a:solidFill>
                    <a:latin typeface="微软雅黑" panose="020B0503020204020204" pitchFamily="34" charset="-122"/>
                    <a:ea typeface="微软雅黑" panose="020B0503020204020204" pitchFamily="34" charset="-122"/>
                  </a:rPr>
                  <a:t>图四</a:t>
                </a:r>
              </a:p>
            </p:txBody>
          </p:sp>
          <p:sp>
            <p:nvSpPr>
              <p:cNvPr id="158" name="燕尾形 157"/>
              <p:cNvSpPr/>
              <p:nvPr/>
            </p:nvSpPr>
            <p:spPr>
              <a:xfrm>
                <a:off x="8028231" y="1393264"/>
                <a:ext cx="66677" cy="61850"/>
              </a:xfrm>
              <a:prstGeom prst="chevron">
                <a:avLst>
                  <a:gd name="adj" fmla="val 2023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159" name="燕尾形 158"/>
              <p:cNvSpPr/>
              <p:nvPr/>
            </p:nvSpPr>
            <p:spPr>
              <a:xfrm>
                <a:off x="8104433" y="1393264"/>
                <a:ext cx="68265" cy="61850"/>
              </a:xfrm>
              <a:prstGeom prst="chevron">
                <a:avLst>
                  <a:gd name="adj" fmla="val 4008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pic>
        <p:nvPicPr>
          <p:cNvPr id="104" name="Picture 7" descr="C:\Users\Administrator\Desktop\图片2.png"/>
          <p:cNvPicPr>
            <a:picLocks noChangeAspect="1" noChangeArrowheads="1"/>
          </p:cNvPicPr>
          <p:nvPr/>
        </p:nvPicPr>
        <p:blipFill>
          <a:blip r:embed="rId6">
            <a:extLst>
              <a:ext uri="{28A0092B-C50C-407E-A947-70E740481C1C}">
                <a14:useLocalDpi xmlns:a14="http://schemas.microsoft.com/office/drawing/2010/main" val="0"/>
              </a:ext>
            </a:extLst>
          </a:blip>
          <a:srcRect t="56134" r="46758" b="-2"/>
          <a:stretch>
            <a:fillRect/>
          </a:stretch>
        </p:blipFill>
        <p:spPr bwMode="auto">
          <a:xfrm flipH="1">
            <a:off x="242378"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4232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组合 167"/>
          <p:cNvGrpSpPr>
            <a:grpSpLocks/>
          </p:cNvGrpSpPr>
          <p:nvPr/>
        </p:nvGrpSpPr>
        <p:grpSpPr bwMode="auto">
          <a:xfrm>
            <a:off x="1573743" y="2175934"/>
            <a:ext cx="7408333" cy="3988228"/>
            <a:chOff x="1403649" y="979262"/>
            <a:chExt cx="6183699" cy="3464535"/>
          </a:xfrm>
        </p:grpSpPr>
        <p:sp>
          <p:nvSpPr>
            <p:cNvPr id="13" name="任意多边形 12"/>
            <p:cNvSpPr/>
            <p:nvPr/>
          </p:nvSpPr>
          <p:spPr>
            <a:xfrm>
              <a:off x="2297635" y="3724482"/>
              <a:ext cx="5289713" cy="456005"/>
            </a:xfrm>
            <a:custGeom>
              <a:avLst/>
              <a:gdLst>
                <a:gd name="connsiteX0" fmla="*/ 0 w 5997039"/>
                <a:gd name="connsiteY0" fmla="*/ 510639 h 522514"/>
                <a:gd name="connsiteX1" fmla="*/ 783771 w 5997039"/>
                <a:gd name="connsiteY1" fmla="*/ 0 h 522514"/>
                <a:gd name="connsiteX2" fmla="*/ 5973288 w 5997039"/>
                <a:gd name="connsiteY2" fmla="*/ 0 h 522514"/>
                <a:gd name="connsiteX3" fmla="*/ 5997039 w 5997039"/>
                <a:gd name="connsiteY3" fmla="*/ 0 h 522514"/>
                <a:gd name="connsiteX4" fmla="*/ 5248893 w 5997039"/>
                <a:gd name="connsiteY4" fmla="*/ 522514 h 522514"/>
                <a:gd name="connsiteX5" fmla="*/ 0 w 5997039"/>
                <a:gd name="connsiteY5" fmla="*/ 510639 h 522514"/>
                <a:gd name="connsiteX0" fmla="*/ 0 w 6003243"/>
                <a:gd name="connsiteY0" fmla="*/ 529689 h 529689"/>
                <a:gd name="connsiteX1" fmla="*/ 789975 w 6003243"/>
                <a:gd name="connsiteY1" fmla="*/ 0 h 529689"/>
                <a:gd name="connsiteX2" fmla="*/ 5979492 w 6003243"/>
                <a:gd name="connsiteY2" fmla="*/ 0 h 529689"/>
                <a:gd name="connsiteX3" fmla="*/ 6003243 w 6003243"/>
                <a:gd name="connsiteY3" fmla="*/ 0 h 529689"/>
                <a:gd name="connsiteX4" fmla="*/ 5255097 w 6003243"/>
                <a:gd name="connsiteY4" fmla="*/ 522514 h 529689"/>
                <a:gd name="connsiteX5" fmla="*/ 0 w 6003243"/>
                <a:gd name="connsiteY5" fmla="*/ 529689 h 529689"/>
                <a:gd name="connsiteX0" fmla="*/ 0 w 6003243"/>
                <a:gd name="connsiteY0" fmla="*/ 529689 h 529689"/>
                <a:gd name="connsiteX1" fmla="*/ 802384 w 6003243"/>
                <a:gd name="connsiteY1" fmla="*/ 6350 h 529689"/>
                <a:gd name="connsiteX2" fmla="*/ 5979492 w 6003243"/>
                <a:gd name="connsiteY2" fmla="*/ 0 h 529689"/>
                <a:gd name="connsiteX3" fmla="*/ 6003243 w 6003243"/>
                <a:gd name="connsiteY3" fmla="*/ 0 h 529689"/>
                <a:gd name="connsiteX4" fmla="*/ 5255097 w 6003243"/>
                <a:gd name="connsiteY4" fmla="*/ 522514 h 529689"/>
                <a:gd name="connsiteX5" fmla="*/ 0 w 6003243"/>
                <a:gd name="connsiteY5" fmla="*/ 529689 h 529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03243" h="529689">
                  <a:moveTo>
                    <a:pt x="0" y="529689"/>
                  </a:moveTo>
                  <a:lnTo>
                    <a:pt x="802384" y="6350"/>
                  </a:lnTo>
                  <a:lnTo>
                    <a:pt x="5979492" y="0"/>
                  </a:lnTo>
                  <a:lnTo>
                    <a:pt x="6003243" y="0"/>
                  </a:lnTo>
                  <a:lnTo>
                    <a:pt x="5255097" y="522514"/>
                  </a:lnTo>
                  <a:lnTo>
                    <a:pt x="0" y="529689"/>
                  </a:lnTo>
                  <a:close/>
                </a:path>
              </a:pathLst>
            </a:custGeom>
            <a:gradFill>
              <a:gsLst>
                <a:gs pos="0">
                  <a:schemeClr val="bg1">
                    <a:lumMod val="75000"/>
                  </a:schemeClr>
                </a:gs>
                <a:gs pos="59000">
                  <a:schemeClr val="bg1">
                    <a:lumMod val="85000"/>
                    <a:alpha val="71000"/>
                  </a:schemeClr>
                </a:gs>
                <a:gs pos="100000">
                  <a:schemeClr val="bg1">
                    <a:lumMod val="85000"/>
                    <a:alpha val="37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nvGrpSpPr>
            <p:cNvPr id="36894" name="组合 95"/>
            <p:cNvGrpSpPr>
              <a:grpSpLocks/>
            </p:cNvGrpSpPr>
            <p:nvPr/>
          </p:nvGrpSpPr>
          <p:grpSpPr bwMode="auto">
            <a:xfrm>
              <a:off x="3175094" y="3767674"/>
              <a:ext cx="790051" cy="414162"/>
              <a:chOff x="2133600" y="5074209"/>
              <a:chExt cx="917087" cy="480771"/>
            </a:xfrm>
          </p:grpSpPr>
          <p:sp>
            <p:nvSpPr>
              <p:cNvPr id="15" name="任意多边形 14"/>
              <p:cNvSpPr/>
              <p:nvPr/>
            </p:nvSpPr>
            <p:spPr>
              <a:xfrm>
                <a:off x="2152784" y="5073164"/>
                <a:ext cx="898276"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6" name="任意多边形 15"/>
              <p:cNvSpPr/>
              <p:nvPr/>
            </p:nvSpPr>
            <p:spPr>
              <a:xfrm>
                <a:off x="2134326" y="5073164"/>
                <a:ext cx="898276"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grpSp>
          <p:nvGrpSpPr>
            <p:cNvPr id="36895" name="组合 98"/>
            <p:cNvGrpSpPr>
              <a:grpSpLocks/>
            </p:cNvGrpSpPr>
            <p:nvPr/>
          </p:nvGrpSpPr>
          <p:grpSpPr bwMode="auto">
            <a:xfrm>
              <a:off x="3974713" y="3767674"/>
              <a:ext cx="790051" cy="414162"/>
              <a:chOff x="2133600" y="5074209"/>
              <a:chExt cx="917087" cy="480771"/>
            </a:xfrm>
          </p:grpSpPr>
          <p:sp>
            <p:nvSpPr>
              <p:cNvPr id="18" name="任意多边形 17"/>
              <p:cNvSpPr/>
              <p:nvPr/>
            </p:nvSpPr>
            <p:spPr>
              <a:xfrm>
                <a:off x="2151579" y="5073164"/>
                <a:ext cx="898276"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9" name="任意多边形 18"/>
              <p:cNvSpPr/>
              <p:nvPr/>
            </p:nvSpPr>
            <p:spPr>
              <a:xfrm>
                <a:off x="2133121" y="5073164"/>
                <a:ext cx="898276"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grpSp>
          <p:nvGrpSpPr>
            <p:cNvPr id="36896" name="组合 101"/>
            <p:cNvGrpSpPr>
              <a:grpSpLocks/>
            </p:cNvGrpSpPr>
            <p:nvPr/>
          </p:nvGrpSpPr>
          <p:grpSpPr bwMode="auto">
            <a:xfrm>
              <a:off x="4772964" y="3767674"/>
              <a:ext cx="790051" cy="414162"/>
              <a:chOff x="2133600" y="5074209"/>
              <a:chExt cx="917087" cy="480771"/>
            </a:xfrm>
          </p:grpSpPr>
          <p:sp>
            <p:nvSpPr>
              <p:cNvPr id="21" name="任意多边形 20"/>
              <p:cNvSpPr/>
              <p:nvPr/>
            </p:nvSpPr>
            <p:spPr>
              <a:xfrm>
                <a:off x="2151961" y="5073164"/>
                <a:ext cx="898276"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2" name="任意多边形 21"/>
              <p:cNvSpPr/>
              <p:nvPr/>
            </p:nvSpPr>
            <p:spPr>
              <a:xfrm>
                <a:off x="2133503" y="5073164"/>
                <a:ext cx="898276"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grpSp>
          <p:nvGrpSpPr>
            <p:cNvPr id="36897" name="组合 104"/>
            <p:cNvGrpSpPr>
              <a:grpSpLocks/>
            </p:cNvGrpSpPr>
            <p:nvPr/>
          </p:nvGrpSpPr>
          <p:grpSpPr bwMode="auto">
            <a:xfrm>
              <a:off x="5572583" y="3767674"/>
              <a:ext cx="788684" cy="414162"/>
              <a:chOff x="2133600" y="5074209"/>
              <a:chExt cx="917087" cy="480771"/>
            </a:xfrm>
          </p:grpSpPr>
          <p:sp>
            <p:nvSpPr>
              <p:cNvPr id="24" name="任意多边形 23"/>
              <p:cNvSpPr/>
              <p:nvPr/>
            </p:nvSpPr>
            <p:spPr>
              <a:xfrm>
                <a:off x="2152840" y="5073164"/>
                <a:ext cx="897779"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5" name="任意多边形 24"/>
              <p:cNvSpPr/>
              <p:nvPr/>
            </p:nvSpPr>
            <p:spPr>
              <a:xfrm>
                <a:off x="2134351" y="5073164"/>
                <a:ext cx="897777"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grpSp>
          <p:nvGrpSpPr>
            <p:cNvPr id="36898" name="组合 107"/>
            <p:cNvGrpSpPr>
              <a:grpSpLocks/>
            </p:cNvGrpSpPr>
            <p:nvPr/>
          </p:nvGrpSpPr>
          <p:grpSpPr bwMode="auto">
            <a:xfrm>
              <a:off x="6370834" y="3767674"/>
              <a:ext cx="796885" cy="414162"/>
              <a:chOff x="2133600" y="5074209"/>
              <a:chExt cx="924707" cy="480771"/>
            </a:xfrm>
          </p:grpSpPr>
          <p:sp>
            <p:nvSpPr>
              <p:cNvPr id="27" name="任意多边形 26"/>
              <p:cNvSpPr/>
              <p:nvPr/>
            </p:nvSpPr>
            <p:spPr>
              <a:xfrm>
                <a:off x="2157282" y="5073164"/>
                <a:ext cx="900024"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rgbClr val="033B0E">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8" name="任意多边形 27"/>
              <p:cNvSpPr/>
              <p:nvPr/>
            </p:nvSpPr>
            <p:spPr>
              <a:xfrm>
                <a:off x="2133600" y="5074209"/>
                <a:ext cx="899329" cy="480771"/>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gradFill flip="none" rotWithShape="1">
                <a:gsLst>
                  <a:gs pos="1000">
                    <a:srgbClr val="FF0000"/>
                  </a:gs>
                  <a:gs pos="48000">
                    <a:srgbClr val="E50000"/>
                  </a:gs>
                  <a:gs pos="97000">
                    <a:srgbClr val="680000"/>
                  </a:gs>
                </a:gsLst>
                <a:lin ang="10800000" scaled="1"/>
                <a:tileRect/>
              </a:gradFill>
              <a:ln w="3175">
                <a:noFill/>
              </a:ln>
              <a:effectLst>
                <a:reflection blurRad="6350" stA="50000" endA="300" endPos="1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00"/>
                  </a:solidFill>
                </a:endParaRPr>
              </a:p>
            </p:txBody>
          </p:sp>
        </p:grpSp>
        <p:grpSp>
          <p:nvGrpSpPr>
            <p:cNvPr id="36899" name="组合 4095"/>
            <p:cNvGrpSpPr>
              <a:grpSpLocks/>
            </p:cNvGrpSpPr>
            <p:nvPr/>
          </p:nvGrpSpPr>
          <p:grpSpPr bwMode="auto">
            <a:xfrm>
              <a:off x="2376842" y="3767674"/>
              <a:ext cx="790051" cy="414162"/>
              <a:chOff x="2133600" y="5074209"/>
              <a:chExt cx="917087" cy="480771"/>
            </a:xfrm>
          </p:grpSpPr>
          <p:sp>
            <p:nvSpPr>
              <p:cNvPr id="30" name="任意多边形 29"/>
              <p:cNvSpPr/>
              <p:nvPr/>
            </p:nvSpPr>
            <p:spPr>
              <a:xfrm>
                <a:off x="2152403" y="5073164"/>
                <a:ext cx="898276"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1" name="任意多边形 30"/>
              <p:cNvSpPr/>
              <p:nvPr/>
            </p:nvSpPr>
            <p:spPr>
              <a:xfrm>
                <a:off x="2133945" y="5073164"/>
                <a:ext cx="898276" cy="482386"/>
              </a:xfrm>
              <a:custGeom>
                <a:avLst/>
                <a:gdLst>
                  <a:gd name="connsiteX0" fmla="*/ 0 w 899160"/>
                  <a:gd name="connsiteY0" fmla="*/ 472440 h 480060"/>
                  <a:gd name="connsiteX1" fmla="*/ 731520 w 899160"/>
                  <a:gd name="connsiteY1" fmla="*/ 0 h 480060"/>
                  <a:gd name="connsiteX2" fmla="*/ 899160 w 899160"/>
                  <a:gd name="connsiteY2" fmla="*/ 0 h 480060"/>
                  <a:gd name="connsiteX3" fmla="*/ 190500 w 899160"/>
                  <a:gd name="connsiteY3" fmla="*/ 480060 h 480060"/>
                  <a:gd name="connsiteX4" fmla="*/ 0 w 899160"/>
                  <a:gd name="connsiteY4" fmla="*/ 472440 h 48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 h="480060">
                    <a:moveTo>
                      <a:pt x="0" y="472440"/>
                    </a:moveTo>
                    <a:lnTo>
                      <a:pt x="731520" y="0"/>
                    </a:lnTo>
                    <a:lnTo>
                      <a:pt x="899160" y="0"/>
                    </a:lnTo>
                    <a:lnTo>
                      <a:pt x="190500" y="480060"/>
                    </a:lnTo>
                    <a:lnTo>
                      <a:pt x="0" y="47244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sp>
          <p:nvSpPr>
            <p:cNvPr id="32" name="任意多边形 31"/>
            <p:cNvSpPr/>
            <p:nvPr/>
          </p:nvSpPr>
          <p:spPr>
            <a:xfrm>
              <a:off x="2292334" y="1034424"/>
              <a:ext cx="0" cy="3184677"/>
            </a:xfrm>
            <a:custGeom>
              <a:avLst/>
              <a:gdLst>
                <a:gd name="connsiteX0" fmla="*/ 0 w 0"/>
                <a:gd name="connsiteY0" fmla="*/ 0 h 2624447"/>
                <a:gd name="connsiteX1" fmla="*/ 0 w 0"/>
                <a:gd name="connsiteY1" fmla="*/ 2624447 h 2624447"/>
                <a:gd name="connsiteX0" fmla="*/ 0 w 0"/>
                <a:gd name="connsiteY0" fmla="*/ 0 h 12214"/>
                <a:gd name="connsiteX1" fmla="*/ 0 w 0"/>
                <a:gd name="connsiteY1" fmla="*/ 12214 h 12214"/>
                <a:gd name="connsiteX0" fmla="*/ 0 w 0"/>
                <a:gd name="connsiteY0" fmla="*/ 0 h 11486"/>
                <a:gd name="connsiteX1" fmla="*/ 0 w 0"/>
                <a:gd name="connsiteY1" fmla="*/ 11486 h 11486"/>
              </a:gdLst>
              <a:ahLst/>
              <a:cxnLst>
                <a:cxn ang="0">
                  <a:pos x="connsiteX0" y="connsiteY0"/>
                </a:cxn>
                <a:cxn ang="0">
                  <a:pos x="connsiteX1" y="connsiteY1"/>
                </a:cxn>
              </a:cxnLst>
              <a:rect l="l" t="t" r="r" b="b"/>
              <a:pathLst>
                <a:path h="11486">
                  <a:moveTo>
                    <a:pt x="0" y="0"/>
                  </a:moveTo>
                  <a:lnTo>
                    <a:pt x="0" y="11486"/>
                  </a:ln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400">
                <a:solidFill>
                  <a:prstClr val="black"/>
                </a:solidFill>
              </a:endParaRPr>
            </a:p>
          </p:txBody>
        </p:sp>
        <p:cxnSp>
          <p:nvCxnSpPr>
            <p:cNvPr id="33" name="直接连接符 32"/>
            <p:cNvCxnSpPr/>
            <p:nvPr/>
          </p:nvCxnSpPr>
          <p:spPr>
            <a:xfrm>
              <a:off x="2281734" y="4178649"/>
              <a:ext cx="46430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2292334" y="4182326"/>
              <a:ext cx="4632474" cy="3861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84" name="TextBox 11"/>
            <p:cNvSpPr txBox="1">
              <a:spLocks noChangeArrowheads="1"/>
            </p:cNvSpPr>
            <p:nvPr/>
          </p:nvSpPr>
          <p:spPr bwMode="auto">
            <a:xfrm>
              <a:off x="1954882" y="4220939"/>
              <a:ext cx="1111298"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85" name="TextBox 11"/>
            <p:cNvSpPr txBox="1">
              <a:spLocks noChangeArrowheads="1"/>
            </p:cNvSpPr>
            <p:nvPr/>
          </p:nvSpPr>
          <p:spPr bwMode="auto">
            <a:xfrm>
              <a:off x="2818832" y="4220939"/>
              <a:ext cx="1038861"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86" name="TextBox 11"/>
            <p:cNvSpPr txBox="1">
              <a:spLocks noChangeArrowheads="1"/>
            </p:cNvSpPr>
            <p:nvPr/>
          </p:nvSpPr>
          <p:spPr bwMode="auto">
            <a:xfrm>
              <a:off x="3689851" y="4220939"/>
              <a:ext cx="1058295"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87" name="TextBox 11"/>
            <p:cNvSpPr txBox="1">
              <a:spLocks noChangeArrowheads="1"/>
            </p:cNvSpPr>
            <p:nvPr/>
          </p:nvSpPr>
          <p:spPr bwMode="auto">
            <a:xfrm>
              <a:off x="4504332" y="4220939"/>
              <a:ext cx="1100699"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88" name="TextBox 11"/>
            <p:cNvSpPr txBox="1">
              <a:spLocks noChangeArrowheads="1"/>
            </p:cNvSpPr>
            <p:nvPr/>
          </p:nvSpPr>
          <p:spPr bwMode="auto">
            <a:xfrm>
              <a:off x="5359449" y="4220939"/>
              <a:ext cx="1091865"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89" name="TextBox 11"/>
            <p:cNvSpPr txBox="1">
              <a:spLocks noChangeArrowheads="1"/>
            </p:cNvSpPr>
            <p:nvPr/>
          </p:nvSpPr>
          <p:spPr bwMode="auto">
            <a:xfrm>
              <a:off x="6207499" y="4220939"/>
              <a:ext cx="1047696"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grpSp>
          <p:nvGrpSpPr>
            <p:cNvPr id="36909" name="组合 53"/>
            <p:cNvGrpSpPr>
              <a:grpSpLocks/>
            </p:cNvGrpSpPr>
            <p:nvPr/>
          </p:nvGrpSpPr>
          <p:grpSpPr bwMode="auto">
            <a:xfrm>
              <a:off x="2215551" y="1560182"/>
              <a:ext cx="56042" cy="2398854"/>
              <a:chOff x="2059374" y="1373358"/>
              <a:chExt cx="65088" cy="2785170"/>
            </a:xfrm>
          </p:grpSpPr>
          <p:cxnSp>
            <p:nvCxnSpPr>
              <p:cNvPr id="91" name="直接连接符 90"/>
              <p:cNvCxnSpPr/>
              <p:nvPr/>
            </p:nvCxnSpPr>
            <p:spPr bwMode="auto">
              <a:xfrm>
                <a:off x="2060318" y="1683046"/>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bwMode="auto">
              <a:xfrm>
                <a:off x="2060318" y="3849910"/>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bwMode="auto">
              <a:xfrm>
                <a:off x="2060318" y="1992599"/>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bwMode="auto">
              <a:xfrm>
                <a:off x="2060318" y="3540358"/>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bwMode="auto">
              <a:xfrm>
                <a:off x="2060318" y="3230806"/>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bwMode="auto">
              <a:xfrm>
                <a:off x="2060318" y="2302150"/>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bwMode="auto">
              <a:xfrm>
                <a:off x="2060318" y="2921254"/>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bwMode="auto">
              <a:xfrm>
                <a:off x="2060318" y="2611703"/>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bwMode="auto">
              <a:xfrm>
                <a:off x="2060318" y="1373495"/>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bwMode="auto">
              <a:xfrm>
                <a:off x="2060318" y="4159461"/>
                <a:ext cx="636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1" name="TextBox 11"/>
            <p:cNvSpPr txBox="1">
              <a:spLocks noChangeArrowheads="1"/>
            </p:cNvSpPr>
            <p:nvPr/>
          </p:nvSpPr>
          <p:spPr bwMode="auto">
            <a:xfrm>
              <a:off x="1403649" y="1481234"/>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02" name="TextBox 11"/>
            <p:cNvSpPr txBox="1">
              <a:spLocks noChangeArrowheads="1"/>
            </p:cNvSpPr>
            <p:nvPr/>
          </p:nvSpPr>
          <p:spPr bwMode="auto">
            <a:xfrm>
              <a:off x="1403649" y="2542181"/>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03" name="TextBox 11"/>
            <p:cNvSpPr txBox="1">
              <a:spLocks noChangeArrowheads="1"/>
            </p:cNvSpPr>
            <p:nvPr/>
          </p:nvSpPr>
          <p:spPr bwMode="auto">
            <a:xfrm>
              <a:off x="1403649" y="3073573"/>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04" name="TextBox 11"/>
            <p:cNvSpPr txBox="1">
              <a:spLocks noChangeArrowheads="1"/>
            </p:cNvSpPr>
            <p:nvPr/>
          </p:nvSpPr>
          <p:spPr bwMode="auto">
            <a:xfrm>
              <a:off x="1403649" y="3603126"/>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05" name="TextBox 11"/>
            <p:cNvSpPr txBox="1">
              <a:spLocks noChangeArrowheads="1"/>
            </p:cNvSpPr>
            <p:nvPr/>
          </p:nvSpPr>
          <p:spPr bwMode="auto">
            <a:xfrm>
              <a:off x="1403649" y="2275565"/>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06" name="TextBox 11"/>
            <p:cNvSpPr txBox="1">
              <a:spLocks noChangeArrowheads="1"/>
            </p:cNvSpPr>
            <p:nvPr/>
          </p:nvSpPr>
          <p:spPr bwMode="auto">
            <a:xfrm>
              <a:off x="1403649" y="2808796"/>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07" name="TextBox 11"/>
            <p:cNvSpPr txBox="1">
              <a:spLocks noChangeArrowheads="1"/>
            </p:cNvSpPr>
            <p:nvPr/>
          </p:nvSpPr>
          <p:spPr bwMode="auto">
            <a:xfrm>
              <a:off x="1403649" y="3338351"/>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08" name="TextBox 11"/>
            <p:cNvSpPr txBox="1">
              <a:spLocks noChangeArrowheads="1"/>
            </p:cNvSpPr>
            <p:nvPr/>
          </p:nvSpPr>
          <p:spPr bwMode="auto">
            <a:xfrm>
              <a:off x="1403649" y="3867903"/>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09" name="TextBox 11"/>
            <p:cNvSpPr txBox="1">
              <a:spLocks noChangeArrowheads="1"/>
            </p:cNvSpPr>
            <p:nvPr/>
          </p:nvSpPr>
          <p:spPr bwMode="auto">
            <a:xfrm>
              <a:off x="1403649" y="1746011"/>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10" name="TextBox 11"/>
            <p:cNvSpPr txBox="1">
              <a:spLocks noChangeArrowheads="1"/>
            </p:cNvSpPr>
            <p:nvPr/>
          </p:nvSpPr>
          <p:spPr bwMode="auto">
            <a:xfrm>
              <a:off x="1403649" y="2010788"/>
              <a:ext cx="885152" cy="22285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067"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067" kern="0" dirty="0">
                <a:solidFill>
                  <a:sysClr val="windowText" lastClr="000000">
                    <a:lumMod val="85000"/>
                    <a:lumOff val="15000"/>
                  </a:sysClr>
                </a:solidFill>
                <a:latin typeface="微软雅黑" pitchFamily="34" charset="-122"/>
                <a:ea typeface="微软雅黑" pitchFamily="34" charset="-122"/>
              </a:endParaRPr>
            </a:p>
          </p:txBody>
        </p:sp>
        <p:sp>
          <p:nvSpPr>
            <p:cNvPr id="111" name="矩形 110"/>
            <p:cNvSpPr/>
            <p:nvPr/>
          </p:nvSpPr>
          <p:spPr>
            <a:xfrm>
              <a:off x="2486679" y="1045456"/>
              <a:ext cx="109540" cy="2132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12" name="矩形 111"/>
            <p:cNvSpPr/>
            <p:nvPr/>
          </p:nvSpPr>
          <p:spPr>
            <a:xfrm>
              <a:off x="2497280" y="1034424"/>
              <a:ext cx="109540" cy="2132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endParaRPr lang="zh-CN" altLang="en-US" sz="2400">
                <a:solidFill>
                  <a:prstClr val="white"/>
                </a:solidFill>
              </a:endParaRPr>
            </a:p>
          </p:txBody>
        </p:sp>
        <p:sp>
          <p:nvSpPr>
            <p:cNvPr id="113" name="TextBox 11"/>
            <p:cNvSpPr txBox="1">
              <a:spLocks noChangeArrowheads="1"/>
            </p:cNvSpPr>
            <p:nvPr/>
          </p:nvSpPr>
          <p:spPr bwMode="auto">
            <a:xfrm>
              <a:off x="2638621" y="979262"/>
              <a:ext cx="1310944" cy="43658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333"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333" kern="0" dirty="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333"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333" kern="0" dirty="0">
                <a:solidFill>
                  <a:sysClr val="windowText" lastClr="000000">
                    <a:lumMod val="85000"/>
                    <a:lumOff val="15000"/>
                  </a:sysClr>
                </a:solidFill>
                <a:latin typeface="微软雅黑" pitchFamily="34" charset="-122"/>
                <a:ea typeface="微软雅黑" pitchFamily="34" charset="-122"/>
              </a:endParaRPr>
            </a:p>
          </p:txBody>
        </p:sp>
        <p:sp>
          <p:nvSpPr>
            <p:cNvPr id="114" name="TextBox 11"/>
            <p:cNvSpPr txBox="1">
              <a:spLocks noChangeArrowheads="1"/>
            </p:cNvSpPr>
            <p:nvPr/>
          </p:nvSpPr>
          <p:spPr bwMode="auto">
            <a:xfrm>
              <a:off x="3539675" y="979262"/>
              <a:ext cx="1310944" cy="43658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333"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333" kern="0" dirty="0">
                <a:solidFill>
                  <a:sysClr val="windowText" lastClr="000000">
                    <a:lumMod val="85000"/>
                    <a:lumOff val="15000"/>
                  </a:sysClr>
                </a:solidFill>
                <a:latin typeface="微软雅黑" pitchFamily="34" charset="-122"/>
                <a:ea typeface="微软雅黑" pitchFamily="34" charset="-122"/>
              </a:endParaRPr>
            </a:p>
            <a:p>
              <a:pPr eaLnBrk="1" hangingPunct="1">
                <a:defRPr/>
              </a:pPr>
              <a:r>
                <a:rPr lang="zh-CN" altLang="en-US" sz="1333"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333" kern="0" dirty="0">
                <a:solidFill>
                  <a:sysClr val="windowText" lastClr="000000">
                    <a:lumMod val="85000"/>
                    <a:lumOff val="15000"/>
                  </a:sysClr>
                </a:solidFill>
                <a:latin typeface="微软雅黑" pitchFamily="34" charset="-122"/>
                <a:ea typeface="微软雅黑" pitchFamily="34" charset="-122"/>
              </a:endParaRPr>
            </a:p>
          </p:txBody>
        </p:sp>
        <p:cxnSp>
          <p:nvCxnSpPr>
            <p:cNvPr id="115" name="直接连接符 114"/>
            <p:cNvCxnSpPr>
              <a:stCxn id="13" idx="0"/>
            </p:cNvCxnSpPr>
            <p:nvPr/>
          </p:nvCxnSpPr>
          <p:spPr>
            <a:xfrm flipV="1">
              <a:off x="2297528" y="3258718"/>
              <a:ext cx="1392016" cy="921386"/>
            </a:xfrm>
            <a:prstGeom prst="line">
              <a:avLst/>
            </a:prstGeom>
            <a:ln w="3175">
              <a:gradFill flip="none" rotWithShape="1">
                <a:gsLst>
                  <a:gs pos="54000">
                    <a:schemeClr val="bg1">
                      <a:alpha val="0"/>
                    </a:schemeClr>
                  </a:gs>
                  <a:gs pos="58000">
                    <a:schemeClr val="bg1"/>
                  </a:gs>
                  <a:gs pos="58000">
                    <a:schemeClr val="tx1">
                      <a:lumMod val="75000"/>
                      <a:lumOff val="25000"/>
                    </a:schemeClr>
                  </a:gs>
                </a:gsLst>
                <a:lin ang="13500000" scaled="1"/>
                <a:tileRect/>
              </a:gradFill>
            </a:ln>
          </p:spPr>
          <p:style>
            <a:lnRef idx="1">
              <a:schemeClr val="accent1"/>
            </a:lnRef>
            <a:fillRef idx="0">
              <a:schemeClr val="accent1"/>
            </a:fillRef>
            <a:effectRef idx="0">
              <a:schemeClr val="accent1"/>
            </a:effectRef>
            <a:fontRef idx="minor">
              <a:schemeClr val="tx1"/>
            </a:fontRef>
          </p:style>
        </p:cxnSp>
        <p:sp>
          <p:nvSpPr>
            <p:cNvPr id="117" name="矩形 116"/>
            <p:cNvSpPr/>
            <p:nvPr/>
          </p:nvSpPr>
          <p:spPr>
            <a:xfrm>
              <a:off x="6916987" y="2300502"/>
              <a:ext cx="337422" cy="1478529"/>
            </a:xfrm>
            <a:custGeom>
              <a:avLst/>
              <a:gdLst/>
              <a:ahLst/>
              <a:cxnLst/>
              <a:rect l="l" t="t" r="r" b="b"/>
              <a:pathLst>
                <a:path w="337422" h="1478529">
                  <a:moveTo>
                    <a:pt x="0" y="1275879"/>
                  </a:moveTo>
                  <a:lnTo>
                    <a:pt x="337422" y="1275879"/>
                  </a:lnTo>
                  <a:lnTo>
                    <a:pt x="337422" y="1478529"/>
                  </a:lnTo>
                  <a:lnTo>
                    <a:pt x="0" y="1478529"/>
                  </a:lnTo>
                  <a:close/>
                  <a:moveTo>
                    <a:pt x="0" y="1060475"/>
                  </a:moveTo>
                  <a:lnTo>
                    <a:pt x="337422" y="1060475"/>
                  </a:lnTo>
                  <a:lnTo>
                    <a:pt x="337422" y="1262635"/>
                  </a:lnTo>
                  <a:lnTo>
                    <a:pt x="0" y="1262635"/>
                  </a:lnTo>
                  <a:close/>
                  <a:moveTo>
                    <a:pt x="0" y="850524"/>
                  </a:moveTo>
                  <a:lnTo>
                    <a:pt x="337422" y="850524"/>
                  </a:lnTo>
                  <a:lnTo>
                    <a:pt x="337422" y="1047231"/>
                  </a:lnTo>
                  <a:lnTo>
                    <a:pt x="0" y="1047231"/>
                  </a:lnTo>
                  <a:close/>
                  <a:moveTo>
                    <a:pt x="0" y="643475"/>
                  </a:moveTo>
                  <a:lnTo>
                    <a:pt x="337422" y="643475"/>
                  </a:lnTo>
                  <a:lnTo>
                    <a:pt x="337422" y="837280"/>
                  </a:lnTo>
                  <a:lnTo>
                    <a:pt x="0" y="837280"/>
                  </a:lnTo>
                  <a:close/>
                  <a:moveTo>
                    <a:pt x="0" y="429453"/>
                  </a:moveTo>
                  <a:lnTo>
                    <a:pt x="337422" y="429453"/>
                  </a:lnTo>
                  <a:lnTo>
                    <a:pt x="337422" y="630231"/>
                  </a:lnTo>
                  <a:lnTo>
                    <a:pt x="0" y="630231"/>
                  </a:lnTo>
                  <a:close/>
                  <a:moveTo>
                    <a:pt x="0" y="186558"/>
                  </a:moveTo>
                  <a:lnTo>
                    <a:pt x="337422" y="186558"/>
                  </a:lnTo>
                  <a:lnTo>
                    <a:pt x="337422" y="416209"/>
                  </a:lnTo>
                  <a:lnTo>
                    <a:pt x="0" y="416209"/>
                  </a:lnTo>
                  <a:close/>
                  <a:moveTo>
                    <a:pt x="0" y="0"/>
                  </a:moveTo>
                  <a:lnTo>
                    <a:pt x="337422" y="0"/>
                  </a:lnTo>
                  <a:lnTo>
                    <a:pt x="337422" y="173314"/>
                  </a:lnTo>
                  <a:lnTo>
                    <a:pt x="0" y="173314"/>
                  </a:lnTo>
                  <a:close/>
                </a:path>
              </a:pathLst>
            </a:custGeom>
            <a:gradFill flip="none" rotWithShape="1">
              <a:gsLst>
                <a:gs pos="1000">
                  <a:srgbClr val="FF0000"/>
                </a:gs>
                <a:gs pos="48000">
                  <a:srgbClr val="E50000"/>
                </a:gs>
                <a:gs pos="97000">
                  <a:srgbClr val="680000"/>
                </a:gs>
              </a:gsLst>
              <a:lin ang="5400000" scaled="1"/>
              <a:tileRect/>
            </a:gradFill>
            <a:ln w="3175">
              <a:noFill/>
            </a:ln>
            <a:effectLst>
              <a:reflection blurRad="6350" stA="50000" endA="300" endPos="12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FFFF00"/>
                </a:solidFill>
              </a:endParaRPr>
            </a:p>
          </p:txBody>
        </p:sp>
        <p:sp>
          <p:nvSpPr>
            <p:cNvPr id="128" name="矩形 127"/>
            <p:cNvSpPr/>
            <p:nvPr/>
          </p:nvSpPr>
          <p:spPr>
            <a:xfrm>
              <a:off x="6091040" y="2300502"/>
              <a:ext cx="337422" cy="1478529"/>
            </a:xfrm>
            <a:custGeom>
              <a:avLst/>
              <a:gdLst/>
              <a:ahLst/>
              <a:cxnLst/>
              <a:rect l="l" t="t" r="r" b="b"/>
              <a:pathLst>
                <a:path w="337422" h="1478529">
                  <a:moveTo>
                    <a:pt x="0" y="1275879"/>
                  </a:moveTo>
                  <a:lnTo>
                    <a:pt x="337422" y="1275879"/>
                  </a:lnTo>
                  <a:lnTo>
                    <a:pt x="337422" y="1478529"/>
                  </a:lnTo>
                  <a:lnTo>
                    <a:pt x="0" y="1478529"/>
                  </a:lnTo>
                  <a:close/>
                  <a:moveTo>
                    <a:pt x="0" y="1060475"/>
                  </a:moveTo>
                  <a:lnTo>
                    <a:pt x="337422" y="1060475"/>
                  </a:lnTo>
                  <a:lnTo>
                    <a:pt x="337422" y="1262635"/>
                  </a:lnTo>
                  <a:lnTo>
                    <a:pt x="0" y="1262635"/>
                  </a:lnTo>
                  <a:close/>
                  <a:moveTo>
                    <a:pt x="0" y="850524"/>
                  </a:moveTo>
                  <a:lnTo>
                    <a:pt x="337422" y="850524"/>
                  </a:lnTo>
                  <a:lnTo>
                    <a:pt x="337422" y="1047231"/>
                  </a:lnTo>
                  <a:lnTo>
                    <a:pt x="0" y="1047231"/>
                  </a:lnTo>
                  <a:close/>
                  <a:moveTo>
                    <a:pt x="0" y="643475"/>
                  </a:moveTo>
                  <a:lnTo>
                    <a:pt x="337422" y="643475"/>
                  </a:lnTo>
                  <a:lnTo>
                    <a:pt x="337422" y="837280"/>
                  </a:lnTo>
                  <a:lnTo>
                    <a:pt x="0" y="837280"/>
                  </a:lnTo>
                  <a:close/>
                  <a:moveTo>
                    <a:pt x="0" y="429453"/>
                  </a:moveTo>
                  <a:lnTo>
                    <a:pt x="337422" y="429453"/>
                  </a:lnTo>
                  <a:lnTo>
                    <a:pt x="337422" y="630231"/>
                  </a:lnTo>
                  <a:lnTo>
                    <a:pt x="0" y="630231"/>
                  </a:lnTo>
                  <a:close/>
                  <a:moveTo>
                    <a:pt x="0" y="186558"/>
                  </a:moveTo>
                  <a:lnTo>
                    <a:pt x="337422" y="186558"/>
                  </a:lnTo>
                  <a:lnTo>
                    <a:pt x="337422" y="416209"/>
                  </a:lnTo>
                  <a:lnTo>
                    <a:pt x="0" y="416209"/>
                  </a:lnTo>
                  <a:close/>
                  <a:moveTo>
                    <a:pt x="0" y="0"/>
                  </a:moveTo>
                  <a:lnTo>
                    <a:pt x="337422" y="0"/>
                  </a:lnTo>
                  <a:lnTo>
                    <a:pt x="337422" y="173314"/>
                  </a:lnTo>
                  <a:lnTo>
                    <a:pt x="0" y="173314"/>
                  </a:lnTo>
                  <a:close/>
                </a:path>
              </a:pathLst>
            </a:custGeom>
            <a:gradFill flip="none" rotWithShape="1">
              <a:gsLst>
                <a:gs pos="0">
                  <a:schemeClr val="bg1">
                    <a:lumMod val="50000"/>
                  </a:schemeClr>
                </a:gs>
                <a:gs pos="100000">
                  <a:schemeClr val="bg1">
                    <a:lumMod val="95000"/>
                  </a:schemeClr>
                </a:gs>
                <a:gs pos="70000">
                  <a:schemeClr val="bg1">
                    <a:lumMod val="85000"/>
                  </a:schemeClr>
                </a:gs>
              </a:gsLst>
              <a:lin ang="16200000" scaled="1"/>
              <a:tileRect/>
            </a:gradFill>
            <a:ln w="3175">
              <a:no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29" name="矩形 128"/>
            <p:cNvSpPr/>
            <p:nvPr/>
          </p:nvSpPr>
          <p:spPr>
            <a:xfrm>
              <a:off x="5308834" y="2300502"/>
              <a:ext cx="337422" cy="1478529"/>
            </a:xfrm>
            <a:custGeom>
              <a:avLst/>
              <a:gdLst/>
              <a:ahLst/>
              <a:cxnLst/>
              <a:rect l="l" t="t" r="r" b="b"/>
              <a:pathLst>
                <a:path w="337422" h="1478529">
                  <a:moveTo>
                    <a:pt x="0" y="1275879"/>
                  </a:moveTo>
                  <a:lnTo>
                    <a:pt x="337422" y="1275879"/>
                  </a:lnTo>
                  <a:lnTo>
                    <a:pt x="337422" y="1478529"/>
                  </a:lnTo>
                  <a:lnTo>
                    <a:pt x="0" y="1478529"/>
                  </a:lnTo>
                  <a:close/>
                  <a:moveTo>
                    <a:pt x="0" y="1060475"/>
                  </a:moveTo>
                  <a:lnTo>
                    <a:pt x="337422" y="1060475"/>
                  </a:lnTo>
                  <a:lnTo>
                    <a:pt x="337422" y="1262635"/>
                  </a:lnTo>
                  <a:lnTo>
                    <a:pt x="0" y="1262635"/>
                  </a:lnTo>
                  <a:close/>
                  <a:moveTo>
                    <a:pt x="0" y="850524"/>
                  </a:moveTo>
                  <a:lnTo>
                    <a:pt x="337422" y="850524"/>
                  </a:lnTo>
                  <a:lnTo>
                    <a:pt x="337422" y="1047231"/>
                  </a:lnTo>
                  <a:lnTo>
                    <a:pt x="0" y="1047231"/>
                  </a:lnTo>
                  <a:close/>
                  <a:moveTo>
                    <a:pt x="0" y="643475"/>
                  </a:moveTo>
                  <a:lnTo>
                    <a:pt x="337422" y="643475"/>
                  </a:lnTo>
                  <a:lnTo>
                    <a:pt x="337422" y="837280"/>
                  </a:lnTo>
                  <a:lnTo>
                    <a:pt x="0" y="837280"/>
                  </a:lnTo>
                  <a:close/>
                  <a:moveTo>
                    <a:pt x="0" y="429453"/>
                  </a:moveTo>
                  <a:lnTo>
                    <a:pt x="337422" y="429453"/>
                  </a:lnTo>
                  <a:lnTo>
                    <a:pt x="337422" y="630231"/>
                  </a:lnTo>
                  <a:lnTo>
                    <a:pt x="0" y="630231"/>
                  </a:lnTo>
                  <a:close/>
                  <a:moveTo>
                    <a:pt x="0" y="186558"/>
                  </a:moveTo>
                  <a:lnTo>
                    <a:pt x="337422" y="186558"/>
                  </a:lnTo>
                  <a:lnTo>
                    <a:pt x="337422" y="416209"/>
                  </a:lnTo>
                  <a:lnTo>
                    <a:pt x="0" y="416209"/>
                  </a:lnTo>
                  <a:close/>
                  <a:moveTo>
                    <a:pt x="0" y="0"/>
                  </a:moveTo>
                  <a:lnTo>
                    <a:pt x="337422" y="0"/>
                  </a:lnTo>
                  <a:lnTo>
                    <a:pt x="337422" y="173314"/>
                  </a:lnTo>
                  <a:lnTo>
                    <a:pt x="0" y="173314"/>
                  </a:lnTo>
                  <a:close/>
                </a:path>
              </a:pathLst>
            </a:custGeom>
            <a:gradFill flip="none" rotWithShape="1">
              <a:gsLst>
                <a:gs pos="0">
                  <a:schemeClr val="bg1">
                    <a:lumMod val="50000"/>
                  </a:schemeClr>
                </a:gs>
                <a:gs pos="100000">
                  <a:schemeClr val="bg1">
                    <a:lumMod val="95000"/>
                  </a:schemeClr>
                </a:gs>
                <a:gs pos="70000">
                  <a:schemeClr val="bg1">
                    <a:lumMod val="85000"/>
                  </a:schemeClr>
                </a:gs>
              </a:gsLst>
              <a:lin ang="16200000" scaled="1"/>
              <a:tileRect/>
            </a:gradFill>
            <a:ln w="3175">
              <a:no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30" name="矩形 129"/>
            <p:cNvSpPr/>
            <p:nvPr/>
          </p:nvSpPr>
          <p:spPr>
            <a:xfrm>
              <a:off x="4512058" y="2300502"/>
              <a:ext cx="337422" cy="1478529"/>
            </a:xfrm>
            <a:custGeom>
              <a:avLst/>
              <a:gdLst/>
              <a:ahLst/>
              <a:cxnLst/>
              <a:rect l="l" t="t" r="r" b="b"/>
              <a:pathLst>
                <a:path w="337422" h="1478529">
                  <a:moveTo>
                    <a:pt x="0" y="1275879"/>
                  </a:moveTo>
                  <a:lnTo>
                    <a:pt x="337422" y="1275879"/>
                  </a:lnTo>
                  <a:lnTo>
                    <a:pt x="337422" y="1478529"/>
                  </a:lnTo>
                  <a:lnTo>
                    <a:pt x="0" y="1478529"/>
                  </a:lnTo>
                  <a:close/>
                  <a:moveTo>
                    <a:pt x="0" y="1060475"/>
                  </a:moveTo>
                  <a:lnTo>
                    <a:pt x="337422" y="1060475"/>
                  </a:lnTo>
                  <a:lnTo>
                    <a:pt x="337422" y="1262635"/>
                  </a:lnTo>
                  <a:lnTo>
                    <a:pt x="0" y="1262635"/>
                  </a:lnTo>
                  <a:close/>
                  <a:moveTo>
                    <a:pt x="0" y="850524"/>
                  </a:moveTo>
                  <a:lnTo>
                    <a:pt x="337422" y="850524"/>
                  </a:lnTo>
                  <a:lnTo>
                    <a:pt x="337422" y="1047231"/>
                  </a:lnTo>
                  <a:lnTo>
                    <a:pt x="0" y="1047231"/>
                  </a:lnTo>
                  <a:close/>
                  <a:moveTo>
                    <a:pt x="0" y="643475"/>
                  </a:moveTo>
                  <a:lnTo>
                    <a:pt x="337422" y="643475"/>
                  </a:lnTo>
                  <a:lnTo>
                    <a:pt x="337422" y="837280"/>
                  </a:lnTo>
                  <a:lnTo>
                    <a:pt x="0" y="837280"/>
                  </a:lnTo>
                  <a:close/>
                  <a:moveTo>
                    <a:pt x="0" y="429453"/>
                  </a:moveTo>
                  <a:lnTo>
                    <a:pt x="337422" y="429453"/>
                  </a:lnTo>
                  <a:lnTo>
                    <a:pt x="337422" y="630231"/>
                  </a:lnTo>
                  <a:lnTo>
                    <a:pt x="0" y="630231"/>
                  </a:lnTo>
                  <a:close/>
                  <a:moveTo>
                    <a:pt x="0" y="186558"/>
                  </a:moveTo>
                  <a:lnTo>
                    <a:pt x="337422" y="186558"/>
                  </a:lnTo>
                  <a:lnTo>
                    <a:pt x="337422" y="416209"/>
                  </a:lnTo>
                  <a:lnTo>
                    <a:pt x="0" y="416209"/>
                  </a:lnTo>
                  <a:close/>
                  <a:moveTo>
                    <a:pt x="0" y="0"/>
                  </a:moveTo>
                  <a:lnTo>
                    <a:pt x="337422" y="0"/>
                  </a:lnTo>
                  <a:lnTo>
                    <a:pt x="337422" y="173314"/>
                  </a:lnTo>
                  <a:lnTo>
                    <a:pt x="0" y="173314"/>
                  </a:lnTo>
                  <a:close/>
                </a:path>
              </a:pathLst>
            </a:custGeom>
            <a:gradFill flip="none" rotWithShape="1">
              <a:gsLst>
                <a:gs pos="0">
                  <a:schemeClr val="bg1">
                    <a:lumMod val="50000"/>
                  </a:schemeClr>
                </a:gs>
                <a:gs pos="100000">
                  <a:schemeClr val="bg1">
                    <a:lumMod val="95000"/>
                  </a:schemeClr>
                </a:gs>
                <a:gs pos="70000">
                  <a:schemeClr val="bg1">
                    <a:lumMod val="85000"/>
                  </a:schemeClr>
                </a:gs>
              </a:gsLst>
              <a:lin ang="16200000" scaled="1"/>
              <a:tileRect/>
            </a:gradFill>
            <a:ln w="3175">
              <a:no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31" name="矩形 130"/>
            <p:cNvSpPr/>
            <p:nvPr/>
          </p:nvSpPr>
          <p:spPr>
            <a:xfrm>
              <a:off x="3725454" y="2300502"/>
              <a:ext cx="337422" cy="1478529"/>
            </a:xfrm>
            <a:custGeom>
              <a:avLst/>
              <a:gdLst/>
              <a:ahLst/>
              <a:cxnLst/>
              <a:rect l="l" t="t" r="r" b="b"/>
              <a:pathLst>
                <a:path w="337422" h="1478529">
                  <a:moveTo>
                    <a:pt x="0" y="1275879"/>
                  </a:moveTo>
                  <a:lnTo>
                    <a:pt x="337422" y="1275879"/>
                  </a:lnTo>
                  <a:lnTo>
                    <a:pt x="337422" y="1478529"/>
                  </a:lnTo>
                  <a:lnTo>
                    <a:pt x="0" y="1478529"/>
                  </a:lnTo>
                  <a:close/>
                  <a:moveTo>
                    <a:pt x="0" y="1060475"/>
                  </a:moveTo>
                  <a:lnTo>
                    <a:pt x="337422" y="1060475"/>
                  </a:lnTo>
                  <a:lnTo>
                    <a:pt x="337422" y="1262635"/>
                  </a:lnTo>
                  <a:lnTo>
                    <a:pt x="0" y="1262635"/>
                  </a:lnTo>
                  <a:close/>
                  <a:moveTo>
                    <a:pt x="0" y="850524"/>
                  </a:moveTo>
                  <a:lnTo>
                    <a:pt x="337422" y="850524"/>
                  </a:lnTo>
                  <a:lnTo>
                    <a:pt x="337422" y="1047231"/>
                  </a:lnTo>
                  <a:lnTo>
                    <a:pt x="0" y="1047231"/>
                  </a:lnTo>
                  <a:close/>
                  <a:moveTo>
                    <a:pt x="0" y="643475"/>
                  </a:moveTo>
                  <a:lnTo>
                    <a:pt x="337422" y="643475"/>
                  </a:lnTo>
                  <a:lnTo>
                    <a:pt x="337422" y="837280"/>
                  </a:lnTo>
                  <a:lnTo>
                    <a:pt x="0" y="837280"/>
                  </a:lnTo>
                  <a:close/>
                  <a:moveTo>
                    <a:pt x="0" y="429453"/>
                  </a:moveTo>
                  <a:lnTo>
                    <a:pt x="337422" y="429453"/>
                  </a:lnTo>
                  <a:lnTo>
                    <a:pt x="337422" y="630231"/>
                  </a:lnTo>
                  <a:lnTo>
                    <a:pt x="0" y="630231"/>
                  </a:lnTo>
                  <a:close/>
                  <a:moveTo>
                    <a:pt x="0" y="186558"/>
                  </a:moveTo>
                  <a:lnTo>
                    <a:pt x="337422" y="186558"/>
                  </a:lnTo>
                  <a:lnTo>
                    <a:pt x="337422" y="416209"/>
                  </a:lnTo>
                  <a:lnTo>
                    <a:pt x="0" y="416209"/>
                  </a:lnTo>
                  <a:close/>
                  <a:moveTo>
                    <a:pt x="0" y="0"/>
                  </a:moveTo>
                  <a:lnTo>
                    <a:pt x="337422" y="0"/>
                  </a:lnTo>
                  <a:lnTo>
                    <a:pt x="337422" y="173314"/>
                  </a:lnTo>
                  <a:lnTo>
                    <a:pt x="0" y="173314"/>
                  </a:lnTo>
                  <a:close/>
                </a:path>
              </a:pathLst>
            </a:custGeom>
            <a:gradFill flip="none" rotWithShape="1">
              <a:gsLst>
                <a:gs pos="0">
                  <a:schemeClr val="bg1">
                    <a:lumMod val="50000"/>
                  </a:schemeClr>
                </a:gs>
                <a:gs pos="100000">
                  <a:schemeClr val="bg1">
                    <a:lumMod val="95000"/>
                  </a:schemeClr>
                </a:gs>
                <a:gs pos="70000">
                  <a:schemeClr val="bg1">
                    <a:lumMod val="85000"/>
                  </a:schemeClr>
                </a:gs>
              </a:gsLst>
              <a:lin ang="16200000" scaled="1"/>
              <a:tileRect/>
            </a:gradFill>
            <a:ln w="3175">
              <a:no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32" name="矩形 131"/>
            <p:cNvSpPr/>
            <p:nvPr/>
          </p:nvSpPr>
          <p:spPr>
            <a:xfrm>
              <a:off x="2912356" y="2300502"/>
              <a:ext cx="337422" cy="1478529"/>
            </a:xfrm>
            <a:custGeom>
              <a:avLst/>
              <a:gdLst/>
              <a:ahLst/>
              <a:cxnLst/>
              <a:rect l="l" t="t" r="r" b="b"/>
              <a:pathLst>
                <a:path w="337422" h="1478529">
                  <a:moveTo>
                    <a:pt x="0" y="1275879"/>
                  </a:moveTo>
                  <a:lnTo>
                    <a:pt x="337422" y="1275879"/>
                  </a:lnTo>
                  <a:lnTo>
                    <a:pt x="337422" y="1478529"/>
                  </a:lnTo>
                  <a:lnTo>
                    <a:pt x="0" y="1478529"/>
                  </a:lnTo>
                  <a:close/>
                  <a:moveTo>
                    <a:pt x="0" y="1060475"/>
                  </a:moveTo>
                  <a:lnTo>
                    <a:pt x="337422" y="1060475"/>
                  </a:lnTo>
                  <a:lnTo>
                    <a:pt x="337422" y="1262635"/>
                  </a:lnTo>
                  <a:lnTo>
                    <a:pt x="0" y="1262635"/>
                  </a:lnTo>
                  <a:close/>
                  <a:moveTo>
                    <a:pt x="0" y="850524"/>
                  </a:moveTo>
                  <a:lnTo>
                    <a:pt x="337422" y="850524"/>
                  </a:lnTo>
                  <a:lnTo>
                    <a:pt x="337422" y="1047231"/>
                  </a:lnTo>
                  <a:lnTo>
                    <a:pt x="0" y="1047231"/>
                  </a:lnTo>
                  <a:close/>
                  <a:moveTo>
                    <a:pt x="0" y="643475"/>
                  </a:moveTo>
                  <a:lnTo>
                    <a:pt x="337422" y="643475"/>
                  </a:lnTo>
                  <a:lnTo>
                    <a:pt x="337422" y="837280"/>
                  </a:lnTo>
                  <a:lnTo>
                    <a:pt x="0" y="837280"/>
                  </a:lnTo>
                  <a:close/>
                  <a:moveTo>
                    <a:pt x="0" y="429453"/>
                  </a:moveTo>
                  <a:lnTo>
                    <a:pt x="337422" y="429453"/>
                  </a:lnTo>
                  <a:lnTo>
                    <a:pt x="337422" y="630231"/>
                  </a:lnTo>
                  <a:lnTo>
                    <a:pt x="0" y="630231"/>
                  </a:lnTo>
                  <a:close/>
                  <a:moveTo>
                    <a:pt x="0" y="186558"/>
                  </a:moveTo>
                  <a:lnTo>
                    <a:pt x="337422" y="186558"/>
                  </a:lnTo>
                  <a:lnTo>
                    <a:pt x="337422" y="416209"/>
                  </a:lnTo>
                  <a:lnTo>
                    <a:pt x="0" y="416209"/>
                  </a:lnTo>
                  <a:close/>
                  <a:moveTo>
                    <a:pt x="0" y="0"/>
                  </a:moveTo>
                  <a:lnTo>
                    <a:pt x="337422" y="0"/>
                  </a:lnTo>
                  <a:lnTo>
                    <a:pt x="337422" y="173314"/>
                  </a:lnTo>
                  <a:lnTo>
                    <a:pt x="0" y="173314"/>
                  </a:lnTo>
                  <a:close/>
                </a:path>
              </a:pathLst>
            </a:custGeom>
            <a:gradFill flip="none" rotWithShape="1">
              <a:gsLst>
                <a:gs pos="0">
                  <a:schemeClr val="bg1">
                    <a:lumMod val="50000"/>
                  </a:schemeClr>
                </a:gs>
                <a:gs pos="100000">
                  <a:schemeClr val="bg1">
                    <a:lumMod val="95000"/>
                  </a:schemeClr>
                </a:gs>
                <a:gs pos="70000">
                  <a:schemeClr val="bg1">
                    <a:lumMod val="85000"/>
                  </a:schemeClr>
                </a:gs>
              </a:gsLst>
              <a:lin ang="16200000" scaled="1"/>
              <a:tileRect/>
            </a:gradFill>
            <a:ln w="3175">
              <a:noFill/>
            </a:ln>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grpSp>
        <p:nvGrpSpPr>
          <p:cNvPr id="36868" name="组合 4"/>
          <p:cNvGrpSpPr>
            <a:grpSpLocks/>
          </p:cNvGrpSpPr>
          <p:nvPr/>
        </p:nvGrpSpPr>
        <p:grpSpPr bwMode="auto">
          <a:xfrm>
            <a:off x="5879040" y="1697570"/>
            <a:ext cx="5200649" cy="452967"/>
            <a:chOff x="4487731" y="935666"/>
            <a:chExt cx="3900254" cy="339591"/>
          </a:xfrm>
        </p:grpSpPr>
        <p:grpSp>
          <p:nvGrpSpPr>
            <p:cNvPr id="36880" name="组合 2"/>
            <p:cNvGrpSpPr>
              <a:grpSpLocks/>
            </p:cNvGrpSpPr>
            <p:nvPr/>
          </p:nvGrpSpPr>
          <p:grpSpPr bwMode="auto">
            <a:xfrm>
              <a:off x="4487731" y="935666"/>
              <a:ext cx="3900254" cy="339591"/>
              <a:chOff x="4487731" y="935666"/>
              <a:chExt cx="3900254" cy="339591"/>
            </a:xfrm>
          </p:grpSpPr>
          <p:sp>
            <p:nvSpPr>
              <p:cNvPr id="36882" name="TextBox 9"/>
              <p:cNvSpPr txBox="1">
                <a:spLocks noChangeArrowheads="1"/>
              </p:cNvSpPr>
              <p:nvPr/>
            </p:nvSpPr>
            <p:spPr bwMode="auto">
              <a:xfrm>
                <a:off x="4736206" y="935666"/>
                <a:ext cx="854991" cy="284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cxnSp>
            <p:nvCxnSpPr>
              <p:cNvPr id="74" name="直接连接符 73"/>
              <p:cNvCxnSpPr/>
              <p:nvPr/>
            </p:nvCxnSpPr>
            <p:spPr>
              <a:xfrm>
                <a:off x="4487731" y="1275257"/>
                <a:ext cx="39002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6876" name="组合 76"/>
            <p:cNvGrpSpPr>
              <a:grpSpLocks/>
            </p:cNvGrpSpPr>
            <p:nvPr/>
          </p:nvGrpSpPr>
          <p:grpSpPr bwMode="auto">
            <a:xfrm>
              <a:off x="4499482" y="987719"/>
              <a:ext cx="223220" cy="223220"/>
              <a:chOff x="2681435" y="5532698"/>
              <a:chExt cx="223220" cy="223220"/>
            </a:xfrm>
          </p:grpSpPr>
          <p:sp>
            <p:nvSpPr>
              <p:cNvPr id="78" name="矩形 77"/>
              <p:cNvSpPr/>
              <p:nvPr/>
            </p:nvSpPr>
            <p:spPr>
              <a:xfrm>
                <a:off x="2680795" y="5533011"/>
                <a:ext cx="223825" cy="22216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79" name="燕尾形 78"/>
              <p:cNvSpPr/>
              <p:nvPr/>
            </p:nvSpPr>
            <p:spPr>
              <a:xfrm>
                <a:off x="2801438" y="5572683"/>
                <a:ext cx="77783" cy="153926"/>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80" name="燕尾形 79"/>
              <p:cNvSpPr/>
              <p:nvPr/>
            </p:nvSpPr>
            <p:spPr>
              <a:xfrm>
                <a:off x="2728417" y="5572683"/>
                <a:ext cx="79370" cy="153926"/>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grpSp>
      <p:pic>
        <p:nvPicPr>
          <p:cNvPr id="90" name="Picture 7" descr="C:\Users\Administrator\Desktop\图片2.png"/>
          <p:cNvPicPr>
            <a:picLocks noChangeAspect="1" noChangeArrowheads="1"/>
          </p:cNvPicPr>
          <p:nvPr/>
        </p:nvPicPr>
        <p:blipFill>
          <a:blip r:embed="rId2">
            <a:extLst>
              <a:ext uri="{28A0092B-C50C-407E-A947-70E740481C1C}">
                <a14:useLocalDpi xmlns:a14="http://schemas.microsoft.com/office/drawing/2010/main" val="0"/>
              </a:ext>
            </a:extLst>
          </a:blip>
          <a:srcRect t="56134" r="46758" b="-2"/>
          <a:stretch>
            <a:fillRect/>
          </a:stretch>
        </p:blipFill>
        <p:spPr bwMode="auto">
          <a:xfrm flipH="1">
            <a:off x="242378"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97574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3557"/>
          <p:cNvGrpSpPr>
            <a:grpSpLocks/>
          </p:cNvGrpSpPr>
          <p:nvPr/>
        </p:nvGrpSpPr>
        <p:grpSpPr bwMode="auto">
          <a:xfrm>
            <a:off x="4951708" y="1832040"/>
            <a:ext cx="4236841" cy="3500696"/>
            <a:chOff x="860297" y="858393"/>
            <a:chExt cx="7005833" cy="5787746"/>
          </a:xfrm>
          <a:effectLst>
            <a:outerShdw blurRad="50800" dist="38100" dir="5400000" algn="t" rotWithShape="0">
              <a:prstClr val="black">
                <a:alpha val="40000"/>
              </a:prstClr>
            </a:outerShdw>
          </a:effectLst>
          <a:scene3d>
            <a:camera prst="orthographicFront">
              <a:rot lat="21000000" lon="0" rev="0"/>
            </a:camera>
            <a:lightRig rig="twoPt" dir="t"/>
          </a:scene3d>
        </p:grpSpPr>
        <p:sp>
          <p:nvSpPr>
            <p:cNvPr id="3" name="任意多边形 2"/>
            <p:cNvSpPr/>
            <p:nvPr/>
          </p:nvSpPr>
          <p:spPr>
            <a:xfrm>
              <a:off x="860297" y="1496160"/>
              <a:ext cx="2787095" cy="2136522"/>
            </a:xfrm>
            <a:custGeom>
              <a:avLst/>
              <a:gdLst>
                <a:gd name="connsiteX0" fmla="*/ 594690 w 2787947"/>
                <a:gd name="connsiteY0" fmla="*/ 970211 h 2134911"/>
                <a:gd name="connsiteX1" fmla="*/ 675203 w 2787947"/>
                <a:gd name="connsiteY1" fmla="*/ 981713 h 2134911"/>
                <a:gd name="connsiteX2" fmla="*/ 767218 w 2787947"/>
                <a:gd name="connsiteY2" fmla="*/ 964460 h 2134911"/>
                <a:gd name="connsiteX3" fmla="*/ 876486 w 2787947"/>
                <a:gd name="connsiteY3" fmla="*/ 912701 h 2134911"/>
                <a:gd name="connsiteX4" fmla="*/ 905241 w 2787947"/>
                <a:gd name="connsiteY4" fmla="*/ 849441 h 2134911"/>
                <a:gd name="connsiteX5" fmla="*/ 974252 w 2787947"/>
                <a:gd name="connsiteY5" fmla="*/ 774679 h 2134911"/>
                <a:gd name="connsiteX6" fmla="*/ 1026010 w 2787947"/>
                <a:gd name="connsiteY6" fmla="*/ 694165 h 2134911"/>
                <a:gd name="connsiteX7" fmla="*/ 1008758 w 2787947"/>
                <a:gd name="connsiteY7" fmla="*/ 584898 h 2134911"/>
                <a:gd name="connsiteX8" fmla="*/ 1026010 w 2787947"/>
                <a:gd name="connsiteY8" fmla="*/ 510135 h 2134911"/>
                <a:gd name="connsiteX9" fmla="*/ 997256 w 2787947"/>
                <a:gd name="connsiteY9" fmla="*/ 464128 h 2134911"/>
                <a:gd name="connsiteX10" fmla="*/ 1175535 w 2787947"/>
                <a:gd name="connsiteY10" fmla="*/ 469879 h 2134911"/>
                <a:gd name="connsiteX11" fmla="*/ 1273301 w 2787947"/>
                <a:gd name="connsiteY11" fmla="*/ 504384 h 2134911"/>
                <a:gd name="connsiteX12" fmla="*/ 1290554 w 2787947"/>
                <a:gd name="connsiteY12" fmla="*/ 441124 h 2134911"/>
                <a:gd name="connsiteX13" fmla="*/ 1353814 w 2787947"/>
                <a:gd name="connsiteY13" fmla="*/ 354860 h 2134911"/>
                <a:gd name="connsiteX14" fmla="*/ 1382569 w 2787947"/>
                <a:gd name="connsiteY14" fmla="*/ 268596 h 2134911"/>
                <a:gd name="connsiteX15" fmla="*/ 1428576 w 2787947"/>
                <a:gd name="connsiteY15" fmla="*/ 216837 h 2134911"/>
                <a:gd name="connsiteX16" fmla="*/ 1509090 w 2787947"/>
                <a:gd name="connsiteY16" fmla="*/ 262845 h 2134911"/>
                <a:gd name="connsiteX17" fmla="*/ 1589603 w 2787947"/>
                <a:gd name="connsiteY17" fmla="*/ 268596 h 2134911"/>
                <a:gd name="connsiteX18" fmla="*/ 1641361 w 2787947"/>
                <a:gd name="connsiteY18" fmla="*/ 303101 h 2134911"/>
                <a:gd name="connsiteX19" fmla="*/ 1721875 w 2787947"/>
                <a:gd name="connsiteY19" fmla="*/ 268596 h 2134911"/>
                <a:gd name="connsiteX20" fmla="*/ 1710373 w 2787947"/>
                <a:gd name="connsiteY20" fmla="*/ 176581 h 2134911"/>
                <a:gd name="connsiteX21" fmla="*/ 1773633 w 2787947"/>
                <a:gd name="connsiteY21" fmla="*/ 96067 h 2134911"/>
                <a:gd name="connsiteX22" fmla="*/ 1865648 w 2787947"/>
                <a:gd name="connsiteY22" fmla="*/ 90316 h 2134911"/>
                <a:gd name="connsiteX23" fmla="*/ 1888652 w 2787947"/>
                <a:gd name="connsiteY23" fmla="*/ 15554 h 2134911"/>
                <a:gd name="connsiteX24" fmla="*/ 1986418 w 2787947"/>
                <a:gd name="connsiteY24" fmla="*/ 4052 h 2134911"/>
                <a:gd name="connsiteX25" fmla="*/ 2015173 w 2787947"/>
                <a:gd name="connsiteY25" fmla="*/ 67313 h 2134911"/>
                <a:gd name="connsiteX26" fmla="*/ 2078433 w 2787947"/>
                <a:gd name="connsiteY26" fmla="*/ 176581 h 2134911"/>
                <a:gd name="connsiteX27" fmla="*/ 2181950 w 2787947"/>
                <a:gd name="connsiteY27" fmla="*/ 216837 h 2134911"/>
                <a:gd name="connsiteX28" fmla="*/ 2227958 w 2787947"/>
                <a:gd name="connsiteY28" fmla="*/ 274347 h 2134911"/>
                <a:gd name="connsiteX29" fmla="*/ 2233709 w 2787947"/>
                <a:gd name="connsiteY29" fmla="*/ 349109 h 2134911"/>
                <a:gd name="connsiteX30" fmla="*/ 2268214 w 2787947"/>
                <a:gd name="connsiteY30" fmla="*/ 412369 h 2134911"/>
                <a:gd name="connsiteX31" fmla="*/ 2273965 w 2787947"/>
                <a:gd name="connsiteY31" fmla="*/ 498633 h 2134911"/>
                <a:gd name="connsiteX32" fmla="*/ 2227958 w 2787947"/>
                <a:gd name="connsiteY32" fmla="*/ 550392 h 2134911"/>
                <a:gd name="connsiteX33" fmla="*/ 2227958 w 2787947"/>
                <a:gd name="connsiteY33" fmla="*/ 671162 h 2134911"/>
                <a:gd name="connsiteX34" fmla="*/ 2314222 w 2787947"/>
                <a:gd name="connsiteY34" fmla="*/ 699916 h 2134911"/>
                <a:gd name="connsiteX35" fmla="*/ 2406237 w 2787947"/>
                <a:gd name="connsiteY35" fmla="*/ 740173 h 2134911"/>
                <a:gd name="connsiteX36" fmla="*/ 2504003 w 2787947"/>
                <a:gd name="connsiteY36" fmla="*/ 740173 h 2134911"/>
                <a:gd name="connsiteX37" fmla="*/ 2613271 w 2787947"/>
                <a:gd name="connsiteY37" fmla="*/ 837939 h 2134911"/>
                <a:gd name="connsiteX38" fmla="*/ 2693784 w 2787947"/>
                <a:gd name="connsiteY38" fmla="*/ 883947 h 2134911"/>
                <a:gd name="connsiteX39" fmla="*/ 2722539 w 2787947"/>
                <a:gd name="connsiteY39" fmla="*/ 981713 h 2134911"/>
                <a:gd name="connsiteX40" fmla="*/ 2785799 w 2787947"/>
                <a:gd name="connsiteY40" fmla="*/ 1033471 h 2134911"/>
                <a:gd name="connsiteX41" fmla="*/ 2774297 w 2787947"/>
                <a:gd name="connsiteY41" fmla="*/ 1096731 h 2134911"/>
                <a:gd name="connsiteX42" fmla="*/ 2785799 w 2787947"/>
                <a:gd name="connsiteY42" fmla="*/ 1131237 h 2134911"/>
                <a:gd name="connsiteX43" fmla="*/ 2739792 w 2787947"/>
                <a:gd name="connsiteY43" fmla="*/ 1154241 h 2134911"/>
                <a:gd name="connsiteX44" fmla="*/ 2751293 w 2787947"/>
                <a:gd name="connsiteY44" fmla="*/ 1252007 h 2134911"/>
                <a:gd name="connsiteX45" fmla="*/ 2745543 w 2787947"/>
                <a:gd name="connsiteY45" fmla="*/ 1280762 h 2134911"/>
                <a:gd name="connsiteX46" fmla="*/ 2659278 w 2787947"/>
                <a:gd name="connsiteY46" fmla="*/ 1292264 h 2134911"/>
                <a:gd name="connsiteX47" fmla="*/ 2578765 w 2787947"/>
                <a:gd name="connsiteY47" fmla="*/ 1298014 h 2134911"/>
                <a:gd name="connsiteX48" fmla="*/ 2504003 w 2787947"/>
                <a:gd name="connsiteY48" fmla="*/ 1355524 h 2134911"/>
                <a:gd name="connsiteX49" fmla="*/ 2475248 w 2787947"/>
                <a:gd name="connsiteY49" fmla="*/ 1418784 h 2134911"/>
                <a:gd name="connsiteX50" fmla="*/ 2417739 w 2787947"/>
                <a:gd name="connsiteY50" fmla="*/ 1464792 h 2134911"/>
                <a:gd name="connsiteX51" fmla="*/ 2348727 w 2787947"/>
                <a:gd name="connsiteY51" fmla="*/ 1476294 h 2134911"/>
                <a:gd name="connsiteX52" fmla="*/ 2325724 w 2787947"/>
                <a:gd name="connsiteY52" fmla="*/ 1499298 h 2134911"/>
                <a:gd name="connsiteX53" fmla="*/ 2319973 w 2787947"/>
                <a:gd name="connsiteY53" fmla="*/ 1556807 h 2134911"/>
                <a:gd name="connsiteX54" fmla="*/ 2337226 w 2787947"/>
                <a:gd name="connsiteY54" fmla="*/ 1608565 h 2134911"/>
                <a:gd name="connsiteX55" fmla="*/ 2314222 w 2787947"/>
                <a:gd name="connsiteY55" fmla="*/ 1660324 h 2134911"/>
                <a:gd name="connsiteX56" fmla="*/ 2233709 w 2787947"/>
                <a:gd name="connsiteY56" fmla="*/ 1683328 h 2134911"/>
                <a:gd name="connsiteX57" fmla="*/ 2164697 w 2787947"/>
                <a:gd name="connsiteY57" fmla="*/ 1723584 h 2134911"/>
                <a:gd name="connsiteX58" fmla="*/ 2055429 w 2787947"/>
                <a:gd name="connsiteY58" fmla="*/ 1735086 h 2134911"/>
                <a:gd name="connsiteX59" fmla="*/ 1980667 w 2787947"/>
                <a:gd name="connsiteY59" fmla="*/ 1746588 h 2134911"/>
                <a:gd name="connsiteX60" fmla="*/ 1986418 w 2787947"/>
                <a:gd name="connsiteY60" fmla="*/ 1798347 h 2134911"/>
                <a:gd name="connsiteX61" fmla="*/ 1986418 w 2787947"/>
                <a:gd name="connsiteY61" fmla="*/ 1844354 h 2134911"/>
                <a:gd name="connsiteX62" fmla="*/ 2032426 w 2787947"/>
                <a:gd name="connsiteY62" fmla="*/ 1896113 h 2134911"/>
                <a:gd name="connsiteX63" fmla="*/ 2072682 w 2787947"/>
                <a:gd name="connsiteY63" fmla="*/ 1947871 h 2134911"/>
                <a:gd name="connsiteX64" fmla="*/ 2038176 w 2787947"/>
                <a:gd name="connsiteY64" fmla="*/ 1999630 h 2134911"/>
                <a:gd name="connsiteX65" fmla="*/ 2009422 w 2787947"/>
                <a:gd name="connsiteY65" fmla="*/ 2074392 h 2134911"/>
                <a:gd name="connsiteX66" fmla="*/ 2038176 w 2787947"/>
                <a:gd name="connsiteY66" fmla="*/ 2131901 h 2134911"/>
                <a:gd name="connsiteX67" fmla="*/ 1928909 w 2787947"/>
                <a:gd name="connsiteY67" fmla="*/ 2126150 h 2134911"/>
                <a:gd name="connsiteX68" fmla="*/ 1859897 w 2787947"/>
                <a:gd name="connsiteY68" fmla="*/ 2120399 h 2134911"/>
                <a:gd name="connsiteX69" fmla="*/ 1796637 w 2787947"/>
                <a:gd name="connsiteY69" fmla="*/ 2068641 h 2134911"/>
                <a:gd name="connsiteX70" fmla="*/ 1762131 w 2787947"/>
                <a:gd name="connsiteY70" fmla="*/ 2028384 h 2134911"/>
                <a:gd name="connsiteX71" fmla="*/ 1572350 w 2787947"/>
                <a:gd name="connsiteY71" fmla="*/ 2022633 h 2134911"/>
                <a:gd name="connsiteX72" fmla="*/ 1491837 w 2787947"/>
                <a:gd name="connsiteY72" fmla="*/ 1999630 h 2134911"/>
                <a:gd name="connsiteX73" fmla="*/ 1399822 w 2787947"/>
                <a:gd name="connsiteY73" fmla="*/ 2034135 h 2134911"/>
                <a:gd name="connsiteX74" fmla="*/ 1348063 w 2787947"/>
                <a:gd name="connsiteY74" fmla="*/ 2085894 h 2134911"/>
                <a:gd name="connsiteX75" fmla="*/ 1261799 w 2787947"/>
                <a:gd name="connsiteY75" fmla="*/ 2051388 h 2134911"/>
                <a:gd name="connsiteX76" fmla="*/ 1175535 w 2787947"/>
                <a:gd name="connsiteY76" fmla="*/ 2080143 h 2134911"/>
                <a:gd name="connsiteX77" fmla="*/ 1100773 w 2787947"/>
                <a:gd name="connsiteY77" fmla="*/ 2103147 h 2134911"/>
                <a:gd name="connsiteX78" fmla="*/ 1003007 w 2787947"/>
                <a:gd name="connsiteY78" fmla="*/ 2057139 h 2134911"/>
                <a:gd name="connsiteX79" fmla="*/ 985754 w 2787947"/>
                <a:gd name="connsiteY79" fmla="*/ 2005381 h 2134911"/>
                <a:gd name="connsiteX80" fmla="*/ 916743 w 2787947"/>
                <a:gd name="connsiteY80" fmla="*/ 1999630 h 2134911"/>
                <a:gd name="connsiteX81" fmla="*/ 887988 w 2787947"/>
                <a:gd name="connsiteY81" fmla="*/ 2039886 h 2134911"/>
                <a:gd name="connsiteX82" fmla="*/ 807475 w 2787947"/>
                <a:gd name="connsiteY82" fmla="*/ 2051388 h 2134911"/>
                <a:gd name="connsiteX83" fmla="*/ 761467 w 2787947"/>
                <a:gd name="connsiteY83" fmla="*/ 2016882 h 2134911"/>
                <a:gd name="connsiteX84" fmla="*/ 686705 w 2787947"/>
                <a:gd name="connsiteY84" fmla="*/ 1976626 h 2134911"/>
                <a:gd name="connsiteX85" fmla="*/ 600441 w 2787947"/>
                <a:gd name="connsiteY85" fmla="*/ 2022633 h 2134911"/>
                <a:gd name="connsiteX86" fmla="*/ 542931 w 2787947"/>
                <a:gd name="connsiteY86" fmla="*/ 2114648 h 2134911"/>
                <a:gd name="connsiteX87" fmla="*/ 427912 w 2787947"/>
                <a:gd name="connsiteY87" fmla="*/ 2097396 h 2134911"/>
                <a:gd name="connsiteX88" fmla="*/ 399158 w 2787947"/>
                <a:gd name="connsiteY88" fmla="*/ 2057139 h 2134911"/>
                <a:gd name="connsiteX89" fmla="*/ 347399 w 2787947"/>
                <a:gd name="connsiteY89" fmla="*/ 2011131 h 2134911"/>
                <a:gd name="connsiteX90" fmla="*/ 347399 w 2787947"/>
                <a:gd name="connsiteY90" fmla="*/ 1907614 h 2134911"/>
                <a:gd name="connsiteX91" fmla="*/ 272637 w 2787947"/>
                <a:gd name="connsiteY91" fmla="*/ 1878860 h 2134911"/>
                <a:gd name="connsiteX92" fmla="*/ 203626 w 2787947"/>
                <a:gd name="connsiteY92" fmla="*/ 1792596 h 2134911"/>
                <a:gd name="connsiteX93" fmla="*/ 151867 w 2787947"/>
                <a:gd name="connsiteY93" fmla="*/ 1769592 h 2134911"/>
                <a:gd name="connsiteX94" fmla="*/ 174871 w 2787947"/>
                <a:gd name="connsiteY94" fmla="*/ 1677577 h 2134911"/>
                <a:gd name="connsiteX95" fmla="*/ 146116 w 2787947"/>
                <a:gd name="connsiteY95" fmla="*/ 1602814 h 2134911"/>
                <a:gd name="connsiteX96" fmla="*/ 36848 w 2787947"/>
                <a:gd name="connsiteY96" fmla="*/ 1539554 h 2134911"/>
                <a:gd name="connsiteX97" fmla="*/ 65603 w 2787947"/>
                <a:gd name="connsiteY97" fmla="*/ 1482045 h 2134911"/>
                <a:gd name="connsiteX98" fmla="*/ 105859 w 2787947"/>
                <a:gd name="connsiteY98" fmla="*/ 1453290 h 2134911"/>
                <a:gd name="connsiteX99" fmla="*/ 123112 w 2787947"/>
                <a:gd name="connsiteY99" fmla="*/ 1390030 h 2134911"/>
                <a:gd name="connsiteX100" fmla="*/ 111610 w 2787947"/>
                <a:gd name="connsiteY100" fmla="*/ 1303765 h 2134911"/>
                <a:gd name="connsiteX101" fmla="*/ 48350 w 2787947"/>
                <a:gd name="connsiteY101" fmla="*/ 1263509 h 2134911"/>
                <a:gd name="connsiteX102" fmla="*/ 8093 w 2787947"/>
                <a:gd name="connsiteY102" fmla="*/ 1275011 h 2134911"/>
                <a:gd name="connsiteX103" fmla="*/ 2343 w 2787947"/>
                <a:gd name="connsiteY103" fmla="*/ 1217501 h 2134911"/>
                <a:gd name="connsiteX104" fmla="*/ 36848 w 2787947"/>
                <a:gd name="connsiteY104" fmla="*/ 1188747 h 2134911"/>
                <a:gd name="connsiteX105" fmla="*/ 8093 w 2787947"/>
                <a:gd name="connsiteY105" fmla="*/ 1131237 h 2134911"/>
                <a:gd name="connsiteX106" fmla="*/ 77105 w 2787947"/>
                <a:gd name="connsiteY106" fmla="*/ 1062226 h 2134911"/>
                <a:gd name="connsiteX107" fmla="*/ 151867 w 2787947"/>
                <a:gd name="connsiteY107" fmla="*/ 1021969 h 2134911"/>
                <a:gd name="connsiteX108" fmla="*/ 232380 w 2787947"/>
                <a:gd name="connsiteY108" fmla="*/ 1021969 h 2134911"/>
                <a:gd name="connsiteX109" fmla="*/ 335897 w 2787947"/>
                <a:gd name="connsiteY109" fmla="*/ 981713 h 2134911"/>
                <a:gd name="connsiteX110" fmla="*/ 330146 w 2787947"/>
                <a:gd name="connsiteY110" fmla="*/ 1039222 h 2134911"/>
                <a:gd name="connsiteX111" fmla="*/ 399158 w 2787947"/>
                <a:gd name="connsiteY111" fmla="*/ 1067977 h 2134911"/>
                <a:gd name="connsiteX112" fmla="*/ 468169 w 2787947"/>
                <a:gd name="connsiteY112" fmla="*/ 998965 h 2134911"/>
                <a:gd name="connsiteX113" fmla="*/ 542931 w 2787947"/>
                <a:gd name="connsiteY113" fmla="*/ 998965 h 2134911"/>
                <a:gd name="connsiteX114" fmla="*/ 594690 w 2787947"/>
                <a:gd name="connsiteY114" fmla="*/ 970211 h 2134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2787947" h="2134911">
                  <a:moveTo>
                    <a:pt x="594690" y="970211"/>
                  </a:moveTo>
                  <a:cubicBezTo>
                    <a:pt x="616735" y="967336"/>
                    <a:pt x="646448" y="982672"/>
                    <a:pt x="675203" y="981713"/>
                  </a:cubicBezTo>
                  <a:cubicBezTo>
                    <a:pt x="703958" y="980754"/>
                    <a:pt x="733671" y="975962"/>
                    <a:pt x="767218" y="964460"/>
                  </a:cubicBezTo>
                  <a:cubicBezTo>
                    <a:pt x="800765" y="952958"/>
                    <a:pt x="853482" y="931871"/>
                    <a:pt x="876486" y="912701"/>
                  </a:cubicBezTo>
                  <a:cubicBezTo>
                    <a:pt x="899490" y="893531"/>
                    <a:pt x="888947" y="872445"/>
                    <a:pt x="905241" y="849441"/>
                  </a:cubicBezTo>
                  <a:cubicBezTo>
                    <a:pt x="921535" y="826437"/>
                    <a:pt x="954124" y="800558"/>
                    <a:pt x="974252" y="774679"/>
                  </a:cubicBezTo>
                  <a:cubicBezTo>
                    <a:pt x="994380" y="748800"/>
                    <a:pt x="1020259" y="725795"/>
                    <a:pt x="1026010" y="694165"/>
                  </a:cubicBezTo>
                  <a:cubicBezTo>
                    <a:pt x="1031761" y="662535"/>
                    <a:pt x="1008758" y="615570"/>
                    <a:pt x="1008758" y="584898"/>
                  </a:cubicBezTo>
                  <a:cubicBezTo>
                    <a:pt x="1008758" y="554226"/>
                    <a:pt x="1027927" y="530263"/>
                    <a:pt x="1026010" y="510135"/>
                  </a:cubicBezTo>
                  <a:cubicBezTo>
                    <a:pt x="1024093" y="490007"/>
                    <a:pt x="972335" y="470837"/>
                    <a:pt x="997256" y="464128"/>
                  </a:cubicBezTo>
                  <a:cubicBezTo>
                    <a:pt x="1022177" y="457419"/>
                    <a:pt x="1129528" y="463170"/>
                    <a:pt x="1175535" y="469879"/>
                  </a:cubicBezTo>
                  <a:cubicBezTo>
                    <a:pt x="1221542" y="476588"/>
                    <a:pt x="1254131" y="509176"/>
                    <a:pt x="1273301" y="504384"/>
                  </a:cubicBezTo>
                  <a:cubicBezTo>
                    <a:pt x="1292471" y="499592"/>
                    <a:pt x="1277135" y="466045"/>
                    <a:pt x="1290554" y="441124"/>
                  </a:cubicBezTo>
                  <a:cubicBezTo>
                    <a:pt x="1303973" y="416203"/>
                    <a:pt x="1338478" y="383615"/>
                    <a:pt x="1353814" y="354860"/>
                  </a:cubicBezTo>
                  <a:cubicBezTo>
                    <a:pt x="1369150" y="326105"/>
                    <a:pt x="1370109" y="291600"/>
                    <a:pt x="1382569" y="268596"/>
                  </a:cubicBezTo>
                  <a:cubicBezTo>
                    <a:pt x="1395029" y="245592"/>
                    <a:pt x="1407489" y="217795"/>
                    <a:pt x="1428576" y="216837"/>
                  </a:cubicBezTo>
                  <a:cubicBezTo>
                    <a:pt x="1449663" y="215879"/>
                    <a:pt x="1482252" y="254218"/>
                    <a:pt x="1509090" y="262845"/>
                  </a:cubicBezTo>
                  <a:cubicBezTo>
                    <a:pt x="1535928" y="271472"/>
                    <a:pt x="1567558" y="261887"/>
                    <a:pt x="1589603" y="268596"/>
                  </a:cubicBezTo>
                  <a:cubicBezTo>
                    <a:pt x="1611648" y="275305"/>
                    <a:pt x="1619316" y="303101"/>
                    <a:pt x="1641361" y="303101"/>
                  </a:cubicBezTo>
                  <a:cubicBezTo>
                    <a:pt x="1663406" y="303101"/>
                    <a:pt x="1710373" y="289683"/>
                    <a:pt x="1721875" y="268596"/>
                  </a:cubicBezTo>
                  <a:cubicBezTo>
                    <a:pt x="1733377" y="247509"/>
                    <a:pt x="1701747" y="205336"/>
                    <a:pt x="1710373" y="176581"/>
                  </a:cubicBezTo>
                  <a:cubicBezTo>
                    <a:pt x="1718999" y="147826"/>
                    <a:pt x="1747754" y="110444"/>
                    <a:pt x="1773633" y="96067"/>
                  </a:cubicBezTo>
                  <a:cubicBezTo>
                    <a:pt x="1799512" y="81690"/>
                    <a:pt x="1846478" y="103735"/>
                    <a:pt x="1865648" y="90316"/>
                  </a:cubicBezTo>
                  <a:cubicBezTo>
                    <a:pt x="1884818" y="76897"/>
                    <a:pt x="1868524" y="29931"/>
                    <a:pt x="1888652" y="15554"/>
                  </a:cubicBezTo>
                  <a:cubicBezTo>
                    <a:pt x="1908780" y="1177"/>
                    <a:pt x="1965331" y="-4574"/>
                    <a:pt x="1986418" y="4052"/>
                  </a:cubicBezTo>
                  <a:cubicBezTo>
                    <a:pt x="2007505" y="12678"/>
                    <a:pt x="1999837" y="38558"/>
                    <a:pt x="2015173" y="67313"/>
                  </a:cubicBezTo>
                  <a:cubicBezTo>
                    <a:pt x="2030509" y="96068"/>
                    <a:pt x="2050637" y="151660"/>
                    <a:pt x="2078433" y="176581"/>
                  </a:cubicBezTo>
                  <a:cubicBezTo>
                    <a:pt x="2106229" y="201502"/>
                    <a:pt x="2157029" y="200543"/>
                    <a:pt x="2181950" y="216837"/>
                  </a:cubicBezTo>
                  <a:cubicBezTo>
                    <a:pt x="2206871" y="233131"/>
                    <a:pt x="2219332" y="252302"/>
                    <a:pt x="2227958" y="274347"/>
                  </a:cubicBezTo>
                  <a:cubicBezTo>
                    <a:pt x="2236584" y="296392"/>
                    <a:pt x="2227000" y="326105"/>
                    <a:pt x="2233709" y="349109"/>
                  </a:cubicBezTo>
                  <a:cubicBezTo>
                    <a:pt x="2240418" y="372113"/>
                    <a:pt x="2261505" y="387448"/>
                    <a:pt x="2268214" y="412369"/>
                  </a:cubicBezTo>
                  <a:cubicBezTo>
                    <a:pt x="2274923" y="437290"/>
                    <a:pt x="2280674" y="475629"/>
                    <a:pt x="2273965" y="498633"/>
                  </a:cubicBezTo>
                  <a:cubicBezTo>
                    <a:pt x="2267256" y="521637"/>
                    <a:pt x="2235626" y="521637"/>
                    <a:pt x="2227958" y="550392"/>
                  </a:cubicBezTo>
                  <a:cubicBezTo>
                    <a:pt x="2220290" y="579147"/>
                    <a:pt x="2213581" y="646241"/>
                    <a:pt x="2227958" y="671162"/>
                  </a:cubicBezTo>
                  <a:cubicBezTo>
                    <a:pt x="2242335" y="696083"/>
                    <a:pt x="2284509" y="688414"/>
                    <a:pt x="2314222" y="699916"/>
                  </a:cubicBezTo>
                  <a:cubicBezTo>
                    <a:pt x="2343935" y="711418"/>
                    <a:pt x="2374607" y="733463"/>
                    <a:pt x="2406237" y="740173"/>
                  </a:cubicBezTo>
                  <a:cubicBezTo>
                    <a:pt x="2437867" y="746882"/>
                    <a:pt x="2469497" y="723879"/>
                    <a:pt x="2504003" y="740173"/>
                  </a:cubicBezTo>
                  <a:cubicBezTo>
                    <a:pt x="2538509" y="756467"/>
                    <a:pt x="2581641" y="813977"/>
                    <a:pt x="2613271" y="837939"/>
                  </a:cubicBezTo>
                  <a:cubicBezTo>
                    <a:pt x="2644901" y="861901"/>
                    <a:pt x="2675573" y="859985"/>
                    <a:pt x="2693784" y="883947"/>
                  </a:cubicBezTo>
                  <a:cubicBezTo>
                    <a:pt x="2711995" y="907909"/>
                    <a:pt x="2707203" y="956792"/>
                    <a:pt x="2722539" y="981713"/>
                  </a:cubicBezTo>
                  <a:cubicBezTo>
                    <a:pt x="2737875" y="1006634"/>
                    <a:pt x="2777173" y="1014301"/>
                    <a:pt x="2785799" y="1033471"/>
                  </a:cubicBezTo>
                  <a:cubicBezTo>
                    <a:pt x="2794425" y="1052641"/>
                    <a:pt x="2774297" y="1080437"/>
                    <a:pt x="2774297" y="1096731"/>
                  </a:cubicBezTo>
                  <a:cubicBezTo>
                    <a:pt x="2774297" y="1113025"/>
                    <a:pt x="2791550" y="1121652"/>
                    <a:pt x="2785799" y="1131237"/>
                  </a:cubicBezTo>
                  <a:cubicBezTo>
                    <a:pt x="2780048" y="1140822"/>
                    <a:pt x="2745543" y="1134113"/>
                    <a:pt x="2739792" y="1154241"/>
                  </a:cubicBezTo>
                  <a:cubicBezTo>
                    <a:pt x="2734041" y="1174369"/>
                    <a:pt x="2750335" y="1230920"/>
                    <a:pt x="2751293" y="1252007"/>
                  </a:cubicBezTo>
                  <a:cubicBezTo>
                    <a:pt x="2752251" y="1273094"/>
                    <a:pt x="2760879" y="1274053"/>
                    <a:pt x="2745543" y="1280762"/>
                  </a:cubicBezTo>
                  <a:cubicBezTo>
                    <a:pt x="2730207" y="1287471"/>
                    <a:pt x="2687074" y="1289389"/>
                    <a:pt x="2659278" y="1292264"/>
                  </a:cubicBezTo>
                  <a:cubicBezTo>
                    <a:pt x="2631482" y="1295139"/>
                    <a:pt x="2604644" y="1287471"/>
                    <a:pt x="2578765" y="1298014"/>
                  </a:cubicBezTo>
                  <a:cubicBezTo>
                    <a:pt x="2552886" y="1308557"/>
                    <a:pt x="2521256" y="1335396"/>
                    <a:pt x="2504003" y="1355524"/>
                  </a:cubicBezTo>
                  <a:cubicBezTo>
                    <a:pt x="2486750" y="1375652"/>
                    <a:pt x="2489625" y="1400573"/>
                    <a:pt x="2475248" y="1418784"/>
                  </a:cubicBezTo>
                  <a:cubicBezTo>
                    <a:pt x="2460871" y="1436995"/>
                    <a:pt x="2438826" y="1455207"/>
                    <a:pt x="2417739" y="1464792"/>
                  </a:cubicBezTo>
                  <a:cubicBezTo>
                    <a:pt x="2396652" y="1474377"/>
                    <a:pt x="2364063" y="1470543"/>
                    <a:pt x="2348727" y="1476294"/>
                  </a:cubicBezTo>
                  <a:cubicBezTo>
                    <a:pt x="2333391" y="1482045"/>
                    <a:pt x="2330516" y="1485879"/>
                    <a:pt x="2325724" y="1499298"/>
                  </a:cubicBezTo>
                  <a:cubicBezTo>
                    <a:pt x="2320932" y="1512717"/>
                    <a:pt x="2318056" y="1538596"/>
                    <a:pt x="2319973" y="1556807"/>
                  </a:cubicBezTo>
                  <a:cubicBezTo>
                    <a:pt x="2321890" y="1575018"/>
                    <a:pt x="2338185" y="1591312"/>
                    <a:pt x="2337226" y="1608565"/>
                  </a:cubicBezTo>
                  <a:cubicBezTo>
                    <a:pt x="2336268" y="1625818"/>
                    <a:pt x="2331475" y="1647864"/>
                    <a:pt x="2314222" y="1660324"/>
                  </a:cubicBezTo>
                  <a:cubicBezTo>
                    <a:pt x="2296969" y="1672785"/>
                    <a:pt x="2258630" y="1672785"/>
                    <a:pt x="2233709" y="1683328"/>
                  </a:cubicBezTo>
                  <a:cubicBezTo>
                    <a:pt x="2208788" y="1693871"/>
                    <a:pt x="2194410" y="1714958"/>
                    <a:pt x="2164697" y="1723584"/>
                  </a:cubicBezTo>
                  <a:cubicBezTo>
                    <a:pt x="2134984" y="1732210"/>
                    <a:pt x="2086101" y="1731252"/>
                    <a:pt x="2055429" y="1735086"/>
                  </a:cubicBezTo>
                  <a:cubicBezTo>
                    <a:pt x="2024757" y="1738920"/>
                    <a:pt x="1992169" y="1736045"/>
                    <a:pt x="1980667" y="1746588"/>
                  </a:cubicBezTo>
                  <a:cubicBezTo>
                    <a:pt x="1969165" y="1757131"/>
                    <a:pt x="1985460" y="1782053"/>
                    <a:pt x="1986418" y="1798347"/>
                  </a:cubicBezTo>
                  <a:cubicBezTo>
                    <a:pt x="1987376" y="1814641"/>
                    <a:pt x="1978750" y="1828060"/>
                    <a:pt x="1986418" y="1844354"/>
                  </a:cubicBezTo>
                  <a:cubicBezTo>
                    <a:pt x="1994086" y="1860648"/>
                    <a:pt x="2018049" y="1878860"/>
                    <a:pt x="2032426" y="1896113"/>
                  </a:cubicBezTo>
                  <a:cubicBezTo>
                    <a:pt x="2046803" y="1913366"/>
                    <a:pt x="2071724" y="1930618"/>
                    <a:pt x="2072682" y="1947871"/>
                  </a:cubicBezTo>
                  <a:cubicBezTo>
                    <a:pt x="2073640" y="1965124"/>
                    <a:pt x="2048719" y="1978543"/>
                    <a:pt x="2038176" y="1999630"/>
                  </a:cubicBezTo>
                  <a:cubicBezTo>
                    <a:pt x="2027633" y="2020717"/>
                    <a:pt x="2009422" y="2052347"/>
                    <a:pt x="2009422" y="2074392"/>
                  </a:cubicBezTo>
                  <a:cubicBezTo>
                    <a:pt x="2009422" y="2096437"/>
                    <a:pt x="2051595" y="2123275"/>
                    <a:pt x="2038176" y="2131901"/>
                  </a:cubicBezTo>
                  <a:cubicBezTo>
                    <a:pt x="2024757" y="2140527"/>
                    <a:pt x="1958622" y="2128067"/>
                    <a:pt x="1928909" y="2126150"/>
                  </a:cubicBezTo>
                  <a:cubicBezTo>
                    <a:pt x="1899196" y="2124233"/>
                    <a:pt x="1881942" y="2129984"/>
                    <a:pt x="1859897" y="2120399"/>
                  </a:cubicBezTo>
                  <a:cubicBezTo>
                    <a:pt x="1837852" y="2110814"/>
                    <a:pt x="1812931" y="2083977"/>
                    <a:pt x="1796637" y="2068641"/>
                  </a:cubicBezTo>
                  <a:cubicBezTo>
                    <a:pt x="1780343" y="2053305"/>
                    <a:pt x="1799512" y="2036052"/>
                    <a:pt x="1762131" y="2028384"/>
                  </a:cubicBezTo>
                  <a:cubicBezTo>
                    <a:pt x="1724750" y="2020716"/>
                    <a:pt x="1617399" y="2027425"/>
                    <a:pt x="1572350" y="2022633"/>
                  </a:cubicBezTo>
                  <a:cubicBezTo>
                    <a:pt x="1527301" y="2017841"/>
                    <a:pt x="1520592" y="1997713"/>
                    <a:pt x="1491837" y="1999630"/>
                  </a:cubicBezTo>
                  <a:cubicBezTo>
                    <a:pt x="1463082" y="2001547"/>
                    <a:pt x="1423784" y="2019758"/>
                    <a:pt x="1399822" y="2034135"/>
                  </a:cubicBezTo>
                  <a:cubicBezTo>
                    <a:pt x="1375860" y="2048512"/>
                    <a:pt x="1371067" y="2083019"/>
                    <a:pt x="1348063" y="2085894"/>
                  </a:cubicBezTo>
                  <a:cubicBezTo>
                    <a:pt x="1325059" y="2088770"/>
                    <a:pt x="1290554" y="2052347"/>
                    <a:pt x="1261799" y="2051388"/>
                  </a:cubicBezTo>
                  <a:cubicBezTo>
                    <a:pt x="1233044" y="2050429"/>
                    <a:pt x="1202373" y="2071517"/>
                    <a:pt x="1175535" y="2080143"/>
                  </a:cubicBezTo>
                  <a:cubicBezTo>
                    <a:pt x="1148697" y="2088770"/>
                    <a:pt x="1129528" y="2106981"/>
                    <a:pt x="1100773" y="2103147"/>
                  </a:cubicBezTo>
                  <a:cubicBezTo>
                    <a:pt x="1072018" y="2099313"/>
                    <a:pt x="1022177" y="2073433"/>
                    <a:pt x="1003007" y="2057139"/>
                  </a:cubicBezTo>
                  <a:cubicBezTo>
                    <a:pt x="983837" y="2040845"/>
                    <a:pt x="1000131" y="2014966"/>
                    <a:pt x="985754" y="2005381"/>
                  </a:cubicBezTo>
                  <a:cubicBezTo>
                    <a:pt x="971377" y="1995796"/>
                    <a:pt x="933037" y="1993879"/>
                    <a:pt x="916743" y="1999630"/>
                  </a:cubicBezTo>
                  <a:cubicBezTo>
                    <a:pt x="900449" y="2005381"/>
                    <a:pt x="906199" y="2031260"/>
                    <a:pt x="887988" y="2039886"/>
                  </a:cubicBezTo>
                  <a:cubicBezTo>
                    <a:pt x="869777" y="2048512"/>
                    <a:pt x="828562" y="2055222"/>
                    <a:pt x="807475" y="2051388"/>
                  </a:cubicBezTo>
                  <a:cubicBezTo>
                    <a:pt x="786388" y="2047554"/>
                    <a:pt x="781595" y="2029342"/>
                    <a:pt x="761467" y="2016882"/>
                  </a:cubicBezTo>
                  <a:cubicBezTo>
                    <a:pt x="741339" y="2004422"/>
                    <a:pt x="713543" y="1975668"/>
                    <a:pt x="686705" y="1976626"/>
                  </a:cubicBezTo>
                  <a:cubicBezTo>
                    <a:pt x="659867" y="1977585"/>
                    <a:pt x="624403" y="1999629"/>
                    <a:pt x="600441" y="2022633"/>
                  </a:cubicBezTo>
                  <a:cubicBezTo>
                    <a:pt x="576479" y="2045637"/>
                    <a:pt x="571686" y="2102188"/>
                    <a:pt x="542931" y="2114648"/>
                  </a:cubicBezTo>
                  <a:cubicBezTo>
                    <a:pt x="514176" y="2127108"/>
                    <a:pt x="451874" y="2106981"/>
                    <a:pt x="427912" y="2097396"/>
                  </a:cubicBezTo>
                  <a:cubicBezTo>
                    <a:pt x="403950" y="2087811"/>
                    <a:pt x="412577" y="2071516"/>
                    <a:pt x="399158" y="2057139"/>
                  </a:cubicBezTo>
                  <a:cubicBezTo>
                    <a:pt x="385739" y="2042762"/>
                    <a:pt x="356025" y="2036052"/>
                    <a:pt x="347399" y="2011131"/>
                  </a:cubicBezTo>
                  <a:cubicBezTo>
                    <a:pt x="338772" y="1986210"/>
                    <a:pt x="359859" y="1929659"/>
                    <a:pt x="347399" y="1907614"/>
                  </a:cubicBezTo>
                  <a:cubicBezTo>
                    <a:pt x="334939" y="1885569"/>
                    <a:pt x="296599" y="1898030"/>
                    <a:pt x="272637" y="1878860"/>
                  </a:cubicBezTo>
                  <a:cubicBezTo>
                    <a:pt x="248675" y="1859690"/>
                    <a:pt x="223754" y="1810807"/>
                    <a:pt x="203626" y="1792596"/>
                  </a:cubicBezTo>
                  <a:cubicBezTo>
                    <a:pt x="183498" y="1774385"/>
                    <a:pt x="156659" y="1788762"/>
                    <a:pt x="151867" y="1769592"/>
                  </a:cubicBezTo>
                  <a:cubicBezTo>
                    <a:pt x="147075" y="1750422"/>
                    <a:pt x="175829" y="1705373"/>
                    <a:pt x="174871" y="1677577"/>
                  </a:cubicBezTo>
                  <a:cubicBezTo>
                    <a:pt x="173913" y="1649781"/>
                    <a:pt x="169120" y="1625818"/>
                    <a:pt x="146116" y="1602814"/>
                  </a:cubicBezTo>
                  <a:cubicBezTo>
                    <a:pt x="123112" y="1579810"/>
                    <a:pt x="50267" y="1559682"/>
                    <a:pt x="36848" y="1539554"/>
                  </a:cubicBezTo>
                  <a:cubicBezTo>
                    <a:pt x="23429" y="1519426"/>
                    <a:pt x="54101" y="1496422"/>
                    <a:pt x="65603" y="1482045"/>
                  </a:cubicBezTo>
                  <a:cubicBezTo>
                    <a:pt x="77105" y="1467668"/>
                    <a:pt x="96274" y="1468626"/>
                    <a:pt x="105859" y="1453290"/>
                  </a:cubicBezTo>
                  <a:cubicBezTo>
                    <a:pt x="115444" y="1437954"/>
                    <a:pt x="122154" y="1414951"/>
                    <a:pt x="123112" y="1390030"/>
                  </a:cubicBezTo>
                  <a:cubicBezTo>
                    <a:pt x="124070" y="1365109"/>
                    <a:pt x="124070" y="1324852"/>
                    <a:pt x="111610" y="1303765"/>
                  </a:cubicBezTo>
                  <a:cubicBezTo>
                    <a:pt x="99150" y="1282678"/>
                    <a:pt x="65603" y="1268301"/>
                    <a:pt x="48350" y="1263509"/>
                  </a:cubicBezTo>
                  <a:cubicBezTo>
                    <a:pt x="31097" y="1258717"/>
                    <a:pt x="15761" y="1282679"/>
                    <a:pt x="8093" y="1275011"/>
                  </a:cubicBezTo>
                  <a:cubicBezTo>
                    <a:pt x="425" y="1267343"/>
                    <a:pt x="-2450" y="1231878"/>
                    <a:pt x="2343" y="1217501"/>
                  </a:cubicBezTo>
                  <a:cubicBezTo>
                    <a:pt x="7136" y="1203124"/>
                    <a:pt x="35890" y="1203124"/>
                    <a:pt x="36848" y="1188747"/>
                  </a:cubicBezTo>
                  <a:cubicBezTo>
                    <a:pt x="37806" y="1174370"/>
                    <a:pt x="1383" y="1152324"/>
                    <a:pt x="8093" y="1131237"/>
                  </a:cubicBezTo>
                  <a:cubicBezTo>
                    <a:pt x="14802" y="1110150"/>
                    <a:pt x="53143" y="1080437"/>
                    <a:pt x="77105" y="1062226"/>
                  </a:cubicBezTo>
                  <a:cubicBezTo>
                    <a:pt x="101067" y="1044015"/>
                    <a:pt x="125988" y="1028679"/>
                    <a:pt x="151867" y="1021969"/>
                  </a:cubicBezTo>
                  <a:cubicBezTo>
                    <a:pt x="177746" y="1015259"/>
                    <a:pt x="201708" y="1028678"/>
                    <a:pt x="232380" y="1021969"/>
                  </a:cubicBezTo>
                  <a:cubicBezTo>
                    <a:pt x="263052" y="1015260"/>
                    <a:pt x="319603" y="978838"/>
                    <a:pt x="335897" y="981713"/>
                  </a:cubicBezTo>
                  <a:cubicBezTo>
                    <a:pt x="352191" y="984588"/>
                    <a:pt x="319602" y="1024845"/>
                    <a:pt x="330146" y="1039222"/>
                  </a:cubicBezTo>
                  <a:cubicBezTo>
                    <a:pt x="340689" y="1053599"/>
                    <a:pt x="376154" y="1074686"/>
                    <a:pt x="399158" y="1067977"/>
                  </a:cubicBezTo>
                  <a:cubicBezTo>
                    <a:pt x="422162" y="1061268"/>
                    <a:pt x="444207" y="1010467"/>
                    <a:pt x="468169" y="998965"/>
                  </a:cubicBezTo>
                  <a:cubicBezTo>
                    <a:pt x="492131" y="987463"/>
                    <a:pt x="520886" y="1004716"/>
                    <a:pt x="542931" y="998965"/>
                  </a:cubicBezTo>
                  <a:cubicBezTo>
                    <a:pt x="564976" y="993214"/>
                    <a:pt x="572645" y="973086"/>
                    <a:pt x="594690" y="970211"/>
                  </a:cubicBezTo>
                  <a:close/>
                </a:path>
              </a:pathLst>
            </a:custGeom>
            <a:solidFill>
              <a:schemeClr val="bg1">
                <a:lumMod val="75000"/>
              </a:schemeClr>
            </a:solidFill>
            <a:ln>
              <a:solidFill>
                <a:schemeClr val="bg1">
                  <a:lumMod val="65000"/>
                </a:schemeClr>
              </a:solidFill>
            </a:ln>
            <a:sp3d extrusionH="495300" contourW="12700" prstMaterial="flat">
              <a:bevelT w="127000" h="63500" prst="softRound"/>
              <a:contourClr>
                <a:schemeClr val="tx1">
                  <a:lumMod val="65000"/>
                  <a:lumOff val="3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4" name="任意多边形 3"/>
            <p:cNvSpPr/>
            <p:nvPr/>
          </p:nvSpPr>
          <p:spPr>
            <a:xfrm>
              <a:off x="1138474" y="3462613"/>
              <a:ext cx="2742799" cy="1695401"/>
            </a:xfrm>
            <a:custGeom>
              <a:avLst/>
              <a:gdLst>
                <a:gd name="connsiteX0" fmla="*/ 172972 w 2738307"/>
                <a:gd name="connsiteY0" fmla="*/ 143801 h 1696610"/>
                <a:gd name="connsiteX1" fmla="*/ 121214 w 2738307"/>
                <a:gd name="connsiteY1" fmla="*/ 155302 h 1696610"/>
                <a:gd name="connsiteX2" fmla="*/ 103961 w 2738307"/>
                <a:gd name="connsiteY2" fmla="*/ 241567 h 1696610"/>
                <a:gd name="connsiteX3" fmla="*/ 144217 w 2738307"/>
                <a:gd name="connsiteY3" fmla="*/ 350834 h 1696610"/>
                <a:gd name="connsiteX4" fmla="*/ 103961 w 2738307"/>
                <a:gd name="connsiteY4" fmla="*/ 448601 h 1696610"/>
                <a:gd name="connsiteX5" fmla="*/ 57953 w 2738307"/>
                <a:gd name="connsiteY5" fmla="*/ 408344 h 1696610"/>
                <a:gd name="connsiteX6" fmla="*/ 23448 w 2738307"/>
                <a:gd name="connsiteY6" fmla="*/ 419846 h 1696610"/>
                <a:gd name="connsiteX7" fmla="*/ 34949 w 2738307"/>
                <a:gd name="connsiteY7" fmla="*/ 500359 h 1696610"/>
                <a:gd name="connsiteX8" fmla="*/ 444 w 2738307"/>
                <a:gd name="connsiteY8" fmla="*/ 638382 h 1696610"/>
                <a:gd name="connsiteX9" fmla="*/ 63704 w 2738307"/>
                <a:gd name="connsiteY9" fmla="*/ 678638 h 1696610"/>
                <a:gd name="connsiteX10" fmla="*/ 167221 w 2738307"/>
                <a:gd name="connsiteY10" fmla="*/ 753401 h 1696610"/>
                <a:gd name="connsiteX11" fmla="*/ 213229 w 2738307"/>
                <a:gd name="connsiteY11" fmla="*/ 885672 h 1696610"/>
                <a:gd name="connsiteX12" fmla="*/ 339749 w 2738307"/>
                <a:gd name="connsiteY12" fmla="*/ 902925 h 1696610"/>
                <a:gd name="connsiteX13" fmla="*/ 385757 w 2738307"/>
                <a:gd name="connsiteY13" fmla="*/ 879921 h 1696610"/>
                <a:gd name="connsiteX14" fmla="*/ 437515 w 2738307"/>
                <a:gd name="connsiteY14" fmla="*/ 954684 h 1696610"/>
                <a:gd name="connsiteX15" fmla="*/ 535282 w 2738307"/>
                <a:gd name="connsiteY15" fmla="*/ 1035197 h 1696610"/>
                <a:gd name="connsiteX16" fmla="*/ 564036 w 2738307"/>
                <a:gd name="connsiteY16" fmla="*/ 1098457 h 1696610"/>
                <a:gd name="connsiteX17" fmla="*/ 650300 w 2738307"/>
                <a:gd name="connsiteY17" fmla="*/ 1104208 h 1696610"/>
                <a:gd name="connsiteX18" fmla="*/ 667553 w 2738307"/>
                <a:gd name="connsiteY18" fmla="*/ 1190472 h 1696610"/>
                <a:gd name="connsiteX19" fmla="*/ 753817 w 2738307"/>
                <a:gd name="connsiteY19" fmla="*/ 1242231 h 1696610"/>
                <a:gd name="connsiteX20" fmla="*/ 834331 w 2738307"/>
                <a:gd name="connsiteY20" fmla="*/ 1293989 h 1696610"/>
                <a:gd name="connsiteX21" fmla="*/ 891840 w 2738307"/>
                <a:gd name="connsiteY21" fmla="*/ 1374502 h 1696610"/>
                <a:gd name="connsiteX22" fmla="*/ 995357 w 2738307"/>
                <a:gd name="connsiteY22" fmla="*/ 1380253 h 1696610"/>
                <a:gd name="connsiteX23" fmla="*/ 1081621 w 2738307"/>
                <a:gd name="connsiteY23" fmla="*/ 1460767 h 1696610"/>
                <a:gd name="connsiteX24" fmla="*/ 1225395 w 2738307"/>
                <a:gd name="connsiteY24" fmla="*/ 1420510 h 1696610"/>
                <a:gd name="connsiteX25" fmla="*/ 1259900 w 2738307"/>
                <a:gd name="connsiteY25" fmla="*/ 1472268 h 1696610"/>
                <a:gd name="connsiteX26" fmla="*/ 1265651 w 2738307"/>
                <a:gd name="connsiteY26" fmla="*/ 1552782 h 1696610"/>
                <a:gd name="connsiteX27" fmla="*/ 1317410 w 2738307"/>
                <a:gd name="connsiteY27" fmla="*/ 1524027 h 1696610"/>
                <a:gd name="connsiteX28" fmla="*/ 1374919 w 2738307"/>
                <a:gd name="connsiteY28" fmla="*/ 1455016 h 1696610"/>
                <a:gd name="connsiteX29" fmla="*/ 1512942 w 2738307"/>
                <a:gd name="connsiteY29" fmla="*/ 1466517 h 1696610"/>
                <a:gd name="connsiteX30" fmla="*/ 1633712 w 2738307"/>
                <a:gd name="connsiteY30" fmla="*/ 1529778 h 1696610"/>
                <a:gd name="connsiteX31" fmla="*/ 1668217 w 2738307"/>
                <a:gd name="connsiteY31" fmla="*/ 1541280 h 1696610"/>
                <a:gd name="connsiteX32" fmla="*/ 1725727 w 2738307"/>
                <a:gd name="connsiteY32" fmla="*/ 1593038 h 1696610"/>
                <a:gd name="connsiteX33" fmla="*/ 1685470 w 2738307"/>
                <a:gd name="connsiteY33" fmla="*/ 1667801 h 1696610"/>
                <a:gd name="connsiteX34" fmla="*/ 1834995 w 2738307"/>
                <a:gd name="connsiteY34" fmla="*/ 1696555 h 1696610"/>
                <a:gd name="connsiteX35" fmla="*/ 2001772 w 2738307"/>
                <a:gd name="connsiteY35" fmla="*/ 1673551 h 1696610"/>
                <a:gd name="connsiteX36" fmla="*/ 2053531 w 2738307"/>
                <a:gd name="connsiteY36" fmla="*/ 1621793 h 1696610"/>
                <a:gd name="connsiteX37" fmla="*/ 2185802 w 2738307"/>
                <a:gd name="connsiteY37" fmla="*/ 1529778 h 1696610"/>
                <a:gd name="connsiteX38" fmla="*/ 2306572 w 2738307"/>
                <a:gd name="connsiteY38" fmla="*/ 1506774 h 1696610"/>
                <a:gd name="connsiteX39" fmla="*/ 2392836 w 2738307"/>
                <a:gd name="connsiteY39" fmla="*/ 1587287 h 1696610"/>
                <a:gd name="connsiteX40" fmla="*/ 2461848 w 2738307"/>
                <a:gd name="connsiteY40" fmla="*/ 1587287 h 1696610"/>
                <a:gd name="connsiteX41" fmla="*/ 2467599 w 2738307"/>
                <a:gd name="connsiteY41" fmla="*/ 1501023 h 1696610"/>
                <a:gd name="connsiteX42" fmla="*/ 2530859 w 2738307"/>
                <a:gd name="connsiteY42" fmla="*/ 1512525 h 1696610"/>
                <a:gd name="connsiteX43" fmla="*/ 2605621 w 2738307"/>
                <a:gd name="connsiteY43" fmla="*/ 1570034 h 1696610"/>
                <a:gd name="connsiteX44" fmla="*/ 2645878 w 2738307"/>
                <a:gd name="connsiteY44" fmla="*/ 1518276 h 1696610"/>
                <a:gd name="connsiteX45" fmla="*/ 2622874 w 2738307"/>
                <a:gd name="connsiteY45" fmla="*/ 1437763 h 1696610"/>
                <a:gd name="connsiteX46" fmla="*/ 2697636 w 2738307"/>
                <a:gd name="connsiteY46" fmla="*/ 1426261 h 1696610"/>
                <a:gd name="connsiteX47" fmla="*/ 2720640 w 2738307"/>
                <a:gd name="connsiteY47" fmla="*/ 1449265 h 1696610"/>
                <a:gd name="connsiteX48" fmla="*/ 2720640 w 2738307"/>
                <a:gd name="connsiteY48" fmla="*/ 1351499 h 1696610"/>
                <a:gd name="connsiteX49" fmla="*/ 2714889 w 2738307"/>
                <a:gd name="connsiteY49" fmla="*/ 1253733 h 1696610"/>
                <a:gd name="connsiteX50" fmla="*/ 2737893 w 2738307"/>
                <a:gd name="connsiteY50" fmla="*/ 1178970 h 1696610"/>
                <a:gd name="connsiteX51" fmla="*/ 2691885 w 2738307"/>
                <a:gd name="connsiteY51" fmla="*/ 1092706 h 1696610"/>
                <a:gd name="connsiteX52" fmla="*/ 2668882 w 2738307"/>
                <a:gd name="connsiteY52" fmla="*/ 1006442 h 1696610"/>
                <a:gd name="connsiteX53" fmla="*/ 2594119 w 2738307"/>
                <a:gd name="connsiteY53" fmla="*/ 925929 h 1696610"/>
                <a:gd name="connsiteX54" fmla="*/ 2536610 w 2738307"/>
                <a:gd name="connsiteY54" fmla="*/ 862668 h 1696610"/>
                <a:gd name="connsiteX55" fmla="*/ 2525108 w 2738307"/>
                <a:gd name="connsiteY55" fmla="*/ 851167 h 1696610"/>
                <a:gd name="connsiteX56" fmla="*/ 2473349 w 2738307"/>
                <a:gd name="connsiteY56" fmla="*/ 931680 h 1696610"/>
                <a:gd name="connsiteX57" fmla="*/ 2404338 w 2738307"/>
                <a:gd name="connsiteY57" fmla="*/ 960434 h 1696610"/>
                <a:gd name="connsiteX58" fmla="*/ 2369832 w 2738307"/>
                <a:gd name="connsiteY58" fmla="*/ 943182 h 1696610"/>
                <a:gd name="connsiteX59" fmla="*/ 2323825 w 2738307"/>
                <a:gd name="connsiteY59" fmla="*/ 971936 h 1696610"/>
                <a:gd name="connsiteX60" fmla="*/ 2266315 w 2738307"/>
                <a:gd name="connsiteY60" fmla="*/ 897174 h 1696610"/>
                <a:gd name="connsiteX61" fmla="*/ 2220308 w 2738307"/>
                <a:gd name="connsiteY61" fmla="*/ 816661 h 1696610"/>
                <a:gd name="connsiteX62" fmla="*/ 2088036 w 2738307"/>
                <a:gd name="connsiteY62" fmla="*/ 782155 h 1696610"/>
                <a:gd name="connsiteX63" fmla="*/ 1984519 w 2738307"/>
                <a:gd name="connsiteY63" fmla="*/ 782155 h 1696610"/>
                <a:gd name="connsiteX64" fmla="*/ 1886753 w 2738307"/>
                <a:gd name="connsiteY64" fmla="*/ 730397 h 1696610"/>
                <a:gd name="connsiteX65" fmla="*/ 1765983 w 2738307"/>
                <a:gd name="connsiteY65" fmla="*/ 672887 h 1696610"/>
                <a:gd name="connsiteX66" fmla="*/ 1742980 w 2738307"/>
                <a:gd name="connsiteY66" fmla="*/ 632631 h 1696610"/>
                <a:gd name="connsiteX67" fmla="*/ 1645214 w 2738307"/>
                <a:gd name="connsiteY67" fmla="*/ 615378 h 1696610"/>
                <a:gd name="connsiteX68" fmla="*/ 1558949 w 2738307"/>
                <a:gd name="connsiteY68" fmla="*/ 500359 h 1696610"/>
                <a:gd name="connsiteX69" fmla="*/ 1547448 w 2738307"/>
                <a:gd name="connsiteY69" fmla="*/ 339333 h 1696610"/>
                <a:gd name="connsiteX70" fmla="*/ 1570451 w 2738307"/>
                <a:gd name="connsiteY70" fmla="*/ 241567 h 1696610"/>
                <a:gd name="connsiteX71" fmla="*/ 1553199 w 2738307"/>
                <a:gd name="connsiteY71" fmla="*/ 178306 h 1696610"/>
                <a:gd name="connsiteX72" fmla="*/ 1541697 w 2738307"/>
                <a:gd name="connsiteY72" fmla="*/ 115046 h 1696610"/>
                <a:gd name="connsiteX73" fmla="*/ 1501440 w 2738307"/>
                <a:gd name="connsiteY73" fmla="*/ 63287 h 1696610"/>
                <a:gd name="connsiteX74" fmla="*/ 1363417 w 2738307"/>
                <a:gd name="connsiteY74" fmla="*/ 46034 h 1696610"/>
                <a:gd name="connsiteX75" fmla="*/ 1254149 w 2738307"/>
                <a:gd name="connsiteY75" fmla="*/ 34533 h 1696610"/>
                <a:gd name="connsiteX76" fmla="*/ 1179387 w 2738307"/>
                <a:gd name="connsiteY76" fmla="*/ 46034 h 1696610"/>
                <a:gd name="connsiteX77" fmla="*/ 1098874 w 2738307"/>
                <a:gd name="connsiteY77" fmla="*/ 92042 h 1696610"/>
                <a:gd name="connsiteX78" fmla="*/ 1070119 w 2738307"/>
                <a:gd name="connsiteY78" fmla="*/ 109295 h 1696610"/>
                <a:gd name="connsiteX79" fmla="*/ 995357 w 2738307"/>
                <a:gd name="connsiteY79" fmla="*/ 74789 h 1696610"/>
                <a:gd name="connsiteX80" fmla="*/ 909093 w 2738307"/>
                <a:gd name="connsiteY80" fmla="*/ 97793 h 1696610"/>
                <a:gd name="connsiteX81" fmla="*/ 811327 w 2738307"/>
                <a:gd name="connsiteY81" fmla="*/ 126548 h 1696610"/>
                <a:gd name="connsiteX82" fmla="*/ 730814 w 2738307"/>
                <a:gd name="connsiteY82" fmla="*/ 74789 h 1696610"/>
                <a:gd name="connsiteX83" fmla="*/ 719312 w 2738307"/>
                <a:gd name="connsiteY83" fmla="*/ 28782 h 1696610"/>
                <a:gd name="connsiteX84" fmla="*/ 644549 w 2738307"/>
                <a:gd name="connsiteY84" fmla="*/ 23031 h 1696610"/>
                <a:gd name="connsiteX85" fmla="*/ 604293 w 2738307"/>
                <a:gd name="connsiteY85" fmla="*/ 69038 h 1696610"/>
                <a:gd name="connsiteX86" fmla="*/ 512278 w 2738307"/>
                <a:gd name="connsiteY86" fmla="*/ 51785 h 1696610"/>
                <a:gd name="connsiteX87" fmla="*/ 437515 w 2738307"/>
                <a:gd name="connsiteY87" fmla="*/ 27 h 1696610"/>
                <a:gd name="connsiteX88" fmla="*/ 322497 w 2738307"/>
                <a:gd name="connsiteY88" fmla="*/ 46034 h 1696610"/>
                <a:gd name="connsiteX89" fmla="*/ 259236 w 2738307"/>
                <a:gd name="connsiteY89" fmla="*/ 138050 h 1696610"/>
                <a:gd name="connsiteX90" fmla="*/ 172972 w 2738307"/>
                <a:gd name="connsiteY90" fmla="*/ 143801 h 1696610"/>
                <a:gd name="connsiteX0" fmla="*/ 172972 w 2738307"/>
                <a:gd name="connsiteY0" fmla="*/ 143801 h 1696610"/>
                <a:gd name="connsiteX1" fmla="*/ 121214 w 2738307"/>
                <a:gd name="connsiteY1" fmla="*/ 155302 h 1696610"/>
                <a:gd name="connsiteX2" fmla="*/ 103961 w 2738307"/>
                <a:gd name="connsiteY2" fmla="*/ 241567 h 1696610"/>
                <a:gd name="connsiteX3" fmla="*/ 144217 w 2738307"/>
                <a:gd name="connsiteY3" fmla="*/ 350834 h 1696610"/>
                <a:gd name="connsiteX4" fmla="*/ 103961 w 2738307"/>
                <a:gd name="connsiteY4" fmla="*/ 448601 h 1696610"/>
                <a:gd name="connsiteX5" fmla="*/ 57953 w 2738307"/>
                <a:gd name="connsiteY5" fmla="*/ 408344 h 1696610"/>
                <a:gd name="connsiteX6" fmla="*/ 23448 w 2738307"/>
                <a:gd name="connsiteY6" fmla="*/ 419846 h 1696610"/>
                <a:gd name="connsiteX7" fmla="*/ 34949 w 2738307"/>
                <a:gd name="connsiteY7" fmla="*/ 500359 h 1696610"/>
                <a:gd name="connsiteX8" fmla="*/ 444 w 2738307"/>
                <a:gd name="connsiteY8" fmla="*/ 638382 h 1696610"/>
                <a:gd name="connsiteX9" fmla="*/ 63704 w 2738307"/>
                <a:gd name="connsiteY9" fmla="*/ 678638 h 1696610"/>
                <a:gd name="connsiteX10" fmla="*/ 167221 w 2738307"/>
                <a:gd name="connsiteY10" fmla="*/ 753401 h 1696610"/>
                <a:gd name="connsiteX11" fmla="*/ 213229 w 2738307"/>
                <a:gd name="connsiteY11" fmla="*/ 885672 h 1696610"/>
                <a:gd name="connsiteX12" fmla="*/ 339749 w 2738307"/>
                <a:gd name="connsiteY12" fmla="*/ 902925 h 1696610"/>
                <a:gd name="connsiteX13" fmla="*/ 385757 w 2738307"/>
                <a:gd name="connsiteY13" fmla="*/ 879921 h 1696610"/>
                <a:gd name="connsiteX14" fmla="*/ 437515 w 2738307"/>
                <a:gd name="connsiteY14" fmla="*/ 954684 h 1696610"/>
                <a:gd name="connsiteX15" fmla="*/ 535282 w 2738307"/>
                <a:gd name="connsiteY15" fmla="*/ 1035197 h 1696610"/>
                <a:gd name="connsiteX16" fmla="*/ 564036 w 2738307"/>
                <a:gd name="connsiteY16" fmla="*/ 1098457 h 1696610"/>
                <a:gd name="connsiteX17" fmla="*/ 650300 w 2738307"/>
                <a:gd name="connsiteY17" fmla="*/ 1104208 h 1696610"/>
                <a:gd name="connsiteX18" fmla="*/ 667553 w 2738307"/>
                <a:gd name="connsiteY18" fmla="*/ 1190472 h 1696610"/>
                <a:gd name="connsiteX19" fmla="*/ 753817 w 2738307"/>
                <a:gd name="connsiteY19" fmla="*/ 1242231 h 1696610"/>
                <a:gd name="connsiteX20" fmla="*/ 834331 w 2738307"/>
                <a:gd name="connsiteY20" fmla="*/ 1293989 h 1696610"/>
                <a:gd name="connsiteX21" fmla="*/ 891840 w 2738307"/>
                <a:gd name="connsiteY21" fmla="*/ 1374502 h 1696610"/>
                <a:gd name="connsiteX22" fmla="*/ 995357 w 2738307"/>
                <a:gd name="connsiteY22" fmla="*/ 1380253 h 1696610"/>
                <a:gd name="connsiteX23" fmla="*/ 1081621 w 2738307"/>
                <a:gd name="connsiteY23" fmla="*/ 1460767 h 1696610"/>
                <a:gd name="connsiteX24" fmla="*/ 1225395 w 2738307"/>
                <a:gd name="connsiteY24" fmla="*/ 1420510 h 1696610"/>
                <a:gd name="connsiteX25" fmla="*/ 1259900 w 2738307"/>
                <a:gd name="connsiteY25" fmla="*/ 1472268 h 1696610"/>
                <a:gd name="connsiteX26" fmla="*/ 1265651 w 2738307"/>
                <a:gd name="connsiteY26" fmla="*/ 1552782 h 1696610"/>
                <a:gd name="connsiteX27" fmla="*/ 1317410 w 2738307"/>
                <a:gd name="connsiteY27" fmla="*/ 1524027 h 1696610"/>
                <a:gd name="connsiteX28" fmla="*/ 1374919 w 2738307"/>
                <a:gd name="connsiteY28" fmla="*/ 1455016 h 1696610"/>
                <a:gd name="connsiteX29" fmla="*/ 1512942 w 2738307"/>
                <a:gd name="connsiteY29" fmla="*/ 1466517 h 1696610"/>
                <a:gd name="connsiteX30" fmla="*/ 1633712 w 2738307"/>
                <a:gd name="connsiteY30" fmla="*/ 1529778 h 1696610"/>
                <a:gd name="connsiteX31" fmla="*/ 1668217 w 2738307"/>
                <a:gd name="connsiteY31" fmla="*/ 1541280 h 1696610"/>
                <a:gd name="connsiteX32" fmla="*/ 1725727 w 2738307"/>
                <a:gd name="connsiteY32" fmla="*/ 1593038 h 1696610"/>
                <a:gd name="connsiteX33" fmla="*/ 1685470 w 2738307"/>
                <a:gd name="connsiteY33" fmla="*/ 1667801 h 1696610"/>
                <a:gd name="connsiteX34" fmla="*/ 1834995 w 2738307"/>
                <a:gd name="connsiteY34" fmla="*/ 1696555 h 1696610"/>
                <a:gd name="connsiteX35" fmla="*/ 2001772 w 2738307"/>
                <a:gd name="connsiteY35" fmla="*/ 1673551 h 1696610"/>
                <a:gd name="connsiteX36" fmla="*/ 2053531 w 2738307"/>
                <a:gd name="connsiteY36" fmla="*/ 1621793 h 1696610"/>
                <a:gd name="connsiteX37" fmla="*/ 2185802 w 2738307"/>
                <a:gd name="connsiteY37" fmla="*/ 1529778 h 1696610"/>
                <a:gd name="connsiteX38" fmla="*/ 2306572 w 2738307"/>
                <a:gd name="connsiteY38" fmla="*/ 1506774 h 1696610"/>
                <a:gd name="connsiteX39" fmla="*/ 2392836 w 2738307"/>
                <a:gd name="connsiteY39" fmla="*/ 1587287 h 1696610"/>
                <a:gd name="connsiteX40" fmla="*/ 2461848 w 2738307"/>
                <a:gd name="connsiteY40" fmla="*/ 1587287 h 1696610"/>
                <a:gd name="connsiteX41" fmla="*/ 2467599 w 2738307"/>
                <a:gd name="connsiteY41" fmla="*/ 1501023 h 1696610"/>
                <a:gd name="connsiteX42" fmla="*/ 2530859 w 2738307"/>
                <a:gd name="connsiteY42" fmla="*/ 1512525 h 1696610"/>
                <a:gd name="connsiteX43" fmla="*/ 2605621 w 2738307"/>
                <a:gd name="connsiteY43" fmla="*/ 1570034 h 1696610"/>
                <a:gd name="connsiteX44" fmla="*/ 2645878 w 2738307"/>
                <a:gd name="connsiteY44" fmla="*/ 1518276 h 1696610"/>
                <a:gd name="connsiteX45" fmla="*/ 2622874 w 2738307"/>
                <a:gd name="connsiteY45" fmla="*/ 1437763 h 1696610"/>
                <a:gd name="connsiteX46" fmla="*/ 2697636 w 2738307"/>
                <a:gd name="connsiteY46" fmla="*/ 1426261 h 1696610"/>
                <a:gd name="connsiteX47" fmla="*/ 2720640 w 2738307"/>
                <a:gd name="connsiteY47" fmla="*/ 1449265 h 1696610"/>
                <a:gd name="connsiteX48" fmla="*/ 2720640 w 2738307"/>
                <a:gd name="connsiteY48" fmla="*/ 1351499 h 1696610"/>
                <a:gd name="connsiteX49" fmla="*/ 2714889 w 2738307"/>
                <a:gd name="connsiteY49" fmla="*/ 1253733 h 1696610"/>
                <a:gd name="connsiteX50" fmla="*/ 2737893 w 2738307"/>
                <a:gd name="connsiteY50" fmla="*/ 1178970 h 1696610"/>
                <a:gd name="connsiteX51" fmla="*/ 2691885 w 2738307"/>
                <a:gd name="connsiteY51" fmla="*/ 1092706 h 1696610"/>
                <a:gd name="connsiteX52" fmla="*/ 2668882 w 2738307"/>
                <a:gd name="connsiteY52" fmla="*/ 1006442 h 1696610"/>
                <a:gd name="connsiteX53" fmla="*/ 2594119 w 2738307"/>
                <a:gd name="connsiteY53" fmla="*/ 925929 h 1696610"/>
                <a:gd name="connsiteX54" fmla="*/ 2536610 w 2738307"/>
                <a:gd name="connsiteY54" fmla="*/ 862668 h 1696610"/>
                <a:gd name="connsiteX55" fmla="*/ 2525108 w 2738307"/>
                <a:gd name="connsiteY55" fmla="*/ 851167 h 1696610"/>
                <a:gd name="connsiteX56" fmla="*/ 2473349 w 2738307"/>
                <a:gd name="connsiteY56" fmla="*/ 931680 h 1696610"/>
                <a:gd name="connsiteX57" fmla="*/ 2404338 w 2738307"/>
                <a:gd name="connsiteY57" fmla="*/ 960434 h 1696610"/>
                <a:gd name="connsiteX58" fmla="*/ 2369832 w 2738307"/>
                <a:gd name="connsiteY58" fmla="*/ 943182 h 1696610"/>
                <a:gd name="connsiteX59" fmla="*/ 2323825 w 2738307"/>
                <a:gd name="connsiteY59" fmla="*/ 971936 h 1696610"/>
                <a:gd name="connsiteX60" fmla="*/ 2266315 w 2738307"/>
                <a:gd name="connsiteY60" fmla="*/ 897174 h 1696610"/>
                <a:gd name="connsiteX61" fmla="*/ 2220308 w 2738307"/>
                <a:gd name="connsiteY61" fmla="*/ 816661 h 1696610"/>
                <a:gd name="connsiteX62" fmla="*/ 2088036 w 2738307"/>
                <a:gd name="connsiteY62" fmla="*/ 782155 h 1696610"/>
                <a:gd name="connsiteX63" fmla="*/ 1984519 w 2738307"/>
                <a:gd name="connsiteY63" fmla="*/ 782155 h 1696610"/>
                <a:gd name="connsiteX64" fmla="*/ 1886753 w 2738307"/>
                <a:gd name="connsiteY64" fmla="*/ 730397 h 1696610"/>
                <a:gd name="connsiteX65" fmla="*/ 1765983 w 2738307"/>
                <a:gd name="connsiteY65" fmla="*/ 672887 h 1696610"/>
                <a:gd name="connsiteX66" fmla="*/ 1742980 w 2738307"/>
                <a:gd name="connsiteY66" fmla="*/ 632631 h 1696610"/>
                <a:gd name="connsiteX67" fmla="*/ 1645214 w 2738307"/>
                <a:gd name="connsiteY67" fmla="*/ 615378 h 1696610"/>
                <a:gd name="connsiteX68" fmla="*/ 1558949 w 2738307"/>
                <a:gd name="connsiteY68" fmla="*/ 500359 h 1696610"/>
                <a:gd name="connsiteX69" fmla="*/ 1547448 w 2738307"/>
                <a:gd name="connsiteY69" fmla="*/ 339333 h 1696610"/>
                <a:gd name="connsiteX70" fmla="*/ 1570451 w 2738307"/>
                <a:gd name="connsiteY70" fmla="*/ 241567 h 1696610"/>
                <a:gd name="connsiteX71" fmla="*/ 1553199 w 2738307"/>
                <a:gd name="connsiteY71" fmla="*/ 178306 h 1696610"/>
                <a:gd name="connsiteX72" fmla="*/ 1541697 w 2738307"/>
                <a:gd name="connsiteY72" fmla="*/ 115046 h 1696610"/>
                <a:gd name="connsiteX73" fmla="*/ 1501440 w 2738307"/>
                <a:gd name="connsiteY73" fmla="*/ 63287 h 1696610"/>
                <a:gd name="connsiteX74" fmla="*/ 1363417 w 2738307"/>
                <a:gd name="connsiteY74" fmla="*/ 46034 h 1696610"/>
                <a:gd name="connsiteX75" fmla="*/ 1254149 w 2738307"/>
                <a:gd name="connsiteY75" fmla="*/ 34533 h 1696610"/>
                <a:gd name="connsiteX76" fmla="*/ 1164795 w 2738307"/>
                <a:gd name="connsiteY76" fmla="*/ 41170 h 1696610"/>
                <a:gd name="connsiteX77" fmla="*/ 1098874 w 2738307"/>
                <a:gd name="connsiteY77" fmla="*/ 92042 h 1696610"/>
                <a:gd name="connsiteX78" fmla="*/ 1070119 w 2738307"/>
                <a:gd name="connsiteY78" fmla="*/ 109295 h 1696610"/>
                <a:gd name="connsiteX79" fmla="*/ 995357 w 2738307"/>
                <a:gd name="connsiteY79" fmla="*/ 74789 h 1696610"/>
                <a:gd name="connsiteX80" fmla="*/ 909093 w 2738307"/>
                <a:gd name="connsiteY80" fmla="*/ 97793 h 1696610"/>
                <a:gd name="connsiteX81" fmla="*/ 811327 w 2738307"/>
                <a:gd name="connsiteY81" fmla="*/ 126548 h 1696610"/>
                <a:gd name="connsiteX82" fmla="*/ 730814 w 2738307"/>
                <a:gd name="connsiteY82" fmla="*/ 74789 h 1696610"/>
                <a:gd name="connsiteX83" fmla="*/ 719312 w 2738307"/>
                <a:gd name="connsiteY83" fmla="*/ 28782 h 1696610"/>
                <a:gd name="connsiteX84" fmla="*/ 644549 w 2738307"/>
                <a:gd name="connsiteY84" fmla="*/ 23031 h 1696610"/>
                <a:gd name="connsiteX85" fmla="*/ 604293 w 2738307"/>
                <a:gd name="connsiteY85" fmla="*/ 69038 h 1696610"/>
                <a:gd name="connsiteX86" fmla="*/ 512278 w 2738307"/>
                <a:gd name="connsiteY86" fmla="*/ 51785 h 1696610"/>
                <a:gd name="connsiteX87" fmla="*/ 437515 w 2738307"/>
                <a:gd name="connsiteY87" fmla="*/ 27 h 1696610"/>
                <a:gd name="connsiteX88" fmla="*/ 322497 w 2738307"/>
                <a:gd name="connsiteY88" fmla="*/ 46034 h 1696610"/>
                <a:gd name="connsiteX89" fmla="*/ 259236 w 2738307"/>
                <a:gd name="connsiteY89" fmla="*/ 138050 h 1696610"/>
                <a:gd name="connsiteX90" fmla="*/ 172972 w 2738307"/>
                <a:gd name="connsiteY90" fmla="*/ 143801 h 1696610"/>
                <a:gd name="connsiteX0" fmla="*/ 172972 w 2738307"/>
                <a:gd name="connsiteY0" fmla="*/ 143801 h 1696610"/>
                <a:gd name="connsiteX1" fmla="*/ 121214 w 2738307"/>
                <a:gd name="connsiteY1" fmla="*/ 155302 h 1696610"/>
                <a:gd name="connsiteX2" fmla="*/ 103961 w 2738307"/>
                <a:gd name="connsiteY2" fmla="*/ 241567 h 1696610"/>
                <a:gd name="connsiteX3" fmla="*/ 144217 w 2738307"/>
                <a:gd name="connsiteY3" fmla="*/ 350834 h 1696610"/>
                <a:gd name="connsiteX4" fmla="*/ 103961 w 2738307"/>
                <a:gd name="connsiteY4" fmla="*/ 448601 h 1696610"/>
                <a:gd name="connsiteX5" fmla="*/ 57953 w 2738307"/>
                <a:gd name="connsiteY5" fmla="*/ 408344 h 1696610"/>
                <a:gd name="connsiteX6" fmla="*/ 23448 w 2738307"/>
                <a:gd name="connsiteY6" fmla="*/ 419846 h 1696610"/>
                <a:gd name="connsiteX7" fmla="*/ 34949 w 2738307"/>
                <a:gd name="connsiteY7" fmla="*/ 500359 h 1696610"/>
                <a:gd name="connsiteX8" fmla="*/ 444 w 2738307"/>
                <a:gd name="connsiteY8" fmla="*/ 638382 h 1696610"/>
                <a:gd name="connsiteX9" fmla="*/ 63704 w 2738307"/>
                <a:gd name="connsiteY9" fmla="*/ 678638 h 1696610"/>
                <a:gd name="connsiteX10" fmla="*/ 167221 w 2738307"/>
                <a:gd name="connsiteY10" fmla="*/ 753401 h 1696610"/>
                <a:gd name="connsiteX11" fmla="*/ 213229 w 2738307"/>
                <a:gd name="connsiteY11" fmla="*/ 885672 h 1696610"/>
                <a:gd name="connsiteX12" fmla="*/ 339749 w 2738307"/>
                <a:gd name="connsiteY12" fmla="*/ 902925 h 1696610"/>
                <a:gd name="connsiteX13" fmla="*/ 385757 w 2738307"/>
                <a:gd name="connsiteY13" fmla="*/ 879921 h 1696610"/>
                <a:gd name="connsiteX14" fmla="*/ 437515 w 2738307"/>
                <a:gd name="connsiteY14" fmla="*/ 954684 h 1696610"/>
                <a:gd name="connsiteX15" fmla="*/ 535282 w 2738307"/>
                <a:gd name="connsiteY15" fmla="*/ 1035197 h 1696610"/>
                <a:gd name="connsiteX16" fmla="*/ 564036 w 2738307"/>
                <a:gd name="connsiteY16" fmla="*/ 1098457 h 1696610"/>
                <a:gd name="connsiteX17" fmla="*/ 650300 w 2738307"/>
                <a:gd name="connsiteY17" fmla="*/ 1104208 h 1696610"/>
                <a:gd name="connsiteX18" fmla="*/ 667553 w 2738307"/>
                <a:gd name="connsiteY18" fmla="*/ 1190472 h 1696610"/>
                <a:gd name="connsiteX19" fmla="*/ 753817 w 2738307"/>
                <a:gd name="connsiteY19" fmla="*/ 1242231 h 1696610"/>
                <a:gd name="connsiteX20" fmla="*/ 834331 w 2738307"/>
                <a:gd name="connsiteY20" fmla="*/ 1293989 h 1696610"/>
                <a:gd name="connsiteX21" fmla="*/ 891840 w 2738307"/>
                <a:gd name="connsiteY21" fmla="*/ 1374502 h 1696610"/>
                <a:gd name="connsiteX22" fmla="*/ 995357 w 2738307"/>
                <a:gd name="connsiteY22" fmla="*/ 1380253 h 1696610"/>
                <a:gd name="connsiteX23" fmla="*/ 1081621 w 2738307"/>
                <a:gd name="connsiteY23" fmla="*/ 1460767 h 1696610"/>
                <a:gd name="connsiteX24" fmla="*/ 1225395 w 2738307"/>
                <a:gd name="connsiteY24" fmla="*/ 1420510 h 1696610"/>
                <a:gd name="connsiteX25" fmla="*/ 1259900 w 2738307"/>
                <a:gd name="connsiteY25" fmla="*/ 1472268 h 1696610"/>
                <a:gd name="connsiteX26" fmla="*/ 1265651 w 2738307"/>
                <a:gd name="connsiteY26" fmla="*/ 1552782 h 1696610"/>
                <a:gd name="connsiteX27" fmla="*/ 1317410 w 2738307"/>
                <a:gd name="connsiteY27" fmla="*/ 1524027 h 1696610"/>
                <a:gd name="connsiteX28" fmla="*/ 1374919 w 2738307"/>
                <a:gd name="connsiteY28" fmla="*/ 1455016 h 1696610"/>
                <a:gd name="connsiteX29" fmla="*/ 1512942 w 2738307"/>
                <a:gd name="connsiteY29" fmla="*/ 1466517 h 1696610"/>
                <a:gd name="connsiteX30" fmla="*/ 1633712 w 2738307"/>
                <a:gd name="connsiteY30" fmla="*/ 1529778 h 1696610"/>
                <a:gd name="connsiteX31" fmla="*/ 1668217 w 2738307"/>
                <a:gd name="connsiteY31" fmla="*/ 1541280 h 1696610"/>
                <a:gd name="connsiteX32" fmla="*/ 1725727 w 2738307"/>
                <a:gd name="connsiteY32" fmla="*/ 1593038 h 1696610"/>
                <a:gd name="connsiteX33" fmla="*/ 1685470 w 2738307"/>
                <a:gd name="connsiteY33" fmla="*/ 1667801 h 1696610"/>
                <a:gd name="connsiteX34" fmla="*/ 1834995 w 2738307"/>
                <a:gd name="connsiteY34" fmla="*/ 1696555 h 1696610"/>
                <a:gd name="connsiteX35" fmla="*/ 2001772 w 2738307"/>
                <a:gd name="connsiteY35" fmla="*/ 1673551 h 1696610"/>
                <a:gd name="connsiteX36" fmla="*/ 2053531 w 2738307"/>
                <a:gd name="connsiteY36" fmla="*/ 1621793 h 1696610"/>
                <a:gd name="connsiteX37" fmla="*/ 2185802 w 2738307"/>
                <a:gd name="connsiteY37" fmla="*/ 1529778 h 1696610"/>
                <a:gd name="connsiteX38" fmla="*/ 2306572 w 2738307"/>
                <a:gd name="connsiteY38" fmla="*/ 1506774 h 1696610"/>
                <a:gd name="connsiteX39" fmla="*/ 2392836 w 2738307"/>
                <a:gd name="connsiteY39" fmla="*/ 1587287 h 1696610"/>
                <a:gd name="connsiteX40" fmla="*/ 2461848 w 2738307"/>
                <a:gd name="connsiteY40" fmla="*/ 1587287 h 1696610"/>
                <a:gd name="connsiteX41" fmla="*/ 2467599 w 2738307"/>
                <a:gd name="connsiteY41" fmla="*/ 1501023 h 1696610"/>
                <a:gd name="connsiteX42" fmla="*/ 2530859 w 2738307"/>
                <a:gd name="connsiteY42" fmla="*/ 1512525 h 1696610"/>
                <a:gd name="connsiteX43" fmla="*/ 2605621 w 2738307"/>
                <a:gd name="connsiteY43" fmla="*/ 1570034 h 1696610"/>
                <a:gd name="connsiteX44" fmla="*/ 2645878 w 2738307"/>
                <a:gd name="connsiteY44" fmla="*/ 1518276 h 1696610"/>
                <a:gd name="connsiteX45" fmla="*/ 2622874 w 2738307"/>
                <a:gd name="connsiteY45" fmla="*/ 1437763 h 1696610"/>
                <a:gd name="connsiteX46" fmla="*/ 2697636 w 2738307"/>
                <a:gd name="connsiteY46" fmla="*/ 1426261 h 1696610"/>
                <a:gd name="connsiteX47" fmla="*/ 2720640 w 2738307"/>
                <a:gd name="connsiteY47" fmla="*/ 1449265 h 1696610"/>
                <a:gd name="connsiteX48" fmla="*/ 2720640 w 2738307"/>
                <a:gd name="connsiteY48" fmla="*/ 1351499 h 1696610"/>
                <a:gd name="connsiteX49" fmla="*/ 2714889 w 2738307"/>
                <a:gd name="connsiteY49" fmla="*/ 1253733 h 1696610"/>
                <a:gd name="connsiteX50" fmla="*/ 2737893 w 2738307"/>
                <a:gd name="connsiteY50" fmla="*/ 1178970 h 1696610"/>
                <a:gd name="connsiteX51" fmla="*/ 2691885 w 2738307"/>
                <a:gd name="connsiteY51" fmla="*/ 1092706 h 1696610"/>
                <a:gd name="connsiteX52" fmla="*/ 2668882 w 2738307"/>
                <a:gd name="connsiteY52" fmla="*/ 1006442 h 1696610"/>
                <a:gd name="connsiteX53" fmla="*/ 2594119 w 2738307"/>
                <a:gd name="connsiteY53" fmla="*/ 925929 h 1696610"/>
                <a:gd name="connsiteX54" fmla="*/ 2536610 w 2738307"/>
                <a:gd name="connsiteY54" fmla="*/ 862668 h 1696610"/>
                <a:gd name="connsiteX55" fmla="*/ 2525108 w 2738307"/>
                <a:gd name="connsiteY55" fmla="*/ 851167 h 1696610"/>
                <a:gd name="connsiteX56" fmla="*/ 2473349 w 2738307"/>
                <a:gd name="connsiteY56" fmla="*/ 931680 h 1696610"/>
                <a:gd name="connsiteX57" fmla="*/ 2404338 w 2738307"/>
                <a:gd name="connsiteY57" fmla="*/ 960434 h 1696610"/>
                <a:gd name="connsiteX58" fmla="*/ 2369832 w 2738307"/>
                <a:gd name="connsiteY58" fmla="*/ 943182 h 1696610"/>
                <a:gd name="connsiteX59" fmla="*/ 2323825 w 2738307"/>
                <a:gd name="connsiteY59" fmla="*/ 971936 h 1696610"/>
                <a:gd name="connsiteX60" fmla="*/ 2266315 w 2738307"/>
                <a:gd name="connsiteY60" fmla="*/ 897174 h 1696610"/>
                <a:gd name="connsiteX61" fmla="*/ 2220308 w 2738307"/>
                <a:gd name="connsiteY61" fmla="*/ 816661 h 1696610"/>
                <a:gd name="connsiteX62" fmla="*/ 2088036 w 2738307"/>
                <a:gd name="connsiteY62" fmla="*/ 782155 h 1696610"/>
                <a:gd name="connsiteX63" fmla="*/ 1984519 w 2738307"/>
                <a:gd name="connsiteY63" fmla="*/ 782155 h 1696610"/>
                <a:gd name="connsiteX64" fmla="*/ 1886753 w 2738307"/>
                <a:gd name="connsiteY64" fmla="*/ 730397 h 1696610"/>
                <a:gd name="connsiteX65" fmla="*/ 1765983 w 2738307"/>
                <a:gd name="connsiteY65" fmla="*/ 672887 h 1696610"/>
                <a:gd name="connsiteX66" fmla="*/ 1742980 w 2738307"/>
                <a:gd name="connsiteY66" fmla="*/ 632631 h 1696610"/>
                <a:gd name="connsiteX67" fmla="*/ 1645214 w 2738307"/>
                <a:gd name="connsiteY67" fmla="*/ 615378 h 1696610"/>
                <a:gd name="connsiteX68" fmla="*/ 1558949 w 2738307"/>
                <a:gd name="connsiteY68" fmla="*/ 500359 h 1696610"/>
                <a:gd name="connsiteX69" fmla="*/ 1547448 w 2738307"/>
                <a:gd name="connsiteY69" fmla="*/ 339333 h 1696610"/>
                <a:gd name="connsiteX70" fmla="*/ 1589906 w 2738307"/>
                <a:gd name="connsiteY70" fmla="*/ 236703 h 1696610"/>
                <a:gd name="connsiteX71" fmla="*/ 1553199 w 2738307"/>
                <a:gd name="connsiteY71" fmla="*/ 178306 h 1696610"/>
                <a:gd name="connsiteX72" fmla="*/ 1541697 w 2738307"/>
                <a:gd name="connsiteY72" fmla="*/ 115046 h 1696610"/>
                <a:gd name="connsiteX73" fmla="*/ 1501440 w 2738307"/>
                <a:gd name="connsiteY73" fmla="*/ 63287 h 1696610"/>
                <a:gd name="connsiteX74" fmla="*/ 1363417 w 2738307"/>
                <a:gd name="connsiteY74" fmla="*/ 46034 h 1696610"/>
                <a:gd name="connsiteX75" fmla="*/ 1254149 w 2738307"/>
                <a:gd name="connsiteY75" fmla="*/ 34533 h 1696610"/>
                <a:gd name="connsiteX76" fmla="*/ 1164795 w 2738307"/>
                <a:gd name="connsiteY76" fmla="*/ 41170 h 1696610"/>
                <a:gd name="connsiteX77" fmla="*/ 1098874 w 2738307"/>
                <a:gd name="connsiteY77" fmla="*/ 92042 h 1696610"/>
                <a:gd name="connsiteX78" fmla="*/ 1070119 w 2738307"/>
                <a:gd name="connsiteY78" fmla="*/ 109295 h 1696610"/>
                <a:gd name="connsiteX79" fmla="*/ 995357 w 2738307"/>
                <a:gd name="connsiteY79" fmla="*/ 74789 h 1696610"/>
                <a:gd name="connsiteX80" fmla="*/ 909093 w 2738307"/>
                <a:gd name="connsiteY80" fmla="*/ 97793 h 1696610"/>
                <a:gd name="connsiteX81" fmla="*/ 811327 w 2738307"/>
                <a:gd name="connsiteY81" fmla="*/ 126548 h 1696610"/>
                <a:gd name="connsiteX82" fmla="*/ 730814 w 2738307"/>
                <a:gd name="connsiteY82" fmla="*/ 74789 h 1696610"/>
                <a:gd name="connsiteX83" fmla="*/ 719312 w 2738307"/>
                <a:gd name="connsiteY83" fmla="*/ 28782 h 1696610"/>
                <a:gd name="connsiteX84" fmla="*/ 644549 w 2738307"/>
                <a:gd name="connsiteY84" fmla="*/ 23031 h 1696610"/>
                <a:gd name="connsiteX85" fmla="*/ 604293 w 2738307"/>
                <a:gd name="connsiteY85" fmla="*/ 69038 h 1696610"/>
                <a:gd name="connsiteX86" fmla="*/ 512278 w 2738307"/>
                <a:gd name="connsiteY86" fmla="*/ 51785 h 1696610"/>
                <a:gd name="connsiteX87" fmla="*/ 437515 w 2738307"/>
                <a:gd name="connsiteY87" fmla="*/ 27 h 1696610"/>
                <a:gd name="connsiteX88" fmla="*/ 322497 w 2738307"/>
                <a:gd name="connsiteY88" fmla="*/ 46034 h 1696610"/>
                <a:gd name="connsiteX89" fmla="*/ 259236 w 2738307"/>
                <a:gd name="connsiteY89" fmla="*/ 138050 h 1696610"/>
                <a:gd name="connsiteX90" fmla="*/ 172972 w 2738307"/>
                <a:gd name="connsiteY90" fmla="*/ 143801 h 1696610"/>
                <a:gd name="connsiteX0" fmla="*/ 172972 w 2738307"/>
                <a:gd name="connsiteY0" fmla="*/ 143801 h 1696610"/>
                <a:gd name="connsiteX1" fmla="*/ 121214 w 2738307"/>
                <a:gd name="connsiteY1" fmla="*/ 155302 h 1696610"/>
                <a:gd name="connsiteX2" fmla="*/ 103961 w 2738307"/>
                <a:gd name="connsiteY2" fmla="*/ 241567 h 1696610"/>
                <a:gd name="connsiteX3" fmla="*/ 144217 w 2738307"/>
                <a:gd name="connsiteY3" fmla="*/ 350834 h 1696610"/>
                <a:gd name="connsiteX4" fmla="*/ 103961 w 2738307"/>
                <a:gd name="connsiteY4" fmla="*/ 448601 h 1696610"/>
                <a:gd name="connsiteX5" fmla="*/ 57953 w 2738307"/>
                <a:gd name="connsiteY5" fmla="*/ 408344 h 1696610"/>
                <a:gd name="connsiteX6" fmla="*/ 23448 w 2738307"/>
                <a:gd name="connsiteY6" fmla="*/ 419846 h 1696610"/>
                <a:gd name="connsiteX7" fmla="*/ 34949 w 2738307"/>
                <a:gd name="connsiteY7" fmla="*/ 500359 h 1696610"/>
                <a:gd name="connsiteX8" fmla="*/ 444 w 2738307"/>
                <a:gd name="connsiteY8" fmla="*/ 638382 h 1696610"/>
                <a:gd name="connsiteX9" fmla="*/ 63704 w 2738307"/>
                <a:gd name="connsiteY9" fmla="*/ 678638 h 1696610"/>
                <a:gd name="connsiteX10" fmla="*/ 167221 w 2738307"/>
                <a:gd name="connsiteY10" fmla="*/ 753401 h 1696610"/>
                <a:gd name="connsiteX11" fmla="*/ 213229 w 2738307"/>
                <a:gd name="connsiteY11" fmla="*/ 885672 h 1696610"/>
                <a:gd name="connsiteX12" fmla="*/ 339749 w 2738307"/>
                <a:gd name="connsiteY12" fmla="*/ 902925 h 1696610"/>
                <a:gd name="connsiteX13" fmla="*/ 385757 w 2738307"/>
                <a:gd name="connsiteY13" fmla="*/ 879921 h 1696610"/>
                <a:gd name="connsiteX14" fmla="*/ 437515 w 2738307"/>
                <a:gd name="connsiteY14" fmla="*/ 954684 h 1696610"/>
                <a:gd name="connsiteX15" fmla="*/ 535282 w 2738307"/>
                <a:gd name="connsiteY15" fmla="*/ 1035197 h 1696610"/>
                <a:gd name="connsiteX16" fmla="*/ 564036 w 2738307"/>
                <a:gd name="connsiteY16" fmla="*/ 1098457 h 1696610"/>
                <a:gd name="connsiteX17" fmla="*/ 650300 w 2738307"/>
                <a:gd name="connsiteY17" fmla="*/ 1104208 h 1696610"/>
                <a:gd name="connsiteX18" fmla="*/ 667553 w 2738307"/>
                <a:gd name="connsiteY18" fmla="*/ 1190472 h 1696610"/>
                <a:gd name="connsiteX19" fmla="*/ 753817 w 2738307"/>
                <a:gd name="connsiteY19" fmla="*/ 1242231 h 1696610"/>
                <a:gd name="connsiteX20" fmla="*/ 834331 w 2738307"/>
                <a:gd name="connsiteY20" fmla="*/ 1293989 h 1696610"/>
                <a:gd name="connsiteX21" fmla="*/ 891840 w 2738307"/>
                <a:gd name="connsiteY21" fmla="*/ 1374502 h 1696610"/>
                <a:gd name="connsiteX22" fmla="*/ 995357 w 2738307"/>
                <a:gd name="connsiteY22" fmla="*/ 1380253 h 1696610"/>
                <a:gd name="connsiteX23" fmla="*/ 1081621 w 2738307"/>
                <a:gd name="connsiteY23" fmla="*/ 1460767 h 1696610"/>
                <a:gd name="connsiteX24" fmla="*/ 1225395 w 2738307"/>
                <a:gd name="connsiteY24" fmla="*/ 1420510 h 1696610"/>
                <a:gd name="connsiteX25" fmla="*/ 1259900 w 2738307"/>
                <a:gd name="connsiteY25" fmla="*/ 1472268 h 1696610"/>
                <a:gd name="connsiteX26" fmla="*/ 1265651 w 2738307"/>
                <a:gd name="connsiteY26" fmla="*/ 1552782 h 1696610"/>
                <a:gd name="connsiteX27" fmla="*/ 1317410 w 2738307"/>
                <a:gd name="connsiteY27" fmla="*/ 1524027 h 1696610"/>
                <a:gd name="connsiteX28" fmla="*/ 1374919 w 2738307"/>
                <a:gd name="connsiteY28" fmla="*/ 1455016 h 1696610"/>
                <a:gd name="connsiteX29" fmla="*/ 1512942 w 2738307"/>
                <a:gd name="connsiteY29" fmla="*/ 1466517 h 1696610"/>
                <a:gd name="connsiteX30" fmla="*/ 1633712 w 2738307"/>
                <a:gd name="connsiteY30" fmla="*/ 1529778 h 1696610"/>
                <a:gd name="connsiteX31" fmla="*/ 1668217 w 2738307"/>
                <a:gd name="connsiteY31" fmla="*/ 1541280 h 1696610"/>
                <a:gd name="connsiteX32" fmla="*/ 1725727 w 2738307"/>
                <a:gd name="connsiteY32" fmla="*/ 1593038 h 1696610"/>
                <a:gd name="connsiteX33" fmla="*/ 1685470 w 2738307"/>
                <a:gd name="connsiteY33" fmla="*/ 1667801 h 1696610"/>
                <a:gd name="connsiteX34" fmla="*/ 1834995 w 2738307"/>
                <a:gd name="connsiteY34" fmla="*/ 1696555 h 1696610"/>
                <a:gd name="connsiteX35" fmla="*/ 2001772 w 2738307"/>
                <a:gd name="connsiteY35" fmla="*/ 1673551 h 1696610"/>
                <a:gd name="connsiteX36" fmla="*/ 2053531 w 2738307"/>
                <a:gd name="connsiteY36" fmla="*/ 1621793 h 1696610"/>
                <a:gd name="connsiteX37" fmla="*/ 2185802 w 2738307"/>
                <a:gd name="connsiteY37" fmla="*/ 1529778 h 1696610"/>
                <a:gd name="connsiteX38" fmla="*/ 2306572 w 2738307"/>
                <a:gd name="connsiteY38" fmla="*/ 1506774 h 1696610"/>
                <a:gd name="connsiteX39" fmla="*/ 2392836 w 2738307"/>
                <a:gd name="connsiteY39" fmla="*/ 1587287 h 1696610"/>
                <a:gd name="connsiteX40" fmla="*/ 2461848 w 2738307"/>
                <a:gd name="connsiteY40" fmla="*/ 1587287 h 1696610"/>
                <a:gd name="connsiteX41" fmla="*/ 2467599 w 2738307"/>
                <a:gd name="connsiteY41" fmla="*/ 1501023 h 1696610"/>
                <a:gd name="connsiteX42" fmla="*/ 2530859 w 2738307"/>
                <a:gd name="connsiteY42" fmla="*/ 1512525 h 1696610"/>
                <a:gd name="connsiteX43" fmla="*/ 2605621 w 2738307"/>
                <a:gd name="connsiteY43" fmla="*/ 1570034 h 1696610"/>
                <a:gd name="connsiteX44" fmla="*/ 2645878 w 2738307"/>
                <a:gd name="connsiteY44" fmla="*/ 1518276 h 1696610"/>
                <a:gd name="connsiteX45" fmla="*/ 2622874 w 2738307"/>
                <a:gd name="connsiteY45" fmla="*/ 1437763 h 1696610"/>
                <a:gd name="connsiteX46" fmla="*/ 2697636 w 2738307"/>
                <a:gd name="connsiteY46" fmla="*/ 1426261 h 1696610"/>
                <a:gd name="connsiteX47" fmla="*/ 2720640 w 2738307"/>
                <a:gd name="connsiteY47" fmla="*/ 1449265 h 1696610"/>
                <a:gd name="connsiteX48" fmla="*/ 2720640 w 2738307"/>
                <a:gd name="connsiteY48" fmla="*/ 1351499 h 1696610"/>
                <a:gd name="connsiteX49" fmla="*/ 2714889 w 2738307"/>
                <a:gd name="connsiteY49" fmla="*/ 1253733 h 1696610"/>
                <a:gd name="connsiteX50" fmla="*/ 2737893 w 2738307"/>
                <a:gd name="connsiteY50" fmla="*/ 1178970 h 1696610"/>
                <a:gd name="connsiteX51" fmla="*/ 2691885 w 2738307"/>
                <a:gd name="connsiteY51" fmla="*/ 1092706 h 1696610"/>
                <a:gd name="connsiteX52" fmla="*/ 2668882 w 2738307"/>
                <a:gd name="connsiteY52" fmla="*/ 1006442 h 1696610"/>
                <a:gd name="connsiteX53" fmla="*/ 2594119 w 2738307"/>
                <a:gd name="connsiteY53" fmla="*/ 925929 h 1696610"/>
                <a:gd name="connsiteX54" fmla="*/ 2536610 w 2738307"/>
                <a:gd name="connsiteY54" fmla="*/ 862668 h 1696610"/>
                <a:gd name="connsiteX55" fmla="*/ 2525108 w 2738307"/>
                <a:gd name="connsiteY55" fmla="*/ 851167 h 1696610"/>
                <a:gd name="connsiteX56" fmla="*/ 2473349 w 2738307"/>
                <a:gd name="connsiteY56" fmla="*/ 931680 h 1696610"/>
                <a:gd name="connsiteX57" fmla="*/ 2404338 w 2738307"/>
                <a:gd name="connsiteY57" fmla="*/ 960434 h 1696610"/>
                <a:gd name="connsiteX58" fmla="*/ 2369832 w 2738307"/>
                <a:gd name="connsiteY58" fmla="*/ 943182 h 1696610"/>
                <a:gd name="connsiteX59" fmla="*/ 2323825 w 2738307"/>
                <a:gd name="connsiteY59" fmla="*/ 971936 h 1696610"/>
                <a:gd name="connsiteX60" fmla="*/ 2266315 w 2738307"/>
                <a:gd name="connsiteY60" fmla="*/ 897174 h 1696610"/>
                <a:gd name="connsiteX61" fmla="*/ 2220308 w 2738307"/>
                <a:gd name="connsiteY61" fmla="*/ 816661 h 1696610"/>
                <a:gd name="connsiteX62" fmla="*/ 2088036 w 2738307"/>
                <a:gd name="connsiteY62" fmla="*/ 782155 h 1696610"/>
                <a:gd name="connsiteX63" fmla="*/ 1984519 w 2738307"/>
                <a:gd name="connsiteY63" fmla="*/ 782155 h 1696610"/>
                <a:gd name="connsiteX64" fmla="*/ 1920800 w 2738307"/>
                <a:gd name="connsiteY64" fmla="*/ 725533 h 1696610"/>
                <a:gd name="connsiteX65" fmla="*/ 1765983 w 2738307"/>
                <a:gd name="connsiteY65" fmla="*/ 672887 h 1696610"/>
                <a:gd name="connsiteX66" fmla="*/ 1742980 w 2738307"/>
                <a:gd name="connsiteY66" fmla="*/ 632631 h 1696610"/>
                <a:gd name="connsiteX67" fmla="*/ 1645214 w 2738307"/>
                <a:gd name="connsiteY67" fmla="*/ 615378 h 1696610"/>
                <a:gd name="connsiteX68" fmla="*/ 1558949 w 2738307"/>
                <a:gd name="connsiteY68" fmla="*/ 500359 h 1696610"/>
                <a:gd name="connsiteX69" fmla="*/ 1547448 w 2738307"/>
                <a:gd name="connsiteY69" fmla="*/ 339333 h 1696610"/>
                <a:gd name="connsiteX70" fmla="*/ 1589906 w 2738307"/>
                <a:gd name="connsiteY70" fmla="*/ 236703 h 1696610"/>
                <a:gd name="connsiteX71" fmla="*/ 1553199 w 2738307"/>
                <a:gd name="connsiteY71" fmla="*/ 178306 h 1696610"/>
                <a:gd name="connsiteX72" fmla="*/ 1541697 w 2738307"/>
                <a:gd name="connsiteY72" fmla="*/ 115046 h 1696610"/>
                <a:gd name="connsiteX73" fmla="*/ 1501440 w 2738307"/>
                <a:gd name="connsiteY73" fmla="*/ 63287 h 1696610"/>
                <a:gd name="connsiteX74" fmla="*/ 1363417 w 2738307"/>
                <a:gd name="connsiteY74" fmla="*/ 46034 h 1696610"/>
                <a:gd name="connsiteX75" fmla="*/ 1254149 w 2738307"/>
                <a:gd name="connsiteY75" fmla="*/ 34533 h 1696610"/>
                <a:gd name="connsiteX76" fmla="*/ 1164795 w 2738307"/>
                <a:gd name="connsiteY76" fmla="*/ 41170 h 1696610"/>
                <a:gd name="connsiteX77" fmla="*/ 1098874 w 2738307"/>
                <a:gd name="connsiteY77" fmla="*/ 92042 h 1696610"/>
                <a:gd name="connsiteX78" fmla="*/ 1070119 w 2738307"/>
                <a:gd name="connsiteY78" fmla="*/ 109295 h 1696610"/>
                <a:gd name="connsiteX79" fmla="*/ 995357 w 2738307"/>
                <a:gd name="connsiteY79" fmla="*/ 74789 h 1696610"/>
                <a:gd name="connsiteX80" fmla="*/ 909093 w 2738307"/>
                <a:gd name="connsiteY80" fmla="*/ 97793 h 1696610"/>
                <a:gd name="connsiteX81" fmla="*/ 811327 w 2738307"/>
                <a:gd name="connsiteY81" fmla="*/ 126548 h 1696610"/>
                <a:gd name="connsiteX82" fmla="*/ 730814 w 2738307"/>
                <a:gd name="connsiteY82" fmla="*/ 74789 h 1696610"/>
                <a:gd name="connsiteX83" fmla="*/ 719312 w 2738307"/>
                <a:gd name="connsiteY83" fmla="*/ 28782 h 1696610"/>
                <a:gd name="connsiteX84" fmla="*/ 644549 w 2738307"/>
                <a:gd name="connsiteY84" fmla="*/ 23031 h 1696610"/>
                <a:gd name="connsiteX85" fmla="*/ 604293 w 2738307"/>
                <a:gd name="connsiteY85" fmla="*/ 69038 h 1696610"/>
                <a:gd name="connsiteX86" fmla="*/ 512278 w 2738307"/>
                <a:gd name="connsiteY86" fmla="*/ 51785 h 1696610"/>
                <a:gd name="connsiteX87" fmla="*/ 437515 w 2738307"/>
                <a:gd name="connsiteY87" fmla="*/ 27 h 1696610"/>
                <a:gd name="connsiteX88" fmla="*/ 322497 w 2738307"/>
                <a:gd name="connsiteY88" fmla="*/ 46034 h 1696610"/>
                <a:gd name="connsiteX89" fmla="*/ 259236 w 2738307"/>
                <a:gd name="connsiteY89" fmla="*/ 138050 h 1696610"/>
                <a:gd name="connsiteX90" fmla="*/ 172972 w 2738307"/>
                <a:gd name="connsiteY90" fmla="*/ 143801 h 1696610"/>
                <a:gd name="connsiteX0" fmla="*/ 172972 w 2738307"/>
                <a:gd name="connsiteY0" fmla="*/ 143801 h 1696610"/>
                <a:gd name="connsiteX1" fmla="*/ 121214 w 2738307"/>
                <a:gd name="connsiteY1" fmla="*/ 155302 h 1696610"/>
                <a:gd name="connsiteX2" fmla="*/ 103961 w 2738307"/>
                <a:gd name="connsiteY2" fmla="*/ 241567 h 1696610"/>
                <a:gd name="connsiteX3" fmla="*/ 144217 w 2738307"/>
                <a:gd name="connsiteY3" fmla="*/ 350834 h 1696610"/>
                <a:gd name="connsiteX4" fmla="*/ 103961 w 2738307"/>
                <a:gd name="connsiteY4" fmla="*/ 448601 h 1696610"/>
                <a:gd name="connsiteX5" fmla="*/ 57953 w 2738307"/>
                <a:gd name="connsiteY5" fmla="*/ 408344 h 1696610"/>
                <a:gd name="connsiteX6" fmla="*/ 23448 w 2738307"/>
                <a:gd name="connsiteY6" fmla="*/ 419846 h 1696610"/>
                <a:gd name="connsiteX7" fmla="*/ 34949 w 2738307"/>
                <a:gd name="connsiteY7" fmla="*/ 500359 h 1696610"/>
                <a:gd name="connsiteX8" fmla="*/ 444 w 2738307"/>
                <a:gd name="connsiteY8" fmla="*/ 638382 h 1696610"/>
                <a:gd name="connsiteX9" fmla="*/ 63704 w 2738307"/>
                <a:gd name="connsiteY9" fmla="*/ 678638 h 1696610"/>
                <a:gd name="connsiteX10" fmla="*/ 167221 w 2738307"/>
                <a:gd name="connsiteY10" fmla="*/ 753401 h 1696610"/>
                <a:gd name="connsiteX11" fmla="*/ 213229 w 2738307"/>
                <a:gd name="connsiteY11" fmla="*/ 885672 h 1696610"/>
                <a:gd name="connsiteX12" fmla="*/ 339749 w 2738307"/>
                <a:gd name="connsiteY12" fmla="*/ 902925 h 1696610"/>
                <a:gd name="connsiteX13" fmla="*/ 385757 w 2738307"/>
                <a:gd name="connsiteY13" fmla="*/ 879921 h 1696610"/>
                <a:gd name="connsiteX14" fmla="*/ 437515 w 2738307"/>
                <a:gd name="connsiteY14" fmla="*/ 954684 h 1696610"/>
                <a:gd name="connsiteX15" fmla="*/ 535282 w 2738307"/>
                <a:gd name="connsiteY15" fmla="*/ 1035197 h 1696610"/>
                <a:gd name="connsiteX16" fmla="*/ 564036 w 2738307"/>
                <a:gd name="connsiteY16" fmla="*/ 1098457 h 1696610"/>
                <a:gd name="connsiteX17" fmla="*/ 650300 w 2738307"/>
                <a:gd name="connsiteY17" fmla="*/ 1104208 h 1696610"/>
                <a:gd name="connsiteX18" fmla="*/ 667553 w 2738307"/>
                <a:gd name="connsiteY18" fmla="*/ 1190472 h 1696610"/>
                <a:gd name="connsiteX19" fmla="*/ 753817 w 2738307"/>
                <a:gd name="connsiteY19" fmla="*/ 1242231 h 1696610"/>
                <a:gd name="connsiteX20" fmla="*/ 834331 w 2738307"/>
                <a:gd name="connsiteY20" fmla="*/ 1293989 h 1696610"/>
                <a:gd name="connsiteX21" fmla="*/ 891840 w 2738307"/>
                <a:gd name="connsiteY21" fmla="*/ 1374502 h 1696610"/>
                <a:gd name="connsiteX22" fmla="*/ 995357 w 2738307"/>
                <a:gd name="connsiteY22" fmla="*/ 1380253 h 1696610"/>
                <a:gd name="connsiteX23" fmla="*/ 1081621 w 2738307"/>
                <a:gd name="connsiteY23" fmla="*/ 1460767 h 1696610"/>
                <a:gd name="connsiteX24" fmla="*/ 1225395 w 2738307"/>
                <a:gd name="connsiteY24" fmla="*/ 1420510 h 1696610"/>
                <a:gd name="connsiteX25" fmla="*/ 1259900 w 2738307"/>
                <a:gd name="connsiteY25" fmla="*/ 1472268 h 1696610"/>
                <a:gd name="connsiteX26" fmla="*/ 1265651 w 2738307"/>
                <a:gd name="connsiteY26" fmla="*/ 1552782 h 1696610"/>
                <a:gd name="connsiteX27" fmla="*/ 1317410 w 2738307"/>
                <a:gd name="connsiteY27" fmla="*/ 1524027 h 1696610"/>
                <a:gd name="connsiteX28" fmla="*/ 1374919 w 2738307"/>
                <a:gd name="connsiteY28" fmla="*/ 1455016 h 1696610"/>
                <a:gd name="connsiteX29" fmla="*/ 1512942 w 2738307"/>
                <a:gd name="connsiteY29" fmla="*/ 1466517 h 1696610"/>
                <a:gd name="connsiteX30" fmla="*/ 1633712 w 2738307"/>
                <a:gd name="connsiteY30" fmla="*/ 1529778 h 1696610"/>
                <a:gd name="connsiteX31" fmla="*/ 1668217 w 2738307"/>
                <a:gd name="connsiteY31" fmla="*/ 1541280 h 1696610"/>
                <a:gd name="connsiteX32" fmla="*/ 1725727 w 2738307"/>
                <a:gd name="connsiteY32" fmla="*/ 1593038 h 1696610"/>
                <a:gd name="connsiteX33" fmla="*/ 1685470 w 2738307"/>
                <a:gd name="connsiteY33" fmla="*/ 1667801 h 1696610"/>
                <a:gd name="connsiteX34" fmla="*/ 1834995 w 2738307"/>
                <a:gd name="connsiteY34" fmla="*/ 1696555 h 1696610"/>
                <a:gd name="connsiteX35" fmla="*/ 2001772 w 2738307"/>
                <a:gd name="connsiteY35" fmla="*/ 1673551 h 1696610"/>
                <a:gd name="connsiteX36" fmla="*/ 2053531 w 2738307"/>
                <a:gd name="connsiteY36" fmla="*/ 1621793 h 1696610"/>
                <a:gd name="connsiteX37" fmla="*/ 2185802 w 2738307"/>
                <a:gd name="connsiteY37" fmla="*/ 1529778 h 1696610"/>
                <a:gd name="connsiteX38" fmla="*/ 2306572 w 2738307"/>
                <a:gd name="connsiteY38" fmla="*/ 1506774 h 1696610"/>
                <a:gd name="connsiteX39" fmla="*/ 2392836 w 2738307"/>
                <a:gd name="connsiteY39" fmla="*/ 1587287 h 1696610"/>
                <a:gd name="connsiteX40" fmla="*/ 2461848 w 2738307"/>
                <a:gd name="connsiteY40" fmla="*/ 1587287 h 1696610"/>
                <a:gd name="connsiteX41" fmla="*/ 2467599 w 2738307"/>
                <a:gd name="connsiteY41" fmla="*/ 1501023 h 1696610"/>
                <a:gd name="connsiteX42" fmla="*/ 2530859 w 2738307"/>
                <a:gd name="connsiteY42" fmla="*/ 1512525 h 1696610"/>
                <a:gd name="connsiteX43" fmla="*/ 2605621 w 2738307"/>
                <a:gd name="connsiteY43" fmla="*/ 1570034 h 1696610"/>
                <a:gd name="connsiteX44" fmla="*/ 2645878 w 2738307"/>
                <a:gd name="connsiteY44" fmla="*/ 1518276 h 1696610"/>
                <a:gd name="connsiteX45" fmla="*/ 2622874 w 2738307"/>
                <a:gd name="connsiteY45" fmla="*/ 1437763 h 1696610"/>
                <a:gd name="connsiteX46" fmla="*/ 2697636 w 2738307"/>
                <a:gd name="connsiteY46" fmla="*/ 1426261 h 1696610"/>
                <a:gd name="connsiteX47" fmla="*/ 2720640 w 2738307"/>
                <a:gd name="connsiteY47" fmla="*/ 1449265 h 1696610"/>
                <a:gd name="connsiteX48" fmla="*/ 2720640 w 2738307"/>
                <a:gd name="connsiteY48" fmla="*/ 1351499 h 1696610"/>
                <a:gd name="connsiteX49" fmla="*/ 2714889 w 2738307"/>
                <a:gd name="connsiteY49" fmla="*/ 1253733 h 1696610"/>
                <a:gd name="connsiteX50" fmla="*/ 2737893 w 2738307"/>
                <a:gd name="connsiteY50" fmla="*/ 1178970 h 1696610"/>
                <a:gd name="connsiteX51" fmla="*/ 2691885 w 2738307"/>
                <a:gd name="connsiteY51" fmla="*/ 1092706 h 1696610"/>
                <a:gd name="connsiteX52" fmla="*/ 2668882 w 2738307"/>
                <a:gd name="connsiteY52" fmla="*/ 1006442 h 1696610"/>
                <a:gd name="connsiteX53" fmla="*/ 2594119 w 2738307"/>
                <a:gd name="connsiteY53" fmla="*/ 925929 h 1696610"/>
                <a:gd name="connsiteX54" fmla="*/ 2536610 w 2738307"/>
                <a:gd name="connsiteY54" fmla="*/ 862668 h 1696610"/>
                <a:gd name="connsiteX55" fmla="*/ 2525108 w 2738307"/>
                <a:gd name="connsiteY55" fmla="*/ 851167 h 1696610"/>
                <a:gd name="connsiteX56" fmla="*/ 2473349 w 2738307"/>
                <a:gd name="connsiteY56" fmla="*/ 931680 h 1696610"/>
                <a:gd name="connsiteX57" fmla="*/ 2404338 w 2738307"/>
                <a:gd name="connsiteY57" fmla="*/ 960434 h 1696610"/>
                <a:gd name="connsiteX58" fmla="*/ 2369832 w 2738307"/>
                <a:gd name="connsiteY58" fmla="*/ 943182 h 1696610"/>
                <a:gd name="connsiteX59" fmla="*/ 2323825 w 2738307"/>
                <a:gd name="connsiteY59" fmla="*/ 971936 h 1696610"/>
                <a:gd name="connsiteX60" fmla="*/ 2266315 w 2738307"/>
                <a:gd name="connsiteY60" fmla="*/ 897174 h 1696610"/>
                <a:gd name="connsiteX61" fmla="*/ 2254355 w 2738307"/>
                <a:gd name="connsiteY61" fmla="*/ 816661 h 1696610"/>
                <a:gd name="connsiteX62" fmla="*/ 2088036 w 2738307"/>
                <a:gd name="connsiteY62" fmla="*/ 782155 h 1696610"/>
                <a:gd name="connsiteX63" fmla="*/ 1984519 w 2738307"/>
                <a:gd name="connsiteY63" fmla="*/ 782155 h 1696610"/>
                <a:gd name="connsiteX64" fmla="*/ 1920800 w 2738307"/>
                <a:gd name="connsiteY64" fmla="*/ 725533 h 1696610"/>
                <a:gd name="connsiteX65" fmla="*/ 1765983 w 2738307"/>
                <a:gd name="connsiteY65" fmla="*/ 672887 h 1696610"/>
                <a:gd name="connsiteX66" fmla="*/ 1742980 w 2738307"/>
                <a:gd name="connsiteY66" fmla="*/ 632631 h 1696610"/>
                <a:gd name="connsiteX67" fmla="*/ 1645214 w 2738307"/>
                <a:gd name="connsiteY67" fmla="*/ 615378 h 1696610"/>
                <a:gd name="connsiteX68" fmla="*/ 1558949 w 2738307"/>
                <a:gd name="connsiteY68" fmla="*/ 500359 h 1696610"/>
                <a:gd name="connsiteX69" fmla="*/ 1547448 w 2738307"/>
                <a:gd name="connsiteY69" fmla="*/ 339333 h 1696610"/>
                <a:gd name="connsiteX70" fmla="*/ 1589906 w 2738307"/>
                <a:gd name="connsiteY70" fmla="*/ 236703 h 1696610"/>
                <a:gd name="connsiteX71" fmla="*/ 1553199 w 2738307"/>
                <a:gd name="connsiteY71" fmla="*/ 178306 h 1696610"/>
                <a:gd name="connsiteX72" fmla="*/ 1541697 w 2738307"/>
                <a:gd name="connsiteY72" fmla="*/ 115046 h 1696610"/>
                <a:gd name="connsiteX73" fmla="*/ 1501440 w 2738307"/>
                <a:gd name="connsiteY73" fmla="*/ 63287 h 1696610"/>
                <a:gd name="connsiteX74" fmla="*/ 1363417 w 2738307"/>
                <a:gd name="connsiteY74" fmla="*/ 46034 h 1696610"/>
                <a:gd name="connsiteX75" fmla="*/ 1254149 w 2738307"/>
                <a:gd name="connsiteY75" fmla="*/ 34533 h 1696610"/>
                <a:gd name="connsiteX76" fmla="*/ 1164795 w 2738307"/>
                <a:gd name="connsiteY76" fmla="*/ 41170 h 1696610"/>
                <a:gd name="connsiteX77" fmla="*/ 1098874 w 2738307"/>
                <a:gd name="connsiteY77" fmla="*/ 92042 h 1696610"/>
                <a:gd name="connsiteX78" fmla="*/ 1070119 w 2738307"/>
                <a:gd name="connsiteY78" fmla="*/ 109295 h 1696610"/>
                <a:gd name="connsiteX79" fmla="*/ 995357 w 2738307"/>
                <a:gd name="connsiteY79" fmla="*/ 74789 h 1696610"/>
                <a:gd name="connsiteX80" fmla="*/ 909093 w 2738307"/>
                <a:gd name="connsiteY80" fmla="*/ 97793 h 1696610"/>
                <a:gd name="connsiteX81" fmla="*/ 811327 w 2738307"/>
                <a:gd name="connsiteY81" fmla="*/ 126548 h 1696610"/>
                <a:gd name="connsiteX82" fmla="*/ 730814 w 2738307"/>
                <a:gd name="connsiteY82" fmla="*/ 74789 h 1696610"/>
                <a:gd name="connsiteX83" fmla="*/ 719312 w 2738307"/>
                <a:gd name="connsiteY83" fmla="*/ 28782 h 1696610"/>
                <a:gd name="connsiteX84" fmla="*/ 644549 w 2738307"/>
                <a:gd name="connsiteY84" fmla="*/ 23031 h 1696610"/>
                <a:gd name="connsiteX85" fmla="*/ 604293 w 2738307"/>
                <a:gd name="connsiteY85" fmla="*/ 69038 h 1696610"/>
                <a:gd name="connsiteX86" fmla="*/ 512278 w 2738307"/>
                <a:gd name="connsiteY86" fmla="*/ 51785 h 1696610"/>
                <a:gd name="connsiteX87" fmla="*/ 437515 w 2738307"/>
                <a:gd name="connsiteY87" fmla="*/ 27 h 1696610"/>
                <a:gd name="connsiteX88" fmla="*/ 322497 w 2738307"/>
                <a:gd name="connsiteY88" fmla="*/ 46034 h 1696610"/>
                <a:gd name="connsiteX89" fmla="*/ 259236 w 2738307"/>
                <a:gd name="connsiteY89" fmla="*/ 138050 h 1696610"/>
                <a:gd name="connsiteX90" fmla="*/ 172972 w 2738307"/>
                <a:gd name="connsiteY90" fmla="*/ 143801 h 1696610"/>
                <a:gd name="connsiteX0" fmla="*/ 172972 w 2738307"/>
                <a:gd name="connsiteY0" fmla="*/ 143801 h 1696610"/>
                <a:gd name="connsiteX1" fmla="*/ 121214 w 2738307"/>
                <a:gd name="connsiteY1" fmla="*/ 155302 h 1696610"/>
                <a:gd name="connsiteX2" fmla="*/ 103961 w 2738307"/>
                <a:gd name="connsiteY2" fmla="*/ 241567 h 1696610"/>
                <a:gd name="connsiteX3" fmla="*/ 144217 w 2738307"/>
                <a:gd name="connsiteY3" fmla="*/ 350834 h 1696610"/>
                <a:gd name="connsiteX4" fmla="*/ 103961 w 2738307"/>
                <a:gd name="connsiteY4" fmla="*/ 448601 h 1696610"/>
                <a:gd name="connsiteX5" fmla="*/ 57953 w 2738307"/>
                <a:gd name="connsiteY5" fmla="*/ 408344 h 1696610"/>
                <a:gd name="connsiteX6" fmla="*/ 23448 w 2738307"/>
                <a:gd name="connsiteY6" fmla="*/ 419846 h 1696610"/>
                <a:gd name="connsiteX7" fmla="*/ 34949 w 2738307"/>
                <a:gd name="connsiteY7" fmla="*/ 500359 h 1696610"/>
                <a:gd name="connsiteX8" fmla="*/ 444 w 2738307"/>
                <a:gd name="connsiteY8" fmla="*/ 638382 h 1696610"/>
                <a:gd name="connsiteX9" fmla="*/ 63704 w 2738307"/>
                <a:gd name="connsiteY9" fmla="*/ 678638 h 1696610"/>
                <a:gd name="connsiteX10" fmla="*/ 167221 w 2738307"/>
                <a:gd name="connsiteY10" fmla="*/ 753401 h 1696610"/>
                <a:gd name="connsiteX11" fmla="*/ 213229 w 2738307"/>
                <a:gd name="connsiteY11" fmla="*/ 885672 h 1696610"/>
                <a:gd name="connsiteX12" fmla="*/ 339749 w 2738307"/>
                <a:gd name="connsiteY12" fmla="*/ 902925 h 1696610"/>
                <a:gd name="connsiteX13" fmla="*/ 385757 w 2738307"/>
                <a:gd name="connsiteY13" fmla="*/ 879921 h 1696610"/>
                <a:gd name="connsiteX14" fmla="*/ 437515 w 2738307"/>
                <a:gd name="connsiteY14" fmla="*/ 954684 h 1696610"/>
                <a:gd name="connsiteX15" fmla="*/ 535282 w 2738307"/>
                <a:gd name="connsiteY15" fmla="*/ 1035197 h 1696610"/>
                <a:gd name="connsiteX16" fmla="*/ 564036 w 2738307"/>
                <a:gd name="connsiteY16" fmla="*/ 1098457 h 1696610"/>
                <a:gd name="connsiteX17" fmla="*/ 650300 w 2738307"/>
                <a:gd name="connsiteY17" fmla="*/ 1104208 h 1696610"/>
                <a:gd name="connsiteX18" fmla="*/ 667553 w 2738307"/>
                <a:gd name="connsiteY18" fmla="*/ 1190472 h 1696610"/>
                <a:gd name="connsiteX19" fmla="*/ 753817 w 2738307"/>
                <a:gd name="connsiteY19" fmla="*/ 1242231 h 1696610"/>
                <a:gd name="connsiteX20" fmla="*/ 834331 w 2738307"/>
                <a:gd name="connsiteY20" fmla="*/ 1293989 h 1696610"/>
                <a:gd name="connsiteX21" fmla="*/ 891840 w 2738307"/>
                <a:gd name="connsiteY21" fmla="*/ 1374502 h 1696610"/>
                <a:gd name="connsiteX22" fmla="*/ 995357 w 2738307"/>
                <a:gd name="connsiteY22" fmla="*/ 1380253 h 1696610"/>
                <a:gd name="connsiteX23" fmla="*/ 1081621 w 2738307"/>
                <a:gd name="connsiteY23" fmla="*/ 1460767 h 1696610"/>
                <a:gd name="connsiteX24" fmla="*/ 1225395 w 2738307"/>
                <a:gd name="connsiteY24" fmla="*/ 1420510 h 1696610"/>
                <a:gd name="connsiteX25" fmla="*/ 1259900 w 2738307"/>
                <a:gd name="connsiteY25" fmla="*/ 1472268 h 1696610"/>
                <a:gd name="connsiteX26" fmla="*/ 1265651 w 2738307"/>
                <a:gd name="connsiteY26" fmla="*/ 1552782 h 1696610"/>
                <a:gd name="connsiteX27" fmla="*/ 1317410 w 2738307"/>
                <a:gd name="connsiteY27" fmla="*/ 1524027 h 1696610"/>
                <a:gd name="connsiteX28" fmla="*/ 1374919 w 2738307"/>
                <a:gd name="connsiteY28" fmla="*/ 1455016 h 1696610"/>
                <a:gd name="connsiteX29" fmla="*/ 1512942 w 2738307"/>
                <a:gd name="connsiteY29" fmla="*/ 1466517 h 1696610"/>
                <a:gd name="connsiteX30" fmla="*/ 1633712 w 2738307"/>
                <a:gd name="connsiteY30" fmla="*/ 1529778 h 1696610"/>
                <a:gd name="connsiteX31" fmla="*/ 1668217 w 2738307"/>
                <a:gd name="connsiteY31" fmla="*/ 1541280 h 1696610"/>
                <a:gd name="connsiteX32" fmla="*/ 1725727 w 2738307"/>
                <a:gd name="connsiteY32" fmla="*/ 1593038 h 1696610"/>
                <a:gd name="connsiteX33" fmla="*/ 1685470 w 2738307"/>
                <a:gd name="connsiteY33" fmla="*/ 1667801 h 1696610"/>
                <a:gd name="connsiteX34" fmla="*/ 1834995 w 2738307"/>
                <a:gd name="connsiteY34" fmla="*/ 1696555 h 1696610"/>
                <a:gd name="connsiteX35" fmla="*/ 2001772 w 2738307"/>
                <a:gd name="connsiteY35" fmla="*/ 1673551 h 1696610"/>
                <a:gd name="connsiteX36" fmla="*/ 2053531 w 2738307"/>
                <a:gd name="connsiteY36" fmla="*/ 1621793 h 1696610"/>
                <a:gd name="connsiteX37" fmla="*/ 2185802 w 2738307"/>
                <a:gd name="connsiteY37" fmla="*/ 1529778 h 1696610"/>
                <a:gd name="connsiteX38" fmla="*/ 2306572 w 2738307"/>
                <a:gd name="connsiteY38" fmla="*/ 1506774 h 1696610"/>
                <a:gd name="connsiteX39" fmla="*/ 2392836 w 2738307"/>
                <a:gd name="connsiteY39" fmla="*/ 1587287 h 1696610"/>
                <a:gd name="connsiteX40" fmla="*/ 2461848 w 2738307"/>
                <a:gd name="connsiteY40" fmla="*/ 1587287 h 1696610"/>
                <a:gd name="connsiteX41" fmla="*/ 2467599 w 2738307"/>
                <a:gd name="connsiteY41" fmla="*/ 1501023 h 1696610"/>
                <a:gd name="connsiteX42" fmla="*/ 2530859 w 2738307"/>
                <a:gd name="connsiteY42" fmla="*/ 1512525 h 1696610"/>
                <a:gd name="connsiteX43" fmla="*/ 2605621 w 2738307"/>
                <a:gd name="connsiteY43" fmla="*/ 1570034 h 1696610"/>
                <a:gd name="connsiteX44" fmla="*/ 2645878 w 2738307"/>
                <a:gd name="connsiteY44" fmla="*/ 1518276 h 1696610"/>
                <a:gd name="connsiteX45" fmla="*/ 2622874 w 2738307"/>
                <a:gd name="connsiteY45" fmla="*/ 1437763 h 1696610"/>
                <a:gd name="connsiteX46" fmla="*/ 2697636 w 2738307"/>
                <a:gd name="connsiteY46" fmla="*/ 1426261 h 1696610"/>
                <a:gd name="connsiteX47" fmla="*/ 2720640 w 2738307"/>
                <a:gd name="connsiteY47" fmla="*/ 1449265 h 1696610"/>
                <a:gd name="connsiteX48" fmla="*/ 2720640 w 2738307"/>
                <a:gd name="connsiteY48" fmla="*/ 1351499 h 1696610"/>
                <a:gd name="connsiteX49" fmla="*/ 2714889 w 2738307"/>
                <a:gd name="connsiteY49" fmla="*/ 1253733 h 1696610"/>
                <a:gd name="connsiteX50" fmla="*/ 2737893 w 2738307"/>
                <a:gd name="connsiteY50" fmla="*/ 1178970 h 1696610"/>
                <a:gd name="connsiteX51" fmla="*/ 2691885 w 2738307"/>
                <a:gd name="connsiteY51" fmla="*/ 1092706 h 1696610"/>
                <a:gd name="connsiteX52" fmla="*/ 2668882 w 2738307"/>
                <a:gd name="connsiteY52" fmla="*/ 1006442 h 1696610"/>
                <a:gd name="connsiteX53" fmla="*/ 2594119 w 2738307"/>
                <a:gd name="connsiteY53" fmla="*/ 925929 h 1696610"/>
                <a:gd name="connsiteX54" fmla="*/ 2536610 w 2738307"/>
                <a:gd name="connsiteY54" fmla="*/ 862668 h 1696610"/>
                <a:gd name="connsiteX55" fmla="*/ 2525108 w 2738307"/>
                <a:gd name="connsiteY55" fmla="*/ 851167 h 1696610"/>
                <a:gd name="connsiteX56" fmla="*/ 2473349 w 2738307"/>
                <a:gd name="connsiteY56" fmla="*/ 931680 h 1696610"/>
                <a:gd name="connsiteX57" fmla="*/ 2418929 w 2738307"/>
                <a:gd name="connsiteY57" fmla="*/ 931251 h 1696610"/>
                <a:gd name="connsiteX58" fmla="*/ 2369832 w 2738307"/>
                <a:gd name="connsiteY58" fmla="*/ 943182 h 1696610"/>
                <a:gd name="connsiteX59" fmla="*/ 2323825 w 2738307"/>
                <a:gd name="connsiteY59" fmla="*/ 971936 h 1696610"/>
                <a:gd name="connsiteX60" fmla="*/ 2266315 w 2738307"/>
                <a:gd name="connsiteY60" fmla="*/ 897174 h 1696610"/>
                <a:gd name="connsiteX61" fmla="*/ 2254355 w 2738307"/>
                <a:gd name="connsiteY61" fmla="*/ 816661 h 1696610"/>
                <a:gd name="connsiteX62" fmla="*/ 2088036 w 2738307"/>
                <a:gd name="connsiteY62" fmla="*/ 782155 h 1696610"/>
                <a:gd name="connsiteX63" fmla="*/ 1984519 w 2738307"/>
                <a:gd name="connsiteY63" fmla="*/ 782155 h 1696610"/>
                <a:gd name="connsiteX64" fmla="*/ 1920800 w 2738307"/>
                <a:gd name="connsiteY64" fmla="*/ 725533 h 1696610"/>
                <a:gd name="connsiteX65" fmla="*/ 1765983 w 2738307"/>
                <a:gd name="connsiteY65" fmla="*/ 672887 h 1696610"/>
                <a:gd name="connsiteX66" fmla="*/ 1742980 w 2738307"/>
                <a:gd name="connsiteY66" fmla="*/ 632631 h 1696610"/>
                <a:gd name="connsiteX67" fmla="*/ 1645214 w 2738307"/>
                <a:gd name="connsiteY67" fmla="*/ 615378 h 1696610"/>
                <a:gd name="connsiteX68" fmla="*/ 1558949 w 2738307"/>
                <a:gd name="connsiteY68" fmla="*/ 500359 h 1696610"/>
                <a:gd name="connsiteX69" fmla="*/ 1547448 w 2738307"/>
                <a:gd name="connsiteY69" fmla="*/ 339333 h 1696610"/>
                <a:gd name="connsiteX70" fmla="*/ 1589906 w 2738307"/>
                <a:gd name="connsiteY70" fmla="*/ 236703 h 1696610"/>
                <a:gd name="connsiteX71" fmla="*/ 1553199 w 2738307"/>
                <a:gd name="connsiteY71" fmla="*/ 178306 h 1696610"/>
                <a:gd name="connsiteX72" fmla="*/ 1541697 w 2738307"/>
                <a:gd name="connsiteY72" fmla="*/ 115046 h 1696610"/>
                <a:gd name="connsiteX73" fmla="*/ 1501440 w 2738307"/>
                <a:gd name="connsiteY73" fmla="*/ 63287 h 1696610"/>
                <a:gd name="connsiteX74" fmla="*/ 1363417 w 2738307"/>
                <a:gd name="connsiteY74" fmla="*/ 46034 h 1696610"/>
                <a:gd name="connsiteX75" fmla="*/ 1254149 w 2738307"/>
                <a:gd name="connsiteY75" fmla="*/ 34533 h 1696610"/>
                <a:gd name="connsiteX76" fmla="*/ 1164795 w 2738307"/>
                <a:gd name="connsiteY76" fmla="*/ 41170 h 1696610"/>
                <a:gd name="connsiteX77" fmla="*/ 1098874 w 2738307"/>
                <a:gd name="connsiteY77" fmla="*/ 92042 h 1696610"/>
                <a:gd name="connsiteX78" fmla="*/ 1070119 w 2738307"/>
                <a:gd name="connsiteY78" fmla="*/ 109295 h 1696610"/>
                <a:gd name="connsiteX79" fmla="*/ 995357 w 2738307"/>
                <a:gd name="connsiteY79" fmla="*/ 74789 h 1696610"/>
                <a:gd name="connsiteX80" fmla="*/ 909093 w 2738307"/>
                <a:gd name="connsiteY80" fmla="*/ 97793 h 1696610"/>
                <a:gd name="connsiteX81" fmla="*/ 811327 w 2738307"/>
                <a:gd name="connsiteY81" fmla="*/ 126548 h 1696610"/>
                <a:gd name="connsiteX82" fmla="*/ 730814 w 2738307"/>
                <a:gd name="connsiteY82" fmla="*/ 74789 h 1696610"/>
                <a:gd name="connsiteX83" fmla="*/ 719312 w 2738307"/>
                <a:gd name="connsiteY83" fmla="*/ 28782 h 1696610"/>
                <a:gd name="connsiteX84" fmla="*/ 644549 w 2738307"/>
                <a:gd name="connsiteY84" fmla="*/ 23031 h 1696610"/>
                <a:gd name="connsiteX85" fmla="*/ 604293 w 2738307"/>
                <a:gd name="connsiteY85" fmla="*/ 69038 h 1696610"/>
                <a:gd name="connsiteX86" fmla="*/ 512278 w 2738307"/>
                <a:gd name="connsiteY86" fmla="*/ 51785 h 1696610"/>
                <a:gd name="connsiteX87" fmla="*/ 437515 w 2738307"/>
                <a:gd name="connsiteY87" fmla="*/ 27 h 1696610"/>
                <a:gd name="connsiteX88" fmla="*/ 322497 w 2738307"/>
                <a:gd name="connsiteY88" fmla="*/ 46034 h 1696610"/>
                <a:gd name="connsiteX89" fmla="*/ 259236 w 2738307"/>
                <a:gd name="connsiteY89" fmla="*/ 138050 h 1696610"/>
                <a:gd name="connsiteX90" fmla="*/ 172972 w 2738307"/>
                <a:gd name="connsiteY90" fmla="*/ 143801 h 1696610"/>
                <a:gd name="connsiteX0" fmla="*/ 172972 w 2738307"/>
                <a:gd name="connsiteY0" fmla="*/ 143801 h 1696610"/>
                <a:gd name="connsiteX1" fmla="*/ 121214 w 2738307"/>
                <a:gd name="connsiteY1" fmla="*/ 155302 h 1696610"/>
                <a:gd name="connsiteX2" fmla="*/ 103961 w 2738307"/>
                <a:gd name="connsiteY2" fmla="*/ 241567 h 1696610"/>
                <a:gd name="connsiteX3" fmla="*/ 144217 w 2738307"/>
                <a:gd name="connsiteY3" fmla="*/ 350834 h 1696610"/>
                <a:gd name="connsiteX4" fmla="*/ 103961 w 2738307"/>
                <a:gd name="connsiteY4" fmla="*/ 448601 h 1696610"/>
                <a:gd name="connsiteX5" fmla="*/ 57953 w 2738307"/>
                <a:gd name="connsiteY5" fmla="*/ 408344 h 1696610"/>
                <a:gd name="connsiteX6" fmla="*/ 23448 w 2738307"/>
                <a:gd name="connsiteY6" fmla="*/ 419846 h 1696610"/>
                <a:gd name="connsiteX7" fmla="*/ 34949 w 2738307"/>
                <a:gd name="connsiteY7" fmla="*/ 500359 h 1696610"/>
                <a:gd name="connsiteX8" fmla="*/ 444 w 2738307"/>
                <a:gd name="connsiteY8" fmla="*/ 638382 h 1696610"/>
                <a:gd name="connsiteX9" fmla="*/ 63704 w 2738307"/>
                <a:gd name="connsiteY9" fmla="*/ 678638 h 1696610"/>
                <a:gd name="connsiteX10" fmla="*/ 167221 w 2738307"/>
                <a:gd name="connsiteY10" fmla="*/ 753401 h 1696610"/>
                <a:gd name="connsiteX11" fmla="*/ 213229 w 2738307"/>
                <a:gd name="connsiteY11" fmla="*/ 885672 h 1696610"/>
                <a:gd name="connsiteX12" fmla="*/ 339749 w 2738307"/>
                <a:gd name="connsiteY12" fmla="*/ 902925 h 1696610"/>
                <a:gd name="connsiteX13" fmla="*/ 385757 w 2738307"/>
                <a:gd name="connsiteY13" fmla="*/ 879921 h 1696610"/>
                <a:gd name="connsiteX14" fmla="*/ 437515 w 2738307"/>
                <a:gd name="connsiteY14" fmla="*/ 954684 h 1696610"/>
                <a:gd name="connsiteX15" fmla="*/ 535282 w 2738307"/>
                <a:gd name="connsiteY15" fmla="*/ 1035197 h 1696610"/>
                <a:gd name="connsiteX16" fmla="*/ 564036 w 2738307"/>
                <a:gd name="connsiteY16" fmla="*/ 1098457 h 1696610"/>
                <a:gd name="connsiteX17" fmla="*/ 650300 w 2738307"/>
                <a:gd name="connsiteY17" fmla="*/ 1104208 h 1696610"/>
                <a:gd name="connsiteX18" fmla="*/ 667553 w 2738307"/>
                <a:gd name="connsiteY18" fmla="*/ 1190472 h 1696610"/>
                <a:gd name="connsiteX19" fmla="*/ 753817 w 2738307"/>
                <a:gd name="connsiteY19" fmla="*/ 1242231 h 1696610"/>
                <a:gd name="connsiteX20" fmla="*/ 834331 w 2738307"/>
                <a:gd name="connsiteY20" fmla="*/ 1293989 h 1696610"/>
                <a:gd name="connsiteX21" fmla="*/ 891840 w 2738307"/>
                <a:gd name="connsiteY21" fmla="*/ 1374502 h 1696610"/>
                <a:gd name="connsiteX22" fmla="*/ 995357 w 2738307"/>
                <a:gd name="connsiteY22" fmla="*/ 1380253 h 1696610"/>
                <a:gd name="connsiteX23" fmla="*/ 1081621 w 2738307"/>
                <a:gd name="connsiteY23" fmla="*/ 1460767 h 1696610"/>
                <a:gd name="connsiteX24" fmla="*/ 1225395 w 2738307"/>
                <a:gd name="connsiteY24" fmla="*/ 1420510 h 1696610"/>
                <a:gd name="connsiteX25" fmla="*/ 1259900 w 2738307"/>
                <a:gd name="connsiteY25" fmla="*/ 1472268 h 1696610"/>
                <a:gd name="connsiteX26" fmla="*/ 1265651 w 2738307"/>
                <a:gd name="connsiteY26" fmla="*/ 1552782 h 1696610"/>
                <a:gd name="connsiteX27" fmla="*/ 1317410 w 2738307"/>
                <a:gd name="connsiteY27" fmla="*/ 1524027 h 1696610"/>
                <a:gd name="connsiteX28" fmla="*/ 1374919 w 2738307"/>
                <a:gd name="connsiteY28" fmla="*/ 1455016 h 1696610"/>
                <a:gd name="connsiteX29" fmla="*/ 1512942 w 2738307"/>
                <a:gd name="connsiteY29" fmla="*/ 1466517 h 1696610"/>
                <a:gd name="connsiteX30" fmla="*/ 1633712 w 2738307"/>
                <a:gd name="connsiteY30" fmla="*/ 1529778 h 1696610"/>
                <a:gd name="connsiteX31" fmla="*/ 1668217 w 2738307"/>
                <a:gd name="connsiteY31" fmla="*/ 1541280 h 1696610"/>
                <a:gd name="connsiteX32" fmla="*/ 1725727 w 2738307"/>
                <a:gd name="connsiteY32" fmla="*/ 1593038 h 1696610"/>
                <a:gd name="connsiteX33" fmla="*/ 1685470 w 2738307"/>
                <a:gd name="connsiteY33" fmla="*/ 1667801 h 1696610"/>
                <a:gd name="connsiteX34" fmla="*/ 1834995 w 2738307"/>
                <a:gd name="connsiteY34" fmla="*/ 1696555 h 1696610"/>
                <a:gd name="connsiteX35" fmla="*/ 2001772 w 2738307"/>
                <a:gd name="connsiteY35" fmla="*/ 1673551 h 1696610"/>
                <a:gd name="connsiteX36" fmla="*/ 2053531 w 2738307"/>
                <a:gd name="connsiteY36" fmla="*/ 1621793 h 1696610"/>
                <a:gd name="connsiteX37" fmla="*/ 2185802 w 2738307"/>
                <a:gd name="connsiteY37" fmla="*/ 1529778 h 1696610"/>
                <a:gd name="connsiteX38" fmla="*/ 2306572 w 2738307"/>
                <a:gd name="connsiteY38" fmla="*/ 1506774 h 1696610"/>
                <a:gd name="connsiteX39" fmla="*/ 2392836 w 2738307"/>
                <a:gd name="connsiteY39" fmla="*/ 1587287 h 1696610"/>
                <a:gd name="connsiteX40" fmla="*/ 2461848 w 2738307"/>
                <a:gd name="connsiteY40" fmla="*/ 1587287 h 1696610"/>
                <a:gd name="connsiteX41" fmla="*/ 2467599 w 2738307"/>
                <a:gd name="connsiteY41" fmla="*/ 1501023 h 1696610"/>
                <a:gd name="connsiteX42" fmla="*/ 2530859 w 2738307"/>
                <a:gd name="connsiteY42" fmla="*/ 1512525 h 1696610"/>
                <a:gd name="connsiteX43" fmla="*/ 2605621 w 2738307"/>
                <a:gd name="connsiteY43" fmla="*/ 1570034 h 1696610"/>
                <a:gd name="connsiteX44" fmla="*/ 2645878 w 2738307"/>
                <a:gd name="connsiteY44" fmla="*/ 1518276 h 1696610"/>
                <a:gd name="connsiteX45" fmla="*/ 2622874 w 2738307"/>
                <a:gd name="connsiteY45" fmla="*/ 1437763 h 1696610"/>
                <a:gd name="connsiteX46" fmla="*/ 2697636 w 2738307"/>
                <a:gd name="connsiteY46" fmla="*/ 1426261 h 1696610"/>
                <a:gd name="connsiteX47" fmla="*/ 2720640 w 2738307"/>
                <a:gd name="connsiteY47" fmla="*/ 1449265 h 1696610"/>
                <a:gd name="connsiteX48" fmla="*/ 2720640 w 2738307"/>
                <a:gd name="connsiteY48" fmla="*/ 1351499 h 1696610"/>
                <a:gd name="connsiteX49" fmla="*/ 2714889 w 2738307"/>
                <a:gd name="connsiteY49" fmla="*/ 1253733 h 1696610"/>
                <a:gd name="connsiteX50" fmla="*/ 2737893 w 2738307"/>
                <a:gd name="connsiteY50" fmla="*/ 1178970 h 1696610"/>
                <a:gd name="connsiteX51" fmla="*/ 2691885 w 2738307"/>
                <a:gd name="connsiteY51" fmla="*/ 1092706 h 1696610"/>
                <a:gd name="connsiteX52" fmla="*/ 2668882 w 2738307"/>
                <a:gd name="connsiteY52" fmla="*/ 1006442 h 1696610"/>
                <a:gd name="connsiteX53" fmla="*/ 2594119 w 2738307"/>
                <a:gd name="connsiteY53" fmla="*/ 925929 h 1696610"/>
                <a:gd name="connsiteX54" fmla="*/ 2536610 w 2738307"/>
                <a:gd name="connsiteY54" fmla="*/ 862668 h 1696610"/>
                <a:gd name="connsiteX55" fmla="*/ 2525108 w 2738307"/>
                <a:gd name="connsiteY55" fmla="*/ 851167 h 1696610"/>
                <a:gd name="connsiteX56" fmla="*/ 2473349 w 2738307"/>
                <a:gd name="connsiteY56" fmla="*/ 931680 h 1696610"/>
                <a:gd name="connsiteX57" fmla="*/ 2418929 w 2738307"/>
                <a:gd name="connsiteY57" fmla="*/ 931251 h 1696610"/>
                <a:gd name="connsiteX58" fmla="*/ 2369832 w 2738307"/>
                <a:gd name="connsiteY58" fmla="*/ 943182 h 1696610"/>
                <a:gd name="connsiteX59" fmla="*/ 2328688 w 2738307"/>
                <a:gd name="connsiteY59" fmla="*/ 957345 h 1696610"/>
                <a:gd name="connsiteX60" fmla="*/ 2266315 w 2738307"/>
                <a:gd name="connsiteY60" fmla="*/ 897174 h 1696610"/>
                <a:gd name="connsiteX61" fmla="*/ 2254355 w 2738307"/>
                <a:gd name="connsiteY61" fmla="*/ 816661 h 1696610"/>
                <a:gd name="connsiteX62" fmla="*/ 2088036 w 2738307"/>
                <a:gd name="connsiteY62" fmla="*/ 782155 h 1696610"/>
                <a:gd name="connsiteX63" fmla="*/ 1984519 w 2738307"/>
                <a:gd name="connsiteY63" fmla="*/ 782155 h 1696610"/>
                <a:gd name="connsiteX64" fmla="*/ 1920800 w 2738307"/>
                <a:gd name="connsiteY64" fmla="*/ 725533 h 1696610"/>
                <a:gd name="connsiteX65" fmla="*/ 1765983 w 2738307"/>
                <a:gd name="connsiteY65" fmla="*/ 672887 h 1696610"/>
                <a:gd name="connsiteX66" fmla="*/ 1742980 w 2738307"/>
                <a:gd name="connsiteY66" fmla="*/ 632631 h 1696610"/>
                <a:gd name="connsiteX67" fmla="*/ 1645214 w 2738307"/>
                <a:gd name="connsiteY67" fmla="*/ 615378 h 1696610"/>
                <a:gd name="connsiteX68" fmla="*/ 1558949 w 2738307"/>
                <a:gd name="connsiteY68" fmla="*/ 500359 h 1696610"/>
                <a:gd name="connsiteX69" fmla="*/ 1547448 w 2738307"/>
                <a:gd name="connsiteY69" fmla="*/ 339333 h 1696610"/>
                <a:gd name="connsiteX70" fmla="*/ 1589906 w 2738307"/>
                <a:gd name="connsiteY70" fmla="*/ 236703 h 1696610"/>
                <a:gd name="connsiteX71" fmla="*/ 1553199 w 2738307"/>
                <a:gd name="connsiteY71" fmla="*/ 178306 h 1696610"/>
                <a:gd name="connsiteX72" fmla="*/ 1541697 w 2738307"/>
                <a:gd name="connsiteY72" fmla="*/ 115046 h 1696610"/>
                <a:gd name="connsiteX73" fmla="*/ 1501440 w 2738307"/>
                <a:gd name="connsiteY73" fmla="*/ 63287 h 1696610"/>
                <a:gd name="connsiteX74" fmla="*/ 1363417 w 2738307"/>
                <a:gd name="connsiteY74" fmla="*/ 46034 h 1696610"/>
                <a:gd name="connsiteX75" fmla="*/ 1254149 w 2738307"/>
                <a:gd name="connsiteY75" fmla="*/ 34533 h 1696610"/>
                <a:gd name="connsiteX76" fmla="*/ 1164795 w 2738307"/>
                <a:gd name="connsiteY76" fmla="*/ 41170 h 1696610"/>
                <a:gd name="connsiteX77" fmla="*/ 1098874 w 2738307"/>
                <a:gd name="connsiteY77" fmla="*/ 92042 h 1696610"/>
                <a:gd name="connsiteX78" fmla="*/ 1070119 w 2738307"/>
                <a:gd name="connsiteY78" fmla="*/ 109295 h 1696610"/>
                <a:gd name="connsiteX79" fmla="*/ 995357 w 2738307"/>
                <a:gd name="connsiteY79" fmla="*/ 74789 h 1696610"/>
                <a:gd name="connsiteX80" fmla="*/ 909093 w 2738307"/>
                <a:gd name="connsiteY80" fmla="*/ 97793 h 1696610"/>
                <a:gd name="connsiteX81" fmla="*/ 811327 w 2738307"/>
                <a:gd name="connsiteY81" fmla="*/ 126548 h 1696610"/>
                <a:gd name="connsiteX82" fmla="*/ 730814 w 2738307"/>
                <a:gd name="connsiteY82" fmla="*/ 74789 h 1696610"/>
                <a:gd name="connsiteX83" fmla="*/ 719312 w 2738307"/>
                <a:gd name="connsiteY83" fmla="*/ 28782 h 1696610"/>
                <a:gd name="connsiteX84" fmla="*/ 644549 w 2738307"/>
                <a:gd name="connsiteY84" fmla="*/ 23031 h 1696610"/>
                <a:gd name="connsiteX85" fmla="*/ 604293 w 2738307"/>
                <a:gd name="connsiteY85" fmla="*/ 69038 h 1696610"/>
                <a:gd name="connsiteX86" fmla="*/ 512278 w 2738307"/>
                <a:gd name="connsiteY86" fmla="*/ 51785 h 1696610"/>
                <a:gd name="connsiteX87" fmla="*/ 437515 w 2738307"/>
                <a:gd name="connsiteY87" fmla="*/ 27 h 1696610"/>
                <a:gd name="connsiteX88" fmla="*/ 322497 w 2738307"/>
                <a:gd name="connsiteY88" fmla="*/ 46034 h 1696610"/>
                <a:gd name="connsiteX89" fmla="*/ 259236 w 2738307"/>
                <a:gd name="connsiteY89" fmla="*/ 138050 h 1696610"/>
                <a:gd name="connsiteX90" fmla="*/ 172972 w 2738307"/>
                <a:gd name="connsiteY90" fmla="*/ 143801 h 1696610"/>
                <a:gd name="connsiteX0" fmla="*/ 172972 w 2738065"/>
                <a:gd name="connsiteY0" fmla="*/ 143801 h 1696610"/>
                <a:gd name="connsiteX1" fmla="*/ 121214 w 2738065"/>
                <a:gd name="connsiteY1" fmla="*/ 155302 h 1696610"/>
                <a:gd name="connsiteX2" fmla="*/ 103961 w 2738065"/>
                <a:gd name="connsiteY2" fmla="*/ 241567 h 1696610"/>
                <a:gd name="connsiteX3" fmla="*/ 144217 w 2738065"/>
                <a:gd name="connsiteY3" fmla="*/ 350834 h 1696610"/>
                <a:gd name="connsiteX4" fmla="*/ 103961 w 2738065"/>
                <a:gd name="connsiteY4" fmla="*/ 448601 h 1696610"/>
                <a:gd name="connsiteX5" fmla="*/ 57953 w 2738065"/>
                <a:gd name="connsiteY5" fmla="*/ 408344 h 1696610"/>
                <a:gd name="connsiteX6" fmla="*/ 23448 w 2738065"/>
                <a:gd name="connsiteY6" fmla="*/ 419846 h 1696610"/>
                <a:gd name="connsiteX7" fmla="*/ 34949 w 2738065"/>
                <a:gd name="connsiteY7" fmla="*/ 500359 h 1696610"/>
                <a:gd name="connsiteX8" fmla="*/ 444 w 2738065"/>
                <a:gd name="connsiteY8" fmla="*/ 638382 h 1696610"/>
                <a:gd name="connsiteX9" fmla="*/ 63704 w 2738065"/>
                <a:gd name="connsiteY9" fmla="*/ 678638 h 1696610"/>
                <a:gd name="connsiteX10" fmla="*/ 167221 w 2738065"/>
                <a:gd name="connsiteY10" fmla="*/ 753401 h 1696610"/>
                <a:gd name="connsiteX11" fmla="*/ 213229 w 2738065"/>
                <a:gd name="connsiteY11" fmla="*/ 885672 h 1696610"/>
                <a:gd name="connsiteX12" fmla="*/ 339749 w 2738065"/>
                <a:gd name="connsiteY12" fmla="*/ 902925 h 1696610"/>
                <a:gd name="connsiteX13" fmla="*/ 385757 w 2738065"/>
                <a:gd name="connsiteY13" fmla="*/ 879921 h 1696610"/>
                <a:gd name="connsiteX14" fmla="*/ 437515 w 2738065"/>
                <a:gd name="connsiteY14" fmla="*/ 954684 h 1696610"/>
                <a:gd name="connsiteX15" fmla="*/ 535282 w 2738065"/>
                <a:gd name="connsiteY15" fmla="*/ 1035197 h 1696610"/>
                <a:gd name="connsiteX16" fmla="*/ 564036 w 2738065"/>
                <a:gd name="connsiteY16" fmla="*/ 1098457 h 1696610"/>
                <a:gd name="connsiteX17" fmla="*/ 650300 w 2738065"/>
                <a:gd name="connsiteY17" fmla="*/ 1104208 h 1696610"/>
                <a:gd name="connsiteX18" fmla="*/ 667553 w 2738065"/>
                <a:gd name="connsiteY18" fmla="*/ 1190472 h 1696610"/>
                <a:gd name="connsiteX19" fmla="*/ 753817 w 2738065"/>
                <a:gd name="connsiteY19" fmla="*/ 1242231 h 1696610"/>
                <a:gd name="connsiteX20" fmla="*/ 834331 w 2738065"/>
                <a:gd name="connsiteY20" fmla="*/ 1293989 h 1696610"/>
                <a:gd name="connsiteX21" fmla="*/ 891840 w 2738065"/>
                <a:gd name="connsiteY21" fmla="*/ 1374502 h 1696610"/>
                <a:gd name="connsiteX22" fmla="*/ 995357 w 2738065"/>
                <a:gd name="connsiteY22" fmla="*/ 1380253 h 1696610"/>
                <a:gd name="connsiteX23" fmla="*/ 1081621 w 2738065"/>
                <a:gd name="connsiteY23" fmla="*/ 1460767 h 1696610"/>
                <a:gd name="connsiteX24" fmla="*/ 1225395 w 2738065"/>
                <a:gd name="connsiteY24" fmla="*/ 1420510 h 1696610"/>
                <a:gd name="connsiteX25" fmla="*/ 1259900 w 2738065"/>
                <a:gd name="connsiteY25" fmla="*/ 1472268 h 1696610"/>
                <a:gd name="connsiteX26" fmla="*/ 1265651 w 2738065"/>
                <a:gd name="connsiteY26" fmla="*/ 1552782 h 1696610"/>
                <a:gd name="connsiteX27" fmla="*/ 1317410 w 2738065"/>
                <a:gd name="connsiteY27" fmla="*/ 1524027 h 1696610"/>
                <a:gd name="connsiteX28" fmla="*/ 1374919 w 2738065"/>
                <a:gd name="connsiteY28" fmla="*/ 1455016 h 1696610"/>
                <a:gd name="connsiteX29" fmla="*/ 1512942 w 2738065"/>
                <a:gd name="connsiteY29" fmla="*/ 1466517 h 1696610"/>
                <a:gd name="connsiteX30" fmla="*/ 1633712 w 2738065"/>
                <a:gd name="connsiteY30" fmla="*/ 1529778 h 1696610"/>
                <a:gd name="connsiteX31" fmla="*/ 1668217 w 2738065"/>
                <a:gd name="connsiteY31" fmla="*/ 1541280 h 1696610"/>
                <a:gd name="connsiteX32" fmla="*/ 1725727 w 2738065"/>
                <a:gd name="connsiteY32" fmla="*/ 1593038 h 1696610"/>
                <a:gd name="connsiteX33" fmla="*/ 1685470 w 2738065"/>
                <a:gd name="connsiteY33" fmla="*/ 1667801 h 1696610"/>
                <a:gd name="connsiteX34" fmla="*/ 1834995 w 2738065"/>
                <a:gd name="connsiteY34" fmla="*/ 1696555 h 1696610"/>
                <a:gd name="connsiteX35" fmla="*/ 2001772 w 2738065"/>
                <a:gd name="connsiteY35" fmla="*/ 1673551 h 1696610"/>
                <a:gd name="connsiteX36" fmla="*/ 2053531 w 2738065"/>
                <a:gd name="connsiteY36" fmla="*/ 1621793 h 1696610"/>
                <a:gd name="connsiteX37" fmla="*/ 2185802 w 2738065"/>
                <a:gd name="connsiteY37" fmla="*/ 1529778 h 1696610"/>
                <a:gd name="connsiteX38" fmla="*/ 2306572 w 2738065"/>
                <a:gd name="connsiteY38" fmla="*/ 1506774 h 1696610"/>
                <a:gd name="connsiteX39" fmla="*/ 2392836 w 2738065"/>
                <a:gd name="connsiteY39" fmla="*/ 1587287 h 1696610"/>
                <a:gd name="connsiteX40" fmla="*/ 2461848 w 2738065"/>
                <a:gd name="connsiteY40" fmla="*/ 1587287 h 1696610"/>
                <a:gd name="connsiteX41" fmla="*/ 2467599 w 2738065"/>
                <a:gd name="connsiteY41" fmla="*/ 1501023 h 1696610"/>
                <a:gd name="connsiteX42" fmla="*/ 2530859 w 2738065"/>
                <a:gd name="connsiteY42" fmla="*/ 1512525 h 1696610"/>
                <a:gd name="connsiteX43" fmla="*/ 2605621 w 2738065"/>
                <a:gd name="connsiteY43" fmla="*/ 1570034 h 1696610"/>
                <a:gd name="connsiteX44" fmla="*/ 2645878 w 2738065"/>
                <a:gd name="connsiteY44" fmla="*/ 1518276 h 1696610"/>
                <a:gd name="connsiteX45" fmla="*/ 2622874 w 2738065"/>
                <a:gd name="connsiteY45" fmla="*/ 1437763 h 1696610"/>
                <a:gd name="connsiteX46" fmla="*/ 2697636 w 2738065"/>
                <a:gd name="connsiteY46" fmla="*/ 1426261 h 1696610"/>
                <a:gd name="connsiteX47" fmla="*/ 2720640 w 2738065"/>
                <a:gd name="connsiteY47" fmla="*/ 1449265 h 1696610"/>
                <a:gd name="connsiteX48" fmla="*/ 2720640 w 2738065"/>
                <a:gd name="connsiteY48" fmla="*/ 1351499 h 1696610"/>
                <a:gd name="connsiteX49" fmla="*/ 2714889 w 2738065"/>
                <a:gd name="connsiteY49" fmla="*/ 1253733 h 1696610"/>
                <a:gd name="connsiteX50" fmla="*/ 2737893 w 2738065"/>
                <a:gd name="connsiteY50" fmla="*/ 1178970 h 1696610"/>
                <a:gd name="connsiteX51" fmla="*/ 2723638 w 2738065"/>
                <a:gd name="connsiteY51" fmla="*/ 1109959 h 1696610"/>
                <a:gd name="connsiteX52" fmla="*/ 2691885 w 2738065"/>
                <a:gd name="connsiteY52" fmla="*/ 1092706 h 1696610"/>
                <a:gd name="connsiteX53" fmla="*/ 2668882 w 2738065"/>
                <a:gd name="connsiteY53" fmla="*/ 1006442 h 1696610"/>
                <a:gd name="connsiteX54" fmla="*/ 2594119 w 2738065"/>
                <a:gd name="connsiteY54" fmla="*/ 925929 h 1696610"/>
                <a:gd name="connsiteX55" fmla="*/ 2536610 w 2738065"/>
                <a:gd name="connsiteY55" fmla="*/ 862668 h 1696610"/>
                <a:gd name="connsiteX56" fmla="*/ 2525108 w 2738065"/>
                <a:gd name="connsiteY56" fmla="*/ 851167 h 1696610"/>
                <a:gd name="connsiteX57" fmla="*/ 2473349 w 2738065"/>
                <a:gd name="connsiteY57" fmla="*/ 931680 h 1696610"/>
                <a:gd name="connsiteX58" fmla="*/ 2418929 w 2738065"/>
                <a:gd name="connsiteY58" fmla="*/ 931251 h 1696610"/>
                <a:gd name="connsiteX59" fmla="*/ 2369832 w 2738065"/>
                <a:gd name="connsiteY59" fmla="*/ 943182 h 1696610"/>
                <a:gd name="connsiteX60" fmla="*/ 2328688 w 2738065"/>
                <a:gd name="connsiteY60" fmla="*/ 957345 h 1696610"/>
                <a:gd name="connsiteX61" fmla="*/ 2266315 w 2738065"/>
                <a:gd name="connsiteY61" fmla="*/ 897174 h 1696610"/>
                <a:gd name="connsiteX62" fmla="*/ 2254355 w 2738065"/>
                <a:gd name="connsiteY62" fmla="*/ 816661 h 1696610"/>
                <a:gd name="connsiteX63" fmla="*/ 2088036 w 2738065"/>
                <a:gd name="connsiteY63" fmla="*/ 782155 h 1696610"/>
                <a:gd name="connsiteX64" fmla="*/ 1984519 w 2738065"/>
                <a:gd name="connsiteY64" fmla="*/ 782155 h 1696610"/>
                <a:gd name="connsiteX65" fmla="*/ 1920800 w 2738065"/>
                <a:gd name="connsiteY65" fmla="*/ 725533 h 1696610"/>
                <a:gd name="connsiteX66" fmla="*/ 1765983 w 2738065"/>
                <a:gd name="connsiteY66" fmla="*/ 672887 h 1696610"/>
                <a:gd name="connsiteX67" fmla="*/ 1742980 w 2738065"/>
                <a:gd name="connsiteY67" fmla="*/ 632631 h 1696610"/>
                <a:gd name="connsiteX68" fmla="*/ 1645214 w 2738065"/>
                <a:gd name="connsiteY68" fmla="*/ 615378 h 1696610"/>
                <a:gd name="connsiteX69" fmla="*/ 1558949 w 2738065"/>
                <a:gd name="connsiteY69" fmla="*/ 500359 h 1696610"/>
                <a:gd name="connsiteX70" fmla="*/ 1547448 w 2738065"/>
                <a:gd name="connsiteY70" fmla="*/ 339333 h 1696610"/>
                <a:gd name="connsiteX71" fmla="*/ 1589906 w 2738065"/>
                <a:gd name="connsiteY71" fmla="*/ 236703 h 1696610"/>
                <a:gd name="connsiteX72" fmla="*/ 1553199 w 2738065"/>
                <a:gd name="connsiteY72" fmla="*/ 178306 h 1696610"/>
                <a:gd name="connsiteX73" fmla="*/ 1541697 w 2738065"/>
                <a:gd name="connsiteY73" fmla="*/ 115046 h 1696610"/>
                <a:gd name="connsiteX74" fmla="*/ 1501440 w 2738065"/>
                <a:gd name="connsiteY74" fmla="*/ 63287 h 1696610"/>
                <a:gd name="connsiteX75" fmla="*/ 1363417 w 2738065"/>
                <a:gd name="connsiteY75" fmla="*/ 46034 h 1696610"/>
                <a:gd name="connsiteX76" fmla="*/ 1254149 w 2738065"/>
                <a:gd name="connsiteY76" fmla="*/ 34533 h 1696610"/>
                <a:gd name="connsiteX77" fmla="*/ 1164795 w 2738065"/>
                <a:gd name="connsiteY77" fmla="*/ 41170 h 1696610"/>
                <a:gd name="connsiteX78" fmla="*/ 1098874 w 2738065"/>
                <a:gd name="connsiteY78" fmla="*/ 92042 h 1696610"/>
                <a:gd name="connsiteX79" fmla="*/ 1070119 w 2738065"/>
                <a:gd name="connsiteY79" fmla="*/ 109295 h 1696610"/>
                <a:gd name="connsiteX80" fmla="*/ 995357 w 2738065"/>
                <a:gd name="connsiteY80" fmla="*/ 74789 h 1696610"/>
                <a:gd name="connsiteX81" fmla="*/ 909093 w 2738065"/>
                <a:gd name="connsiteY81" fmla="*/ 97793 h 1696610"/>
                <a:gd name="connsiteX82" fmla="*/ 811327 w 2738065"/>
                <a:gd name="connsiteY82" fmla="*/ 126548 h 1696610"/>
                <a:gd name="connsiteX83" fmla="*/ 730814 w 2738065"/>
                <a:gd name="connsiteY83" fmla="*/ 74789 h 1696610"/>
                <a:gd name="connsiteX84" fmla="*/ 719312 w 2738065"/>
                <a:gd name="connsiteY84" fmla="*/ 28782 h 1696610"/>
                <a:gd name="connsiteX85" fmla="*/ 644549 w 2738065"/>
                <a:gd name="connsiteY85" fmla="*/ 23031 h 1696610"/>
                <a:gd name="connsiteX86" fmla="*/ 604293 w 2738065"/>
                <a:gd name="connsiteY86" fmla="*/ 69038 h 1696610"/>
                <a:gd name="connsiteX87" fmla="*/ 512278 w 2738065"/>
                <a:gd name="connsiteY87" fmla="*/ 51785 h 1696610"/>
                <a:gd name="connsiteX88" fmla="*/ 437515 w 2738065"/>
                <a:gd name="connsiteY88" fmla="*/ 27 h 1696610"/>
                <a:gd name="connsiteX89" fmla="*/ 322497 w 2738065"/>
                <a:gd name="connsiteY89" fmla="*/ 46034 h 1696610"/>
                <a:gd name="connsiteX90" fmla="*/ 259236 w 2738065"/>
                <a:gd name="connsiteY90" fmla="*/ 138050 h 1696610"/>
                <a:gd name="connsiteX91" fmla="*/ 172972 w 2738065"/>
                <a:gd name="connsiteY91" fmla="*/ 143801 h 1696610"/>
                <a:gd name="connsiteX0" fmla="*/ 172972 w 2738065"/>
                <a:gd name="connsiteY0" fmla="*/ 143801 h 1696610"/>
                <a:gd name="connsiteX1" fmla="*/ 121214 w 2738065"/>
                <a:gd name="connsiteY1" fmla="*/ 155302 h 1696610"/>
                <a:gd name="connsiteX2" fmla="*/ 103961 w 2738065"/>
                <a:gd name="connsiteY2" fmla="*/ 241567 h 1696610"/>
                <a:gd name="connsiteX3" fmla="*/ 144217 w 2738065"/>
                <a:gd name="connsiteY3" fmla="*/ 350834 h 1696610"/>
                <a:gd name="connsiteX4" fmla="*/ 103961 w 2738065"/>
                <a:gd name="connsiteY4" fmla="*/ 448601 h 1696610"/>
                <a:gd name="connsiteX5" fmla="*/ 57953 w 2738065"/>
                <a:gd name="connsiteY5" fmla="*/ 408344 h 1696610"/>
                <a:gd name="connsiteX6" fmla="*/ 23448 w 2738065"/>
                <a:gd name="connsiteY6" fmla="*/ 419846 h 1696610"/>
                <a:gd name="connsiteX7" fmla="*/ 34949 w 2738065"/>
                <a:gd name="connsiteY7" fmla="*/ 500359 h 1696610"/>
                <a:gd name="connsiteX8" fmla="*/ 444 w 2738065"/>
                <a:gd name="connsiteY8" fmla="*/ 638382 h 1696610"/>
                <a:gd name="connsiteX9" fmla="*/ 63704 w 2738065"/>
                <a:gd name="connsiteY9" fmla="*/ 678638 h 1696610"/>
                <a:gd name="connsiteX10" fmla="*/ 167221 w 2738065"/>
                <a:gd name="connsiteY10" fmla="*/ 753401 h 1696610"/>
                <a:gd name="connsiteX11" fmla="*/ 213229 w 2738065"/>
                <a:gd name="connsiteY11" fmla="*/ 885672 h 1696610"/>
                <a:gd name="connsiteX12" fmla="*/ 339749 w 2738065"/>
                <a:gd name="connsiteY12" fmla="*/ 902925 h 1696610"/>
                <a:gd name="connsiteX13" fmla="*/ 385757 w 2738065"/>
                <a:gd name="connsiteY13" fmla="*/ 879921 h 1696610"/>
                <a:gd name="connsiteX14" fmla="*/ 437515 w 2738065"/>
                <a:gd name="connsiteY14" fmla="*/ 954684 h 1696610"/>
                <a:gd name="connsiteX15" fmla="*/ 535282 w 2738065"/>
                <a:gd name="connsiteY15" fmla="*/ 1035197 h 1696610"/>
                <a:gd name="connsiteX16" fmla="*/ 564036 w 2738065"/>
                <a:gd name="connsiteY16" fmla="*/ 1098457 h 1696610"/>
                <a:gd name="connsiteX17" fmla="*/ 650300 w 2738065"/>
                <a:gd name="connsiteY17" fmla="*/ 1104208 h 1696610"/>
                <a:gd name="connsiteX18" fmla="*/ 667553 w 2738065"/>
                <a:gd name="connsiteY18" fmla="*/ 1190472 h 1696610"/>
                <a:gd name="connsiteX19" fmla="*/ 753817 w 2738065"/>
                <a:gd name="connsiteY19" fmla="*/ 1242231 h 1696610"/>
                <a:gd name="connsiteX20" fmla="*/ 834331 w 2738065"/>
                <a:gd name="connsiteY20" fmla="*/ 1293989 h 1696610"/>
                <a:gd name="connsiteX21" fmla="*/ 891840 w 2738065"/>
                <a:gd name="connsiteY21" fmla="*/ 1374502 h 1696610"/>
                <a:gd name="connsiteX22" fmla="*/ 995357 w 2738065"/>
                <a:gd name="connsiteY22" fmla="*/ 1380253 h 1696610"/>
                <a:gd name="connsiteX23" fmla="*/ 1081621 w 2738065"/>
                <a:gd name="connsiteY23" fmla="*/ 1460767 h 1696610"/>
                <a:gd name="connsiteX24" fmla="*/ 1225395 w 2738065"/>
                <a:gd name="connsiteY24" fmla="*/ 1420510 h 1696610"/>
                <a:gd name="connsiteX25" fmla="*/ 1259900 w 2738065"/>
                <a:gd name="connsiteY25" fmla="*/ 1472268 h 1696610"/>
                <a:gd name="connsiteX26" fmla="*/ 1265651 w 2738065"/>
                <a:gd name="connsiteY26" fmla="*/ 1552782 h 1696610"/>
                <a:gd name="connsiteX27" fmla="*/ 1317410 w 2738065"/>
                <a:gd name="connsiteY27" fmla="*/ 1524027 h 1696610"/>
                <a:gd name="connsiteX28" fmla="*/ 1374919 w 2738065"/>
                <a:gd name="connsiteY28" fmla="*/ 1455016 h 1696610"/>
                <a:gd name="connsiteX29" fmla="*/ 1512942 w 2738065"/>
                <a:gd name="connsiteY29" fmla="*/ 1466517 h 1696610"/>
                <a:gd name="connsiteX30" fmla="*/ 1633712 w 2738065"/>
                <a:gd name="connsiteY30" fmla="*/ 1529778 h 1696610"/>
                <a:gd name="connsiteX31" fmla="*/ 1668217 w 2738065"/>
                <a:gd name="connsiteY31" fmla="*/ 1541280 h 1696610"/>
                <a:gd name="connsiteX32" fmla="*/ 1725727 w 2738065"/>
                <a:gd name="connsiteY32" fmla="*/ 1593038 h 1696610"/>
                <a:gd name="connsiteX33" fmla="*/ 1685470 w 2738065"/>
                <a:gd name="connsiteY33" fmla="*/ 1667801 h 1696610"/>
                <a:gd name="connsiteX34" fmla="*/ 1834995 w 2738065"/>
                <a:gd name="connsiteY34" fmla="*/ 1696555 h 1696610"/>
                <a:gd name="connsiteX35" fmla="*/ 2001772 w 2738065"/>
                <a:gd name="connsiteY35" fmla="*/ 1673551 h 1696610"/>
                <a:gd name="connsiteX36" fmla="*/ 2053531 w 2738065"/>
                <a:gd name="connsiteY36" fmla="*/ 1621793 h 1696610"/>
                <a:gd name="connsiteX37" fmla="*/ 2185802 w 2738065"/>
                <a:gd name="connsiteY37" fmla="*/ 1529778 h 1696610"/>
                <a:gd name="connsiteX38" fmla="*/ 2306572 w 2738065"/>
                <a:gd name="connsiteY38" fmla="*/ 1506774 h 1696610"/>
                <a:gd name="connsiteX39" fmla="*/ 2392836 w 2738065"/>
                <a:gd name="connsiteY39" fmla="*/ 1587287 h 1696610"/>
                <a:gd name="connsiteX40" fmla="*/ 2461848 w 2738065"/>
                <a:gd name="connsiteY40" fmla="*/ 1587287 h 1696610"/>
                <a:gd name="connsiteX41" fmla="*/ 2467599 w 2738065"/>
                <a:gd name="connsiteY41" fmla="*/ 1501023 h 1696610"/>
                <a:gd name="connsiteX42" fmla="*/ 2530859 w 2738065"/>
                <a:gd name="connsiteY42" fmla="*/ 1512525 h 1696610"/>
                <a:gd name="connsiteX43" fmla="*/ 2605621 w 2738065"/>
                <a:gd name="connsiteY43" fmla="*/ 1570034 h 1696610"/>
                <a:gd name="connsiteX44" fmla="*/ 2645878 w 2738065"/>
                <a:gd name="connsiteY44" fmla="*/ 1518276 h 1696610"/>
                <a:gd name="connsiteX45" fmla="*/ 2642330 w 2738065"/>
                <a:gd name="connsiteY45" fmla="*/ 1437763 h 1696610"/>
                <a:gd name="connsiteX46" fmla="*/ 2697636 w 2738065"/>
                <a:gd name="connsiteY46" fmla="*/ 1426261 h 1696610"/>
                <a:gd name="connsiteX47" fmla="*/ 2720640 w 2738065"/>
                <a:gd name="connsiteY47" fmla="*/ 1449265 h 1696610"/>
                <a:gd name="connsiteX48" fmla="*/ 2720640 w 2738065"/>
                <a:gd name="connsiteY48" fmla="*/ 1351499 h 1696610"/>
                <a:gd name="connsiteX49" fmla="*/ 2714889 w 2738065"/>
                <a:gd name="connsiteY49" fmla="*/ 1253733 h 1696610"/>
                <a:gd name="connsiteX50" fmla="*/ 2737893 w 2738065"/>
                <a:gd name="connsiteY50" fmla="*/ 1178970 h 1696610"/>
                <a:gd name="connsiteX51" fmla="*/ 2723638 w 2738065"/>
                <a:gd name="connsiteY51" fmla="*/ 1109959 h 1696610"/>
                <a:gd name="connsiteX52" fmla="*/ 2691885 w 2738065"/>
                <a:gd name="connsiteY52" fmla="*/ 1092706 h 1696610"/>
                <a:gd name="connsiteX53" fmla="*/ 2668882 w 2738065"/>
                <a:gd name="connsiteY53" fmla="*/ 1006442 h 1696610"/>
                <a:gd name="connsiteX54" fmla="*/ 2594119 w 2738065"/>
                <a:gd name="connsiteY54" fmla="*/ 925929 h 1696610"/>
                <a:gd name="connsiteX55" fmla="*/ 2536610 w 2738065"/>
                <a:gd name="connsiteY55" fmla="*/ 862668 h 1696610"/>
                <a:gd name="connsiteX56" fmla="*/ 2525108 w 2738065"/>
                <a:gd name="connsiteY56" fmla="*/ 851167 h 1696610"/>
                <a:gd name="connsiteX57" fmla="*/ 2473349 w 2738065"/>
                <a:gd name="connsiteY57" fmla="*/ 931680 h 1696610"/>
                <a:gd name="connsiteX58" fmla="*/ 2418929 w 2738065"/>
                <a:gd name="connsiteY58" fmla="*/ 931251 h 1696610"/>
                <a:gd name="connsiteX59" fmla="*/ 2369832 w 2738065"/>
                <a:gd name="connsiteY59" fmla="*/ 943182 h 1696610"/>
                <a:gd name="connsiteX60" fmla="*/ 2328688 w 2738065"/>
                <a:gd name="connsiteY60" fmla="*/ 957345 h 1696610"/>
                <a:gd name="connsiteX61" fmla="*/ 2266315 w 2738065"/>
                <a:gd name="connsiteY61" fmla="*/ 897174 h 1696610"/>
                <a:gd name="connsiteX62" fmla="*/ 2254355 w 2738065"/>
                <a:gd name="connsiteY62" fmla="*/ 816661 h 1696610"/>
                <a:gd name="connsiteX63" fmla="*/ 2088036 w 2738065"/>
                <a:gd name="connsiteY63" fmla="*/ 782155 h 1696610"/>
                <a:gd name="connsiteX64" fmla="*/ 1984519 w 2738065"/>
                <a:gd name="connsiteY64" fmla="*/ 782155 h 1696610"/>
                <a:gd name="connsiteX65" fmla="*/ 1920800 w 2738065"/>
                <a:gd name="connsiteY65" fmla="*/ 725533 h 1696610"/>
                <a:gd name="connsiteX66" fmla="*/ 1765983 w 2738065"/>
                <a:gd name="connsiteY66" fmla="*/ 672887 h 1696610"/>
                <a:gd name="connsiteX67" fmla="*/ 1742980 w 2738065"/>
                <a:gd name="connsiteY67" fmla="*/ 632631 h 1696610"/>
                <a:gd name="connsiteX68" fmla="*/ 1645214 w 2738065"/>
                <a:gd name="connsiteY68" fmla="*/ 615378 h 1696610"/>
                <a:gd name="connsiteX69" fmla="*/ 1558949 w 2738065"/>
                <a:gd name="connsiteY69" fmla="*/ 500359 h 1696610"/>
                <a:gd name="connsiteX70" fmla="*/ 1547448 w 2738065"/>
                <a:gd name="connsiteY70" fmla="*/ 339333 h 1696610"/>
                <a:gd name="connsiteX71" fmla="*/ 1589906 w 2738065"/>
                <a:gd name="connsiteY71" fmla="*/ 236703 h 1696610"/>
                <a:gd name="connsiteX72" fmla="*/ 1553199 w 2738065"/>
                <a:gd name="connsiteY72" fmla="*/ 178306 h 1696610"/>
                <a:gd name="connsiteX73" fmla="*/ 1541697 w 2738065"/>
                <a:gd name="connsiteY73" fmla="*/ 115046 h 1696610"/>
                <a:gd name="connsiteX74" fmla="*/ 1501440 w 2738065"/>
                <a:gd name="connsiteY74" fmla="*/ 63287 h 1696610"/>
                <a:gd name="connsiteX75" fmla="*/ 1363417 w 2738065"/>
                <a:gd name="connsiteY75" fmla="*/ 46034 h 1696610"/>
                <a:gd name="connsiteX76" fmla="*/ 1254149 w 2738065"/>
                <a:gd name="connsiteY76" fmla="*/ 34533 h 1696610"/>
                <a:gd name="connsiteX77" fmla="*/ 1164795 w 2738065"/>
                <a:gd name="connsiteY77" fmla="*/ 41170 h 1696610"/>
                <a:gd name="connsiteX78" fmla="*/ 1098874 w 2738065"/>
                <a:gd name="connsiteY78" fmla="*/ 92042 h 1696610"/>
                <a:gd name="connsiteX79" fmla="*/ 1070119 w 2738065"/>
                <a:gd name="connsiteY79" fmla="*/ 109295 h 1696610"/>
                <a:gd name="connsiteX80" fmla="*/ 995357 w 2738065"/>
                <a:gd name="connsiteY80" fmla="*/ 74789 h 1696610"/>
                <a:gd name="connsiteX81" fmla="*/ 909093 w 2738065"/>
                <a:gd name="connsiteY81" fmla="*/ 97793 h 1696610"/>
                <a:gd name="connsiteX82" fmla="*/ 811327 w 2738065"/>
                <a:gd name="connsiteY82" fmla="*/ 126548 h 1696610"/>
                <a:gd name="connsiteX83" fmla="*/ 730814 w 2738065"/>
                <a:gd name="connsiteY83" fmla="*/ 74789 h 1696610"/>
                <a:gd name="connsiteX84" fmla="*/ 719312 w 2738065"/>
                <a:gd name="connsiteY84" fmla="*/ 28782 h 1696610"/>
                <a:gd name="connsiteX85" fmla="*/ 644549 w 2738065"/>
                <a:gd name="connsiteY85" fmla="*/ 23031 h 1696610"/>
                <a:gd name="connsiteX86" fmla="*/ 604293 w 2738065"/>
                <a:gd name="connsiteY86" fmla="*/ 69038 h 1696610"/>
                <a:gd name="connsiteX87" fmla="*/ 512278 w 2738065"/>
                <a:gd name="connsiteY87" fmla="*/ 51785 h 1696610"/>
                <a:gd name="connsiteX88" fmla="*/ 437515 w 2738065"/>
                <a:gd name="connsiteY88" fmla="*/ 27 h 1696610"/>
                <a:gd name="connsiteX89" fmla="*/ 322497 w 2738065"/>
                <a:gd name="connsiteY89" fmla="*/ 46034 h 1696610"/>
                <a:gd name="connsiteX90" fmla="*/ 259236 w 2738065"/>
                <a:gd name="connsiteY90" fmla="*/ 138050 h 1696610"/>
                <a:gd name="connsiteX91" fmla="*/ 172972 w 2738065"/>
                <a:gd name="connsiteY91" fmla="*/ 143801 h 1696610"/>
                <a:gd name="connsiteX0" fmla="*/ 172972 w 2738065"/>
                <a:gd name="connsiteY0" fmla="*/ 143801 h 1696610"/>
                <a:gd name="connsiteX1" fmla="*/ 121214 w 2738065"/>
                <a:gd name="connsiteY1" fmla="*/ 155302 h 1696610"/>
                <a:gd name="connsiteX2" fmla="*/ 103961 w 2738065"/>
                <a:gd name="connsiteY2" fmla="*/ 241567 h 1696610"/>
                <a:gd name="connsiteX3" fmla="*/ 144217 w 2738065"/>
                <a:gd name="connsiteY3" fmla="*/ 350834 h 1696610"/>
                <a:gd name="connsiteX4" fmla="*/ 103961 w 2738065"/>
                <a:gd name="connsiteY4" fmla="*/ 448601 h 1696610"/>
                <a:gd name="connsiteX5" fmla="*/ 57953 w 2738065"/>
                <a:gd name="connsiteY5" fmla="*/ 408344 h 1696610"/>
                <a:gd name="connsiteX6" fmla="*/ 23448 w 2738065"/>
                <a:gd name="connsiteY6" fmla="*/ 419846 h 1696610"/>
                <a:gd name="connsiteX7" fmla="*/ 34949 w 2738065"/>
                <a:gd name="connsiteY7" fmla="*/ 500359 h 1696610"/>
                <a:gd name="connsiteX8" fmla="*/ 444 w 2738065"/>
                <a:gd name="connsiteY8" fmla="*/ 638382 h 1696610"/>
                <a:gd name="connsiteX9" fmla="*/ 63704 w 2738065"/>
                <a:gd name="connsiteY9" fmla="*/ 678638 h 1696610"/>
                <a:gd name="connsiteX10" fmla="*/ 167221 w 2738065"/>
                <a:gd name="connsiteY10" fmla="*/ 753401 h 1696610"/>
                <a:gd name="connsiteX11" fmla="*/ 213229 w 2738065"/>
                <a:gd name="connsiteY11" fmla="*/ 885672 h 1696610"/>
                <a:gd name="connsiteX12" fmla="*/ 339749 w 2738065"/>
                <a:gd name="connsiteY12" fmla="*/ 902925 h 1696610"/>
                <a:gd name="connsiteX13" fmla="*/ 385757 w 2738065"/>
                <a:gd name="connsiteY13" fmla="*/ 879921 h 1696610"/>
                <a:gd name="connsiteX14" fmla="*/ 437515 w 2738065"/>
                <a:gd name="connsiteY14" fmla="*/ 954684 h 1696610"/>
                <a:gd name="connsiteX15" fmla="*/ 535282 w 2738065"/>
                <a:gd name="connsiteY15" fmla="*/ 1035197 h 1696610"/>
                <a:gd name="connsiteX16" fmla="*/ 564036 w 2738065"/>
                <a:gd name="connsiteY16" fmla="*/ 1098457 h 1696610"/>
                <a:gd name="connsiteX17" fmla="*/ 650300 w 2738065"/>
                <a:gd name="connsiteY17" fmla="*/ 1104208 h 1696610"/>
                <a:gd name="connsiteX18" fmla="*/ 667553 w 2738065"/>
                <a:gd name="connsiteY18" fmla="*/ 1190472 h 1696610"/>
                <a:gd name="connsiteX19" fmla="*/ 753817 w 2738065"/>
                <a:gd name="connsiteY19" fmla="*/ 1242231 h 1696610"/>
                <a:gd name="connsiteX20" fmla="*/ 834331 w 2738065"/>
                <a:gd name="connsiteY20" fmla="*/ 1293989 h 1696610"/>
                <a:gd name="connsiteX21" fmla="*/ 891840 w 2738065"/>
                <a:gd name="connsiteY21" fmla="*/ 1374502 h 1696610"/>
                <a:gd name="connsiteX22" fmla="*/ 995357 w 2738065"/>
                <a:gd name="connsiteY22" fmla="*/ 1380253 h 1696610"/>
                <a:gd name="connsiteX23" fmla="*/ 1081621 w 2738065"/>
                <a:gd name="connsiteY23" fmla="*/ 1460767 h 1696610"/>
                <a:gd name="connsiteX24" fmla="*/ 1225395 w 2738065"/>
                <a:gd name="connsiteY24" fmla="*/ 1420510 h 1696610"/>
                <a:gd name="connsiteX25" fmla="*/ 1259900 w 2738065"/>
                <a:gd name="connsiteY25" fmla="*/ 1472268 h 1696610"/>
                <a:gd name="connsiteX26" fmla="*/ 1265651 w 2738065"/>
                <a:gd name="connsiteY26" fmla="*/ 1552782 h 1696610"/>
                <a:gd name="connsiteX27" fmla="*/ 1317410 w 2738065"/>
                <a:gd name="connsiteY27" fmla="*/ 1524027 h 1696610"/>
                <a:gd name="connsiteX28" fmla="*/ 1374919 w 2738065"/>
                <a:gd name="connsiteY28" fmla="*/ 1455016 h 1696610"/>
                <a:gd name="connsiteX29" fmla="*/ 1512942 w 2738065"/>
                <a:gd name="connsiteY29" fmla="*/ 1466517 h 1696610"/>
                <a:gd name="connsiteX30" fmla="*/ 1633712 w 2738065"/>
                <a:gd name="connsiteY30" fmla="*/ 1529778 h 1696610"/>
                <a:gd name="connsiteX31" fmla="*/ 1668217 w 2738065"/>
                <a:gd name="connsiteY31" fmla="*/ 1541280 h 1696610"/>
                <a:gd name="connsiteX32" fmla="*/ 1725727 w 2738065"/>
                <a:gd name="connsiteY32" fmla="*/ 1593038 h 1696610"/>
                <a:gd name="connsiteX33" fmla="*/ 1685470 w 2738065"/>
                <a:gd name="connsiteY33" fmla="*/ 1667801 h 1696610"/>
                <a:gd name="connsiteX34" fmla="*/ 1834995 w 2738065"/>
                <a:gd name="connsiteY34" fmla="*/ 1696555 h 1696610"/>
                <a:gd name="connsiteX35" fmla="*/ 2001772 w 2738065"/>
                <a:gd name="connsiteY35" fmla="*/ 1673551 h 1696610"/>
                <a:gd name="connsiteX36" fmla="*/ 2053531 w 2738065"/>
                <a:gd name="connsiteY36" fmla="*/ 1621793 h 1696610"/>
                <a:gd name="connsiteX37" fmla="*/ 2185802 w 2738065"/>
                <a:gd name="connsiteY37" fmla="*/ 1529778 h 1696610"/>
                <a:gd name="connsiteX38" fmla="*/ 2306572 w 2738065"/>
                <a:gd name="connsiteY38" fmla="*/ 1506774 h 1696610"/>
                <a:gd name="connsiteX39" fmla="*/ 2392836 w 2738065"/>
                <a:gd name="connsiteY39" fmla="*/ 1587287 h 1696610"/>
                <a:gd name="connsiteX40" fmla="*/ 2461848 w 2738065"/>
                <a:gd name="connsiteY40" fmla="*/ 1587287 h 1696610"/>
                <a:gd name="connsiteX41" fmla="*/ 2467599 w 2738065"/>
                <a:gd name="connsiteY41" fmla="*/ 1501023 h 1696610"/>
                <a:gd name="connsiteX42" fmla="*/ 2530859 w 2738065"/>
                <a:gd name="connsiteY42" fmla="*/ 1512525 h 1696610"/>
                <a:gd name="connsiteX43" fmla="*/ 2605621 w 2738065"/>
                <a:gd name="connsiteY43" fmla="*/ 1570034 h 1696610"/>
                <a:gd name="connsiteX44" fmla="*/ 2660469 w 2738065"/>
                <a:gd name="connsiteY44" fmla="*/ 1528003 h 1696610"/>
                <a:gd name="connsiteX45" fmla="*/ 2642330 w 2738065"/>
                <a:gd name="connsiteY45" fmla="*/ 1437763 h 1696610"/>
                <a:gd name="connsiteX46" fmla="*/ 2697636 w 2738065"/>
                <a:gd name="connsiteY46" fmla="*/ 1426261 h 1696610"/>
                <a:gd name="connsiteX47" fmla="*/ 2720640 w 2738065"/>
                <a:gd name="connsiteY47" fmla="*/ 1449265 h 1696610"/>
                <a:gd name="connsiteX48" fmla="*/ 2720640 w 2738065"/>
                <a:gd name="connsiteY48" fmla="*/ 1351499 h 1696610"/>
                <a:gd name="connsiteX49" fmla="*/ 2714889 w 2738065"/>
                <a:gd name="connsiteY49" fmla="*/ 1253733 h 1696610"/>
                <a:gd name="connsiteX50" fmla="*/ 2737893 w 2738065"/>
                <a:gd name="connsiteY50" fmla="*/ 1178970 h 1696610"/>
                <a:gd name="connsiteX51" fmla="*/ 2723638 w 2738065"/>
                <a:gd name="connsiteY51" fmla="*/ 1109959 h 1696610"/>
                <a:gd name="connsiteX52" fmla="*/ 2691885 w 2738065"/>
                <a:gd name="connsiteY52" fmla="*/ 1092706 h 1696610"/>
                <a:gd name="connsiteX53" fmla="*/ 2668882 w 2738065"/>
                <a:gd name="connsiteY53" fmla="*/ 1006442 h 1696610"/>
                <a:gd name="connsiteX54" fmla="*/ 2594119 w 2738065"/>
                <a:gd name="connsiteY54" fmla="*/ 925929 h 1696610"/>
                <a:gd name="connsiteX55" fmla="*/ 2536610 w 2738065"/>
                <a:gd name="connsiteY55" fmla="*/ 862668 h 1696610"/>
                <a:gd name="connsiteX56" fmla="*/ 2525108 w 2738065"/>
                <a:gd name="connsiteY56" fmla="*/ 851167 h 1696610"/>
                <a:gd name="connsiteX57" fmla="*/ 2473349 w 2738065"/>
                <a:gd name="connsiteY57" fmla="*/ 931680 h 1696610"/>
                <a:gd name="connsiteX58" fmla="*/ 2418929 w 2738065"/>
                <a:gd name="connsiteY58" fmla="*/ 931251 h 1696610"/>
                <a:gd name="connsiteX59" fmla="*/ 2369832 w 2738065"/>
                <a:gd name="connsiteY59" fmla="*/ 943182 h 1696610"/>
                <a:gd name="connsiteX60" fmla="*/ 2328688 w 2738065"/>
                <a:gd name="connsiteY60" fmla="*/ 957345 h 1696610"/>
                <a:gd name="connsiteX61" fmla="*/ 2266315 w 2738065"/>
                <a:gd name="connsiteY61" fmla="*/ 897174 h 1696610"/>
                <a:gd name="connsiteX62" fmla="*/ 2254355 w 2738065"/>
                <a:gd name="connsiteY62" fmla="*/ 816661 h 1696610"/>
                <a:gd name="connsiteX63" fmla="*/ 2088036 w 2738065"/>
                <a:gd name="connsiteY63" fmla="*/ 782155 h 1696610"/>
                <a:gd name="connsiteX64" fmla="*/ 1984519 w 2738065"/>
                <a:gd name="connsiteY64" fmla="*/ 782155 h 1696610"/>
                <a:gd name="connsiteX65" fmla="*/ 1920800 w 2738065"/>
                <a:gd name="connsiteY65" fmla="*/ 725533 h 1696610"/>
                <a:gd name="connsiteX66" fmla="*/ 1765983 w 2738065"/>
                <a:gd name="connsiteY66" fmla="*/ 672887 h 1696610"/>
                <a:gd name="connsiteX67" fmla="*/ 1742980 w 2738065"/>
                <a:gd name="connsiteY67" fmla="*/ 632631 h 1696610"/>
                <a:gd name="connsiteX68" fmla="*/ 1645214 w 2738065"/>
                <a:gd name="connsiteY68" fmla="*/ 615378 h 1696610"/>
                <a:gd name="connsiteX69" fmla="*/ 1558949 w 2738065"/>
                <a:gd name="connsiteY69" fmla="*/ 500359 h 1696610"/>
                <a:gd name="connsiteX70" fmla="*/ 1547448 w 2738065"/>
                <a:gd name="connsiteY70" fmla="*/ 339333 h 1696610"/>
                <a:gd name="connsiteX71" fmla="*/ 1589906 w 2738065"/>
                <a:gd name="connsiteY71" fmla="*/ 236703 h 1696610"/>
                <a:gd name="connsiteX72" fmla="*/ 1553199 w 2738065"/>
                <a:gd name="connsiteY72" fmla="*/ 178306 h 1696610"/>
                <a:gd name="connsiteX73" fmla="*/ 1541697 w 2738065"/>
                <a:gd name="connsiteY73" fmla="*/ 115046 h 1696610"/>
                <a:gd name="connsiteX74" fmla="*/ 1501440 w 2738065"/>
                <a:gd name="connsiteY74" fmla="*/ 63287 h 1696610"/>
                <a:gd name="connsiteX75" fmla="*/ 1363417 w 2738065"/>
                <a:gd name="connsiteY75" fmla="*/ 46034 h 1696610"/>
                <a:gd name="connsiteX76" fmla="*/ 1254149 w 2738065"/>
                <a:gd name="connsiteY76" fmla="*/ 34533 h 1696610"/>
                <a:gd name="connsiteX77" fmla="*/ 1164795 w 2738065"/>
                <a:gd name="connsiteY77" fmla="*/ 41170 h 1696610"/>
                <a:gd name="connsiteX78" fmla="*/ 1098874 w 2738065"/>
                <a:gd name="connsiteY78" fmla="*/ 92042 h 1696610"/>
                <a:gd name="connsiteX79" fmla="*/ 1070119 w 2738065"/>
                <a:gd name="connsiteY79" fmla="*/ 109295 h 1696610"/>
                <a:gd name="connsiteX80" fmla="*/ 995357 w 2738065"/>
                <a:gd name="connsiteY80" fmla="*/ 74789 h 1696610"/>
                <a:gd name="connsiteX81" fmla="*/ 909093 w 2738065"/>
                <a:gd name="connsiteY81" fmla="*/ 97793 h 1696610"/>
                <a:gd name="connsiteX82" fmla="*/ 811327 w 2738065"/>
                <a:gd name="connsiteY82" fmla="*/ 126548 h 1696610"/>
                <a:gd name="connsiteX83" fmla="*/ 730814 w 2738065"/>
                <a:gd name="connsiteY83" fmla="*/ 74789 h 1696610"/>
                <a:gd name="connsiteX84" fmla="*/ 719312 w 2738065"/>
                <a:gd name="connsiteY84" fmla="*/ 28782 h 1696610"/>
                <a:gd name="connsiteX85" fmla="*/ 644549 w 2738065"/>
                <a:gd name="connsiteY85" fmla="*/ 23031 h 1696610"/>
                <a:gd name="connsiteX86" fmla="*/ 604293 w 2738065"/>
                <a:gd name="connsiteY86" fmla="*/ 69038 h 1696610"/>
                <a:gd name="connsiteX87" fmla="*/ 512278 w 2738065"/>
                <a:gd name="connsiteY87" fmla="*/ 51785 h 1696610"/>
                <a:gd name="connsiteX88" fmla="*/ 437515 w 2738065"/>
                <a:gd name="connsiteY88" fmla="*/ 27 h 1696610"/>
                <a:gd name="connsiteX89" fmla="*/ 322497 w 2738065"/>
                <a:gd name="connsiteY89" fmla="*/ 46034 h 1696610"/>
                <a:gd name="connsiteX90" fmla="*/ 259236 w 2738065"/>
                <a:gd name="connsiteY90" fmla="*/ 138050 h 1696610"/>
                <a:gd name="connsiteX91" fmla="*/ 172972 w 2738065"/>
                <a:gd name="connsiteY91" fmla="*/ 143801 h 1696610"/>
                <a:gd name="connsiteX0" fmla="*/ 172972 w 2738065"/>
                <a:gd name="connsiteY0" fmla="*/ 143801 h 1696610"/>
                <a:gd name="connsiteX1" fmla="*/ 121214 w 2738065"/>
                <a:gd name="connsiteY1" fmla="*/ 155302 h 1696610"/>
                <a:gd name="connsiteX2" fmla="*/ 103961 w 2738065"/>
                <a:gd name="connsiteY2" fmla="*/ 241567 h 1696610"/>
                <a:gd name="connsiteX3" fmla="*/ 144217 w 2738065"/>
                <a:gd name="connsiteY3" fmla="*/ 350834 h 1696610"/>
                <a:gd name="connsiteX4" fmla="*/ 103961 w 2738065"/>
                <a:gd name="connsiteY4" fmla="*/ 448601 h 1696610"/>
                <a:gd name="connsiteX5" fmla="*/ 57953 w 2738065"/>
                <a:gd name="connsiteY5" fmla="*/ 408344 h 1696610"/>
                <a:gd name="connsiteX6" fmla="*/ 23448 w 2738065"/>
                <a:gd name="connsiteY6" fmla="*/ 419846 h 1696610"/>
                <a:gd name="connsiteX7" fmla="*/ 34949 w 2738065"/>
                <a:gd name="connsiteY7" fmla="*/ 500359 h 1696610"/>
                <a:gd name="connsiteX8" fmla="*/ 444 w 2738065"/>
                <a:gd name="connsiteY8" fmla="*/ 638382 h 1696610"/>
                <a:gd name="connsiteX9" fmla="*/ 63704 w 2738065"/>
                <a:gd name="connsiteY9" fmla="*/ 678638 h 1696610"/>
                <a:gd name="connsiteX10" fmla="*/ 167221 w 2738065"/>
                <a:gd name="connsiteY10" fmla="*/ 753401 h 1696610"/>
                <a:gd name="connsiteX11" fmla="*/ 213229 w 2738065"/>
                <a:gd name="connsiteY11" fmla="*/ 885672 h 1696610"/>
                <a:gd name="connsiteX12" fmla="*/ 339749 w 2738065"/>
                <a:gd name="connsiteY12" fmla="*/ 902925 h 1696610"/>
                <a:gd name="connsiteX13" fmla="*/ 385757 w 2738065"/>
                <a:gd name="connsiteY13" fmla="*/ 879921 h 1696610"/>
                <a:gd name="connsiteX14" fmla="*/ 437515 w 2738065"/>
                <a:gd name="connsiteY14" fmla="*/ 954684 h 1696610"/>
                <a:gd name="connsiteX15" fmla="*/ 535282 w 2738065"/>
                <a:gd name="connsiteY15" fmla="*/ 1035197 h 1696610"/>
                <a:gd name="connsiteX16" fmla="*/ 564036 w 2738065"/>
                <a:gd name="connsiteY16" fmla="*/ 1098457 h 1696610"/>
                <a:gd name="connsiteX17" fmla="*/ 650300 w 2738065"/>
                <a:gd name="connsiteY17" fmla="*/ 1104208 h 1696610"/>
                <a:gd name="connsiteX18" fmla="*/ 667553 w 2738065"/>
                <a:gd name="connsiteY18" fmla="*/ 1190472 h 1696610"/>
                <a:gd name="connsiteX19" fmla="*/ 753817 w 2738065"/>
                <a:gd name="connsiteY19" fmla="*/ 1242231 h 1696610"/>
                <a:gd name="connsiteX20" fmla="*/ 834331 w 2738065"/>
                <a:gd name="connsiteY20" fmla="*/ 1293989 h 1696610"/>
                <a:gd name="connsiteX21" fmla="*/ 891840 w 2738065"/>
                <a:gd name="connsiteY21" fmla="*/ 1374502 h 1696610"/>
                <a:gd name="connsiteX22" fmla="*/ 995357 w 2738065"/>
                <a:gd name="connsiteY22" fmla="*/ 1380253 h 1696610"/>
                <a:gd name="connsiteX23" fmla="*/ 1081621 w 2738065"/>
                <a:gd name="connsiteY23" fmla="*/ 1460767 h 1696610"/>
                <a:gd name="connsiteX24" fmla="*/ 1225395 w 2738065"/>
                <a:gd name="connsiteY24" fmla="*/ 1420510 h 1696610"/>
                <a:gd name="connsiteX25" fmla="*/ 1259900 w 2738065"/>
                <a:gd name="connsiteY25" fmla="*/ 1472268 h 1696610"/>
                <a:gd name="connsiteX26" fmla="*/ 1265651 w 2738065"/>
                <a:gd name="connsiteY26" fmla="*/ 1552782 h 1696610"/>
                <a:gd name="connsiteX27" fmla="*/ 1317410 w 2738065"/>
                <a:gd name="connsiteY27" fmla="*/ 1524027 h 1696610"/>
                <a:gd name="connsiteX28" fmla="*/ 1374919 w 2738065"/>
                <a:gd name="connsiteY28" fmla="*/ 1455016 h 1696610"/>
                <a:gd name="connsiteX29" fmla="*/ 1512942 w 2738065"/>
                <a:gd name="connsiteY29" fmla="*/ 1466517 h 1696610"/>
                <a:gd name="connsiteX30" fmla="*/ 1633712 w 2738065"/>
                <a:gd name="connsiteY30" fmla="*/ 1529778 h 1696610"/>
                <a:gd name="connsiteX31" fmla="*/ 1668217 w 2738065"/>
                <a:gd name="connsiteY31" fmla="*/ 1541280 h 1696610"/>
                <a:gd name="connsiteX32" fmla="*/ 1725727 w 2738065"/>
                <a:gd name="connsiteY32" fmla="*/ 1593038 h 1696610"/>
                <a:gd name="connsiteX33" fmla="*/ 1685470 w 2738065"/>
                <a:gd name="connsiteY33" fmla="*/ 1667801 h 1696610"/>
                <a:gd name="connsiteX34" fmla="*/ 1834995 w 2738065"/>
                <a:gd name="connsiteY34" fmla="*/ 1696555 h 1696610"/>
                <a:gd name="connsiteX35" fmla="*/ 2001772 w 2738065"/>
                <a:gd name="connsiteY35" fmla="*/ 1673551 h 1696610"/>
                <a:gd name="connsiteX36" fmla="*/ 2053531 w 2738065"/>
                <a:gd name="connsiteY36" fmla="*/ 1621793 h 1696610"/>
                <a:gd name="connsiteX37" fmla="*/ 2185802 w 2738065"/>
                <a:gd name="connsiteY37" fmla="*/ 1529778 h 1696610"/>
                <a:gd name="connsiteX38" fmla="*/ 2306572 w 2738065"/>
                <a:gd name="connsiteY38" fmla="*/ 1506774 h 1696610"/>
                <a:gd name="connsiteX39" fmla="*/ 2392836 w 2738065"/>
                <a:gd name="connsiteY39" fmla="*/ 1587287 h 1696610"/>
                <a:gd name="connsiteX40" fmla="*/ 2461848 w 2738065"/>
                <a:gd name="connsiteY40" fmla="*/ 1587287 h 1696610"/>
                <a:gd name="connsiteX41" fmla="*/ 2467599 w 2738065"/>
                <a:gd name="connsiteY41" fmla="*/ 1501023 h 1696610"/>
                <a:gd name="connsiteX42" fmla="*/ 2530859 w 2738065"/>
                <a:gd name="connsiteY42" fmla="*/ 1512525 h 1696610"/>
                <a:gd name="connsiteX43" fmla="*/ 2605621 w 2738065"/>
                <a:gd name="connsiteY43" fmla="*/ 1570034 h 1696610"/>
                <a:gd name="connsiteX44" fmla="*/ 2660469 w 2738065"/>
                <a:gd name="connsiteY44" fmla="*/ 1528003 h 1696610"/>
                <a:gd name="connsiteX45" fmla="*/ 2642330 w 2738065"/>
                <a:gd name="connsiteY45" fmla="*/ 1437763 h 1696610"/>
                <a:gd name="connsiteX46" fmla="*/ 2697636 w 2738065"/>
                <a:gd name="connsiteY46" fmla="*/ 1426261 h 1696610"/>
                <a:gd name="connsiteX47" fmla="*/ 2720640 w 2738065"/>
                <a:gd name="connsiteY47" fmla="*/ 1449265 h 1696610"/>
                <a:gd name="connsiteX48" fmla="*/ 2720640 w 2738065"/>
                <a:gd name="connsiteY48" fmla="*/ 1351499 h 1696610"/>
                <a:gd name="connsiteX49" fmla="*/ 2714889 w 2738065"/>
                <a:gd name="connsiteY49" fmla="*/ 1253733 h 1696610"/>
                <a:gd name="connsiteX50" fmla="*/ 2737893 w 2738065"/>
                <a:gd name="connsiteY50" fmla="*/ 1178970 h 1696610"/>
                <a:gd name="connsiteX51" fmla="*/ 2723638 w 2738065"/>
                <a:gd name="connsiteY51" fmla="*/ 1109959 h 1696610"/>
                <a:gd name="connsiteX52" fmla="*/ 2701613 w 2738065"/>
                <a:gd name="connsiteY52" fmla="*/ 1078114 h 1696610"/>
                <a:gd name="connsiteX53" fmla="*/ 2668882 w 2738065"/>
                <a:gd name="connsiteY53" fmla="*/ 1006442 h 1696610"/>
                <a:gd name="connsiteX54" fmla="*/ 2594119 w 2738065"/>
                <a:gd name="connsiteY54" fmla="*/ 925929 h 1696610"/>
                <a:gd name="connsiteX55" fmla="*/ 2536610 w 2738065"/>
                <a:gd name="connsiteY55" fmla="*/ 862668 h 1696610"/>
                <a:gd name="connsiteX56" fmla="*/ 2525108 w 2738065"/>
                <a:gd name="connsiteY56" fmla="*/ 851167 h 1696610"/>
                <a:gd name="connsiteX57" fmla="*/ 2473349 w 2738065"/>
                <a:gd name="connsiteY57" fmla="*/ 931680 h 1696610"/>
                <a:gd name="connsiteX58" fmla="*/ 2418929 w 2738065"/>
                <a:gd name="connsiteY58" fmla="*/ 931251 h 1696610"/>
                <a:gd name="connsiteX59" fmla="*/ 2369832 w 2738065"/>
                <a:gd name="connsiteY59" fmla="*/ 943182 h 1696610"/>
                <a:gd name="connsiteX60" fmla="*/ 2328688 w 2738065"/>
                <a:gd name="connsiteY60" fmla="*/ 957345 h 1696610"/>
                <a:gd name="connsiteX61" fmla="*/ 2266315 w 2738065"/>
                <a:gd name="connsiteY61" fmla="*/ 897174 h 1696610"/>
                <a:gd name="connsiteX62" fmla="*/ 2254355 w 2738065"/>
                <a:gd name="connsiteY62" fmla="*/ 816661 h 1696610"/>
                <a:gd name="connsiteX63" fmla="*/ 2088036 w 2738065"/>
                <a:gd name="connsiteY63" fmla="*/ 782155 h 1696610"/>
                <a:gd name="connsiteX64" fmla="*/ 1984519 w 2738065"/>
                <a:gd name="connsiteY64" fmla="*/ 782155 h 1696610"/>
                <a:gd name="connsiteX65" fmla="*/ 1920800 w 2738065"/>
                <a:gd name="connsiteY65" fmla="*/ 725533 h 1696610"/>
                <a:gd name="connsiteX66" fmla="*/ 1765983 w 2738065"/>
                <a:gd name="connsiteY66" fmla="*/ 672887 h 1696610"/>
                <a:gd name="connsiteX67" fmla="*/ 1742980 w 2738065"/>
                <a:gd name="connsiteY67" fmla="*/ 632631 h 1696610"/>
                <a:gd name="connsiteX68" fmla="*/ 1645214 w 2738065"/>
                <a:gd name="connsiteY68" fmla="*/ 615378 h 1696610"/>
                <a:gd name="connsiteX69" fmla="*/ 1558949 w 2738065"/>
                <a:gd name="connsiteY69" fmla="*/ 500359 h 1696610"/>
                <a:gd name="connsiteX70" fmla="*/ 1547448 w 2738065"/>
                <a:gd name="connsiteY70" fmla="*/ 339333 h 1696610"/>
                <a:gd name="connsiteX71" fmla="*/ 1589906 w 2738065"/>
                <a:gd name="connsiteY71" fmla="*/ 236703 h 1696610"/>
                <a:gd name="connsiteX72" fmla="*/ 1553199 w 2738065"/>
                <a:gd name="connsiteY72" fmla="*/ 178306 h 1696610"/>
                <a:gd name="connsiteX73" fmla="*/ 1541697 w 2738065"/>
                <a:gd name="connsiteY73" fmla="*/ 115046 h 1696610"/>
                <a:gd name="connsiteX74" fmla="*/ 1501440 w 2738065"/>
                <a:gd name="connsiteY74" fmla="*/ 63287 h 1696610"/>
                <a:gd name="connsiteX75" fmla="*/ 1363417 w 2738065"/>
                <a:gd name="connsiteY75" fmla="*/ 46034 h 1696610"/>
                <a:gd name="connsiteX76" fmla="*/ 1254149 w 2738065"/>
                <a:gd name="connsiteY76" fmla="*/ 34533 h 1696610"/>
                <a:gd name="connsiteX77" fmla="*/ 1164795 w 2738065"/>
                <a:gd name="connsiteY77" fmla="*/ 41170 h 1696610"/>
                <a:gd name="connsiteX78" fmla="*/ 1098874 w 2738065"/>
                <a:gd name="connsiteY78" fmla="*/ 92042 h 1696610"/>
                <a:gd name="connsiteX79" fmla="*/ 1070119 w 2738065"/>
                <a:gd name="connsiteY79" fmla="*/ 109295 h 1696610"/>
                <a:gd name="connsiteX80" fmla="*/ 995357 w 2738065"/>
                <a:gd name="connsiteY80" fmla="*/ 74789 h 1696610"/>
                <a:gd name="connsiteX81" fmla="*/ 909093 w 2738065"/>
                <a:gd name="connsiteY81" fmla="*/ 97793 h 1696610"/>
                <a:gd name="connsiteX82" fmla="*/ 811327 w 2738065"/>
                <a:gd name="connsiteY82" fmla="*/ 126548 h 1696610"/>
                <a:gd name="connsiteX83" fmla="*/ 730814 w 2738065"/>
                <a:gd name="connsiteY83" fmla="*/ 74789 h 1696610"/>
                <a:gd name="connsiteX84" fmla="*/ 719312 w 2738065"/>
                <a:gd name="connsiteY84" fmla="*/ 28782 h 1696610"/>
                <a:gd name="connsiteX85" fmla="*/ 644549 w 2738065"/>
                <a:gd name="connsiteY85" fmla="*/ 23031 h 1696610"/>
                <a:gd name="connsiteX86" fmla="*/ 604293 w 2738065"/>
                <a:gd name="connsiteY86" fmla="*/ 69038 h 1696610"/>
                <a:gd name="connsiteX87" fmla="*/ 512278 w 2738065"/>
                <a:gd name="connsiteY87" fmla="*/ 51785 h 1696610"/>
                <a:gd name="connsiteX88" fmla="*/ 437515 w 2738065"/>
                <a:gd name="connsiteY88" fmla="*/ 27 h 1696610"/>
                <a:gd name="connsiteX89" fmla="*/ 322497 w 2738065"/>
                <a:gd name="connsiteY89" fmla="*/ 46034 h 1696610"/>
                <a:gd name="connsiteX90" fmla="*/ 259236 w 2738065"/>
                <a:gd name="connsiteY90" fmla="*/ 138050 h 1696610"/>
                <a:gd name="connsiteX91" fmla="*/ 172972 w 2738065"/>
                <a:gd name="connsiteY91" fmla="*/ 143801 h 1696610"/>
                <a:gd name="connsiteX0" fmla="*/ 172972 w 2742870"/>
                <a:gd name="connsiteY0" fmla="*/ 143801 h 1696610"/>
                <a:gd name="connsiteX1" fmla="*/ 121214 w 2742870"/>
                <a:gd name="connsiteY1" fmla="*/ 155302 h 1696610"/>
                <a:gd name="connsiteX2" fmla="*/ 103961 w 2742870"/>
                <a:gd name="connsiteY2" fmla="*/ 241567 h 1696610"/>
                <a:gd name="connsiteX3" fmla="*/ 144217 w 2742870"/>
                <a:gd name="connsiteY3" fmla="*/ 350834 h 1696610"/>
                <a:gd name="connsiteX4" fmla="*/ 103961 w 2742870"/>
                <a:gd name="connsiteY4" fmla="*/ 448601 h 1696610"/>
                <a:gd name="connsiteX5" fmla="*/ 57953 w 2742870"/>
                <a:gd name="connsiteY5" fmla="*/ 408344 h 1696610"/>
                <a:gd name="connsiteX6" fmla="*/ 23448 w 2742870"/>
                <a:gd name="connsiteY6" fmla="*/ 419846 h 1696610"/>
                <a:gd name="connsiteX7" fmla="*/ 34949 w 2742870"/>
                <a:gd name="connsiteY7" fmla="*/ 500359 h 1696610"/>
                <a:gd name="connsiteX8" fmla="*/ 444 w 2742870"/>
                <a:gd name="connsiteY8" fmla="*/ 638382 h 1696610"/>
                <a:gd name="connsiteX9" fmla="*/ 63704 w 2742870"/>
                <a:gd name="connsiteY9" fmla="*/ 678638 h 1696610"/>
                <a:gd name="connsiteX10" fmla="*/ 167221 w 2742870"/>
                <a:gd name="connsiteY10" fmla="*/ 753401 h 1696610"/>
                <a:gd name="connsiteX11" fmla="*/ 213229 w 2742870"/>
                <a:gd name="connsiteY11" fmla="*/ 885672 h 1696610"/>
                <a:gd name="connsiteX12" fmla="*/ 339749 w 2742870"/>
                <a:gd name="connsiteY12" fmla="*/ 902925 h 1696610"/>
                <a:gd name="connsiteX13" fmla="*/ 385757 w 2742870"/>
                <a:gd name="connsiteY13" fmla="*/ 879921 h 1696610"/>
                <a:gd name="connsiteX14" fmla="*/ 437515 w 2742870"/>
                <a:gd name="connsiteY14" fmla="*/ 954684 h 1696610"/>
                <a:gd name="connsiteX15" fmla="*/ 535282 w 2742870"/>
                <a:gd name="connsiteY15" fmla="*/ 1035197 h 1696610"/>
                <a:gd name="connsiteX16" fmla="*/ 564036 w 2742870"/>
                <a:gd name="connsiteY16" fmla="*/ 1098457 h 1696610"/>
                <a:gd name="connsiteX17" fmla="*/ 650300 w 2742870"/>
                <a:gd name="connsiteY17" fmla="*/ 1104208 h 1696610"/>
                <a:gd name="connsiteX18" fmla="*/ 667553 w 2742870"/>
                <a:gd name="connsiteY18" fmla="*/ 1190472 h 1696610"/>
                <a:gd name="connsiteX19" fmla="*/ 753817 w 2742870"/>
                <a:gd name="connsiteY19" fmla="*/ 1242231 h 1696610"/>
                <a:gd name="connsiteX20" fmla="*/ 834331 w 2742870"/>
                <a:gd name="connsiteY20" fmla="*/ 1293989 h 1696610"/>
                <a:gd name="connsiteX21" fmla="*/ 891840 w 2742870"/>
                <a:gd name="connsiteY21" fmla="*/ 1374502 h 1696610"/>
                <a:gd name="connsiteX22" fmla="*/ 995357 w 2742870"/>
                <a:gd name="connsiteY22" fmla="*/ 1380253 h 1696610"/>
                <a:gd name="connsiteX23" fmla="*/ 1081621 w 2742870"/>
                <a:gd name="connsiteY23" fmla="*/ 1460767 h 1696610"/>
                <a:gd name="connsiteX24" fmla="*/ 1225395 w 2742870"/>
                <a:gd name="connsiteY24" fmla="*/ 1420510 h 1696610"/>
                <a:gd name="connsiteX25" fmla="*/ 1259900 w 2742870"/>
                <a:gd name="connsiteY25" fmla="*/ 1472268 h 1696610"/>
                <a:gd name="connsiteX26" fmla="*/ 1265651 w 2742870"/>
                <a:gd name="connsiteY26" fmla="*/ 1552782 h 1696610"/>
                <a:gd name="connsiteX27" fmla="*/ 1317410 w 2742870"/>
                <a:gd name="connsiteY27" fmla="*/ 1524027 h 1696610"/>
                <a:gd name="connsiteX28" fmla="*/ 1374919 w 2742870"/>
                <a:gd name="connsiteY28" fmla="*/ 1455016 h 1696610"/>
                <a:gd name="connsiteX29" fmla="*/ 1512942 w 2742870"/>
                <a:gd name="connsiteY29" fmla="*/ 1466517 h 1696610"/>
                <a:gd name="connsiteX30" fmla="*/ 1633712 w 2742870"/>
                <a:gd name="connsiteY30" fmla="*/ 1529778 h 1696610"/>
                <a:gd name="connsiteX31" fmla="*/ 1668217 w 2742870"/>
                <a:gd name="connsiteY31" fmla="*/ 1541280 h 1696610"/>
                <a:gd name="connsiteX32" fmla="*/ 1725727 w 2742870"/>
                <a:gd name="connsiteY32" fmla="*/ 1593038 h 1696610"/>
                <a:gd name="connsiteX33" fmla="*/ 1685470 w 2742870"/>
                <a:gd name="connsiteY33" fmla="*/ 1667801 h 1696610"/>
                <a:gd name="connsiteX34" fmla="*/ 1834995 w 2742870"/>
                <a:gd name="connsiteY34" fmla="*/ 1696555 h 1696610"/>
                <a:gd name="connsiteX35" fmla="*/ 2001772 w 2742870"/>
                <a:gd name="connsiteY35" fmla="*/ 1673551 h 1696610"/>
                <a:gd name="connsiteX36" fmla="*/ 2053531 w 2742870"/>
                <a:gd name="connsiteY36" fmla="*/ 1621793 h 1696610"/>
                <a:gd name="connsiteX37" fmla="*/ 2185802 w 2742870"/>
                <a:gd name="connsiteY37" fmla="*/ 1529778 h 1696610"/>
                <a:gd name="connsiteX38" fmla="*/ 2306572 w 2742870"/>
                <a:gd name="connsiteY38" fmla="*/ 1506774 h 1696610"/>
                <a:gd name="connsiteX39" fmla="*/ 2392836 w 2742870"/>
                <a:gd name="connsiteY39" fmla="*/ 1587287 h 1696610"/>
                <a:gd name="connsiteX40" fmla="*/ 2461848 w 2742870"/>
                <a:gd name="connsiteY40" fmla="*/ 1587287 h 1696610"/>
                <a:gd name="connsiteX41" fmla="*/ 2467599 w 2742870"/>
                <a:gd name="connsiteY41" fmla="*/ 1501023 h 1696610"/>
                <a:gd name="connsiteX42" fmla="*/ 2530859 w 2742870"/>
                <a:gd name="connsiteY42" fmla="*/ 1512525 h 1696610"/>
                <a:gd name="connsiteX43" fmla="*/ 2605621 w 2742870"/>
                <a:gd name="connsiteY43" fmla="*/ 1570034 h 1696610"/>
                <a:gd name="connsiteX44" fmla="*/ 2660469 w 2742870"/>
                <a:gd name="connsiteY44" fmla="*/ 1528003 h 1696610"/>
                <a:gd name="connsiteX45" fmla="*/ 2642330 w 2742870"/>
                <a:gd name="connsiteY45" fmla="*/ 1437763 h 1696610"/>
                <a:gd name="connsiteX46" fmla="*/ 2697636 w 2742870"/>
                <a:gd name="connsiteY46" fmla="*/ 1426261 h 1696610"/>
                <a:gd name="connsiteX47" fmla="*/ 2720640 w 2742870"/>
                <a:gd name="connsiteY47" fmla="*/ 1449265 h 1696610"/>
                <a:gd name="connsiteX48" fmla="*/ 2720640 w 2742870"/>
                <a:gd name="connsiteY48" fmla="*/ 1351499 h 1696610"/>
                <a:gd name="connsiteX49" fmla="*/ 2714889 w 2742870"/>
                <a:gd name="connsiteY49" fmla="*/ 1253733 h 1696610"/>
                <a:gd name="connsiteX50" fmla="*/ 2742757 w 2742870"/>
                <a:gd name="connsiteY50" fmla="*/ 1193562 h 1696610"/>
                <a:gd name="connsiteX51" fmla="*/ 2723638 w 2742870"/>
                <a:gd name="connsiteY51" fmla="*/ 1109959 h 1696610"/>
                <a:gd name="connsiteX52" fmla="*/ 2701613 w 2742870"/>
                <a:gd name="connsiteY52" fmla="*/ 1078114 h 1696610"/>
                <a:gd name="connsiteX53" fmla="*/ 2668882 w 2742870"/>
                <a:gd name="connsiteY53" fmla="*/ 1006442 h 1696610"/>
                <a:gd name="connsiteX54" fmla="*/ 2594119 w 2742870"/>
                <a:gd name="connsiteY54" fmla="*/ 925929 h 1696610"/>
                <a:gd name="connsiteX55" fmla="*/ 2536610 w 2742870"/>
                <a:gd name="connsiteY55" fmla="*/ 862668 h 1696610"/>
                <a:gd name="connsiteX56" fmla="*/ 2525108 w 2742870"/>
                <a:gd name="connsiteY56" fmla="*/ 851167 h 1696610"/>
                <a:gd name="connsiteX57" fmla="*/ 2473349 w 2742870"/>
                <a:gd name="connsiteY57" fmla="*/ 931680 h 1696610"/>
                <a:gd name="connsiteX58" fmla="*/ 2418929 w 2742870"/>
                <a:gd name="connsiteY58" fmla="*/ 931251 h 1696610"/>
                <a:gd name="connsiteX59" fmla="*/ 2369832 w 2742870"/>
                <a:gd name="connsiteY59" fmla="*/ 943182 h 1696610"/>
                <a:gd name="connsiteX60" fmla="*/ 2328688 w 2742870"/>
                <a:gd name="connsiteY60" fmla="*/ 957345 h 1696610"/>
                <a:gd name="connsiteX61" fmla="*/ 2266315 w 2742870"/>
                <a:gd name="connsiteY61" fmla="*/ 897174 h 1696610"/>
                <a:gd name="connsiteX62" fmla="*/ 2254355 w 2742870"/>
                <a:gd name="connsiteY62" fmla="*/ 816661 h 1696610"/>
                <a:gd name="connsiteX63" fmla="*/ 2088036 w 2742870"/>
                <a:gd name="connsiteY63" fmla="*/ 782155 h 1696610"/>
                <a:gd name="connsiteX64" fmla="*/ 1984519 w 2742870"/>
                <a:gd name="connsiteY64" fmla="*/ 782155 h 1696610"/>
                <a:gd name="connsiteX65" fmla="*/ 1920800 w 2742870"/>
                <a:gd name="connsiteY65" fmla="*/ 725533 h 1696610"/>
                <a:gd name="connsiteX66" fmla="*/ 1765983 w 2742870"/>
                <a:gd name="connsiteY66" fmla="*/ 672887 h 1696610"/>
                <a:gd name="connsiteX67" fmla="*/ 1742980 w 2742870"/>
                <a:gd name="connsiteY67" fmla="*/ 632631 h 1696610"/>
                <a:gd name="connsiteX68" fmla="*/ 1645214 w 2742870"/>
                <a:gd name="connsiteY68" fmla="*/ 615378 h 1696610"/>
                <a:gd name="connsiteX69" fmla="*/ 1558949 w 2742870"/>
                <a:gd name="connsiteY69" fmla="*/ 500359 h 1696610"/>
                <a:gd name="connsiteX70" fmla="*/ 1547448 w 2742870"/>
                <a:gd name="connsiteY70" fmla="*/ 339333 h 1696610"/>
                <a:gd name="connsiteX71" fmla="*/ 1589906 w 2742870"/>
                <a:gd name="connsiteY71" fmla="*/ 236703 h 1696610"/>
                <a:gd name="connsiteX72" fmla="*/ 1553199 w 2742870"/>
                <a:gd name="connsiteY72" fmla="*/ 178306 h 1696610"/>
                <a:gd name="connsiteX73" fmla="*/ 1541697 w 2742870"/>
                <a:gd name="connsiteY73" fmla="*/ 115046 h 1696610"/>
                <a:gd name="connsiteX74" fmla="*/ 1501440 w 2742870"/>
                <a:gd name="connsiteY74" fmla="*/ 63287 h 1696610"/>
                <a:gd name="connsiteX75" fmla="*/ 1363417 w 2742870"/>
                <a:gd name="connsiteY75" fmla="*/ 46034 h 1696610"/>
                <a:gd name="connsiteX76" fmla="*/ 1254149 w 2742870"/>
                <a:gd name="connsiteY76" fmla="*/ 34533 h 1696610"/>
                <a:gd name="connsiteX77" fmla="*/ 1164795 w 2742870"/>
                <a:gd name="connsiteY77" fmla="*/ 41170 h 1696610"/>
                <a:gd name="connsiteX78" fmla="*/ 1098874 w 2742870"/>
                <a:gd name="connsiteY78" fmla="*/ 92042 h 1696610"/>
                <a:gd name="connsiteX79" fmla="*/ 1070119 w 2742870"/>
                <a:gd name="connsiteY79" fmla="*/ 109295 h 1696610"/>
                <a:gd name="connsiteX80" fmla="*/ 995357 w 2742870"/>
                <a:gd name="connsiteY80" fmla="*/ 74789 h 1696610"/>
                <a:gd name="connsiteX81" fmla="*/ 909093 w 2742870"/>
                <a:gd name="connsiteY81" fmla="*/ 97793 h 1696610"/>
                <a:gd name="connsiteX82" fmla="*/ 811327 w 2742870"/>
                <a:gd name="connsiteY82" fmla="*/ 126548 h 1696610"/>
                <a:gd name="connsiteX83" fmla="*/ 730814 w 2742870"/>
                <a:gd name="connsiteY83" fmla="*/ 74789 h 1696610"/>
                <a:gd name="connsiteX84" fmla="*/ 719312 w 2742870"/>
                <a:gd name="connsiteY84" fmla="*/ 28782 h 1696610"/>
                <a:gd name="connsiteX85" fmla="*/ 644549 w 2742870"/>
                <a:gd name="connsiteY85" fmla="*/ 23031 h 1696610"/>
                <a:gd name="connsiteX86" fmla="*/ 604293 w 2742870"/>
                <a:gd name="connsiteY86" fmla="*/ 69038 h 1696610"/>
                <a:gd name="connsiteX87" fmla="*/ 512278 w 2742870"/>
                <a:gd name="connsiteY87" fmla="*/ 51785 h 1696610"/>
                <a:gd name="connsiteX88" fmla="*/ 437515 w 2742870"/>
                <a:gd name="connsiteY88" fmla="*/ 27 h 1696610"/>
                <a:gd name="connsiteX89" fmla="*/ 322497 w 2742870"/>
                <a:gd name="connsiteY89" fmla="*/ 46034 h 1696610"/>
                <a:gd name="connsiteX90" fmla="*/ 259236 w 2742870"/>
                <a:gd name="connsiteY90" fmla="*/ 138050 h 1696610"/>
                <a:gd name="connsiteX91" fmla="*/ 172972 w 2742870"/>
                <a:gd name="connsiteY91" fmla="*/ 143801 h 1696610"/>
                <a:gd name="connsiteX0" fmla="*/ 172972 w 2742781"/>
                <a:gd name="connsiteY0" fmla="*/ 143801 h 1696610"/>
                <a:gd name="connsiteX1" fmla="*/ 121214 w 2742781"/>
                <a:gd name="connsiteY1" fmla="*/ 155302 h 1696610"/>
                <a:gd name="connsiteX2" fmla="*/ 103961 w 2742781"/>
                <a:gd name="connsiteY2" fmla="*/ 241567 h 1696610"/>
                <a:gd name="connsiteX3" fmla="*/ 144217 w 2742781"/>
                <a:gd name="connsiteY3" fmla="*/ 350834 h 1696610"/>
                <a:gd name="connsiteX4" fmla="*/ 103961 w 2742781"/>
                <a:gd name="connsiteY4" fmla="*/ 448601 h 1696610"/>
                <a:gd name="connsiteX5" fmla="*/ 57953 w 2742781"/>
                <a:gd name="connsiteY5" fmla="*/ 408344 h 1696610"/>
                <a:gd name="connsiteX6" fmla="*/ 23448 w 2742781"/>
                <a:gd name="connsiteY6" fmla="*/ 419846 h 1696610"/>
                <a:gd name="connsiteX7" fmla="*/ 34949 w 2742781"/>
                <a:gd name="connsiteY7" fmla="*/ 500359 h 1696610"/>
                <a:gd name="connsiteX8" fmla="*/ 444 w 2742781"/>
                <a:gd name="connsiteY8" fmla="*/ 638382 h 1696610"/>
                <a:gd name="connsiteX9" fmla="*/ 63704 w 2742781"/>
                <a:gd name="connsiteY9" fmla="*/ 678638 h 1696610"/>
                <a:gd name="connsiteX10" fmla="*/ 167221 w 2742781"/>
                <a:gd name="connsiteY10" fmla="*/ 753401 h 1696610"/>
                <a:gd name="connsiteX11" fmla="*/ 213229 w 2742781"/>
                <a:gd name="connsiteY11" fmla="*/ 885672 h 1696610"/>
                <a:gd name="connsiteX12" fmla="*/ 339749 w 2742781"/>
                <a:gd name="connsiteY12" fmla="*/ 902925 h 1696610"/>
                <a:gd name="connsiteX13" fmla="*/ 385757 w 2742781"/>
                <a:gd name="connsiteY13" fmla="*/ 879921 h 1696610"/>
                <a:gd name="connsiteX14" fmla="*/ 437515 w 2742781"/>
                <a:gd name="connsiteY14" fmla="*/ 954684 h 1696610"/>
                <a:gd name="connsiteX15" fmla="*/ 535282 w 2742781"/>
                <a:gd name="connsiteY15" fmla="*/ 1035197 h 1696610"/>
                <a:gd name="connsiteX16" fmla="*/ 564036 w 2742781"/>
                <a:gd name="connsiteY16" fmla="*/ 1098457 h 1696610"/>
                <a:gd name="connsiteX17" fmla="*/ 650300 w 2742781"/>
                <a:gd name="connsiteY17" fmla="*/ 1104208 h 1696610"/>
                <a:gd name="connsiteX18" fmla="*/ 667553 w 2742781"/>
                <a:gd name="connsiteY18" fmla="*/ 1190472 h 1696610"/>
                <a:gd name="connsiteX19" fmla="*/ 753817 w 2742781"/>
                <a:gd name="connsiteY19" fmla="*/ 1242231 h 1696610"/>
                <a:gd name="connsiteX20" fmla="*/ 834331 w 2742781"/>
                <a:gd name="connsiteY20" fmla="*/ 1293989 h 1696610"/>
                <a:gd name="connsiteX21" fmla="*/ 891840 w 2742781"/>
                <a:gd name="connsiteY21" fmla="*/ 1374502 h 1696610"/>
                <a:gd name="connsiteX22" fmla="*/ 995357 w 2742781"/>
                <a:gd name="connsiteY22" fmla="*/ 1380253 h 1696610"/>
                <a:gd name="connsiteX23" fmla="*/ 1081621 w 2742781"/>
                <a:gd name="connsiteY23" fmla="*/ 1460767 h 1696610"/>
                <a:gd name="connsiteX24" fmla="*/ 1225395 w 2742781"/>
                <a:gd name="connsiteY24" fmla="*/ 1420510 h 1696610"/>
                <a:gd name="connsiteX25" fmla="*/ 1259900 w 2742781"/>
                <a:gd name="connsiteY25" fmla="*/ 1472268 h 1696610"/>
                <a:gd name="connsiteX26" fmla="*/ 1265651 w 2742781"/>
                <a:gd name="connsiteY26" fmla="*/ 1552782 h 1696610"/>
                <a:gd name="connsiteX27" fmla="*/ 1317410 w 2742781"/>
                <a:gd name="connsiteY27" fmla="*/ 1524027 h 1696610"/>
                <a:gd name="connsiteX28" fmla="*/ 1374919 w 2742781"/>
                <a:gd name="connsiteY28" fmla="*/ 1455016 h 1696610"/>
                <a:gd name="connsiteX29" fmla="*/ 1512942 w 2742781"/>
                <a:gd name="connsiteY29" fmla="*/ 1466517 h 1696610"/>
                <a:gd name="connsiteX30" fmla="*/ 1633712 w 2742781"/>
                <a:gd name="connsiteY30" fmla="*/ 1529778 h 1696610"/>
                <a:gd name="connsiteX31" fmla="*/ 1668217 w 2742781"/>
                <a:gd name="connsiteY31" fmla="*/ 1541280 h 1696610"/>
                <a:gd name="connsiteX32" fmla="*/ 1725727 w 2742781"/>
                <a:gd name="connsiteY32" fmla="*/ 1593038 h 1696610"/>
                <a:gd name="connsiteX33" fmla="*/ 1685470 w 2742781"/>
                <a:gd name="connsiteY33" fmla="*/ 1667801 h 1696610"/>
                <a:gd name="connsiteX34" fmla="*/ 1834995 w 2742781"/>
                <a:gd name="connsiteY34" fmla="*/ 1696555 h 1696610"/>
                <a:gd name="connsiteX35" fmla="*/ 2001772 w 2742781"/>
                <a:gd name="connsiteY35" fmla="*/ 1673551 h 1696610"/>
                <a:gd name="connsiteX36" fmla="*/ 2053531 w 2742781"/>
                <a:gd name="connsiteY36" fmla="*/ 1621793 h 1696610"/>
                <a:gd name="connsiteX37" fmla="*/ 2185802 w 2742781"/>
                <a:gd name="connsiteY37" fmla="*/ 1529778 h 1696610"/>
                <a:gd name="connsiteX38" fmla="*/ 2306572 w 2742781"/>
                <a:gd name="connsiteY38" fmla="*/ 1506774 h 1696610"/>
                <a:gd name="connsiteX39" fmla="*/ 2392836 w 2742781"/>
                <a:gd name="connsiteY39" fmla="*/ 1587287 h 1696610"/>
                <a:gd name="connsiteX40" fmla="*/ 2461848 w 2742781"/>
                <a:gd name="connsiteY40" fmla="*/ 1587287 h 1696610"/>
                <a:gd name="connsiteX41" fmla="*/ 2467599 w 2742781"/>
                <a:gd name="connsiteY41" fmla="*/ 1501023 h 1696610"/>
                <a:gd name="connsiteX42" fmla="*/ 2530859 w 2742781"/>
                <a:gd name="connsiteY42" fmla="*/ 1512525 h 1696610"/>
                <a:gd name="connsiteX43" fmla="*/ 2605621 w 2742781"/>
                <a:gd name="connsiteY43" fmla="*/ 1570034 h 1696610"/>
                <a:gd name="connsiteX44" fmla="*/ 2660469 w 2742781"/>
                <a:gd name="connsiteY44" fmla="*/ 1528003 h 1696610"/>
                <a:gd name="connsiteX45" fmla="*/ 2642330 w 2742781"/>
                <a:gd name="connsiteY45" fmla="*/ 1437763 h 1696610"/>
                <a:gd name="connsiteX46" fmla="*/ 2697636 w 2742781"/>
                <a:gd name="connsiteY46" fmla="*/ 1426261 h 1696610"/>
                <a:gd name="connsiteX47" fmla="*/ 2720640 w 2742781"/>
                <a:gd name="connsiteY47" fmla="*/ 1449265 h 1696610"/>
                <a:gd name="connsiteX48" fmla="*/ 2720640 w 2742781"/>
                <a:gd name="connsiteY48" fmla="*/ 1351499 h 1696610"/>
                <a:gd name="connsiteX49" fmla="*/ 2719753 w 2742781"/>
                <a:gd name="connsiteY49" fmla="*/ 1268324 h 1696610"/>
                <a:gd name="connsiteX50" fmla="*/ 2742757 w 2742781"/>
                <a:gd name="connsiteY50" fmla="*/ 1193562 h 1696610"/>
                <a:gd name="connsiteX51" fmla="*/ 2723638 w 2742781"/>
                <a:gd name="connsiteY51" fmla="*/ 1109959 h 1696610"/>
                <a:gd name="connsiteX52" fmla="*/ 2701613 w 2742781"/>
                <a:gd name="connsiteY52" fmla="*/ 1078114 h 1696610"/>
                <a:gd name="connsiteX53" fmla="*/ 2668882 w 2742781"/>
                <a:gd name="connsiteY53" fmla="*/ 1006442 h 1696610"/>
                <a:gd name="connsiteX54" fmla="*/ 2594119 w 2742781"/>
                <a:gd name="connsiteY54" fmla="*/ 925929 h 1696610"/>
                <a:gd name="connsiteX55" fmla="*/ 2536610 w 2742781"/>
                <a:gd name="connsiteY55" fmla="*/ 862668 h 1696610"/>
                <a:gd name="connsiteX56" fmla="*/ 2525108 w 2742781"/>
                <a:gd name="connsiteY56" fmla="*/ 851167 h 1696610"/>
                <a:gd name="connsiteX57" fmla="*/ 2473349 w 2742781"/>
                <a:gd name="connsiteY57" fmla="*/ 931680 h 1696610"/>
                <a:gd name="connsiteX58" fmla="*/ 2418929 w 2742781"/>
                <a:gd name="connsiteY58" fmla="*/ 931251 h 1696610"/>
                <a:gd name="connsiteX59" fmla="*/ 2369832 w 2742781"/>
                <a:gd name="connsiteY59" fmla="*/ 943182 h 1696610"/>
                <a:gd name="connsiteX60" fmla="*/ 2328688 w 2742781"/>
                <a:gd name="connsiteY60" fmla="*/ 957345 h 1696610"/>
                <a:gd name="connsiteX61" fmla="*/ 2266315 w 2742781"/>
                <a:gd name="connsiteY61" fmla="*/ 897174 h 1696610"/>
                <a:gd name="connsiteX62" fmla="*/ 2254355 w 2742781"/>
                <a:gd name="connsiteY62" fmla="*/ 816661 h 1696610"/>
                <a:gd name="connsiteX63" fmla="*/ 2088036 w 2742781"/>
                <a:gd name="connsiteY63" fmla="*/ 782155 h 1696610"/>
                <a:gd name="connsiteX64" fmla="*/ 1984519 w 2742781"/>
                <a:gd name="connsiteY64" fmla="*/ 782155 h 1696610"/>
                <a:gd name="connsiteX65" fmla="*/ 1920800 w 2742781"/>
                <a:gd name="connsiteY65" fmla="*/ 725533 h 1696610"/>
                <a:gd name="connsiteX66" fmla="*/ 1765983 w 2742781"/>
                <a:gd name="connsiteY66" fmla="*/ 672887 h 1696610"/>
                <a:gd name="connsiteX67" fmla="*/ 1742980 w 2742781"/>
                <a:gd name="connsiteY67" fmla="*/ 632631 h 1696610"/>
                <a:gd name="connsiteX68" fmla="*/ 1645214 w 2742781"/>
                <a:gd name="connsiteY68" fmla="*/ 615378 h 1696610"/>
                <a:gd name="connsiteX69" fmla="*/ 1558949 w 2742781"/>
                <a:gd name="connsiteY69" fmla="*/ 500359 h 1696610"/>
                <a:gd name="connsiteX70" fmla="*/ 1547448 w 2742781"/>
                <a:gd name="connsiteY70" fmla="*/ 339333 h 1696610"/>
                <a:gd name="connsiteX71" fmla="*/ 1589906 w 2742781"/>
                <a:gd name="connsiteY71" fmla="*/ 236703 h 1696610"/>
                <a:gd name="connsiteX72" fmla="*/ 1553199 w 2742781"/>
                <a:gd name="connsiteY72" fmla="*/ 178306 h 1696610"/>
                <a:gd name="connsiteX73" fmla="*/ 1541697 w 2742781"/>
                <a:gd name="connsiteY73" fmla="*/ 115046 h 1696610"/>
                <a:gd name="connsiteX74" fmla="*/ 1501440 w 2742781"/>
                <a:gd name="connsiteY74" fmla="*/ 63287 h 1696610"/>
                <a:gd name="connsiteX75" fmla="*/ 1363417 w 2742781"/>
                <a:gd name="connsiteY75" fmla="*/ 46034 h 1696610"/>
                <a:gd name="connsiteX76" fmla="*/ 1254149 w 2742781"/>
                <a:gd name="connsiteY76" fmla="*/ 34533 h 1696610"/>
                <a:gd name="connsiteX77" fmla="*/ 1164795 w 2742781"/>
                <a:gd name="connsiteY77" fmla="*/ 41170 h 1696610"/>
                <a:gd name="connsiteX78" fmla="*/ 1098874 w 2742781"/>
                <a:gd name="connsiteY78" fmla="*/ 92042 h 1696610"/>
                <a:gd name="connsiteX79" fmla="*/ 1070119 w 2742781"/>
                <a:gd name="connsiteY79" fmla="*/ 109295 h 1696610"/>
                <a:gd name="connsiteX80" fmla="*/ 995357 w 2742781"/>
                <a:gd name="connsiteY80" fmla="*/ 74789 h 1696610"/>
                <a:gd name="connsiteX81" fmla="*/ 909093 w 2742781"/>
                <a:gd name="connsiteY81" fmla="*/ 97793 h 1696610"/>
                <a:gd name="connsiteX82" fmla="*/ 811327 w 2742781"/>
                <a:gd name="connsiteY82" fmla="*/ 126548 h 1696610"/>
                <a:gd name="connsiteX83" fmla="*/ 730814 w 2742781"/>
                <a:gd name="connsiteY83" fmla="*/ 74789 h 1696610"/>
                <a:gd name="connsiteX84" fmla="*/ 719312 w 2742781"/>
                <a:gd name="connsiteY84" fmla="*/ 28782 h 1696610"/>
                <a:gd name="connsiteX85" fmla="*/ 644549 w 2742781"/>
                <a:gd name="connsiteY85" fmla="*/ 23031 h 1696610"/>
                <a:gd name="connsiteX86" fmla="*/ 604293 w 2742781"/>
                <a:gd name="connsiteY86" fmla="*/ 69038 h 1696610"/>
                <a:gd name="connsiteX87" fmla="*/ 512278 w 2742781"/>
                <a:gd name="connsiteY87" fmla="*/ 51785 h 1696610"/>
                <a:gd name="connsiteX88" fmla="*/ 437515 w 2742781"/>
                <a:gd name="connsiteY88" fmla="*/ 27 h 1696610"/>
                <a:gd name="connsiteX89" fmla="*/ 322497 w 2742781"/>
                <a:gd name="connsiteY89" fmla="*/ 46034 h 1696610"/>
                <a:gd name="connsiteX90" fmla="*/ 259236 w 2742781"/>
                <a:gd name="connsiteY90" fmla="*/ 138050 h 1696610"/>
                <a:gd name="connsiteX91" fmla="*/ 172972 w 2742781"/>
                <a:gd name="connsiteY91" fmla="*/ 143801 h 1696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742781" h="1696610">
                  <a:moveTo>
                    <a:pt x="172972" y="143801"/>
                  </a:moveTo>
                  <a:cubicBezTo>
                    <a:pt x="149968" y="146676"/>
                    <a:pt x="132716" y="139008"/>
                    <a:pt x="121214" y="155302"/>
                  </a:cubicBezTo>
                  <a:cubicBezTo>
                    <a:pt x="109712" y="171596"/>
                    <a:pt x="100127" y="208978"/>
                    <a:pt x="103961" y="241567"/>
                  </a:cubicBezTo>
                  <a:cubicBezTo>
                    <a:pt x="107795" y="274156"/>
                    <a:pt x="144217" y="316328"/>
                    <a:pt x="144217" y="350834"/>
                  </a:cubicBezTo>
                  <a:cubicBezTo>
                    <a:pt x="144217" y="385340"/>
                    <a:pt x="118338" y="439016"/>
                    <a:pt x="103961" y="448601"/>
                  </a:cubicBezTo>
                  <a:cubicBezTo>
                    <a:pt x="89584" y="458186"/>
                    <a:pt x="71372" y="413136"/>
                    <a:pt x="57953" y="408344"/>
                  </a:cubicBezTo>
                  <a:cubicBezTo>
                    <a:pt x="44534" y="403552"/>
                    <a:pt x="27282" y="404510"/>
                    <a:pt x="23448" y="419846"/>
                  </a:cubicBezTo>
                  <a:cubicBezTo>
                    <a:pt x="19614" y="435182"/>
                    <a:pt x="38783" y="463936"/>
                    <a:pt x="34949" y="500359"/>
                  </a:cubicBezTo>
                  <a:cubicBezTo>
                    <a:pt x="31115" y="536782"/>
                    <a:pt x="-4348" y="608669"/>
                    <a:pt x="444" y="638382"/>
                  </a:cubicBezTo>
                  <a:cubicBezTo>
                    <a:pt x="5236" y="668095"/>
                    <a:pt x="35908" y="659468"/>
                    <a:pt x="63704" y="678638"/>
                  </a:cubicBezTo>
                  <a:cubicBezTo>
                    <a:pt x="91500" y="697808"/>
                    <a:pt x="142300" y="718895"/>
                    <a:pt x="167221" y="753401"/>
                  </a:cubicBezTo>
                  <a:cubicBezTo>
                    <a:pt x="192142" y="787907"/>
                    <a:pt x="184474" y="860751"/>
                    <a:pt x="213229" y="885672"/>
                  </a:cubicBezTo>
                  <a:cubicBezTo>
                    <a:pt x="241984" y="910593"/>
                    <a:pt x="310994" y="903884"/>
                    <a:pt x="339749" y="902925"/>
                  </a:cubicBezTo>
                  <a:cubicBezTo>
                    <a:pt x="368504" y="901966"/>
                    <a:pt x="369463" y="871295"/>
                    <a:pt x="385757" y="879921"/>
                  </a:cubicBezTo>
                  <a:cubicBezTo>
                    <a:pt x="402051" y="888547"/>
                    <a:pt x="412594" y="928805"/>
                    <a:pt x="437515" y="954684"/>
                  </a:cubicBezTo>
                  <a:cubicBezTo>
                    <a:pt x="462436" y="980563"/>
                    <a:pt x="514195" y="1011235"/>
                    <a:pt x="535282" y="1035197"/>
                  </a:cubicBezTo>
                  <a:cubicBezTo>
                    <a:pt x="556369" y="1059159"/>
                    <a:pt x="544866" y="1086955"/>
                    <a:pt x="564036" y="1098457"/>
                  </a:cubicBezTo>
                  <a:cubicBezTo>
                    <a:pt x="583206" y="1109959"/>
                    <a:pt x="633047" y="1088872"/>
                    <a:pt x="650300" y="1104208"/>
                  </a:cubicBezTo>
                  <a:cubicBezTo>
                    <a:pt x="667553" y="1119544"/>
                    <a:pt x="650300" y="1167468"/>
                    <a:pt x="667553" y="1190472"/>
                  </a:cubicBezTo>
                  <a:cubicBezTo>
                    <a:pt x="684806" y="1213476"/>
                    <a:pt x="726021" y="1224978"/>
                    <a:pt x="753817" y="1242231"/>
                  </a:cubicBezTo>
                  <a:cubicBezTo>
                    <a:pt x="781613" y="1259484"/>
                    <a:pt x="811327" y="1271944"/>
                    <a:pt x="834331" y="1293989"/>
                  </a:cubicBezTo>
                  <a:cubicBezTo>
                    <a:pt x="857335" y="1316034"/>
                    <a:pt x="865002" y="1360125"/>
                    <a:pt x="891840" y="1374502"/>
                  </a:cubicBezTo>
                  <a:cubicBezTo>
                    <a:pt x="918678" y="1388879"/>
                    <a:pt x="963727" y="1365876"/>
                    <a:pt x="995357" y="1380253"/>
                  </a:cubicBezTo>
                  <a:cubicBezTo>
                    <a:pt x="1026987" y="1394631"/>
                    <a:pt x="1043281" y="1454058"/>
                    <a:pt x="1081621" y="1460767"/>
                  </a:cubicBezTo>
                  <a:cubicBezTo>
                    <a:pt x="1119961" y="1467476"/>
                    <a:pt x="1195682" y="1418593"/>
                    <a:pt x="1225395" y="1420510"/>
                  </a:cubicBezTo>
                  <a:cubicBezTo>
                    <a:pt x="1255108" y="1422427"/>
                    <a:pt x="1253191" y="1450223"/>
                    <a:pt x="1259900" y="1472268"/>
                  </a:cubicBezTo>
                  <a:cubicBezTo>
                    <a:pt x="1266609" y="1494313"/>
                    <a:pt x="1256066" y="1544156"/>
                    <a:pt x="1265651" y="1552782"/>
                  </a:cubicBezTo>
                  <a:cubicBezTo>
                    <a:pt x="1275236" y="1561408"/>
                    <a:pt x="1299199" y="1540321"/>
                    <a:pt x="1317410" y="1524027"/>
                  </a:cubicBezTo>
                  <a:cubicBezTo>
                    <a:pt x="1335621" y="1507733"/>
                    <a:pt x="1342330" y="1464601"/>
                    <a:pt x="1374919" y="1455016"/>
                  </a:cubicBezTo>
                  <a:cubicBezTo>
                    <a:pt x="1407508" y="1445431"/>
                    <a:pt x="1469810" y="1454057"/>
                    <a:pt x="1512942" y="1466517"/>
                  </a:cubicBezTo>
                  <a:cubicBezTo>
                    <a:pt x="1556074" y="1478977"/>
                    <a:pt x="1607833" y="1517318"/>
                    <a:pt x="1633712" y="1529778"/>
                  </a:cubicBezTo>
                  <a:cubicBezTo>
                    <a:pt x="1659591" y="1542238"/>
                    <a:pt x="1652881" y="1530737"/>
                    <a:pt x="1668217" y="1541280"/>
                  </a:cubicBezTo>
                  <a:cubicBezTo>
                    <a:pt x="1683553" y="1551823"/>
                    <a:pt x="1722852" y="1571951"/>
                    <a:pt x="1725727" y="1593038"/>
                  </a:cubicBezTo>
                  <a:cubicBezTo>
                    <a:pt x="1728602" y="1614125"/>
                    <a:pt x="1667259" y="1650548"/>
                    <a:pt x="1685470" y="1667801"/>
                  </a:cubicBezTo>
                  <a:cubicBezTo>
                    <a:pt x="1703681" y="1685054"/>
                    <a:pt x="1782278" y="1695597"/>
                    <a:pt x="1834995" y="1696555"/>
                  </a:cubicBezTo>
                  <a:cubicBezTo>
                    <a:pt x="1887712" y="1697513"/>
                    <a:pt x="1965349" y="1686011"/>
                    <a:pt x="2001772" y="1673551"/>
                  </a:cubicBezTo>
                  <a:cubicBezTo>
                    <a:pt x="2038195" y="1661091"/>
                    <a:pt x="2022859" y="1645755"/>
                    <a:pt x="2053531" y="1621793"/>
                  </a:cubicBezTo>
                  <a:cubicBezTo>
                    <a:pt x="2084203" y="1597831"/>
                    <a:pt x="2143629" y="1548948"/>
                    <a:pt x="2185802" y="1529778"/>
                  </a:cubicBezTo>
                  <a:cubicBezTo>
                    <a:pt x="2227975" y="1510608"/>
                    <a:pt x="2272066" y="1497189"/>
                    <a:pt x="2306572" y="1506774"/>
                  </a:cubicBezTo>
                  <a:cubicBezTo>
                    <a:pt x="2341078" y="1516359"/>
                    <a:pt x="2366957" y="1573868"/>
                    <a:pt x="2392836" y="1587287"/>
                  </a:cubicBezTo>
                  <a:cubicBezTo>
                    <a:pt x="2418715" y="1600706"/>
                    <a:pt x="2449388" y="1601664"/>
                    <a:pt x="2461848" y="1587287"/>
                  </a:cubicBezTo>
                  <a:cubicBezTo>
                    <a:pt x="2474308" y="1572910"/>
                    <a:pt x="2456097" y="1513483"/>
                    <a:pt x="2467599" y="1501023"/>
                  </a:cubicBezTo>
                  <a:cubicBezTo>
                    <a:pt x="2479101" y="1488563"/>
                    <a:pt x="2507855" y="1501023"/>
                    <a:pt x="2530859" y="1512525"/>
                  </a:cubicBezTo>
                  <a:cubicBezTo>
                    <a:pt x="2553863" y="1524027"/>
                    <a:pt x="2584019" y="1567454"/>
                    <a:pt x="2605621" y="1570034"/>
                  </a:cubicBezTo>
                  <a:cubicBezTo>
                    <a:pt x="2627223" y="1572614"/>
                    <a:pt x="2654351" y="1550048"/>
                    <a:pt x="2660469" y="1528003"/>
                  </a:cubicBezTo>
                  <a:cubicBezTo>
                    <a:pt x="2666587" y="1505958"/>
                    <a:pt x="2636136" y="1454720"/>
                    <a:pt x="2642330" y="1437763"/>
                  </a:cubicBezTo>
                  <a:cubicBezTo>
                    <a:pt x="2648525" y="1420806"/>
                    <a:pt x="2684584" y="1424344"/>
                    <a:pt x="2697636" y="1426261"/>
                  </a:cubicBezTo>
                  <a:cubicBezTo>
                    <a:pt x="2710688" y="1428178"/>
                    <a:pt x="2716806" y="1461725"/>
                    <a:pt x="2720640" y="1449265"/>
                  </a:cubicBezTo>
                  <a:cubicBezTo>
                    <a:pt x="2724474" y="1436805"/>
                    <a:pt x="2721599" y="1384088"/>
                    <a:pt x="2720640" y="1351499"/>
                  </a:cubicBezTo>
                  <a:cubicBezTo>
                    <a:pt x="2719682" y="1318910"/>
                    <a:pt x="2716067" y="1294647"/>
                    <a:pt x="2719753" y="1268324"/>
                  </a:cubicBezTo>
                  <a:cubicBezTo>
                    <a:pt x="2723439" y="1242001"/>
                    <a:pt x="2742110" y="1219956"/>
                    <a:pt x="2742757" y="1193562"/>
                  </a:cubicBezTo>
                  <a:cubicBezTo>
                    <a:pt x="2743404" y="1167168"/>
                    <a:pt x="2731306" y="1124336"/>
                    <a:pt x="2723638" y="1109959"/>
                  </a:cubicBezTo>
                  <a:cubicBezTo>
                    <a:pt x="2715970" y="1095582"/>
                    <a:pt x="2710739" y="1095367"/>
                    <a:pt x="2701613" y="1078114"/>
                  </a:cubicBezTo>
                  <a:cubicBezTo>
                    <a:pt x="2692487" y="1060861"/>
                    <a:pt x="2686798" y="1031806"/>
                    <a:pt x="2668882" y="1006442"/>
                  </a:cubicBezTo>
                  <a:cubicBezTo>
                    <a:pt x="2650966" y="981078"/>
                    <a:pt x="2616164" y="949891"/>
                    <a:pt x="2594119" y="925929"/>
                  </a:cubicBezTo>
                  <a:cubicBezTo>
                    <a:pt x="2572074" y="901967"/>
                    <a:pt x="2548112" y="875128"/>
                    <a:pt x="2536610" y="862668"/>
                  </a:cubicBezTo>
                  <a:cubicBezTo>
                    <a:pt x="2525108" y="850208"/>
                    <a:pt x="2535652" y="839665"/>
                    <a:pt x="2525108" y="851167"/>
                  </a:cubicBezTo>
                  <a:cubicBezTo>
                    <a:pt x="2514564" y="862669"/>
                    <a:pt x="2491045" y="918333"/>
                    <a:pt x="2473349" y="931680"/>
                  </a:cubicBezTo>
                  <a:cubicBezTo>
                    <a:pt x="2455653" y="945027"/>
                    <a:pt x="2436182" y="929334"/>
                    <a:pt x="2418929" y="931251"/>
                  </a:cubicBezTo>
                  <a:cubicBezTo>
                    <a:pt x="2401676" y="933168"/>
                    <a:pt x="2384872" y="938833"/>
                    <a:pt x="2369832" y="943182"/>
                  </a:cubicBezTo>
                  <a:cubicBezTo>
                    <a:pt x="2354792" y="947531"/>
                    <a:pt x="2345941" y="965013"/>
                    <a:pt x="2328688" y="957345"/>
                  </a:cubicBezTo>
                  <a:cubicBezTo>
                    <a:pt x="2311435" y="949677"/>
                    <a:pt x="2278704" y="920621"/>
                    <a:pt x="2266315" y="897174"/>
                  </a:cubicBezTo>
                  <a:cubicBezTo>
                    <a:pt x="2253926" y="873727"/>
                    <a:pt x="2284068" y="835831"/>
                    <a:pt x="2254355" y="816661"/>
                  </a:cubicBezTo>
                  <a:cubicBezTo>
                    <a:pt x="2224642" y="797491"/>
                    <a:pt x="2133009" y="787906"/>
                    <a:pt x="2088036" y="782155"/>
                  </a:cubicBezTo>
                  <a:cubicBezTo>
                    <a:pt x="2043063" y="776404"/>
                    <a:pt x="2012392" y="791592"/>
                    <a:pt x="1984519" y="782155"/>
                  </a:cubicBezTo>
                  <a:cubicBezTo>
                    <a:pt x="1956646" y="772718"/>
                    <a:pt x="1957223" y="743744"/>
                    <a:pt x="1920800" y="725533"/>
                  </a:cubicBezTo>
                  <a:cubicBezTo>
                    <a:pt x="1884377" y="707322"/>
                    <a:pt x="1795620" y="688371"/>
                    <a:pt x="1765983" y="672887"/>
                  </a:cubicBezTo>
                  <a:cubicBezTo>
                    <a:pt x="1736346" y="657403"/>
                    <a:pt x="1763108" y="642216"/>
                    <a:pt x="1742980" y="632631"/>
                  </a:cubicBezTo>
                  <a:cubicBezTo>
                    <a:pt x="1722852" y="623046"/>
                    <a:pt x="1675886" y="637423"/>
                    <a:pt x="1645214" y="615378"/>
                  </a:cubicBezTo>
                  <a:cubicBezTo>
                    <a:pt x="1614542" y="593333"/>
                    <a:pt x="1575243" y="546367"/>
                    <a:pt x="1558949" y="500359"/>
                  </a:cubicBezTo>
                  <a:cubicBezTo>
                    <a:pt x="1542655" y="454351"/>
                    <a:pt x="1542289" y="383276"/>
                    <a:pt x="1547448" y="339333"/>
                  </a:cubicBezTo>
                  <a:cubicBezTo>
                    <a:pt x="1552607" y="295390"/>
                    <a:pt x="1588948" y="263541"/>
                    <a:pt x="1589906" y="236703"/>
                  </a:cubicBezTo>
                  <a:cubicBezTo>
                    <a:pt x="1590864" y="209865"/>
                    <a:pt x="1561234" y="198582"/>
                    <a:pt x="1553199" y="178306"/>
                  </a:cubicBezTo>
                  <a:cubicBezTo>
                    <a:pt x="1545164" y="158030"/>
                    <a:pt x="1550323" y="134216"/>
                    <a:pt x="1541697" y="115046"/>
                  </a:cubicBezTo>
                  <a:cubicBezTo>
                    <a:pt x="1533071" y="95876"/>
                    <a:pt x="1531153" y="74789"/>
                    <a:pt x="1501440" y="63287"/>
                  </a:cubicBezTo>
                  <a:cubicBezTo>
                    <a:pt x="1471727" y="51785"/>
                    <a:pt x="1404632" y="50826"/>
                    <a:pt x="1363417" y="46034"/>
                  </a:cubicBezTo>
                  <a:cubicBezTo>
                    <a:pt x="1322202" y="41242"/>
                    <a:pt x="1287253" y="35344"/>
                    <a:pt x="1254149" y="34533"/>
                  </a:cubicBezTo>
                  <a:cubicBezTo>
                    <a:pt x="1221045" y="33722"/>
                    <a:pt x="1190674" y="31585"/>
                    <a:pt x="1164795" y="41170"/>
                  </a:cubicBezTo>
                  <a:cubicBezTo>
                    <a:pt x="1138916" y="50755"/>
                    <a:pt x="1114653" y="80688"/>
                    <a:pt x="1098874" y="92042"/>
                  </a:cubicBezTo>
                  <a:cubicBezTo>
                    <a:pt x="1083095" y="103396"/>
                    <a:pt x="1087372" y="112171"/>
                    <a:pt x="1070119" y="109295"/>
                  </a:cubicBezTo>
                  <a:cubicBezTo>
                    <a:pt x="1052866" y="106419"/>
                    <a:pt x="1022195" y="76706"/>
                    <a:pt x="995357" y="74789"/>
                  </a:cubicBezTo>
                  <a:cubicBezTo>
                    <a:pt x="968519" y="72872"/>
                    <a:pt x="939765" y="89166"/>
                    <a:pt x="909093" y="97793"/>
                  </a:cubicBezTo>
                  <a:cubicBezTo>
                    <a:pt x="878421" y="106420"/>
                    <a:pt x="841040" y="130382"/>
                    <a:pt x="811327" y="126548"/>
                  </a:cubicBezTo>
                  <a:cubicBezTo>
                    <a:pt x="781614" y="122714"/>
                    <a:pt x="746150" y="91083"/>
                    <a:pt x="730814" y="74789"/>
                  </a:cubicBezTo>
                  <a:cubicBezTo>
                    <a:pt x="715478" y="58495"/>
                    <a:pt x="733689" y="37408"/>
                    <a:pt x="719312" y="28782"/>
                  </a:cubicBezTo>
                  <a:cubicBezTo>
                    <a:pt x="704935" y="20156"/>
                    <a:pt x="663719" y="16322"/>
                    <a:pt x="644549" y="23031"/>
                  </a:cubicBezTo>
                  <a:cubicBezTo>
                    <a:pt x="625379" y="29740"/>
                    <a:pt x="626338" y="64246"/>
                    <a:pt x="604293" y="69038"/>
                  </a:cubicBezTo>
                  <a:cubicBezTo>
                    <a:pt x="582248" y="73830"/>
                    <a:pt x="540074" y="63287"/>
                    <a:pt x="512278" y="51785"/>
                  </a:cubicBezTo>
                  <a:cubicBezTo>
                    <a:pt x="484482" y="40283"/>
                    <a:pt x="469145" y="985"/>
                    <a:pt x="437515" y="27"/>
                  </a:cubicBezTo>
                  <a:cubicBezTo>
                    <a:pt x="405885" y="-931"/>
                    <a:pt x="352210" y="23030"/>
                    <a:pt x="322497" y="46034"/>
                  </a:cubicBezTo>
                  <a:cubicBezTo>
                    <a:pt x="292784" y="69038"/>
                    <a:pt x="283198" y="124631"/>
                    <a:pt x="259236" y="138050"/>
                  </a:cubicBezTo>
                  <a:cubicBezTo>
                    <a:pt x="235274" y="151469"/>
                    <a:pt x="195976" y="140926"/>
                    <a:pt x="172972" y="143801"/>
                  </a:cubicBezTo>
                  <a:close/>
                </a:path>
              </a:pathLst>
            </a:custGeom>
            <a:solidFill>
              <a:schemeClr val="bg1">
                <a:lumMod val="75000"/>
              </a:schemeClr>
            </a:solidFill>
            <a:ln>
              <a:solidFill>
                <a:schemeClr val="bg1">
                  <a:lumMod val="65000"/>
                </a:schemeClr>
              </a:solidFill>
            </a:ln>
            <a:sp3d extrusionH="495300" contourW="12700" prstMaterial="flat">
              <a:bevelT w="127000" h="63500" prst="softRound"/>
              <a:contourClr>
                <a:schemeClr val="tx1">
                  <a:lumMod val="65000"/>
                  <a:lumOff val="3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5" name="任意多边形 4"/>
            <p:cNvSpPr/>
            <p:nvPr/>
          </p:nvSpPr>
          <p:spPr>
            <a:xfrm>
              <a:off x="2667567" y="3157901"/>
              <a:ext cx="1750572" cy="1282623"/>
            </a:xfrm>
            <a:custGeom>
              <a:avLst/>
              <a:gdLst>
                <a:gd name="connsiteX0" fmla="*/ 1006751 w 1749266"/>
                <a:gd name="connsiteY0" fmla="*/ 1167626 h 1282819"/>
                <a:gd name="connsiteX1" fmla="*/ 989498 w 1749266"/>
                <a:gd name="connsiteY1" fmla="*/ 1110117 h 1282819"/>
                <a:gd name="connsiteX2" fmla="*/ 1041256 w 1749266"/>
                <a:gd name="connsiteY2" fmla="*/ 1041106 h 1282819"/>
                <a:gd name="connsiteX3" fmla="*/ 995249 w 1749266"/>
                <a:gd name="connsiteY3" fmla="*/ 954842 h 1282819"/>
                <a:gd name="connsiteX4" fmla="*/ 1058509 w 1749266"/>
                <a:gd name="connsiteY4" fmla="*/ 931838 h 1282819"/>
                <a:gd name="connsiteX5" fmla="*/ 1139023 w 1749266"/>
                <a:gd name="connsiteY5" fmla="*/ 937589 h 1282819"/>
                <a:gd name="connsiteX6" fmla="*/ 1179279 w 1749266"/>
                <a:gd name="connsiteY6" fmla="*/ 1023853 h 1282819"/>
                <a:gd name="connsiteX7" fmla="*/ 1231038 w 1749266"/>
                <a:gd name="connsiteY7" fmla="*/ 1098615 h 1282819"/>
                <a:gd name="connsiteX8" fmla="*/ 1294298 w 1749266"/>
                <a:gd name="connsiteY8" fmla="*/ 1127370 h 1282819"/>
                <a:gd name="connsiteX9" fmla="*/ 1317302 w 1749266"/>
                <a:gd name="connsiteY9" fmla="*/ 1144623 h 1282819"/>
                <a:gd name="connsiteX10" fmla="*/ 1363309 w 1749266"/>
                <a:gd name="connsiteY10" fmla="*/ 1115868 h 1282819"/>
                <a:gd name="connsiteX11" fmla="*/ 1403566 w 1749266"/>
                <a:gd name="connsiteY11" fmla="*/ 1156125 h 1282819"/>
                <a:gd name="connsiteX12" fmla="*/ 1449573 w 1749266"/>
                <a:gd name="connsiteY12" fmla="*/ 1161875 h 1282819"/>
                <a:gd name="connsiteX13" fmla="*/ 1518585 w 1749266"/>
                <a:gd name="connsiteY13" fmla="*/ 1133121 h 1282819"/>
                <a:gd name="connsiteX14" fmla="*/ 1530087 w 1749266"/>
                <a:gd name="connsiteY14" fmla="*/ 1087113 h 1282819"/>
                <a:gd name="connsiteX15" fmla="*/ 1512834 w 1749266"/>
                <a:gd name="connsiteY15" fmla="*/ 1018102 h 1282819"/>
                <a:gd name="connsiteX16" fmla="*/ 1518585 w 1749266"/>
                <a:gd name="connsiteY16" fmla="*/ 989347 h 1282819"/>
                <a:gd name="connsiteX17" fmla="*/ 1478328 w 1749266"/>
                <a:gd name="connsiteY17" fmla="*/ 943340 h 1282819"/>
                <a:gd name="connsiteX18" fmla="*/ 1461075 w 1749266"/>
                <a:gd name="connsiteY18" fmla="*/ 897332 h 1282819"/>
                <a:gd name="connsiteX19" fmla="*/ 1518585 w 1749266"/>
                <a:gd name="connsiteY19" fmla="*/ 862826 h 1282819"/>
                <a:gd name="connsiteX20" fmla="*/ 1627853 w 1749266"/>
                <a:gd name="connsiteY20" fmla="*/ 908834 h 1282819"/>
                <a:gd name="connsiteX21" fmla="*/ 1633604 w 1749266"/>
                <a:gd name="connsiteY21" fmla="*/ 862826 h 1282819"/>
                <a:gd name="connsiteX22" fmla="*/ 1587596 w 1749266"/>
                <a:gd name="connsiteY22" fmla="*/ 811068 h 1282819"/>
                <a:gd name="connsiteX23" fmla="*/ 1645106 w 1749266"/>
                <a:gd name="connsiteY23" fmla="*/ 765060 h 1282819"/>
                <a:gd name="connsiteX24" fmla="*/ 1679611 w 1749266"/>
                <a:gd name="connsiteY24" fmla="*/ 696049 h 1282819"/>
                <a:gd name="connsiteX25" fmla="*/ 1748623 w 1749266"/>
                <a:gd name="connsiteY25" fmla="*/ 661543 h 1282819"/>
                <a:gd name="connsiteX26" fmla="*/ 1714117 w 1749266"/>
                <a:gd name="connsiteY26" fmla="*/ 569528 h 1282819"/>
                <a:gd name="connsiteX27" fmla="*/ 1714117 w 1749266"/>
                <a:gd name="connsiteY27" fmla="*/ 500517 h 1282819"/>
                <a:gd name="connsiteX28" fmla="*/ 1685362 w 1749266"/>
                <a:gd name="connsiteY28" fmla="*/ 408502 h 1282819"/>
                <a:gd name="connsiteX29" fmla="*/ 1650856 w 1749266"/>
                <a:gd name="connsiteY29" fmla="*/ 339491 h 1282819"/>
                <a:gd name="connsiteX30" fmla="*/ 1547340 w 1749266"/>
                <a:gd name="connsiteY30" fmla="*/ 322238 h 1282819"/>
                <a:gd name="connsiteX31" fmla="*/ 1438072 w 1749266"/>
                <a:gd name="connsiteY31" fmla="*/ 230223 h 1282819"/>
                <a:gd name="connsiteX32" fmla="*/ 1351807 w 1749266"/>
                <a:gd name="connsiteY32" fmla="*/ 201468 h 1282819"/>
                <a:gd name="connsiteX33" fmla="*/ 1265543 w 1749266"/>
                <a:gd name="connsiteY33" fmla="*/ 149709 h 1282819"/>
                <a:gd name="connsiteX34" fmla="*/ 1144773 w 1749266"/>
                <a:gd name="connsiteY34" fmla="*/ 103702 h 1282819"/>
                <a:gd name="connsiteX35" fmla="*/ 1041256 w 1749266"/>
                <a:gd name="connsiteY35" fmla="*/ 74947 h 1282819"/>
                <a:gd name="connsiteX36" fmla="*/ 1018253 w 1749266"/>
                <a:gd name="connsiteY36" fmla="*/ 126706 h 1282819"/>
                <a:gd name="connsiteX37" fmla="*/ 972245 w 1749266"/>
                <a:gd name="connsiteY37" fmla="*/ 178464 h 1282819"/>
                <a:gd name="connsiteX38" fmla="*/ 816970 w 1749266"/>
                <a:gd name="connsiteY38" fmla="*/ 86449 h 1282819"/>
                <a:gd name="connsiteX39" fmla="*/ 713453 w 1749266"/>
                <a:gd name="connsiteY39" fmla="*/ 23189 h 1282819"/>
                <a:gd name="connsiteX40" fmla="*/ 592683 w 1749266"/>
                <a:gd name="connsiteY40" fmla="*/ 5936 h 1282819"/>
                <a:gd name="connsiteX41" fmla="*/ 500668 w 1749266"/>
                <a:gd name="connsiteY41" fmla="*/ 185 h 1282819"/>
                <a:gd name="connsiteX42" fmla="*/ 414404 w 1749266"/>
                <a:gd name="connsiteY42" fmla="*/ 11687 h 1282819"/>
                <a:gd name="connsiteX43" fmla="*/ 322389 w 1749266"/>
                <a:gd name="connsiteY43" fmla="*/ 63445 h 1282819"/>
                <a:gd name="connsiteX44" fmla="*/ 207370 w 1749266"/>
                <a:gd name="connsiteY44" fmla="*/ 69196 h 1282819"/>
                <a:gd name="connsiteX45" fmla="*/ 161362 w 1749266"/>
                <a:gd name="connsiteY45" fmla="*/ 97951 h 1282819"/>
                <a:gd name="connsiteX46" fmla="*/ 178615 w 1749266"/>
                <a:gd name="connsiteY46" fmla="*/ 138208 h 1282819"/>
                <a:gd name="connsiteX47" fmla="*/ 190117 w 1749266"/>
                <a:gd name="connsiteY47" fmla="*/ 207219 h 1282819"/>
                <a:gd name="connsiteX48" fmla="*/ 253377 w 1749266"/>
                <a:gd name="connsiteY48" fmla="*/ 287732 h 1282819"/>
                <a:gd name="connsiteX49" fmla="*/ 218872 w 1749266"/>
                <a:gd name="connsiteY49" fmla="*/ 350992 h 1282819"/>
                <a:gd name="connsiteX50" fmla="*/ 201619 w 1749266"/>
                <a:gd name="connsiteY50" fmla="*/ 425755 h 1282819"/>
                <a:gd name="connsiteX51" fmla="*/ 230373 w 1749266"/>
                <a:gd name="connsiteY51" fmla="*/ 471762 h 1282819"/>
                <a:gd name="connsiteX52" fmla="*/ 138358 w 1749266"/>
                <a:gd name="connsiteY52" fmla="*/ 466011 h 1282819"/>
                <a:gd name="connsiteX53" fmla="*/ 69347 w 1749266"/>
                <a:gd name="connsiteY53" fmla="*/ 460260 h 1282819"/>
                <a:gd name="connsiteX54" fmla="*/ 23340 w 1749266"/>
                <a:gd name="connsiteY54" fmla="*/ 431506 h 1282819"/>
                <a:gd name="connsiteX55" fmla="*/ 17589 w 1749266"/>
                <a:gd name="connsiteY55" fmla="*/ 477513 h 1282819"/>
                <a:gd name="connsiteX56" fmla="*/ 46343 w 1749266"/>
                <a:gd name="connsiteY56" fmla="*/ 540774 h 1282819"/>
                <a:gd name="connsiteX57" fmla="*/ 336 w 1749266"/>
                <a:gd name="connsiteY57" fmla="*/ 684547 h 1282819"/>
                <a:gd name="connsiteX58" fmla="*/ 75098 w 1749266"/>
                <a:gd name="connsiteY58" fmla="*/ 880079 h 1282819"/>
                <a:gd name="connsiteX59" fmla="*/ 167113 w 1749266"/>
                <a:gd name="connsiteY59" fmla="*/ 931838 h 1282819"/>
                <a:gd name="connsiteX60" fmla="*/ 178615 w 1749266"/>
                <a:gd name="connsiteY60" fmla="*/ 943340 h 1282819"/>
                <a:gd name="connsiteX61" fmla="*/ 224623 w 1749266"/>
                <a:gd name="connsiteY61" fmla="*/ 949091 h 1282819"/>
                <a:gd name="connsiteX62" fmla="*/ 241875 w 1749266"/>
                <a:gd name="connsiteY62" fmla="*/ 989347 h 1282819"/>
                <a:gd name="connsiteX63" fmla="*/ 402902 w 1749266"/>
                <a:gd name="connsiteY63" fmla="*/ 1052608 h 1282819"/>
                <a:gd name="connsiteX64" fmla="*/ 500668 w 1749266"/>
                <a:gd name="connsiteY64" fmla="*/ 1092864 h 1282819"/>
                <a:gd name="connsiteX65" fmla="*/ 586932 w 1749266"/>
                <a:gd name="connsiteY65" fmla="*/ 1098615 h 1282819"/>
                <a:gd name="connsiteX66" fmla="*/ 713453 w 1749266"/>
                <a:gd name="connsiteY66" fmla="*/ 1138872 h 1282819"/>
                <a:gd name="connsiteX67" fmla="*/ 742207 w 1749266"/>
                <a:gd name="connsiteY67" fmla="*/ 1230887 h 1282819"/>
                <a:gd name="connsiteX68" fmla="*/ 822721 w 1749266"/>
                <a:gd name="connsiteY68" fmla="*/ 1282645 h 1282819"/>
                <a:gd name="connsiteX69" fmla="*/ 851475 w 1749266"/>
                <a:gd name="connsiteY69" fmla="*/ 1248140 h 1282819"/>
                <a:gd name="connsiteX70" fmla="*/ 914736 w 1749266"/>
                <a:gd name="connsiteY70" fmla="*/ 1259642 h 1282819"/>
                <a:gd name="connsiteX71" fmla="*/ 1006751 w 1749266"/>
                <a:gd name="connsiteY71" fmla="*/ 1167626 h 1282819"/>
                <a:gd name="connsiteX0" fmla="*/ 1006571 w 1749086"/>
                <a:gd name="connsiteY0" fmla="*/ 1167626 h 1282819"/>
                <a:gd name="connsiteX1" fmla="*/ 989318 w 1749086"/>
                <a:gd name="connsiteY1" fmla="*/ 1110117 h 1282819"/>
                <a:gd name="connsiteX2" fmla="*/ 1041076 w 1749086"/>
                <a:gd name="connsiteY2" fmla="*/ 1041106 h 1282819"/>
                <a:gd name="connsiteX3" fmla="*/ 995069 w 1749086"/>
                <a:gd name="connsiteY3" fmla="*/ 954842 h 1282819"/>
                <a:gd name="connsiteX4" fmla="*/ 1058329 w 1749086"/>
                <a:gd name="connsiteY4" fmla="*/ 931838 h 1282819"/>
                <a:gd name="connsiteX5" fmla="*/ 1138843 w 1749086"/>
                <a:gd name="connsiteY5" fmla="*/ 937589 h 1282819"/>
                <a:gd name="connsiteX6" fmla="*/ 1179099 w 1749086"/>
                <a:gd name="connsiteY6" fmla="*/ 1023853 h 1282819"/>
                <a:gd name="connsiteX7" fmla="*/ 1230858 w 1749086"/>
                <a:gd name="connsiteY7" fmla="*/ 1098615 h 1282819"/>
                <a:gd name="connsiteX8" fmla="*/ 1294118 w 1749086"/>
                <a:gd name="connsiteY8" fmla="*/ 1127370 h 1282819"/>
                <a:gd name="connsiteX9" fmla="*/ 1317122 w 1749086"/>
                <a:gd name="connsiteY9" fmla="*/ 1144623 h 1282819"/>
                <a:gd name="connsiteX10" fmla="*/ 1363129 w 1749086"/>
                <a:gd name="connsiteY10" fmla="*/ 1115868 h 1282819"/>
                <a:gd name="connsiteX11" fmla="*/ 1403386 w 1749086"/>
                <a:gd name="connsiteY11" fmla="*/ 1156125 h 1282819"/>
                <a:gd name="connsiteX12" fmla="*/ 1449393 w 1749086"/>
                <a:gd name="connsiteY12" fmla="*/ 1161875 h 1282819"/>
                <a:gd name="connsiteX13" fmla="*/ 1518405 w 1749086"/>
                <a:gd name="connsiteY13" fmla="*/ 1133121 h 1282819"/>
                <a:gd name="connsiteX14" fmla="*/ 1529907 w 1749086"/>
                <a:gd name="connsiteY14" fmla="*/ 1087113 h 1282819"/>
                <a:gd name="connsiteX15" fmla="*/ 1512654 w 1749086"/>
                <a:gd name="connsiteY15" fmla="*/ 1018102 h 1282819"/>
                <a:gd name="connsiteX16" fmla="*/ 1518405 w 1749086"/>
                <a:gd name="connsiteY16" fmla="*/ 989347 h 1282819"/>
                <a:gd name="connsiteX17" fmla="*/ 1478148 w 1749086"/>
                <a:gd name="connsiteY17" fmla="*/ 943340 h 1282819"/>
                <a:gd name="connsiteX18" fmla="*/ 1460895 w 1749086"/>
                <a:gd name="connsiteY18" fmla="*/ 897332 h 1282819"/>
                <a:gd name="connsiteX19" fmla="*/ 1518405 w 1749086"/>
                <a:gd name="connsiteY19" fmla="*/ 862826 h 1282819"/>
                <a:gd name="connsiteX20" fmla="*/ 1627673 w 1749086"/>
                <a:gd name="connsiteY20" fmla="*/ 908834 h 1282819"/>
                <a:gd name="connsiteX21" fmla="*/ 1633424 w 1749086"/>
                <a:gd name="connsiteY21" fmla="*/ 862826 h 1282819"/>
                <a:gd name="connsiteX22" fmla="*/ 1587416 w 1749086"/>
                <a:gd name="connsiteY22" fmla="*/ 811068 h 1282819"/>
                <a:gd name="connsiteX23" fmla="*/ 1644926 w 1749086"/>
                <a:gd name="connsiteY23" fmla="*/ 765060 h 1282819"/>
                <a:gd name="connsiteX24" fmla="*/ 1679431 w 1749086"/>
                <a:gd name="connsiteY24" fmla="*/ 696049 h 1282819"/>
                <a:gd name="connsiteX25" fmla="*/ 1748443 w 1749086"/>
                <a:gd name="connsiteY25" fmla="*/ 661543 h 1282819"/>
                <a:gd name="connsiteX26" fmla="*/ 1713937 w 1749086"/>
                <a:gd name="connsiteY26" fmla="*/ 569528 h 1282819"/>
                <a:gd name="connsiteX27" fmla="*/ 1713937 w 1749086"/>
                <a:gd name="connsiteY27" fmla="*/ 500517 h 1282819"/>
                <a:gd name="connsiteX28" fmla="*/ 1685182 w 1749086"/>
                <a:gd name="connsiteY28" fmla="*/ 408502 h 1282819"/>
                <a:gd name="connsiteX29" fmla="*/ 1650676 w 1749086"/>
                <a:gd name="connsiteY29" fmla="*/ 339491 h 1282819"/>
                <a:gd name="connsiteX30" fmla="*/ 1547160 w 1749086"/>
                <a:gd name="connsiteY30" fmla="*/ 322238 h 1282819"/>
                <a:gd name="connsiteX31" fmla="*/ 1437892 w 1749086"/>
                <a:gd name="connsiteY31" fmla="*/ 230223 h 1282819"/>
                <a:gd name="connsiteX32" fmla="*/ 1351627 w 1749086"/>
                <a:gd name="connsiteY32" fmla="*/ 201468 h 1282819"/>
                <a:gd name="connsiteX33" fmla="*/ 1265363 w 1749086"/>
                <a:gd name="connsiteY33" fmla="*/ 149709 h 1282819"/>
                <a:gd name="connsiteX34" fmla="*/ 1144593 w 1749086"/>
                <a:gd name="connsiteY34" fmla="*/ 103702 h 1282819"/>
                <a:gd name="connsiteX35" fmla="*/ 1041076 w 1749086"/>
                <a:gd name="connsiteY35" fmla="*/ 74947 h 1282819"/>
                <a:gd name="connsiteX36" fmla="*/ 1018073 w 1749086"/>
                <a:gd name="connsiteY36" fmla="*/ 126706 h 1282819"/>
                <a:gd name="connsiteX37" fmla="*/ 972065 w 1749086"/>
                <a:gd name="connsiteY37" fmla="*/ 178464 h 1282819"/>
                <a:gd name="connsiteX38" fmla="*/ 816790 w 1749086"/>
                <a:gd name="connsiteY38" fmla="*/ 86449 h 1282819"/>
                <a:gd name="connsiteX39" fmla="*/ 713273 w 1749086"/>
                <a:gd name="connsiteY39" fmla="*/ 23189 h 1282819"/>
                <a:gd name="connsiteX40" fmla="*/ 592503 w 1749086"/>
                <a:gd name="connsiteY40" fmla="*/ 5936 h 1282819"/>
                <a:gd name="connsiteX41" fmla="*/ 500488 w 1749086"/>
                <a:gd name="connsiteY41" fmla="*/ 185 h 1282819"/>
                <a:gd name="connsiteX42" fmla="*/ 414224 w 1749086"/>
                <a:gd name="connsiteY42" fmla="*/ 11687 h 1282819"/>
                <a:gd name="connsiteX43" fmla="*/ 322209 w 1749086"/>
                <a:gd name="connsiteY43" fmla="*/ 63445 h 1282819"/>
                <a:gd name="connsiteX44" fmla="*/ 207190 w 1749086"/>
                <a:gd name="connsiteY44" fmla="*/ 69196 h 1282819"/>
                <a:gd name="connsiteX45" fmla="*/ 161182 w 1749086"/>
                <a:gd name="connsiteY45" fmla="*/ 97951 h 1282819"/>
                <a:gd name="connsiteX46" fmla="*/ 178435 w 1749086"/>
                <a:gd name="connsiteY46" fmla="*/ 138208 h 1282819"/>
                <a:gd name="connsiteX47" fmla="*/ 189937 w 1749086"/>
                <a:gd name="connsiteY47" fmla="*/ 207219 h 1282819"/>
                <a:gd name="connsiteX48" fmla="*/ 253197 w 1749086"/>
                <a:gd name="connsiteY48" fmla="*/ 287732 h 1282819"/>
                <a:gd name="connsiteX49" fmla="*/ 218692 w 1749086"/>
                <a:gd name="connsiteY49" fmla="*/ 350992 h 1282819"/>
                <a:gd name="connsiteX50" fmla="*/ 201439 w 1749086"/>
                <a:gd name="connsiteY50" fmla="*/ 425755 h 1282819"/>
                <a:gd name="connsiteX51" fmla="*/ 230193 w 1749086"/>
                <a:gd name="connsiteY51" fmla="*/ 471762 h 1282819"/>
                <a:gd name="connsiteX52" fmla="*/ 138178 w 1749086"/>
                <a:gd name="connsiteY52" fmla="*/ 466011 h 1282819"/>
                <a:gd name="connsiteX53" fmla="*/ 69167 w 1749086"/>
                <a:gd name="connsiteY53" fmla="*/ 460260 h 1282819"/>
                <a:gd name="connsiteX54" fmla="*/ 23160 w 1749086"/>
                <a:gd name="connsiteY54" fmla="*/ 431506 h 1282819"/>
                <a:gd name="connsiteX55" fmla="*/ 17409 w 1749086"/>
                <a:gd name="connsiteY55" fmla="*/ 477513 h 1282819"/>
                <a:gd name="connsiteX56" fmla="*/ 46163 w 1749086"/>
                <a:gd name="connsiteY56" fmla="*/ 540774 h 1282819"/>
                <a:gd name="connsiteX57" fmla="*/ 156 w 1749086"/>
                <a:gd name="connsiteY57" fmla="*/ 684547 h 1282819"/>
                <a:gd name="connsiteX58" fmla="*/ 65190 w 1749086"/>
                <a:gd name="connsiteY58" fmla="*/ 889806 h 1282819"/>
                <a:gd name="connsiteX59" fmla="*/ 166933 w 1749086"/>
                <a:gd name="connsiteY59" fmla="*/ 931838 h 1282819"/>
                <a:gd name="connsiteX60" fmla="*/ 178435 w 1749086"/>
                <a:gd name="connsiteY60" fmla="*/ 943340 h 1282819"/>
                <a:gd name="connsiteX61" fmla="*/ 224443 w 1749086"/>
                <a:gd name="connsiteY61" fmla="*/ 949091 h 1282819"/>
                <a:gd name="connsiteX62" fmla="*/ 241695 w 1749086"/>
                <a:gd name="connsiteY62" fmla="*/ 989347 h 1282819"/>
                <a:gd name="connsiteX63" fmla="*/ 402722 w 1749086"/>
                <a:gd name="connsiteY63" fmla="*/ 1052608 h 1282819"/>
                <a:gd name="connsiteX64" fmla="*/ 500488 w 1749086"/>
                <a:gd name="connsiteY64" fmla="*/ 1092864 h 1282819"/>
                <a:gd name="connsiteX65" fmla="*/ 586752 w 1749086"/>
                <a:gd name="connsiteY65" fmla="*/ 1098615 h 1282819"/>
                <a:gd name="connsiteX66" fmla="*/ 713273 w 1749086"/>
                <a:gd name="connsiteY66" fmla="*/ 1138872 h 1282819"/>
                <a:gd name="connsiteX67" fmla="*/ 742027 w 1749086"/>
                <a:gd name="connsiteY67" fmla="*/ 1230887 h 1282819"/>
                <a:gd name="connsiteX68" fmla="*/ 822541 w 1749086"/>
                <a:gd name="connsiteY68" fmla="*/ 1282645 h 1282819"/>
                <a:gd name="connsiteX69" fmla="*/ 851295 w 1749086"/>
                <a:gd name="connsiteY69" fmla="*/ 1248140 h 1282819"/>
                <a:gd name="connsiteX70" fmla="*/ 914556 w 1749086"/>
                <a:gd name="connsiteY70" fmla="*/ 1259642 h 1282819"/>
                <a:gd name="connsiteX71" fmla="*/ 1006571 w 1749086"/>
                <a:gd name="connsiteY71" fmla="*/ 1167626 h 1282819"/>
                <a:gd name="connsiteX0" fmla="*/ 1006571 w 1749086"/>
                <a:gd name="connsiteY0" fmla="*/ 1167626 h 1282819"/>
                <a:gd name="connsiteX1" fmla="*/ 989318 w 1749086"/>
                <a:gd name="connsiteY1" fmla="*/ 1110117 h 1282819"/>
                <a:gd name="connsiteX2" fmla="*/ 1041076 w 1749086"/>
                <a:gd name="connsiteY2" fmla="*/ 1041106 h 1282819"/>
                <a:gd name="connsiteX3" fmla="*/ 995069 w 1749086"/>
                <a:gd name="connsiteY3" fmla="*/ 954842 h 1282819"/>
                <a:gd name="connsiteX4" fmla="*/ 1058329 w 1749086"/>
                <a:gd name="connsiteY4" fmla="*/ 931838 h 1282819"/>
                <a:gd name="connsiteX5" fmla="*/ 1138843 w 1749086"/>
                <a:gd name="connsiteY5" fmla="*/ 937589 h 1282819"/>
                <a:gd name="connsiteX6" fmla="*/ 1179099 w 1749086"/>
                <a:gd name="connsiteY6" fmla="*/ 1023853 h 1282819"/>
                <a:gd name="connsiteX7" fmla="*/ 1230858 w 1749086"/>
                <a:gd name="connsiteY7" fmla="*/ 1098615 h 1282819"/>
                <a:gd name="connsiteX8" fmla="*/ 1294118 w 1749086"/>
                <a:gd name="connsiteY8" fmla="*/ 1127370 h 1282819"/>
                <a:gd name="connsiteX9" fmla="*/ 1317122 w 1749086"/>
                <a:gd name="connsiteY9" fmla="*/ 1144623 h 1282819"/>
                <a:gd name="connsiteX10" fmla="*/ 1363129 w 1749086"/>
                <a:gd name="connsiteY10" fmla="*/ 1115868 h 1282819"/>
                <a:gd name="connsiteX11" fmla="*/ 1403386 w 1749086"/>
                <a:gd name="connsiteY11" fmla="*/ 1156125 h 1282819"/>
                <a:gd name="connsiteX12" fmla="*/ 1449393 w 1749086"/>
                <a:gd name="connsiteY12" fmla="*/ 1161875 h 1282819"/>
                <a:gd name="connsiteX13" fmla="*/ 1518405 w 1749086"/>
                <a:gd name="connsiteY13" fmla="*/ 1133121 h 1282819"/>
                <a:gd name="connsiteX14" fmla="*/ 1529907 w 1749086"/>
                <a:gd name="connsiteY14" fmla="*/ 1087113 h 1282819"/>
                <a:gd name="connsiteX15" fmla="*/ 1512654 w 1749086"/>
                <a:gd name="connsiteY15" fmla="*/ 1018102 h 1282819"/>
                <a:gd name="connsiteX16" fmla="*/ 1518405 w 1749086"/>
                <a:gd name="connsiteY16" fmla="*/ 989347 h 1282819"/>
                <a:gd name="connsiteX17" fmla="*/ 1478148 w 1749086"/>
                <a:gd name="connsiteY17" fmla="*/ 943340 h 1282819"/>
                <a:gd name="connsiteX18" fmla="*/ 1460895 w 1749086"/>
                <a:gd name="connsiteY18" fmla="*/ 897332 h 1282819"/>
                <a:gd name="connsiteX19" fmla="*/ 1518405 w 1749086"/>
                <a:gd name="connsiteY19" fmla="*/ 862826 h 1282819"/>
                <a:gd name="connsiteX20" fmla="*/ 1627673 w 1749086"/>
                <a:gd name="connsiteY20" fmla="*/ 908834 h 1282819"/>
                <a:gd name="connsiteX21" fmla="*/ 1633424 w 1749086"/>
                <a:gd name="connsiteY21" fmla="*/ 862826 h 1282819"/>
                <a:gd name="connsiteX22" fmla="*/ 1587416 w 1749086"/>
                <a:gd name="connsiteY22" fmla="*/ 811068 h 1282819"/>
                <a:gd name="connsiteX23" fmla="*/ 1644926 w 1749086"/>
                <a:gd name="connsiteY23" fmla="*/ 765060 h 1282819"/>
                <a:gd name="connsiteX24" fmla="*/ 1679431 w 1749086"/>
                <a:gd name="connsiteY24" fmla="*/ 696049 h 1282819"/>
                <a:gd name="connsiteX25" fmla="*/ 1748443 w 1749086"/>
                <a:gd name="connsiteY25" fmla="*/ 661543 h 1282819"/>
                <a:gd name="connsiteX26" fmla="*/ 1713937 w 1749086"/>
                <a:gd name="connsiteY26" fmla="*/ 569528 h 1282819"/>
                <a:gd name="connsiteX27" fmla="*/ 1713937 w 1749086"/>
                <a:gd name="connsiteY27" fmla="*/ 500517 h 1282819"/>
                <a:gd name="connsiteX28" fmla="*/ 1685182 w 1749086"/>
                <a:gd name="connsiteY28" fmla="*/ 408502 h 1282819"/>
                <a:gd name="connsiteX29" fmla="*/ 1650676 w 1749086"/>
                <a:gd name="connsiteY29" fmla="*/ 339491 h 1282819"/>
                <a:gd name="connsiteX30" fmla="*/ 1547160 w 1749086"/>
                <a:gd name="connsiteY30" fmla="*/ 322238 h 1282819"/>
                <a:gd name="connsiteX31" fmla="*/ 1437892 w 1749086"/>
                <a:gd name="connsiteY31" fmla="*/ 230223 h 1282819"/>
                <a:gd name="connsiteX32" fmla="*/ 1351627 w 1749086"/>
                <a:gd name="connsiteY32" fmla="*/ 201468 h 1282819"/>
                <a:gd name="connsiteX33" fmla="*/ 1265363 w 1749086"/>
                <a:gd name="connsiteY33" fmla="*/ 149709 h 1282819"/>
                <a:gd name="connsiteX34" fmla="*/ 1144593 w 1749086"/>
                <a:gd name="connsiteY34" fmla="*/ 103702 h 1282819"/>
                <a:gd name="connsiteX35" fmla="*/ 1041076 w 1749086"/>
                <a:gd name="connsiteY35" fmla="*/ 74947 h 1282819"/>
                <a:gd name="connsiteX36" fmla="*/ 1018073 w 1749086"/>
                <a:gd name="connsiteY36" fmla="*/ 126706 h 1282819"/>
                <a:gd name="connsiteX37" fmla="*/ 972065 w 1749086"/>
                <a:gd name="connsiteY37" fmla="*/ 178464 h 1282819"/>
                <a:gd name="connsiteX38" fmla="*/ 816790 w 1749086"/>
                <a:gd name="connsiteY38" fmla="*/ 86449 h 1282819"/>
                <a:gd name="connsiteX39" fmla="*/ 713273 w 1749086"/>
                <a:gd name="connsiteY39" fmla="*/ 23189 h 1282819"/>
                <a:gd name="connsiteX40" fmla="*/ 592503 w 1749086"/>
                <a:gd name="connsiteY40" fmla="*/ 5936 h 1282819"/>
                <a:gd name="connsiteX41" fmla="*/ 500488 w 1749086"/>
                <a:gd name="connsiteY41" fmla="*/ 185 h 1282819"/>
                <a:gd name="connsiteX42" fmla="*/ 414224 w 1749086"/>
                <a:gd name="connsiteY42" fmla="*/ 11687 h 1282819"/>
                <a:gd name="connsiteX43" fmla="*/ 322209 w 1749086"/>
                <a:gd name="connsiteY43" fmla="*/ 63445 h 1282819"/>
                <a:gd name="connsiteX44" fmla="*/ 207190 w 1749086"/>
                <a:gd name="connsiteY44" fmla="*/ 69196 h 1282819"/>
                <a:gd name="connsiteX45" fmla="*/ 161182 w 1749086"/>
                <a:gd name="connsiteY45" fmla="*/ 97951 h 1282819"/>
                <a:gd name="connsiteX46" fmla="*/ 178435 w 1749086"/>
                <a:gd name="connsiteY46" fmla="*/ 138208 h 1282819"/>
                <a:gd name="connsiteX47" fmla="*/ 189937 w 1749086"/>
                <a:gd name="connsiteY47" fmla="*/ 207219 h 1282819"/>
                <a:gd name="connsiteX48" fmla="*/ 253197 w 1749086"/>
                <a:gd name="connsiteY48" fmla="*/ 287732 h 1282819"/>
                <a:gd name="connsiteX49" fmla="*/ 218692 w 1749086"/>
                <a:gd name="connsiteY49" fmla="*/ 350992 h 1282819"/>
                <a:gd name="connsiteX50" fmla="*/ 201439 w 1749086"/>
                <a:gd name="connsiteY50" fmla="*/ 425755 h 1282819"/>
                <a:gd name="connsiteX51" fmla="*/ 230193 w 1749086"/>
                <a:gd name="connsiteY51" fmla="*/ 471762 h 1282819"/>
                <a:gd name="connsiteX52" fmla="*/ 138178 w 1749086"/>
                <a:gd name="connsiteY52" fmla="*/ 466011 h 1282819"/>
                <a:gd name="connsiteX53" fmla="*/ 69167 w 1749086"/>
                <a:gd name="connsiteY53" fmla="*/ 460260 h 1282819"/>
                <a:gd name="connsiteX54" fmla="*/ 23160 w 1749086"/>
                <a:gd name="connsiteY54" fmla="*/ 431506 h 1282819"/>
                <a:gd name="connsiteX55" fmla="*/ 17409 w 1749086"/>
                <a:gd name="connsiteY55" fmla="*/ 477513 h 1282819"/>
                <a:gd name="connsiteX56" fmla="*/ 46163 w 1749086"/>
                <a:gd name="connsiteY56" fmla="*/ 540774 h 1282819"/>
                <a:gd name="connsiteX57" fmla="*/ 156 w 1749086"/>
                <a:gd name="connsiteY57" fmla="*/ 684547 h 1282819"/>
                <a:gd name="connsiteX58" fmla="*/ 65190 w 1749086"/>
                <a:gd name="connsiteY58" fmla="*/ 889806 h 1282819"/>
                <a:gd name="connsiteX59" fmla="*/ 166933 w 1749086"/>
                <a:gd name="connsiteY59" fmla="*/ 931838 h 1282819"/>
                <a:gd name="connsiteX60" fmla="*/ 178435 w 1749086"/>
                <a:gd name="connsiteY60" fmla="*/ 943340 h 1282819"/>
                <a:gd name="connsiteX61" fmla="*/ 224443 w 1749086"/>
                <a:gd name="connsiteY61" fmla="*/ 949091 h 1282819"/>
                <a:gd name="connsiteX62" fmla="*/ 241695 w 1749086"/>
                <a:gd name="connsiteY62" fmla="*/ 989347 h 1282819"/>
                <a:gd name="connsiteX63" fmla="*/ 402722 w 1749086"/>
                <a:gd name="connsiteY63" fmla="*/ 1052608 h 1282819"/>
                <a:gd name="connsiteX64" fmla="*/ 456714 w 1749086"/>
                <a:gd name="connsiteY64" fmla="*/ 1097728 h 1282819"/>
                <a:gd name="connsiteX65" fmla="*/ 586752 w 1749086"/>
                <a:gd name="connsiteY65" fmla="*/ 1098615 h 1282819"/>
                <a:gd name="connsiteX66" fmla="*/ 713273 w 1749086"/>
                <a:gd name="connsiteY66" fmla="*/ 1138872 h 1282819"/>
                <a:gd name="connsiteX67" fmla="*/ 742027 w 1749086"/>
                <a:gd name="connsiteY67" fmla="*/ 1230887 h 1282819"/>
                <a:gd name="connsiteX68" fmla="*/ 822541 w 1749086"/>
                <a:gd name="connsiteY68" fmla="*/ 1282645 h 1282819"/>
                <a:gd name="connsiteX69" fmla="*/ 851295 w 1749086"/>
                <a:gd name="connsiteY69" fmla="*/ 1248140 h 1282819"/>
                <a:gd name="connsiteX70" fmla="*/ 914556 w 1749086"/>
                <a:gd name="connsiteY70" fmla="*/ 1259642 h 1282819"/>
                <a:gd name="connsiteX71" fmla="*/ 1006571 w 1749086"/>
                <a:gd name="connsiteY71" fmla="*/ 1167626 h 1282819"/>
                <a:gd name="connsiteX0" fmla="*/ 1006571 w 1749086"/>
                <a:gd name="connsiteY0" fmla="*/ 1167626 h 1282819"/>
                <a:gd name="connsiteX1" fmla="*/ 989318 w 1749086"/>
                <a:gd name="connsiteY1" fmla="*/ 1110117 h 1282819"/>
                <a:gd name="connsiteX2" fmla="*/ 1041076 w 1749086"/>
                <a:gd name="connsiteY2" fmla="*/ 1041106 h 1282819"/>
                <a:gd name="connsiteX3" fmla="*/ 995069 w 1749086"/>
                <a:gd name="connsiteY3" fmla="*/ 954842 h 1282819"/>
                <a:gd name="connsiteX4" fmla="*/ 1058329 w 1749086"/>
                <a:gd name="connsiteY4" fmla="*/ 931838 h 1282819"/>
                <a:gd name="connsiteX5" fmla="*/ 1138843 w 1749086"/>
                <a:gd name="connsiteY5" fmla="*/ 937589 h 1282819"/>
                <a:gd name="connsiteX6" fmla="*/ 1179099 w 1749086"/>
                <a:gd name="connsiteY6" fmla="*/ 1023853 h 1282819"/>
                <a:gd name="connsiteX7" fmla="*/ 1230858 w 1749086"/>
                <a:gd name="connsiteY7" fmla="*/ 1098615 h 1282819"/>
                <a:gd name="connsiteX8" fmla="*/ 1294118 w 1749086"/>
                <a:gd name="connsiteY8" fmla="*/ 1127370 h 1282819"/>
                <a:gd name="connsiteX9" fmla="*/ 1317122 w 1749086"/>
                <a:gd name="connsiteY9" fmla="*/ 1144623 h 1282819"/>
                <a:gd name="connsiteX10" fmla="*/ 1363129 w 1749086"/>
                <a:gd name="connsiteY10" fmla="*/ 1115868 h 1282819"/>
                <a:gd name="connsiteX11" fmla="*/ 1403386 w 1749086"/>
                <a:gd name="connsiteY11" fmla="*/ 1156125 h 1282819"/>
                <a:gd name="connsiteX12" fmla="*/ 1449393 w 1749086"/>
                <a:gd name="connsiteY12" fmla="*/ 1161875 h 1282819"/>
                <a:gd name="connsiteX13" fmla="*/ 1518405 w 1749086"/>
                <a:gd name="connsiteY13" fmla="*/ 1133121 h 1282819"/>
                <a:gd name="connsiteX14" fmla="*/ 1529907 w 1749086"/>
                <a:gd name="connsiteY14" fmla="*/ 1087113 h 1282819"/>
                <a:gd name="connsiteX15" fmla="*/ 1512654 w 1749086"/>
                <a:gd name="connsiteY15" fmla="*/ 1018102 h 1282819"/>
                <a:gd name="connsiteX16" fmla="*/ 1518405 w 1749086"/>
                <a:gd name="connsiteY16" fmla="*/ 989347 h 1282819"/>
                <a:gd name="connsiteX17" fmla="*/ 1478148 w 1749086"/>
                <a:gd name="connsiteY17" fmla="*/ 943340 h 1282819"/>
                <a:gd name="connsiteX18" fmla="*/ 1460895 w 1749086"/>
                <a:gd name="connsiteY18" fmla="*/ 897332 h 1282819"/>
                <a:gd name="connsiteX19" fmla="*/ 1518405 w 1749086"/>
                <a:gd name="connsiteY19" fmla="*/ 862826 h 1282819"/>
                <a:gd name="connsiteX20" fmla="*/ 1627673 w 1749086"/>
                <a:gd name="connsiteY20" fmla="*/ 908834 h 1282819"/>
                <a:gd name="connsiteX21" fmla="*/ 1633424 w 1749086"/>
                <a:gd name="connsiteY21" fmla="*/ 862826 h 1282819"/>
                <a:gd name="connsiteX22" fmla="*/ 1587416 w 1749086"/>
                <a:gd name="connsiteY22" fmla="*/ 811068 h 1282819"/>
                <a:gd name="connsiteX23" fmla="*/ 1644926 w 1749086"/>
                <a:gd name="connsiteY23" fmla="*/ 765060 h 1282819"/>
                <a:gd name="connsiteX24" fmla="*/ 1679431 w 1749086"/>
                <a:gd name="connsiteY24" fmla="*/ 696049 h 1282819"/>
                <a:gd name="connsiteX25" fmla="*/ 1748443 w 1749086"/>
                <a:gd name="connsiteY25" fmla="*/ 661543 h 1282819"/>
                <a:gd name="connsiteX26" fmla="*/ 1713937 w 1749086"/>
                <a:gd name="connsiteY26" fmla="*/ 569528 h 1282819"/>
                <a:gd name="connsiteX27" fmla="*/ 1713937 w 1749086"/>
                <a:gd name="connsiteY27" fmla="*/ 500517 h 1282819"/>
                <a:gd name="connsiteX28" fmla="*/ 1685182 w 1749086"/>
                <a:gd name="connsiteY28" fmla="*/ 408502 h 1282819"/>
                <a:gd name="connsiteX29" fmla="*/ 1650676 w 1749086"/>
                <a:gd name="connsiteY29" fmla="*/ 339491 h 1282819"/>
                <a:gd name="connsiteX30" fmla="*/ 1547160 w 1749086"/>
                <a:gd name="connsiteY30" fmla="*/ 322238 h 1282819"/>
                <a:gd name="connsiteX31" fmla="*/ 1437892 w 1749086"/>
                <a:gd name="connsiteY31" fmla="*/ 230223 h 1282819"/>
                <a:gd name="connsiteX32" fmla="*/ 1351627 w 1749086"/>
                <a:gd name="connsiteY32" fmla="*/ 201468 h 1282819"/>
                <a:gd name="connsiteX33" fmla="*/ 1265363 w 1749086"/>
                <a:gd name="connsiteY33" fmla="*/ 149709 h 1282819"/>
                <a:gd name="connsiteX34" fmla="*/ 1144593 w 1749086"/>
                <a:gd name="connsiteY34" fmla="*/ 103702 h 1282819"/>
                <a:gd name="connsiteX35" fmla="*/ 1041076 w 1749086"/>
                <a:gd name="connsiteY35" fmla="*/ 74947 h 1282819"/>
                <a:gd name="connsiteX36" fmla="*/ 1018073 w 1749086"/>
                <a:gd name="connsiteY36" fmla="*/ 126706 h 1282819"/>
                <a:gd name="connsiteX37" fmla="*/ 972065 w 1749086"/>
                <a:gd name="connsiteY37" fmla="*/ 178464 h 1282819"/>
                <a:gd name="connsiteX38" fmla="*/ 816790 w 1749086"/>
                <a:gd name="connsiteY38" fmla="*/ 86449 h 1282819"/>
                <a:gd name="connsiteX39" fmla="*/ 713273 w 1749086"/>
                <a:gd name="connsiteY39" fmla="*/ 23189 h 1282819"/>
                <a:gd name="connsiteX40" fmla="*/ 592503 w 1749086"/>
                <a:gd name="connsiteY40" fmla="*/ 5936 h 1282819"/>
                <a:gd name="connsiteX41" fmla="*/ 500488 w 1749086"/>
                <a:gd name="connsiteY41" fmla="*/ 185 h 1282819"/>
                <a:gd name="connsiteX42" fmla="*/ 414224 w 1749086"/>
                <a:gd name="connsiteY42" fmla="*/ 11687 h 1282819"/>
                <a:gd name="connsiteX43" fmla="*/ 322209 w 1749086"/>
                <a:gd name="connsiteY43" fmla="*/ 63445 h 1282819"/>
                <a:gd name="connsiteX44" fmla="*/ 207190 w 1749086"/>
                <a:gd name="connsiteY44" fmla="*/ 69196 h 1282819"/>
                <a:gd name="connsiteX45" fmla="*/ 161182 w 1749086"/>
                <a:gd name="connsiteY45" fmla="*/ 97951 h 1282819"/>
                <a:gd name="connsiteX46" fmla="*/ 178435 w 1749086"/>
                <a:gd name="connsiteY46" fmla="*/ 138208 h 1282819"/>
                <a:gd name="connsiteX47" fmla="*/ 189937 w 1749086"/>
                <a:gd name="connsiteY47" fmla="*/ 207219 h 1282819"/>
                <a:gd name="connsiteX48" fmla="*/ 253197 w 1749086"/>
                <a:gd name="connsiteY48" fmla="*/ 287732 h 1282819"/>
                <a:gd name="connsiteX49" fmla="*/ 218692 w 1749086"/>
                <a:gd name="connsiteY49" fmla="*/ 350992 h 1282819"/>
                <a:gd name="connsiteX50" fmla="*/ 201439 w 1749086"/>
                <a:gd name="connsiteY50" fmla="*/ 425755 h 1282819"/>
                <a:gd name="connsiteX51" fmla="*/ 230193 w 1749086"/>
                <a:gd name="connsiteY51" fmla="*/ 471762 h 1282819"/>
                <a:gd name="connsiteX52" fmla="*/ 138178 w 1749086"/>
                <a:gd name="connsiteY52" fmla="*/ 466011 h 1282819"/>
                <a:gd name="connsiteX53" fmla="*/ 69167 w 1749086"/>
                <a:gd name="connsiteY53" fmla="*/ 460260 h 1282819"/>
                <a:gd name="connsiteX54" fmla="*/ 23160 w 1749086"/>
                <a:gd name="connsiteY54" fmla="*/ 431506 h 1282819"/>
                <a:gd name="connsiteX55" fmla="*/ 17409 w 1749086"/>
                <a:gd name="connsiteY55" fmla="*/ 477513 h 1282819"/>
                <a:gd name="connsiteX56" fmla="*/ 46163 w 1749086"/>
                <a:gd name="connsiteY56" fmla="*/ 540774 h 1282819"/>
                <a:gd name="connsiteX57" fmla="*/ 156 w 1749086"/>
                <a:gd name="connsiteY57" fmla="*/ 684547 h 1282819"/>
                <a:gd name="connsiteX58" fmla="*/ 65190 w 1749086"/>
                <a:gd name="connsiteY58" fmla="*/ 889806 h 1282819"/>
                <a:gd name="connsiteX59" fmla="*/ 166933 w 1749086"/>
                <a:gd name="connsiteY59" fmla="*/ 931838 h 1282819"/>
                <a:gd name="connsiteX60" fmla="*/ 178435 w 1749086"/>
                <a:gd name="connsiteY60" fmla="*/ 943340 h 1282819"/>
                <a:gd name="connsiteX61" fmla="*/ 204987 w 1749086"/>
                <a:gd name="connsiteY61" fmla="*/ 963683 h 1282819"/>
                <a:gd name="connsiteX62" fmla="*/ 241695 w 1749086"/>
                <a:gd name="connsiteY62" fmla="*/ 989347 h 1282819"/>
                <a:gd name="connsiteX63" fmla="*/ 402722 w 1749086"/>
                <a:gd name="connsiteY63" fmla="*/ 1052608 h 1282819"/>
                <a:gd name="connsiteX64" fmla="*/ 456714 w 1749086"/>
                <a:gd name="connsiteY64" fmla="*/ 1097728 h 1282819"/>
                <a:gd name="connsiteX65" fmla="*/ 586752 w 1749086"/>
                <a:gd name="connsiteY65" fmla="*/ 1098615 h 1282819"/>
                <a:gd name="connsiteX66" fmla="*/ 713273 w 1749086"/>
                <a:gd name="connsiteY66" fmla="*/ 1138872 h 1282819"/>
                <a:gd name="connsiteX67" fmla="*/ 742027 w 1749086"/>
                <a:gd name="connsiteY67" fmla="*/ 1230887 h 1282819"/>
                <a:gd name="connsiteX68" fmla="*/ 822541 w 1749086"/>
                <a:gd name="connsiteY68" fmla="*/ 1282645 h 1282819"/>
                <a:gd name="connsiteX69" fmla="*/ 851295 w 1749086"/>
                <a:gd name="connsiteY69" fmla="*/ 1248140 h 1282819"/>
                <a:gd name="connsiteX70" fmla="*/ 914556 w 1749086"/>
                <a:gd name="connsiteY70" fmla="*/ 1259642 h 1282819"/>
                <a:gd name="connsiteX71" fmla="*/ 1006571 w 1749086"/>
                <a:gd name="connsiteY71" fmla="*/ 1167626 h 1282819"/>
                <a:gd name="connsiteX0" fmla="*/ 1006571 w 1749086"/>
                <a:gd name="connsiteY0" fmla="*/ 1167626 h 1282819"/>
                <a:gd name="connsiteX1" fmla="*/ 989318 w 1749086"/>
                <a:gd name="connsiteY1" fmla="*/ 1110117 h 1282819"/>
                <a:gd name="connsiteX2" fmla="*/ 1041076 w 1749086"/>
                <a:gd name="connsiteY2" fmla="*/ 1041106 h 1282819"/>
                <a:gd name="connsiteX3" fmla="*/ 995069 w 1749086"/>
                <a:gd name="connsiteY3" fmla="*/ 954842 h 1282819"/>
                <a:gd name="connsiteX4" fmla="*/ 1058329 w 1749086"/>
                <a:gd name="connsiteY4" fmla="*/ 931838 h 1282819"/>
                <a:gd name="connsiteX5" fmla="*/ 1138843 w 1749086"/>
                <a:gd name="connsiteY5" fmla="*/ 937589 h 1282819"/>
                <a:gd name="connsiteX6" fmla="*/ 1179099 w 1749086"/>
                <a:gd name="connsiteY6" fmla="*/ 1023853 h 1282819"/>
                <a:gd name="connsiteX7" fmla="*/ 1230858 w 1749086"/>
                <a:gd name="connsiteY7" fmla="*/ 1098615 h 1282819"/>
                <a:gd name="connsiteX8" fmla="*/ 1294118 w 1749086"/>
                <a:gd name="connsiteY8" fmla="*/ 1127370 h 1282819"/>
                <a:gd name="connsiteX9" fmla="*/ 1317122 w 1749086"/>
                <a:gd name="connsiteY9" fmla="*/ 1144623 h 1282819"/>
                <a:gd name="connsiteX10" fmla="*/ 1363129 w 1749086"/>
                <a:gd name="connsiteY10" fmla="*/ 1115868 h 1282819"/>
                <a:gd name="connsiteX11" fmla="*/ 1403386 w 1749086"/>
                <a:gd name="connsiteY11" fmla="*/ 1156125 h 1282819"/>
                <a:gd name="connsiteX12" fmla="*/ 1449393 w 1749086"/>
                <a:gd name="connsiteY12" fmla="*/ 1161875 h 1282819"/>
                <a:gd name="connsiteX13" fmla="*/ 1518405 w 1749086"/>
                <a:gd name="connsiteY13" fmla="*/ 1133121 h 1282819"/>
                <a:gd name="connsiteX14" fmla="*/ 1529907 w 1749086"/>
                <a:gd name="connsiteY14" fmla="*/ 1087113 h 1282819"/>
                <a:gd name="connsiteX15" fmla="*/ 1512654 w 1749086"/>
                <a:gd name="connsiteY15" fmla="*/ 1018102 h 1282819"/>
                <a:gd name="connsiteX16" fmla="*/ 1518405 w 1749086"/>
                <a:gd name="connsiteY16" fmla="*/ 989347 h 1282819"/>
                <a:gd name="connsiteX17" fmla="*/ 1478148 w 1749086"/>
                <a:gd name="connsiteY17" fmla="*/ 943340 h 1282819"/>
                <a:gd name="connsiteX18" fmla="*/ 1460895 w 1749086"/>
                <a:gd name="connsiteY18" fmla="*/ 897332 h 1282819"/>
                <a:gd name="connsiteX19" fmla="*/ 1518405 w 1749086"/>
                <a:gd name="connsiteY19" fmla="*/ 862826 h 1282819"/>
                <a:gd name="connsiteX20" fmla="*/ 1627673 w 1749086"/>
                <a:gd name="connsiteY20" fmla="*/ 908834 h 1282819"/>
                <a:gd name="connsiteX21" fmla="*/ 1633424 w 1749086"/>
                <a:gd name="connsiteY21" fmla="*/ 862826 h 1282819"/>
                <a:gd name="connsiteX22" fmla="*/ 1587416 w 1749086"/>
                <a:gd name="connsiteY22" fmla="*/ 811068 h 1282819"/>
                <a:gd name="connsiteX23" fmla="*/ 1644926 w 1749086"/>
                <a:gd name="connsiteY23" fmla="*/ 765060 h 1282819"/>
                <a:gd name="connsiteX24" fmla="*/ 1679431 w 1749086"/>
                <a:gd name="connsiteY24" fmla="*/ 696049 h 1282819"/>
                <a:gd name="connsiteX25" fmla="*/ 1748443 w 1749086"/>
                <a:gd name="connsiteY25" fmla="*/ 661543 h 1282819"/>
                <a:gd name="connsiteX26" fmla="*/ 1713937 w 1749086"/>
                <a:gd name="connsiteY26" fmla="*/ 569528 h 1282819"/>
                <a:gd name="connsiteX27" fmla="*/ 1713937 w 1749086"/>
                <a:gd name="connsiteY27" fmla="*/ 500517 h 1282819"/>
                <a:gd name="connsiteX28" fmla="*/ 1685182 w 1749086"/>
                <a:gd name="connsiteY28" fmla="*/ 408502 h 1282819"/>
                <a:gd name="connsiteX29" fmla="*/ 1650676 w 1749086"/>
                <a:gd name="connsiteY29" fmla="*/ 339491 h 1282819"/>
                <a:gd name="connsiteX30" fmla="*/ 1547160 w 1749086"/>
                <a:gd name="connsiteY30" fmla="*/ 322238 h 1282819"/>
                <a:gd name="connsiteX31" fmla="*/ 1437892 w 1749086"/>
                <a:gd name="connsiteY31" fmla="*/ 230223 h 1282819"/>
                <a:gd name="connsiteX32" fmla="*/ 1351627 w 1749086"/>
                <a:gd name="connsiteY32" fmla="*/ 201468 h 1282819"/>
                <a:gd name="connsiteX33" fmla="*/ 1265363 w 1749086"/>
                <a:gd name="connsiteY33" fmla="*/ 149709 h 1282819"/>
                <a:gd name="connsiteX34" fmla="*/ 1144593 w 1749086"/>
                <a:gd name="connsiteY34" fmla="*/ 103702 h 1282819"/>
                <a:gd name="connsiteX35" fmla="*/ 1041076 w 1749086"/>
                <a:gd name="connsiteY35" fmla="*/ 74947 h 1282819"/>
                <a:gd name="connsiteX36" fmla="*/ 1018073 w 1749086"/>
                <a:gd name="connsiteY36" fmla="*/ 126706 h 1282819"/>
                <a:gd name="connsiteX37" fmla="*/ 972065 w 1749086"/>
                <a:gd name="connsiteY37" fmla="*/ 178464 h 1282819"/>
                <a:gd name="connsiteX38" fmla="*/ 816790 w 1749086"/>
                <a:gd name="connsiteY38" fmla="*/ 86449 h 1282819"/>
                <a:gd name="connsiteX39" fmla="*/ 713273 w 1749086"/>
                <a:gd name="connsiteY39" fmla="*/ 23189 h 1282819"/>
                <a:gd name="connsiteX40" fmla="*/ 592503 w 1749086"/>
                <a:gd name="connsiteY40" fmla="*/ 5936 h 1282819"/>
                <a:gd name="connsiteX41" fmla="*/ 500488 w 1749086"/>
                <a:gd name="connsiteY41" fmla="*/ 185 h 1282819"/>
                <a:gd name="connsiteX42" fmla="*/ 414224 w 1749086"/>
                <a:gd name="connsiteY42" fmla="*/ 11687 h 1282819"/>
                <a:gd name="connsiteX43" fmla="*/ 322209 w 1749086"/>
                <a:gd name="connsiteY43" fmla="*/ 63445 h 1282819"/>
                <a:gd name="connsiteX44" fmla="*/ 207190 w 1749086"/>
                <a:gd name="connsiteY44" fmla="*/ 69196 h 1282819"/>
                <a:gd name="connsiteX45" fmla="*/ 161182 w 1749086"/>
                <a:gd name="connsiteY45" fmla="*/ 97951 h 1282819"/>
                <a:gd name="connsiteX46" fmla="*/ 178435 w 1749086"/>
                <a:gd name="connsiteY46" fmla="*/ 138208 h 1282819"/>
                <a:gd name="connsiteX47" fmla="*/ 189937 w 1749086"/>
                <a:gd name="connsiteY47" fmla="*/ 207219 h 1282819"/>
                <a:gd name="connsiteX48" fmla="*/ 253197 w 1749086"/>
                <a:gd name="connsiteY48" fmla="*/ 287732 h 1282819"/>
                <a:gd name="connsiteX49" fmla="*/ 218692 w 1749086"/>
                <a:gd name="connsiteY49" fmla="*/ 350992 h 1282819"/>
                <a:gd name="connsiteX50" fmla="*/ 201439 w 1749086"/>
                <a:gd name="connsiteY50" fmla="*/ 425755 h 1282819"/>
                <a:gd name="connsiteX51" fmla="*/ 230193 w 1749086"/>
                <a:gd name="connsiteY51" fmla="*/ 471762 h 1282819"/>
                <a:gd name="connsiteX52" fmla="*/ 138178 w 1749086"/>
                <a:gd name="connsiteY52" fmla="*/ 466011 h 1282819"/>
                <a:gd name="connsiteX53" fmla="*/ 69167 w 1749086"/>
                <a:gd name="connsiteY53" fmla="*/ 460260 h 1282819"/>
                <a:gd name="connsiteX54" fmla="*/ 23160 w 1749086"/>
                <a:gd name="connsiteY54" fmla="*/ 431506 h 1282819"/>
                <a:gd name="connsiteX55" fmla="*/ 17409 w 1749086"/>
                <a:gd name="connsiteY55" fmla="*/ 477513 h 1282819"/>
                <a:gd name="connsiteX56" fmla="*/ 46163 w 1749086"/>
                <a:gd name="connsiteY56" fmla="*/ 540774 h 1282819"/>
                <a:gd name="connsiteX57" fmla="*/ 156 w 1749086"/>
                <a:gd name="connsiteY57" fmla="*/ 684547 h 1282819"/>
                <a:gd name="connsiteX58" fmla="*/ 65190 w 1749086"/>
                <a:gd name="connsiteY58" fmla="*/ 889806 h 1282819"/>
                <a:gd name="connsiteX59" fmla="*/ 157206 w 1749086"/>
                <a:gd name="connsiteY59" fmla="*/ 946430 h 1282819"/>
                <a:gd name="connsiteX60" fmla="*/ 178435 w 1749086"/>
                <a:gd name="connsiteY60" fmla="*/ 943340 h 1282819"/>
                <a:gd name="connsiteX61" fmla="*/ 204987 w 1749086"/>
                <a:gd name="connsiteY61" fmla="*/ 963683 h 1282819"/>
                <a:gd name="connsiteX62" fmla="*/ 241695 w 1749086"/>
                <a:gd name="connsiteY62" fmla="*/ 989347 h 1282819"/>
                <a:gd name="connsiteX63" fmla="*/ 402722 w 1749086"/>
                <a:gd name="connsiteY63" fmla="*/ 1052608 h 1282819"/>
                <a:gd name="connsiteX64" fmla="*/ 456714 w 1749086"/>
                <a:gd name="connsiteY64" fmla="*/ 1097728 h 1282819"/>
                <a:gd name="connsiteX65" fmla="*/ 586752 w 1749086"/>
                <a:gd name="connsiteY65" fmla="*/ 1098615 h 1282819"/>
                <a:gd name="connsiteX66" fmla="*/ 713273 w 1749086"/>
                <a:gd name="connsiteY66" fmla="*/ 1138872 h 1282819"/>
                <a:gd name="connsiteX67" fmla="*/ 742027 w 1749086"/>
                <a:gd name="connsiteY67" fmla="*/ 1230887 h 1282819"/>
                <a:gd name="connsiteX68" fmla="*/ 822541 w 1749086"/>
                <a:gd name="connsiteY68" fmla="*/ 1282645 h 1282819"/>
                <a:gd name="connsiteX69" fmla="*/ 851295 w 1749086"/>
                <a:gd name="connsiteY69" fmla="*/ 1248140 h 1282819"/>
                <a:gd name="connsiteX70" fmla="*/ 914556 w 1749086"/>
                <a:gd name="connsiteY70" fmla="*/ 1259642 h 1282819"/>
                <a:gd name="connsiteX71" fmla="*/ 1006571 w 1749086"/>
                <a:gd name="connsiteY71" fmla="*/ 1167626 h 1282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749086" h="1282819">
                  <a:moveTo>
                    <a:pt x="1006571" y="1167626"/>
                  </a:moveTo>
                  <a:cubicBezTo>
                    <a:pt x="1019031" y="1142705"/>
                    <a:pt x="983567" y="1131204"/>
                    <a:pt x="989318" y="1110117"/>
                  </a:cubicBezTo>
                  <a:cubicBezTo>
                    <a:pt x="995069" y="1089030"/>
                    <a:pt x="1040118" y="1066985"/>
                    <a:pt x="1041076" y="1041106"/>
                  </a:cubicBezTo>
                  <a:cubicBezTo>
                    <a:pt x="1042034" y="1015227"/>
                    <a:pt x="992194" y="973053"/>
                    <a:pt x="995069" y="954842"/>
                  </a:cubicBezTo>
                  <a:cubicBezTo>
                    <a:pt x="997944" y="936631"/>
                    <a:pt x="1034367" y="934713"/>
                    <a:pt x="1058329" y="931838"/>
                  </a:cubicBezTo>
                  <a:cubicBezTo>
                    <a:pt x="1082291" y="928962"/>
                    <a:pt x="1118715" y="922253"/>
                    <a:pt x="1138843" y="937589"/>
                  </a:cubicBezTo>
                  <a:cubicBezTo>
                    <a:pt x="1158971" y="952925"/>
                    <a:pt x="1163763" y="997015"/>
                    <a:pt x="1179099" y="1023853"/>
                  </a:cubicBezTo>
                  <a:cubicBezTo>
                    <a:pt x="1194435" y="1050691"/>
                    <a:pt x="1211688" y="1081362"/>
                    <a:pt x="1230858" y="1098615"/>
                  </a:cubicBezTo>
                  <a:cubicBezTo>
                    <a:pt x="1250028" y="1115868"/>
                    <a:pt x="1279741" y="1119702"/>
                    <a:pt x="1294118" y="1127370"/>
                  </a:cubicBezTo>
                  <a:cubicBezTo>
                    <a:pt x="1308495" y="1135038"/>
                    <a:pt x="1305620" y="1146540"/>
                    <a:pt x="1317122" y="1144623"/>
                  </a:cubicBezTo>
                  <a:cubicBezTo>
                    <a:pt x="1328624" y="1142706"/>
                    <a:pt x="1348752" y="1113951"/>
                    <a:pt x="1363129" y="1115868"/>
                  </a:cubicBezTo>
                  <a:cubicBezTo>
                    <a:pt x="1377506" y="1117785"/>
                    <a:pt x="1389009" y="1148457"/>
                    <a:pt x="1403386" y="1156125"/>
                  </a:cubicBezTo>
                  <a:cubicBezTo>
                    <a:pt x="1417763" y="1163793"/>
                    <a:pt x="1430223" y="1165709"/>
                    <a:pt x="1449393" y="1161875"/>
                  </a:cubicBezTo>
                  <a:cubicBezTo>
                    <a:pt x="1468563" y="1158041"/>
                    <a:pt x="1504986" y="1145581"/>
                    <a:pt x="1518405" y="1133121"/>
                  </a:cubicBezTo>
                  <a:cubicBezTo>
                    <a:pt x="1531824" y="1120661"/>
                    <a:pt x="1530866" y="1106283"/>
                    <a:pt x="1529907" y="1087113"/>
                  </a:cubicBezTo>
                  <a:cubicBezTo>
                    <a:pt x="1528949" y="1067943"/>
                    <a:pt x="1514571" y="1034396"/>
                    <a:pt x="1512654" y="1018102"/>
                  </a:cubicBezTo>
                  <a:cubicBezTo>
                    <a:pt x="1510737" y="1001808"/>
                    <a:pt x="1524156" y="1001807"/>
                    <a:pt x="1518405" y="989347"/>
                  </a:cubicBezTo>
                  <a:cubicBezTo>
                    <a:pt x="1512654" y="976887"/>
                    <a:pt x="1487733" y="958676"/>
                    <a:pt x="1478148" y="943340"/>
                  </a:cubicBezTo>
                  <a:cubicBezTo>
                    <a:pt x="1468563" y="928004"/>
                    <a:pt x="1454186" y="910751"/>
                    <a:pt x="1460895" y="897332"/>
                  </a:cubicBezTo>
                  <a:cubicBezTo>
                    <a:pt x="1467605" y="883913"/>
                    <a:pt x="1490609" y="860909"/>
                    <a:pt x="1518405" y="862826"/>
                  </a:cubicBezTo>
                  <a:cubicBezTo>
                    <a:pt x="1546201" y="864743"/>
                    <a:pt x="1608503" y="908834"/>
                    <a:pt x="1627673" y="908834"/>
                  </a:cubicBezTo>
                  <a:cubicBezTo>
                    <a:pt x="1646843" y="908834"/>
                    <a:pt x="1640134" y="879120"/>
                    <a:pt x="1633424" y="862826"/>
                  </a:cubicBezTo>
                  <a:cubicBezTo>
                    <a:pt x="1626715" y="846532"/>
                    <a:pt x="1585499" y="827362"/>
                    <a:pt x="1587416" y="811068"/>
                  </a:cubicBezTo>
                  <a:cubicBezTo>
                    <a:pt x="1589333" y="794774"/>
                    <a:pt x="1629590" y="784230"/>
                    <a:pt x="1644926" y="765060"/>
                  </a:cubicBezTo>
                  <a:cubicBezTo>
                    <a:pt x="1660262" y="745890"/>
                    <a:pt x="1662178" y="713302"/>
                    <a:pt x="1679431" y="696049"/>
                  </a:cubicBezTo>
                  <a:cubicBezTo>
                    <a:pt x="1696684" y="678796"/>
                    <a:pt x="1742692" y="682630"/>
                    <a:pt x="1748443" y="661543"/>
                  </a:cubicBezTo>
                  <a:cubicBezTo>
                    <a:pt x="1754194" y="640456"/>
                    <a:pt x="1719688" y="596366"/>
                    <a:pt x="1713937" y="569528"/>
                  </a:cubicBezTo>
                  <a:cubicBezTo>
                    <a:pt x="1708186" y="542690"/>
                    <a:pt x="1718729" y="527355"/>
                    <a:pt x="1713937" y="500517"/>
                  </a:cubicBezTo>
                  <a:cubicBezTo>
                    <a:pt x="1709145" y="473679"/>
                    <a:pt x="1695726" y="435340"/>
                    <a:pt x="1685182" y="408502"/>
                  </a:cubicBezTo>
                  <a:cubicBezTo>
                    <a:pt x="1674639" y="381664"/>
                    <a:pt x="1673680" y="353868"/>
                    <a:pt x="1650676" y="339491"/>
                  </a:cubicBezTo>
                  <a:cubicBezTo>
                    <a:pt x="1627672" y="325114"/>
                    <a:pt x="1582624" y="340449"/>
                    <a:pt x="1547160" y="322238"/>
                  </a:cubicBezTo>
                  <a:cubicBezTo>
                    <a:pt x="1511696" y="304027"/>
                    <a:pt x="1470481" y="250351"/>
                    <a:pt x="1437892" y="230223"/>
                  </a:cubicBezTo>
                  <a:cubicBezTo>
                    <a:pt x="1405303" y="210095"/>
                    <a:pt x="1380382" y="214887"/>
                    <a:pt x="1351627" y="201468"/>
                  </a:cubicBezTo>
                  <a:cubicBezTo>
                    <a:pt x="1322872" y="188049"/>
                    <a:pt x="1299869" y="166003"/>
                    <a:pt x="1265363" y="149709"/>
                  </a:cubicBezTo>
                  <a:cubicBezTo>
                    <a:pt x="1230857" y="133415"/>
                    <a:pt x="1181974" y="116162"/>
                    <a:pt x="1144593" y="103702"/>
                  </a:cubicBezTo>
                  <a:cubicBezTo>
                    <a:pt x="1107212" y="91242"/>
                    <a:pt x="1062163" y="71113"/>
                    <a:pt x="1041076" y="74947"/>
                  </a:cubicBezTo>
                  <a:cubicBezTo>
                    <a:pt x="1019989" y="78781"/>
                    <a:pt x="1029575" y="109453"/>
                    <a:pt x="1018073" y="126706"/>
                  </a:cubicBezTo>
                  <a:cubicBezTo>
                    <a:pt x="1006571" y="143959"/>
                    <a:pt x="1005612" y="185174"/>
                    <a:pt x="972065" y="178464"/>
                  </a:cubicBezTo>
                  <a:cubicBezTo>
                    <a:pt x="938518" y="171754"/>
                    <a:pt x="859922" y="112328"/>
                    <a:pt x="816790" y="86449"/>
                  </a:cubicBezTo>
                  <a:cubicBezTo>
                    <a:pt x="773658" y="60570"/>
                    <a:pt x="750654" y="36608"/>
                    <a:pt x="713273" y="23189"/>
                  </a:cubicBezTo>
                  <a:cubicBezTo>
                    <a:pt x="675892" y="9770"/>
                    <a:pt x="627967" y="9770"/>
                    <a:pt x="592503" y="5936"/>
                  </a:cubicBezTo>
                  <a:cubicBezTo>
                    <a:pt x="557039" y="2102"/>
                    <a:pt x="530201" y="-773"/>
                    <a:pt x="500488" y="185"/>
                  </a:cubicBezTo>
                  <a:cubicBezTo>
                    <a:pt x="470775" y="1143"/>
                    <a:pt x="443937" y="1144"/>
                    <a:pt x="414224" y="11687"/>
                  </a:cubicBezTo>
                  <a:cubicBezTo>
                    <a:pt x="384511" y="22230"/>
                    <a:pt x="356715" y="53860"/>
                    <a:pt x="322209" y="63445"/>
                  </a:cubicBezTo>
                  <a:cubicBezTo>
                    <a:pt x="287703" y="73030"/>
                    <a:pt x="234028" y="63445"/>
                    <a:pt x="207190" y="69196"/>
                  </a:cubicBezTo>
                  <a:cubicBezTo>
                    <a:pt x="180352" y="74947"/>
                    <a:pt x="165974" y="86449"/>
                    <a:pt x="161182" y="97951"/>
                  </a:cubicBezTo>
                  <a:cubicBezTo>
                    <a:pt x="156389" y="109453"/>
                    <a:pt x="173642" y="119997"/>
                    <a:pt x="178435" y="138208"/>
                  </a:cubicBezTo>
                  <a:cubicBezTo>
                    <a:pt x="183227" y="156419"/>
                    <a:pt x="177477" y="182298"/>
                    <a:pt x="189937" y="207219"/>
                  </a:cubicBezTo>
                  <a:cubicBezTo>
                    <a:pt x="202397" y="232140"/>
                    <a:pt x="248405" y="263770"/>
                    <a:pt x="253197" y="287732"/>
                  </a:cubicBezTo>
                  <a:cubicBezTo>
                    <a:pt x="257989" y="311694"/>
                    <a:pt x="227318" y="327988"/>
                    <a:pt x="218692" y="350992"/>
                  </a:cubicBezTo>
                  <a:cubicBezTo>
                    <a:pt x="210066" y="373996"/>
                    <a:pt x="199522" y="405627"/>
                    <a:pt x="201439" y="425755"/>
                  </a:cubicBezTo>
                  <a:cubicBezTo>
                    <a:pt x="203356" y="445883"/>
                    <a:pt x="240737" y="465053"/>
                    <a:pt x="230193" y="471762"/>
                  </a:cubicBezTo>
                  <a:cubicBezTo>
                    <a:pt x="219649" y="478471"/>
                    <a:pt x="165016" y="467928"/>
                    <a:pt x="138178" y="466011"/>
                  </a:cubicBezTo>
                  <a:cubicBezTo>
                    <a:pt x="111340" y="464094"/>
                    <a:pt x="88337" y="466011"/>
                    <a:pt x="69167" y="460260"/>
                  </a:cubicBezTo>
                  <a:cubicBezTo>
                    <a:pt x="49997" y="454509"/>
                    <a:pt x="31786" y="428631"/>
                    <a:pt x="23160" y="431506"/>
                  </a:cubicBezTo>
                  <a:cubicBezTo>
                    <a:pt x="14534" y="434381"/>
                    <a:pt x="13575" y="459302"/>
                    <a:pt x="17409" y="477513"/>
                  </a:cubicBezTo>
                  <a:cubicBezTo>
                    <a:pt x="21243" y="495724"/>
                    <a:pt x="49038" y="506269"/>
                    <a:pt x="46163" y="540774"/>
                  </a:cubicBezTo>
                  <a:cubicBezTo>
                    <a:pt x="43288" y="575279"/>
                    <a:pt x="-3015" y="626375"/>
                    <a:pt x="156" y="684547"/>
                  </a:cubicBezTo>
                  <a:cubicBezTo>
                    <a:pt x="3327" y="742719"/>
                    <a:pt x="39015" y="846159"/>
                    <a:pt x="65190" y="889806"/>
                  </a:cubicBezTo>
                  <a:cubicBezTo>
                    <a:pt x="91365" y="933453"/>
                    <a:pt x="138332" y="937508"/>
                    <a:pt x="157206" y="946430"/>
                  </a:cubicBezTo>
                  <a:cubicBezTo>
                    <a:pt x="176080" y="955352"/>
                    <a:pt x="170472" y="940465"/>
                    <a:pt x="178435" y="943340"/>
                  </a:cubicBezTo>
                  <a:cubicBezTo>
                    <a:pt x="186399" y="946216"/>
                    <a:pt x="194444" y="956015"/>
                    <a:pt x="204987" y="963683"/>
                  </a:cubicBezTo>
                  <a:cubicBezTo>
                    <a:pt x="215530" y="971351"/>
                    <a:pt x="208739" y="974526"/>
                    <a:pt x="241695" y="989347"/>
                  </a:cubicBezTo>
                  <a:cubicBezTo>
                    <a:pt x="274651" y="1004168"/>
                    <a:pt x="366886" y="1034545"/>
                    <a:pt x="402722" y="1052608"/>
                  </a:cubicBezTo>
                  <a:cubicBezTo>
                    <a:pt x="438558" y="1070671"/>
                    <a:pt x="426042" y="1090060"/>
                    <a:pt x="456714" y="1097728"/>
                  </a:cubicBezTo>
                  <a:cubicBezTo>
                    <a:pt x="487386" y="1105396"/>
                    <a:pt x="543992" y="1091758"/>
                    <a:pt x="586752" y="1098615"/>
                  </a:cubicBezTo>
                  <a:cubicBezTo>
                    <a:pt x="629512" y="1105472"/>
                    <a:pt x="687394" y="1116827"/>
                    <a:pt x="713273" y="1138872"/>
                  </a:cubicBezTo>
                  <a:cubicBezTo>
                    <a:pt x="739152" y="1160917"/>
                    <a:pt x="723816" y="1206925"/>
                    <a:pt x="742027" y="1230887"/>
                  </a:cubicBezTo>
                  <a:cubicBezTo>
                    <a:pt x="760238" y="1254849"/>
                    <a:pt x="804330" y="1279770"/>
                    <a:pt x="822541" y="1282645"/>
                  </a:cubicBezTo>
                  <a:cubicBezTo>
                    <a:pt x="840752" y="1285520"/>
                    <a:pt x="835959" y="1251974"/>
                    <a:pt x="851295" y="1248140"/>
                  </a:cubicBezTo>
                  <a:cubicBezTo>
                    <a:pt x="866631" y="1244306"/>
                    <a:pt x="894428" y="1268268"/>
                    <a:pt x="914556" y="1259642"/>
                  </a:cubicBezTo>
                  <a:cubicBezTo>
                    <a:pt x="934684" y="1251016"/>
                    <a:pt x="994111" y="1192547"/>
                    <a:pt x="1006571" y="1167626"/>
                  </a:cubicBezTo>
                  <a:close/>
                </a:path>
              </a:pathLst>
            </a:custGeom>
            <a:solidFill>
              <a:schemeClr val="bg1">
                <a:lumMod val="75000"/>
              </a:schemeClr>
            </a:solidFill>
            <a:ln>
              <a:solidFill>
                <a:schemeClr val="bg1">
                  <a:lumMod val="65000"/>
                </a:schemeClr>
              </a:solidFill>
            </a:ln>
            <a:sp3d extrusionH="495300" contourW="12700" prstMaterial="flat">
              <a:bevelT w="127000" h="63500" prst="softRound"/>
              <a:contourClr>
                <a:srgbClr val="05B9F9"/>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6" name="任意多边形 5"/>
            <p:cNvSpPr/>
            <p:nvPr/>
          </p:nvSpPr>
          <p:spPr>
            <a:xfrm>
              <a:off x="3167225" y="2617571"/>
              <a:ext cx="1977367" cy="1695399"/>
            </a:xfrm>
            <a:custGeom>
              <a:avLst/>
              <a:gdLst>
                <a:gd name="connsiteX0" fmla="*/ 473969 w 1977946"/>
                <a:gd name="connsiteY0" fmla="*/ 0 h 1690868"/>
                <a:gd name="connsiteX1" fmla="*/ 571735 w 1977946"/>
                <a:gd name="connsiteY1" fmla="*/ 17253 h 1690868"/>
                <a:gd name="connsiteX2" fmla="*/ 629245 w 1977946"/>
                <a:gd name="connsiteY2" fmla="*/ 28755 h 1690868"/>
                <a:gd name="connsiteX3" fmla="*/ 623494 w 1977946"/>
                <a:gd name="connsiteY3" fmla="*/ 92015 h 1690868"/>
                <a:gd name="connsiteX4" fmla="*/ 663750 w 1977946"/>
                <a:gd name="connsiteY4" fmla="*/ 138023 h 1690868"/>
                <a:gd name="connsiteX5" fmla="*/ 640747 w 1977946"/>
                <a:gd name="connsiteY5" fmla="*/ 235789 h 1690868"/>
                <a:gd name="connsiteX6" fmla="*/ 675252 w 1977946"/>
                <a:gd name="connsiteY6" fmla="*/ 287547 h 1690868"/>
                <a:gd name="connsiteX7" fmla="*/ 721260 w 1977946"/>
                <a:gd name="connsiteY7" fmla="*/ 379562 h 1690868"/>
                <a:gd name="connsiteX8" fmla="*/ 704007 w 1977946"/>
                <a:gd name="connsiteY8" fmla="*/ 396815 h 1690868"/>
                <a:gd name="connsiteX9" fmla="*/ 807524 w 1977946"/>
                <a:gd name="connsiteY9" fmla="*/ 373812 h 1690868"/>
                <a:gd name="connsiteX10" fmla="*/ 934045 w 1977946"/>
                <a:gd name="connsiteY10" fmla="*/ 356559 h 1690868"/>
                <a:gd name="connsiteX11" fmla="*/ 911041 w 1977946"/>
                <a:gd name="connsiteY11" fmla="*/ 437072 h 1690868"/>
                <a:gd name="connsiteX12" fmla="*/ 842030 w 1977946"/>
                <a:gd name="connsiteY12" fmla="*/ 483079 h 1690868"/>
                <a:gd name="connsiteX13" fmla="*/ 899539 w 1977946"/>
                <a:gd name="connsiteY13" fmla="*/ 523336 h 1690868"/>
                <a:gd name="connsiteX14" fmla="*/ 945547 w 1977946"/>
                <a:gd name="connsiteY14" fmla="*/ 586596 h 1690868"/>
                <a:gd name="connsiteX15" fmla="*/ 997305 w 1977946"/>
                <a:gd name="connsiteY15" fmla="*/ 626853 h 1690868"/>
                <a:gd name="connsiteX16" fmla="*/ 1066316 w 1977946"/>
                <a:gd name="connsiteY16" fmla="*/ 707366 h 1690868"/>
                <a:gd name="connsiteX17" fmla="*/ 1135328 w 1977946"/>
                <a:gd name="connsiteY17" fmla="*/ 695864 h 1690868"/>
                <a:gd name="connsiteX18" fmla="*/ 1141079 w 1977946"/>
                <a:gd name="connsiteY18" fmla="*/ 632604 h 1690868"/>
                <a:gd name="connsiteX19" fmla="*/ 1227343 w 1977946"/>
                <a:gd name="connsiteY19" fmla="*/ 632604 h 1690868"/>
                <a:gd name="connsiteX20" fmla="*/ 1267599 w 1977946"/>
                <a:gd name="connsiteY20" fmla="*/ 655608 h 1690868"/>
                <a:gd name="connsiteX21" fmla="*/ 1365365 w 1977946"/>
                <a:gd name="connsiteY21" fmla="*/ 580845 h 1690868"/>
                <a:gd name="connsiteX22" fmla="*/ 1428626 w 1977946"/>
                <a:gd name="connsiteY22" fmla="*/ 638355 h 1690868"/>
                <a:gd name="connsiteX23" fmla="*/ 1348113 w 1977946"/>
                <a:gd name="connsiteY23" fmla="*/ 707366 h 1690868"/>
                <a:gd name="connsiteX24" fmla="*/ 1330860 w 1977946"/>
                <a:gd name="connsiteY24" fmla="*/ 828136 h 1690868"/>
                <a:gd name="connsiteX25" fmla="*/ 1405622 w 1977946"/>
                <a:gd name="connsiteY25" fmla="*/ 920151 h 1690868"/>
                <a:gd name="connsiteX26" fmla="*/ 1440128 w 1977946"/>
                <a:gd name="connsiteY26" fmla="*/ 902898 h 1690868"/>
                <a:gd name="connsiteX27" fmla="*/ 1497637 w 1977946"/>
                <a:gd name="connsiteY27" fmla="*/ 954657 h 1690868"/>
                <a:gd name="connsiteX28" fmla="*/ 1555147 w 1977946"/>
                <a:gd name="connsiteY28" fmla="*/ 1012166 h 1690868"/>
                <a:gd name="connsiteX29" fmla="*/ 1566648 w 1977946"/>
                <a:gd name="connsiteY29" fmla="*/ 1138687 h 1690868"/>
                <a:gd name="connsiteX30" fmla="*/ 1606905 w 1977946"/>
                <a:gd name="connsiteY30" fmla="*/ 1219200 h 1690868"/>
                <a:gd name="connsiteX31" fmla="*/ 1658664 w 1977946"/>
                <a:gd name="connsiteY31" fmla="*/ 1230702 h 1690868"/>
                <a:gd name="connsiteX32" fmla="*/ 1721924 w 1977946"/>
                <a:gd name="connsiteY32" fmla="*/ 1196196 h 1690868"/>
                <a:gd name="connsiteX33" fmla="*/ 1762180 w 1977946"/>
                <a:gd name="connsiteY33" fmla="*/ 1144438 h 1690868"/>
                <a:gd name="connsiteX34" fmla="*/ 1721924 w 1977946"/>
                <a:gd name="connsiteY34" fmla="*/ 1081178 h 1690868"/>
                <a:gd name="connsiteX35" fmla="*/ 1727675 w 1977946"/>
                <a:gd name="connsiteY35" fmla="*/ 1017917 h 1690868"/>
                <a:gd name="connsiteX36" fmla="*/ 1710422 w 1977946"/>
                <a:gd name="connsiteY36" fmla="*/ 960408 h 1690868"/>
                <a:gd name="connsiteX37" fmla="*/ 1790935 w 1977946"/>
                <a:gd name="connsiteY37" fmla="*/ 925902 h 1690868"/>
                <a:gd name="connsiteX38" fmla="*/ 1813939 w 1977946"/>
                <a:gd name="connsiteY38" fmla="*/ 925902 h 1690868"/>
                <a:gd name="connsiteX39" fmla="*/ 1790935 w 1977946"/>
                <a:gd name="connsiteY39" fmla="*/ 983412 h 1690868"/>
                <a:gd name="connsiteX40" fmla="*/ 1900203 w 1977946"/>
                <a:gd name="connsiteY40" fmla="*/ 1046672 h 1690868"/>
                <a:gd name="connsiteX41" fmla="*/ 1946211 w 1977946"/>
                <a:gd name="connsiteY41" fmla="*/ 1081178 h 1690868"/>
                <a:gd name="connsiteX42" fmla="*/ 1974965 w 1977946"/>
                <a:gd name="connsiteY42" fmla="*/ 1086928 h 1690868"/>
                <a:gd name="connsiteX43" fmla="*/ 1974965 w 1977946"/>
                <a:gd name="connsiteY43" fmla="*/ 1144438 h 1690868"/>
                <a:gd name="connsiteX44" fmla="*/ 1974965 w 1977946"/>
                <a:gd name="connsiteY44" fmla="*/ 1224951 h 1690868"/>
                <a:gd name="connsiteX45" fmla="*/ 1934709 w 1977946"/>
                <a:gd name="connsiteY45" fmla="*/ 1253706 h 1690868"/>
                <a:gd name="connsiteX46" fmla="*/ 1894452 w 1977946"/>
                <a:gd name="connsiteY46" fmla="*/ 1247955 h 1690868"/>
                <a:gd name="connsiteX47" fmla="*/ 1865697 w 1977946"/>
                <a:gd name="connsiteY47" fmla="*/ 1293962 h 1690868"/>
                <a:gd name="connsiteX48" fmla="*/ 1842694 w 1977946"/>
                <a:gd name="connsiteY48" fmla="*/ 1328468 h 1690868"/>
                <a:gd name="connsiteX49" fmla="*/ 1756430 w 1977946"/>
                <a:gd name="connsiteY49" fmla="*/ 1293962 h 1690868"/>
                <a:gd name="connsiteX50" fmla="*/ 1704671 w 1977946"/>
                <a:gd name="connsiteY50" fmla="*/ 1322717 h 1690868"/>
                <a:gd name="connsiteX51" fmla="*/ 1704671 w 1977946"/>
                <a:gd name="connsiteY51" fmla="*/ 1414732 h 1690868"/>
                <a:gd name="connsiteX52" fmla="*/ 1716173 w 1977946"/>
                <a:gd name="connsiteY52" fmla="*/ 1460740 h 1690868"/>
                <a:gd name="connsiteX53" fmla="*/ 1704671 w 1977946"/>
                <a:gd name="connsiteY53" fmla="*/ 1535502 h 1690868"/>
                <a:gd name="connsiteX54" fmla="*/ 1652913 w 1977946"/>
                <a:gd name="connsiteY54" fmla="*/ 1547004 h 1690868"/>
                <a:gd name="connsiteX55" fmla="*/ 1618407 w 1977946"/>
                <a:gd name="connsiteY55" fmla="*/ 1558506 h 1690868"/>
                <a:gd name="connsiteX56" fmla="*/ 1658664 w 1977946"/>
                <a:gd name="connsiteY56" fmla="*/ 1604513 h 1690868"/>
                <a:gd name="connsiteX57" fmla="*/ 1647162 w 1977946"/>
                <a:gd name="connsiteY57" fmla="*/ 1662023 h 1690868"/>
                <a:gd name="connsiteX58" fmla="*/ 1618407 w 1977946"/>
                <a:gd name="connsiteY58" fmla="*/ 1667774 h 1690868"/>
                <a:gd name="connsiteX59" fmla="*/ 1537894 w 1977946"/>
                <a:gd name="connsiteY59" fmla="*/ 1690778 h 1690868"/>
                <a:gd name="connsiteX60" fmla="*/ 1457380 w 1977946"/>
                <a:gd name="connsiteY60" fmla="*/ 1673525 h 1690868"/>
                <a:gd name="connsiteX61" fmla="*/ 1417124 w 1977946"/>
                <a:gd name="connsiteY61" fmla="*/ 1621766 h 1690868"/>
                <a:gd name="connsiteX62" fmla="*/ 1399871 w 1977946"/>
                <a:gd name="connsiteY62" fmla="*/ 1575759 h 1690868"/>
                <a:gd name="connsiteX63" fmla="*/ 1319358 w 1977946"/>
                <a:gd name="connsiteY63" fmla="*/ 1506747 h 1690868"/>
                <a:gd name="connsiteX64" fmla="*/ 1273350 w 1977946"/>
                <a:gd name="connsiteY64" fmla="*/ 1477993 h 1690868"/>
                <a:gd name="connsiteX65" fmla="*/ 1250347 w 1977946"/>
                <a:gd name="connsiteY65" fmla="*/ 1449238 h 1690868"/>
                <a:gd name="connsiteX66" fmla="*/ 1169833 w 1977946"/>
                <a:gd name="connsiteY66" fmla="*/ 1460740 h 1690868"/>
                <a:gd name="connsiteX67" fmla="*/ 1175584 w 1977946"/>
                <a:gd name="connsiteY67" fmla="*/ 1524000 h 1690868"/>
                <a:gd name="connsiteX68" fmla="*/ 1152580 w 1977946"/>
                <a:gd name="connsiteY68" fmla="*/ 1575759 h 1690868"/>
                <a:gd name="connsiteX69" fmla="*/ 1060565 w 1977946"/>
                <a:gd name="connsiteY69" fmla="*/ 1547004 h 1690868"/>
                <a:gd name="connsiteX70" fmla="*/ 1026060 w 1977946"/>
                <a:gd name="connsiteY70" fmla="*/ 1524000 h 1690868"/>
                <a:gd name="connsiteX71" fmla="*/ 968550 w 1977946"/>
                <a:gd name="connsiteY71" fmla="*/ 1466491 h 1690868"/>
                <a:gd name="connsiteX72" fmla="*/ 968550 w 1977946"/>
                <a:gd name="connsiteY72" fmla="*/ 1403230 h 1690868"/>
                <a:gd name="connsiteX73" fmla="*/ 1031811 w 1977946"/>
                <a:gd name="connsiteY73" fmla="*/ 1385978 h 1690868"/>
                <a:gd name="connsiteX74" fmla="*/ 1123826 w 1977946"/>
                <a:gd name="connsiteY74" fmla="*/ 1431985 h 1690868"/>
                <a:gd name="connsiteX75" fmla="*/ 1129577 w 1977946"/>
                <a:gd name="connsiteY75" fmla="*/ 1391728 h 1690868"/>
                <a:gd name="connsiteX76" fmla="*/ 1083569 w 1977946"/>
                <a:gd name="connsiteY76" fmla="*/ 1334219 h 1690868"/>
                <a:gd name="connsiteX77" fmla="*/ 1146830 w 1977946"/>
                <a:gd name="connsiteY77" fmla="*/ 1305464 h 1690868"/>
                <a:gd name="connsiteX78" fmla="*/ 1169833 w 1977946"/>
                <a:gd name="connsiteY78" fmla="*/ 1224951 h 1690868"/>
                <a:gd name="connsiteX79" fmla="*/ 1250347 w 1977946"/>
                <a:gd name="connsiteY79" fmla="*/ 1196196 h 1690868"/>
                <a:gd name="connsiteX80" fmla="*/ 1221592 w 1977946"/>
                <a:gd name="connsiteY80" fmla="*/ 1115683 h 1690868"/>
                <a:gd name="connsiteX81" fmla="*/ 1215841 w 1977946"/>
                <a:gd name="connsiteY81" fmla="*/ 1017917 h 1690868"/>
                <a:gd name="connsiteX82" fmla="*/ 1169833 w 1977946"/>
                <a:gd name="connsiteY82" fmla="*/ 891396 h 1690868"/>
                <a:gd name="connsiteX83" fmla="*/ 1043313 w 1977946"/>
                <a:gd name="connsiteY83" fmla="*/ 868393 h 1690868"/>
                <a:gd name="connsiteX84" fmla="*/ 968550 w 1977946"/>
                <a:gd name="connsiteY84" fmla="*/ 793630 h 1690868"/>
                <a:gd name="connsiteX85" fmla="*/ 888037 w 1977946"/>
                <a:gd name="connsiteY85" fmla="*/ 753374 h 1690868"/>
                <a:gd name="connsiteX86" fmla="*/ 790271 w 1977946"/>
                <a:gd name="connsiteY86" fmla="*/ 701615 h 1690868"/>
                <a:gd name="connsiteX87" fmla="*/ 617743 w 1977946"/>
                <a:gd name="connsiteY87" fmla="*/ 632604 h 1690868"/>
                <a:gd name="connsiteX88" fmla="*/ 531479 w 1977946"/>
                <a:gd name="connsiteY88" fmla="*/ 626853 h 1690868"/>
                <a:gd name="connsiteX89" fmla="*/ 514226 w 1977946"/>
                <a:gd name="connsiteY89" fmla="*/ 713117 h 1690868"/>
                <a:gd name="connsiteX90" fmla="*/ 427962 w 1977946"/>
                <a:gd name="connsiteY90" fmla="*/ 678612 h 1690868"/>
                <a:gd name="connsiteX91" fmla="*/ 301441 w 1977946"/>
                <a:gd name="connsiteY91" fmla="*/ 615351 h 1690868"/>
                <a:gd name="connsiteX92" fmla="*/ 157667 w 1977946"/>
                <a:gd name="connsiteY92" fmla="*/ 552091 h 1690868"/>
                <a:gd name="connsiteX93" fmla="*/ 13894 w 1977946"/>
                <a:gd name="connsiteY93" fmla="*/ 534838 h 1690868"/>
                <a:gd name="connsiteX94" fmla="*/ 19645 w 1977946"/>
                <a:gd name="connsiteY94" fmla="*/ 506083 h 1690868"/>
                <a:gd name="connsiteX95" fmla="*/ 13894 w 1977946"/>
                <a:gd name="connsiteY95" fmla="*/ 448574 h 1690868"/>
                <a:gd name="connsiteX96" fmla="*/ 2392 w 1977946"/>
                <a:gd name="connsiteY96" fmla="*/ 373812 h 1690868"/>
                <a:gd name="connsiteX97" fmla="*/ 65652 w 1977946"/>
                <a:gd name="connsiteY97" fmla="*/ 339306 h 1690868"/>
                <a:gd name="connsiteX98" fmla="*/ 163418 w 1977946"/>
                <a:gd name="connsiteY98" fmla="*/ 310551 h 1690868"/>
                <a:gd name="connsiteX99" fmla="*/ 209426 w 1977946"/>
                <a:gd name="connsiteY99" fmla="*/ 207034 h 1690868"/>
                <a:gd name="connsiteX100" fmla="*/ 307192 w 1977946"/>
                <a:gd name="connsiteY100" fmla="*/ 161027 h 1690868"/>
                <a:gd name="connsiteX101" fmla="*/ 439464 w 1977946"/>
                <a:gd name="connsiteY101" fmla="*/ 166778 h 1690868"/>
                <a:gd name="connsiteX102" fmla="*/ 439464 w 1977946"/>
                <a:gd name="connsiteY102" fmla="*/ 86264 h 1690868"/>
                <a:gd name="connsiteX103" fmla="*/ 473969 w 1977946"/>
                <a:gd name="connsiteY103" fmla="*/ 0 h 1690868"/>
                <a:gd name="connsiteX0" fmla="*/ 473969 w 1977946"/>
                <a:gd name="connsiteY0" fmla="*/ 0 h 1690868"/>
                <a:gd name="connsiteX1" fmla="*/ 571735 w 1977946"/>
                <a:gd name="connsiteY1" fmla="*/ 17253 h 1690868"/>
                <a:gd name="connsiteX2" fmla="*/ 629245 w 1977946"/>
                <a:gd name="connsiteY2" fmla="*/ 28755 h 1690868"/>
                <a:gd name="connsiteX3" fmla="*/ 623494 w 1977946"/>
                <a:gd name="connsiteY3" fmla="*/ 92015 h 1690868"/>
                <a:gd name="connsiteX4" fmla="*/ 663750 w 1977946"/>
                <a:gd name="connsiteY4" fmla="*/ 138023 h 1690868"/>
                <a:gd name="connsiteX5" fmla="*/ 640747 w 1977946"/>
                <a:gd name="connsiteY5" fmla="*/ 235789 h 1690868"/>
                <a:gd name="connsiteX6" fmla="*/ 675252 w 1977946"/>
                <a:gd name="connsiteY6" fmla="*/ 287547 h 1690868"/>
                <a:gd name="connsiteX7" fmla="*/ 721260 w 1977946"/>
                <a:gd name="connsiteY7" fmla="*/ 379562 h 1690868"/>
                <a:gd name="connsiteX8" fmla="*/ 704007 w 1977946"/>
                <a:gd name="connsiteY8" fmla="*/ 396815 h 1690868"/>
                <a:gd name="connsiteX9" fmla="*/ 807524 w 1977946"/>
                <a:gd name="connsiteY9" fmla="*/ 373812 h 1690868"/>
                <a:gd name="connsiteX10" fmla="*/ 934045 w 1977946"/>
                <a:gd name="connsiteY10" fmla="*/ 356559 h 1690868"/>
                <a:gd name="connsiteX11" fmla="*/ 911041 w 1977946"/>
                <a:gd name="connsiteY11" fmla="*/ 437072 h 1690868"/>
                <a:gd name="connsiteX12" fmla="*/ 842030 w 1977946"/>
                <a:gd name="connsiteY12" fmla="*/ 483079 h 1690868"/>
                <a:gd name="connsiteX13" fmla="*/ 899539 w 1977946"/>
                <a:gd name="connsiteY13" fmla="*/ 523336 h 1690868"/>
                <a:gd name="connsiteX14" fmla="*/ 945547 w 1977946"/>
                <a:gd name="connsiteY14" fmla="*/ 586596 h 1690868"/>
                <a:gd name="connsiteX15" fmla="*/ 997305 w 1977946"/>
                <a:gd name="connsiteY15" fmla="*/ 626853 h 1690868"/>
                <a:gd name="connsiteX16" fmla="*/ 1066316 w 1977946"/>
                <a:gd name="connsiteY16" fmla="*/ 707366 h 1690868"/>
                <a:gd name="connsiteX17" fmla="*/ 1135328 w 1977946"/>
                <a:gd name="connsiteY17" fmla="*/ 695864 h 1690868"/>
                <a:gd name="connsiteX18" fmla="*/ 1141079 w 1977946"/>
                <a:gd name="connsiteY18" fmla="*/ 632604 h 1690868"/>
                <a:gd name="connsiteX19" fmla="*/ 1227343 w 1977946"/>
                <a:gd name="connsiteY19" fmla="*/ 632604 h 1690868"/>
                <a:gd name="connsiteX20" fmla="*/ 1267599 w 1977946"/>
                <a:gd name="connsiteY20" fmla="*/ 655608 h 1690868"/>
                <a:gd name="connsiteX21" fmla="*/ 1365365 w 1977946"/>
                <a:gd name="connsiteY21" fmla="*/ 580845 h 1690868"/>
                <a:gd name="connsiteX22" fmla="*/ 1428626 w 1977946"/>
                <a:gd name="connsiteY22" fmla="*/ 638355 h 1690868"/>
                <a:gd name="connsiteX23" fmla="*/ 1348113 w 1977946"/>
                <a:gd name="connsiteY23" fmla="*/ 707366 h 1690868"/>
                <a:gd name="connsiteX24" fmla="*/ 1330860 w 1977946"/>
                <a:gd name="connsiteY24" fmla="*/ 828136 h 1690868"/>
                <a:gd name="connsiteX25" fmla="*/ 1405622 w 1977946"/>
                <a:gd name="connsiteY25" fmla="*/ 920151 h 1690868"/>
                <a:gd name="connsiteX26" fmla="*/ 1440128 w 1977946"/>
                <a:gd name="connsiteY26" fmla="*/ 902898 h 1690868"/>
                <a:gd name="connsiteX27" fmla="*/ 1497637 w 1977946"/>
                <a:gd name="connsiteY27" fmla="*/ 954657 h 1690868"/>
                <a:gd name="connsiteX28" fmla="*/ 1555147 w 1977946"/>
                <a:gd name="connsiteY28" fmla="*/ 1012166 h 1690868"/>
                <a:gd name="connsiteX29" fmla="*/ 1566648 w 1977946"/>
                <a:gd name="connsiteY29" fmla="*/ 1138687 h 1690868"/>
                <a:gd name="connsiteX30" fmla="*/ 1606905 w 1977946"/>
                <a:gd name="connsiteY30" fmla="*/ 1219200 h 1690868"/>
                <a:gd name="connsiteX31" fmla="*/ 1658664 w 1977946"/>
                <a:gd name="connsiteY31" fmla="*/ 1230702 h 1690868"/>
                <a:gd name="connsiteX32" fmla="*/ 1721924 w 1977946"/>
                <a:gd name="connsiteY32" fmla="*/ 1196196 h 1690868"/>
                <a:gd name="connsiteX33" fmla="*/ 1762180 w 1977946"/>
                <a:gd name="connsiteY33" fmla="*/ 1144438 h 1690868"/>
                <a:gd name="connsiteX34" fmla="*/ 1721924 w 1977946"/>
                <a:gd name="connsiteY34" fmla="*/ 1081178 h 1690868"/>
                <a:gd name="connsiteX35" fmla="*/ 1727675 w 1977946"/>
                <a:gd name="connsiteY35" fmla="*/ 1017917 h 1690868"/>
                <a:gd name="connsiteX36" fmla="*/ 1710422 w 1977946"/>
                <a:gd name="connsiteY36" fmla="*/ 960408 h 1690868"/>
                <a:gd name="connsiteX37" fmla="*/ 1790935 w 1977946"/>
                <a:gd name="connsiteY37" fmla="*/ 925902 h 1690868"/>
                <a:gd name="connsiteX38" fmla="*/ 1813939 w 1977946"/>
                <a:gd name="connsiteY38" fmla="*/ 925902 h 1690868"/>
                <a:gd name="connsiteX39" fmla="*/ 1790935 w 1977946"/>
                <a:gd name="connsiteY39" fmla="*/ 983412 h 1690868"/>
                <a:gd name="connsiteX40" fmla="*/ 1900203 w 1977946"/>
                <a:gd name="connsiteY40" fmla="*/ 1046672 h 1690868"/>
                <a:gd name="connsiteX41" fmla="*/ 1946211 w 1977946"/>
                <a:gd name="connsiteY41" fmla="*/ 1081178 h 1690868"/>
                <a:gd name="connsiteX42" fmla="*/ 1974965 w 1977946"/>
                <a:gd name="connsiteY42" fmla="*/ 1086928 h 1690868"/>
                <a:gd name="connsiteX43" fmla="*/ 1974965 w 1977946"/>
                <a:gd name="connsiteY43" fmla="*/ 1144438 h 1690868"/>
                <a:gd name="connsiteX44" fmla="*/ 1974965 w 1977946"/>
                <a:gd name="connsiteY44" fmla="*/ 1224951 h 1690868"/>
                <a:gd name="connsiteX45" fmla="*/ 1934709 w 1977946"/>
                <a:gd name="connsiteY45" fmla="*/ 1253706 h 1690868"/>
                <a:gd name="connsiteX46" fmla="*/ 1894452 w 1977946"/>
                <a:gd name="connsiteY46" fmla="*/ 1247955 h 1690868"/>
                <a:gd name="connsiteX47" fmla="*/ 1865697 w 1977946"/>
                <a:gd name="connsiteY47" fmla="*/ 1293962 h 1690868"/>
                <a:gd name="connsiteX48" fmla="*/ 1842694 w 1977946"/>
                <a:gd name="connsiteY48" fmla="*/ 1328468 h 1690868"/>
                <a:gd name="connsiteX49" fmla="*/ 1756430 w 1977946"/>
                <a:gd name="connsiteY49" fmla="*/ 1293962 h 1690868"/>
                <a:gd name="connsiteX50" fmla="*/ 1704671 w 1977946"/>
                <a:gd name="connsiteY50" fmla="*/ 1322717 h 1690868"/>
                <a:gd name="connsiteX51" fmla="*/ 1704671 w 1977946"/>
                <a:gd name="connsiteY51" fmla="*/ 1414732 h 1690868"/>
                <a:gd name="connsiteX52" fmla="*/ 1716173 w 1977946"/>
                <a:gd name="connsiteY52" fmla="*/ 1460740 h 1690868"/>
                <a:gd name="connsiteX53" fmla="*/ 1704671 w 1977946"/>
                <a:gd name="connsiteY53" fmla="*/ 1535502 h 1690868"/>
                <a:gd name="connsiteX54" fmla="*/ 1652913 w 1977946"/>
                <a:gd name="connsiteY54" fmla="*/ 1547004 h 1690868"/>
                <a:gd name="connsiteX55" fmla="*/ 1618407 w 1977946"/>
                <a:gd name="connsiteY55" fmla="*/ 1558506 h 1690868"/>
                <a:gd name="connsiteX56" fmla="*/ 1658664 w 1977946"/>
                <a:gd name="connsiteY56" fmla="*/ 1604513 h 1690868"/>
                <a:gd name="connsiteX57" fmla="*/ 1647162 w 1977946"/>
                <a:gd name="connsiteY57" fmla="*/ 1662023 h 1690868"/>
                <a:gd name="connsiteX58" fmla="*/ 1618407 w 1977946"/>
                <a:gd name="connsiteY58" fmla="*/ 1667774 h 1690868"/>
                <a:gd name="connsiteX59" fmla="*/ 1537894 w 1977946"/>
                <a:gd name="connsiteY59" fmla="*/ 1690778 h 1690868"/>
                <a:gd name="connsiteX60" fmla="*/ 1457380 w 1977946"/>
                <a:gd name="connsiteY60" fmla="*/ 1673525 h 1690868"/>
                <a:gd name="connsiteX61" fmla="*/ 1417124 w 1977946"/>
                <a:gd name="connsiteY61" fmla="*/ 1621766 h 1690868"/>
                <a:gd name="connsiteX62" fmla="*/ 1399871 w 1977946"/>
                <a:gd name="connsiteY62" fmla="*/ 1575759 h 1690868"/>
                <a:gd name="connsiteX63" fmla="*/ 1319358 w 1977946"/>
                <a:gd name="connsiteY63" fmla="*/ 1506747 h 1690868"/>
                <a:gd name="connsiteX64" fmla="*/ 1273350 w 1977946"/>
                <a:gd name="connsiteY64" fmla="*/ 1477993 h 1690868"/>
                <a:gd name="connsiteX65" fmla="*/ 1250347 w 1977946"/>
                <a:gd name="connsiteY65" fmla="*/ 1449238 h 1690868"/>
                <a:gd name="connsiteX66" fmla="*/ 1169833 w 1977946"/>
                <a:gd name="connsiteY66" fmla="*/ 1460740 h 1690868"/>
                <a:gd name="connsiteX67" fmla="*/ 1175584 w 1977946"/>
                <a:gd name="connsiteY67" fmla="*/ 1524000 h 1690868"/>
                <a:gd name="connsiteX68" fmla="*/ 1152580 w 1977946"/>
                <a:gd name="connsiteY68" fmla="*/ 1575759 h 1690868"/>
                <a:gd name="connsiteX69" fmla="*/ 1060565 w 1977946"/>
                <a:gd name="connsiteY69" fmla="*/ 1547004 h 1690868"/>
                <a:gd name="connsiteX70" fmla="*/ 1026060 w 1977946"/>
                <a:gd name="connsiteY70" fmla="*/ 1524000 h 1690868"/>
                <a:gd name="connsiteX71" fmla="*/ 968550 w 1977946"/>
                <a:gd name="connsiteY71" fmla="*/ 1466491 h 1690868"/>
                <a:gd name="connsiteX72" fmla="*/ 968550 w 1977946"/>
                <a:gd name="connsiteY72" fmla="*/ 1403230 h 1690868"/>
                <a:gd name="connsiteX73" fmla="*/ 1031811 w 1977946"/>
                <a:gd name="connsiteY73" fmla="*/ 1385978 h 1690868"/>
                <a:gd name="connsiteX74" fmla="*/ 1123826 w 1977946"/>
                <a:gd name="connsiteY74" fmla="*/ 1431985 h 1690868"/>
                <a:gd name="connsiteX75" fmla="*/ 1129577 w 1977946"/>
                <a:gd name="connsiteY75" fmla="*/ 1391728 h 1690868"/>
                <a:gd name="connsiteX76" fmla="*/ 1083569 w 1977946"/>
                <a:gd name="connsiteY76" fmla="*/ 1334219 h 1690868"/>
                <a:gd name="connsiteX77" fmla="*/ 1146830 w 1977946"/>
                <a:gd name="connsiteY77" fmla="*/ 1305464 h 1690868"/>
                <a:gd name="connsiteX78" fmla="*/ 1169833 w 1977946"/>
                <a:gd name="connsiteY78" fmla="*/ 1224951 h 1690868"/>
                <a:gd name="connsiteX79" fmla="*/ 1250347 w 1977946"/>
                <a:gd name="connsiteY79" fmla="*/ 1196196 h 1690868"/>
                <a:gd name="connsiteX80" fmla="*/ 1221592 w 1977946"/>
                <a:gd name="connsiteY80" fmla="*/ 1115683 h 1690868"/>
                <a:gd name="connsiteX81" fmla="*/ 1215841 w 1977946"/>
                <a:gd name="connsiteY81" fmla="*/ 1017917 h 1690868"/>
                <a:gd name="connsiteX82" fmla="*/ 1169833 w 1977946"/>
                <a:gd name="connsiteY82" fmla="*/ 891396 h 1690868"/>
                <a:gd name="connsiteX83" fmla="*/ 1043313 w 1977946"/>
                <a:gd name="connsiteY83" fmla="*/ 868393 h 1690868"/>
                <a:gd name="connsiteX84" fmla="*/ 968550 w 1977946"/>
                <a:gd name="connsiteY84" fmla="*/ 793630 h 1690868"/>
                <a:gd name="connsiteX85" fmla="*/ 888037 w 1977946"/>
                <a:gd name="connsiteY85" fmla="*/ 753374 h 1690868"/>
                <a:gd name="connsiteX86" fmla="*/ 790271 w 1977946"/>
                <a:gd name="connsiteY86" fmla="*/ 701615 h 1690868"/>
                <a:gd name="connsiteX87" fmla="*/ 617743 w 1977946"/>
                <a:gd name="connsiteY87" fmla="*/ 632604 h 1690868"/>
                <a:gd name="connsiteX88" fmla="*/ 531479 w 1977946"/>
                <a:gd name="connsiteY88" fmla="*/ 626853 h 1690868"/>
                <a:gd name="connsiteX89" fmla="*/ 514226 w 1977946"/>
                <a:gd name="connsiteY89" fmla="*/ 713117 h 1690868"/>
                <a:gd name="connsiteX90" fmla="*/ 422211 w 1977946"/>
                <a:gd name="connsiteY90" fmla="*/ 707366 h 1690868"/>
                <a:gd name="connsiteX91" fmla="*/ 301441 w 1977946"/>
                <a:gd name="connsiteY91" fmla="*/ 615351 h 1690868"/>
                <a:gd name="connsiteX92" fmla="*/ 157667 w 1977946"/>
                <a:gd name="connsiteY92" fmla="*/ 552091 h 1690868"/>
                <a:gd name="connsiteX93" fmla="*/ 13894 w 1977946"/>
                <a:gd name="connsiteY93" fmla="*/ 534838 h 1690868"/>
                <a:gd name="connsiteX94" fmla="*/ 19645 w 1977946"/>
                <a:gd name="connsiteY94" fmla="*/ 506083 h 1690868"/>
                <a:gd name="connsiteX95" fmla="*/ 13894 w 1977946"/>
                <a:gd name="connsiteY95" fmla="*/ 448574 h 1690868"/>
                <a:gd name="connsiteX96" fmla="*/ 2392 w 1977946"/>
                <a:gd name="connsiteY96" fmla="*/ 373812 h 1690868"/>
                <a:gd name="connsiteX97" fmla="*/ 65652 w 1977946"/>
                <a:gd name="connsiteY97" fmla="*/ 339306 h 1690868"/>
                <a:gd name="connsiteX98" fmla="*/ 163418 w 1977946"/>
                <a:gd name="connsiteY98" fmla="*/ 310551 h 1690868"/>
                <a:gd name="connsiteX99" fmla="*/ 209426 w 1977946"/>
                <a:gd name="connsiteY99" fmla="*/ 207034 h 1690868"/>
                <a:gd name="connsiteX100" fmla="*/ 307192 w 1977946"/>
                <a:gd name="connsiteY100" fmla="*/ 161027 h 1690868"/>
                <a:gd name="connsiteX101" fmla="*/ 439464 w 1977946"/>
                <a:gd name="connsiteY101" fmla="*/ 166778 h 1690868"/>
                <a:gd name="connsiteX102" fmla="*/ 439464 w 1977946"/>
                <a:gd name="connsiteY102" fmla="*/ 86264 h 1690868"/>
                <a:gd name="connsiteX103" fmla="*/ 473969 w 1977946"/>
                <a:gd name="connsiteY103" fmla="*/ 0 h 1690868"/>
                <a:gd name="connsiteX0" fmla="*/ 427962 w 1977946"/>
                <a:gd name="connsiteY0" fmla="*/ 852 h 1674467"/>
                <a:gd name="connsiteX1" fmla="*/ 571735 w 1977946"/>
                <a:gd name="connsiteY1" fmla="*/ 852 h 1674467"/>
                <a:gd name="connsiteX2" fmla="*/ 629245 w 1977946"/>
                <a:gd name="connsiteY2" fmla="*/ 12354 h 1674467"/>
                <a:gd name="connsiteX3" fmla="*/ 623494 w 1977946"/>
                <a:gd name="connsiteY3" fmla="*/ 75614 h 1674467"/>
                <a:gd name="connsiteX4" fmla="*/ 663750 w 1977946"/>
                <a:gd name="connsiteY4" fmla="*/ 121622 h 1674467"/>
                <a:gd name="connsiteX5" fmla="*/ 640747 w 1977946"/>
                <a:gd name="connsiteY5" fmla="*/ 219388 h 1674467"/>
                <a:gd name="connsiteX6" fmla="*/ 675252 w 1977946"/>
                <a:gd name="connsiteY6" fmla="*/ 271146 h 1674467"/>
                <a:gd name="connsiteX7" fmla="*/ 721260 w 1977946"/>
                <a:gd name="connsiteY7" fmla="*/ 363161 h 1674467"/>
                <a:gd name="connsiteX8" fmla="*/ 704007 w 1977946"/>
                <a:gd name="connsiteY8" fmla="*/ 380414 h 1674467"/>
                <a:gd name="connsiteX9" fmla="*/ 807524 w 1977946"/>
                <a:gd name="connsiteY9" fmla="*/ 357411 h 1674467"/>
                <a:gd name="connsiteX10" fmla="*/ 934045 w 1977946"/>
                <a:gd name="connsiteY10" fmla="*/ 340158 h 1674467"/>
                <a:gd name="connsiteX11" fmla="*/ 911041 w 1977946"/>
                <a:gd name="connsiteY11" fmla="*/ 420671 h 1674467"/>
                <a:gd name="connsiteX12" fmla="*/ 842030 w 1977946"/>
                <a:gd name="connsiteY12" fmla="*/ 466678 h 1674467"/>
                <a:gd name="connsiteX13" fmla="*/ 899539 w 1977946"/>
                <a:gd name="connsiteY13" fmla="*/ 506935 h 1674467"/>
                <a:gd name="connsiteX14" fmla="*/ 945547 w 1977946"/>
                <a:gd name="connsiteY14" fmla="*/ 570195 h 1674467"/>
                <a:gd name="connsiteX15" fmla="*/ 997305 w 1977946"/>
                <a:gd name="connsiteY15" fmla="*/ 610452 h 1674467"/>
                <a:gd name="connsiteX16" fmla="*/ 1066316 w 1977946"/>
                <a:gd name="connsiteY16" fmla="*/ 690965 h 1674467"/>
                <a:gd name="connsiteX17" fmla="*/ 1135328 w 1977946"/>
                <a:gd name="connsiteY17" fmla="*/ 679463 h 1674467"/>
                <a:gd name="connsiteX18" fmla="*/ 1141079 w 1977946"/>
                <a:gd name="connsiteY18" fmla="*/ 616203 h 1674467"/>
                <a:gd name="connsiteX19" fmla="*/ 1227343 w 1977946"/>
                <a:gd name="connsiteY19" fmla="*/ 616203 h 1674467"/>
                <a:gd name="connsiteX20" fmla="*/ 1267599 w 1977946"/>
                <a:gd name="connsiteY20" fmla="*/ 639207 h 1674467"/>
                <a:gd name="connsiteX21" fmla="*/ 1365365 w 1977946"/>
                <a:gd name="connsiteY21" fmla="*/ 564444 h 1674467"/>
                <a:gd name="connsiteX22" fmla="*/ 1428626 w 1977946"/>
                <a:gd name="connsiteY22" fmla="*/ 621954 h 1674467"/>
                <a:gd name="connsiteX23" fmla="*/ 1348113 w 1977946"/>
                <a:gd name="connsiteY23" fmla="*/ 690965 h 1674467"/>
                <a:gd name="connsiteX24" fmla="*/ 1330860 w 1977946"/>
                <a:gd name="connsiteY24" fmla="*/ 811735 h 1674467"/>
                <a:gd name="connsiteX25" fmla="*/ 1405622 w 1977946"/>
                <a:gd name="connsiteY25" fmla="*/ 903750 h 1674467"/>
                <a:gd name="connsiteX26" fmla="*/ 1440128 w 1977946"/>
                <a:gd name="connsiteY26" fmla="*/ 886497 h 1674467"/>
                <a:gd name="connsiteX27" fmla="*/ 1497637 w 1977946"/>
                <a:gd name="connsiteY27" fmla="*/ 938256 h 1674467"/>
                <a:gd name="connsiteX28" fmla="*/ 1555147 w 1977946"/>
                <a:gd name="connsiteY28" fmla="*/ 995765 h 1674467"/>
                <a:gd name="connsiteX29" fmla="*/ 1566648 w 1977946"/>
                <a:gd name="connsiteY29" fmla="*/ 1122286 h 1674467"/>
                <a:gd name="connsiteX30" fmla="*/ 1606905 w 1977946"/>
                <a:gd name="connsiteY30" fmla="*/ 1202799 h 1674467"/>
                <a:gd name="connsiteX31" fmla="*/ 1658664 w 1977946"/>
                <a:gd name="connsiteY31" fmla="*/ 1214301 h 1674467"/>
                <a:gd name="connsiteX32" fmla="*/ 1721924 w 1977946"/>
                <a:gd name="connsiteY32" fmla="*/ 1179795 h 1674467"/>
                <a:gd name="connsiteX33" fmla="*/ 1762180 w 1977946"/>
                <a:gd name="connsiteY33" fmla="*/ 1128037 h 1674467"/>
                <a:gd name="connsiteX34" fmla="*/ 1721924 w 1977946"/>
                <a:gd name="connsiteY34" fmla="*/ 1064777 h 1674467"/>
                <a:gd name="connsiteX35" fmla="*/ 1727675 w 1977946"/>
                <a:gd name="connsiteY35" fmla="*/ 1001516 h 1674467"/>
                <a:gd name="connsiteX36" fmla="*/ 1710422 w 1977946"/>
                <a:gd name="connsiteY36" fmla="*/ 944007 h 1674467"/>
                <a:gd name="connsiteX37" fmla="*/ 1790935 w 1977946"/>
                <a:gd name="connsiteY37" fmla="*/ 909501 h 1674467"/>
                <a:gd name="connsiteX38" fmla="*/ 1813939 w 1977946"/>
                <a:gd name="connsiteY38" fmla="*/ 909501 h 1674467"/>
                <a:gd name="connsiteX39" fmla="*/ 1790935 w 1977946"/>
                <a:gd name="connsiteY39" fmla="*/ 967011 h 1674467"/>
                <a:gd name="connsiteX40" fmla="*/ 1900203 w 1977946"/>
                <a:gd name="connsiteY40" fmla="*/ 1030271 h 1674467"/>
                <a:gd name="connsiteX41" fmla="*/ 1946211 w 1977946"/>
                <a:gd name="connsiteY41" fmla="*/ 1064777 h 1674467"/>
                <a:gd name="connsiteX42" fmla="*/ 1974965 w 1977946"/>
                <a:gd name="connsiteY42" fmla="*/ 1070527 h 1674467"/>
                <a:gd name="connsiteX43" fmla="*/ 1974965 w 1977946"/>
                <a:gd name="connsiteY43" fmla="*/ 1128037 h 1674467"/>
                <a:gd name="connsiteX44" fmla="*/ 1974965 w 1977946"/>
                <a:gd name="connsiteY44" fmla="*/ 1208550 h 1674467"/>
                <a:gd name="connsiteX45" fmla="*/ 1934709 w 1977946"/>
                <a:gd name="connsiteY45" fmla="*/ 1237305 h 1674467"/>
                <a:gd name="connsiteX46" fmla="*/ 1894452 w 1977946"/>
                <a:gd name="connsiteY46" fmla="*/ 1231554 h 1674467"/>
                <a:gd name="connsiteX47" fmla="*/ 1865697 w 1977946"/>
                <a:gd name="connsiteY47" fmla="*/ 1277561 h 1674467"/>
                <a:gd name="connsiteX48" fmla="*/ 1842694 w 1977946"/>
                <a:gd name="connsiteY48" fmla="*/ 1312067 h 1674467"/>
                <a:gd name="connsiteX49" fmla="*/ 1756430 w 1977946"/>
                <a:gd name="connsiteY49" fmla="*/ 1277561 h 1674467"/>
                <a:gd name="connsiteX50" fmla="*/ 1704671 w 1977946"/>
                <a:gd name="connsiteY50" fmla="*/ 1306316 h 1674467"/>
                <a:gd name="connsiteX51" fmla="*/ 1704671 w 1977946"/>
                <a:gd name="connsiteY51" fmla="*/ 1398331 h 1674467"/>
                <a:gd name="connsiteX52" fmla="*/ 1716173 w 1977946"/>
                <a:gd name="connsiteY52" fmla="*/ 1444339 h 1674467"/>
                <a:gd name="connsiteX53" fmla="*/ 1704671 w 1977946"/>
                <a:gd name="connsiteY53" fmla="*/ 1519101 h 1674467"/>
                <a:gd name="connsiteX54" fmla="*/ 1652913 w 1977946"/>
                <a:gd name="connsiteY54" fmla="*/ 1530603 h 1674467"/>
                <a:gd name="connsiteX55" fmla="*/ 1618407 w 1977946"/>
                <a:gd name="connsiteY55" fmla="*/ 1542105 h 1674467"/>
                <a:gd name="connsiteX56" fmla="*/ 1658664 w 1977946"/>
                <a:gd name="connsiteY56" fmla="*/ 1588112 h 1674467"/>
                <a:gd name="connsiteX57" fmla="*/ 1647162 w 1977946"/>
                <a:gd name="connsiteY57" fmla="*/ 1645622 h 1674467"/>
                <a:gd name="connsiteX58" fmla="*/ 1618407 w 1977946"/>
                <a:gd name="connsiteY58" fmla="*/ 1651373 h 1674467"/>
                <a:gd name="connsiteX59" fmla="*/ 1537894 w 1977946"/>
                <a:gd name="connsiteY59" fmla="*/ 1674377 h 1674467"/>
                <a:gd name="connsiteX60" fmla="*/ 1457380 w 1977946"/>
                <a:gd name="connsiteY60" fmla="*/ 1657124 h 1674467"/>
                <a:gd name="connsiteX61" fmla="*/ 1417124 w 1977946"/>
                <a:gd name="connsiteY61" fmla="*/ 1605365 h 1674467"/>
                <a:gd name="connsiteX62" fmla="*/ 1399871 w 1977946"/>
                <a:gd name="connsiteY62" fmla="*/ 1559358 h 1674467"/>
                <a:gd name="connsiteX63" fmla="*/ 1319358 w 1977946"/>
                <a:gd name="connsiteY63" fmla="*/ 1490346 h 1674467"/>
                <a:gd name="connsiteX64" fmla="*/ 1273350 w 1977946"/>
                <a:gd name="connsiteY64" fmla="*/ 1461592 h 1674467"/>
                <a:gd name="connsiteX65" fmla="*/ 1250347 w 1977946"/>
                <a:gd name="connsiteY65" fmla="*/ 1432837 h 1674467"/>
                <a:gd name="connsiteX66" fmla="*/ 1169833 w 1977946"/>
                <a:gd name="connsiteY66" fmla="*/ 1444339 h 1674467"/>
                <a:gd name="connsiteX67" fmla="*/ 1175584 w 1977946"/>
                <a:gd name="connsiteY67" fmla="*/ 1507599 h 1674467"/>
                <a:gd name="connsiteX68" fmla="*/ 1152580 w 1977946"/>
                <a:gd name="connsiteY68" fmla="*/ 1559358 h 1674467"/>
                <a:gd name="connsiteX69" fmla="*/ 1060565 w 1977946"/>
                <a:gd name="connsiteY69" fmla="*/ 1530603 h 1674467"/>
                <a:gd name="connsiteX70" fmla="*/ 1026060 w 1977946"/>
                <a:gd name="connsiteY70" fmla="*/ 1507599 h 1674467"/>
                <a:gd name="connsiteX71" fmla="*/ 968550 w 1977946"/>
                <a:gd name="connsiteY71" fmla="*/ 1450090 h 1674467"/>
                <a:gd name="connsiteX72" fmla="*/ 968550 w 1977946"/>
                <a:gd name="connsiteY72" fmla="*/ 1386829 h 1674467"/>
                <a:gd name="connsiteX73" fmla="*/ 1031811 w 1977946"/>
                <a:gd name="connsiteY73" fmla="*/ 1369577 h 1674467"/>
                <a:gd name="connsiteX74" fmla="*/ 1123826 w 1977946"/>
                <a:gd name="connsiteY74" fmla="*/ 1415584 h 1674467"/>
                <a:gd name="connsiteX75" fmla="*/ 1129577 w 1977946"/>
                <a:gd name="connsiteY75" fmla="*/ 1375327 h 1674467"/>
                <a:gd name="connsiteX76" fmla="*/ 1083569 w 1977946"/>
                <a:gd name="connsiteY76" fmla="*/ 1317818 h 1674467"/>
                <a:gd name="connsiteX77" fmla="*/ 1146830 w 1977946"/>
                <a:gd name="connsiteY77" fmla="*/ 1289063 h 1674467"/>
                <a:gd name="connsiteX78" fmla="*/ 1169833 w 1977946"/>
                <a:gd name="connsiteY78" fmla="*/ 1208550 h 1674467"/>
                <a:gd name="connsiteX79" fmla="*/ 1250347 w 1977946"/>
                <a:gd name="connsiteY79" fmla="*/ 1179795 h 1674467"/>
                <a:gd name="connsiteX80" fmla="*/ 1221592 w 1977946"/>
                <a:gd name="connsiteY80" fmla="*/ 1099282 h 1674467"/>
                <a:gd name="connsiteX81" fmla="*/ 1215841 w 1977946"/>
                <a:gd name="connsiteY81" fmla="*/ 1001516 h 1674467"/>
                <a:gd name="connsiteX82" fmla="*/ 1169833 w 1977946"/>
                <a:gd name="connsiteY82" fmla="*/ 874995 h 1674467"/>
                <a:gd name="connsiteX83" fmla="*/ 1043313 w 1977946"/>
                <a:gd name="connsiteY83" fmla="*/ 851992 h 1674467"/>
                <a:gd name="connsiteX84" fmla="*/ 968550 w 1977946"/>
                <a:gd name="connsiteY84" fmla="*/ 777229 h 1674467"/>
                <a:gd name="connsiteX85" fmla="*/ 888037 w 1977946"/>
                <a:gd name="connsiteY85" fmla="*/ 736973 h 1674467"/>
                <a:gd name="connsiteX86" fmla="*/ 790271 w 1977946"/>
                <a:gd name="connsiteY86" fmla="*/ 685214 h 1674467"/>
                <a:gd name="connsiteX87" fmla="*/ 617743 w 1977946"/>
                <a:gd name="connsiteY87" fmla="*/ 616203 h 1674467"/>
                <a:gd name="connsiteX88" fmla="*/ 531479 w 1977946"/>
                <a:gd name="connsiteY88" fmla="*/ 610452 h 1674467"/>
                <a:gd name="connsiteX89" fmla="*/ 514226 w 1977946"/>
                <a:gd name="connsiteY89" fmla="*/ 696716 h 1674467"/>
                <a:gd name="connsiteX90" fmla="*/ 422211 w 1977946"/>
                <a:gd name="connsiteY90" fmla="*/ 690965 h 1674467"/>
                <a:gd name="connsiteX91" fmla="*/ 301441 w 1977946"/>
                <a:gd name="connsiteY91" fmla="*/ 598950 h 1674467"/>
                <a:gd name="connsiteX92" fmla="*/ 157667 w 1977946"/>
                <a:gd name="connsiteY92" fmla="*/ 535690 h 1674467"/>
                <a:gd name="connsiteX93" fmla="*/ 13894 w 1977946"/>
                <a:gd name="connsiteY93" fmla="*/ 518437 h 1674467"/>
                <a:gd name="connsiteX94" fmla="*/ 19645 w 1977946"/>
                <a:gd name="connsiteY94" fmla="*/ 489682 h 1674467"/>
                <a:gd name="connsiteX95" fmla="*/ 13894 w 1977946"/>
                <a:gd name="connsiteY95" fmla="*/ 432173 h 1674467"/>
                <a:gd name="connsiteX96" fmla="*/ 2392 w 1977946"/>
                <a:gd name="connsiteY96" fmla="*/ 357411 h 1674467"/>
                <a:gd name="connsiteX97" fmla="*/ 65652 w 1977946"/>
                <a:gd name="connsiteY97" fmla="*/ 322905 h 1674467"/>
                <a:gd name="connsiteX98" fmla="*/ 163418 w 1977946"/>
                <a:gd name="connsiteY98" fmla="*/ 294150 h 1674467"/>
                <a:gd name="connsiteX99" fmla="*/ 209426 w 1977946"/>
                <a:gd name="connsiteY99" fmla="*/ 190633 h 1674467"/>
                <a:gd name="connsiteX100" fmla="*/ 307192 w 1977946"/>
                <a:gd name="connsiteY100" fmla="*/ 144626 h 1674467"/>
                <a:gd name="connsiteX101" fmla="*/ 439464 w 1977946"/>
                <a:gd name="connsiteY101" fmla="*/ 150377 h 1674467"/>
                <a:gd name="connsiteX102" fmla="*/ 439464 w 1977946"/>
                <a:gd name="connsiteY102" fmla="*/ 69863 h 1674467"/>
                <a:gd name="connsiteX103" fmla="*/ 427962 w 1977946"/>
                <a:gd name="connsiteY103" fmla="*/ 852 h 1674467"/>
                <a:gd name="connsiteX0" fmla="*/ 427962 w 1977946"/>
                <a:gd name="connsiteY0" fmla="*/ 21300 h 1694915"/>
                <a:gd name="connsiteX1" fmla="*/ 571735 w 1977946"/>
                <a:gd name="connsiteY1" fmla="*/ 21300 h 1694915"/>
                <a:gd name="connsiteX2" fmla="*/ 629245 w 1977946"/>
                <a:gd name="connsiteY2" fmla="*/ 32802 h 1694915"/>
                <a:gd name="connsiteX3" fmla="*/ 623494 w 1977946"/>
                <a:gd name="connsiteY3" fmla="*/ 96062 h 1694915"/>
                <a:gd name="connsiteX4" fmla="*/ 663750 w 1977946"/>
                <a:gd name="connsiteY4" fmla="*/ 142070 h 1694915"/>
                <a:gd name="connsiteX5" fmla="*/ 640747 w 1977946"/>
                <a:gd name="connsiteY5" fmla="*/ 239836 h 1694915"/>
                <a:gd name="connsiteX6" fmla="*/ 675252 w 1977946"/>
                <a:gd name="connsiteY6" fmla="*/ 291594 h 1694915"/>
                <a:gd name="connsiteX7" fmla="*/ 721260 w 1977946"/>
                <a:gd name="connsiteY7" fmla="*/ 383609 h 1694915"/>
                <a:gd name="connsiteX8" fmla="*/ 704007 w 1977946"/>
                <a:gd name="connsiteY8" fmla="*/ 400862 h 1694915"/>
                <a:gd name="connsiteX9" fmla="*/ 807524 w 1977946"/>
                <a:gd name="connsiteY9" fmla="*/ 377859 h 1694915"/>
                <a:gd name="connsiteX10" fmla="*/ 934045 w 1977946"/>
                <a:gd name="connsiteY10" fmla="*/ 360606 h 1694915"/>
                <a:gd name="connsiteX11" fmla="*/ 911041 w 1977946"/>
                <a:gd name="connsiteY11" fmla="*/ 441119 h 1694915"/>
                <a:gd name="connsiteX12" fmla="*/ 842030 w 1977946"/>
                <a:gd name="connsiteY12" fmla="*/ 487126 h 1694915"/>
                <a:gd name="connsiteX13" fmla="*/ 899539 w 1977946"/>
                <a:gd name="connsiteY13" fmla="*/ 527383 h 1694915"/>
                <a:gd name="connsiteX14" fmla="*/ 945547 w 1977946"/>
                <a:gd name="connsiteY14" fmla="*/ 590643 h 1694915"/>
                <a:gd name="connsiteX15" fmla="*/ 997305 w 1977946"/>
                <a:gd name="connsiteY15" fmla="*/ 630900 h 1694915"/>
                <a:gd name="connsiteX16" fmla="*/ 1066316 w 1977946"/>
                <a:gd name="connsiteY16" fmla="*/ 711413 h 1694915"/>
                <a:gd name="connsiteX17" fmla="*/ 1135328 w 1977946"/>
                <a:gd name="connsiteY17" fmla="*/ 699911 h 1694915"/>
                <a:gd name="connsiteX18" fmla="*/ 1141079 w 1977946"/>
                <a:gd name="connsiteY18" fmla="*/ 636651 h 1694915"/>
                <a:gd name="connsiteX19" fmla="*/ 1227343 w 1977946"/>
                <a:gd name="connsiteY19" fmla="*/ 636651 h 1694915"/>
                <a:gd name="connsiteX20" fmla="*/ 1267599 w 1977946"/>
                <a:gd name="connsiteY20" fmla="*/ 659655 h 1694915"/>
                <a:gd name="connsiteX21" fmla="*/ 1365365 w 1977946"/>
                <a:gd name="connsiteY21" fmla="*/ 584892 h 1694915"/>
                <a:gd name="connsiteX22" fmla="*/ 1428626 w 1977946"/>
                <a:gd name="connsiteY22" fmla="*/ 642402 h 1694915"/>
                <a:gd name="connsiteX23" fmla="*/ 1348113 w 1977946"/>
                <a:gd name="connsiteY23" fmla="*/ 711413 h 1694915"/>
                <a:gd name="connsiteX24" fmla="*/ 1330860 w 1977946"/>
                <a:gd name="connsiteY24" fmla="*/ 832183 h 1694915"/>
                <a:gd name="connsiteX25" fmla="*/ 1405622 w 1977946"/>
                <a:gd name="connsiteY25" fmla="*/ 924198 h 1694915"/>
                <a:gd name="connsiteX26" fmla="*/ 1440128 w 1977946"/>
                <a:gd name="connsiteY26" fmla="*/ 906945 h 1694915"/>
                <a:gd name="connsiteX27" fmla="*/ 1497637 w 1977946"/>
                <a:gd name="connsiteY27" fmla="*/ 958704 h 1694915"/>
                <a:gd name="connsiteX28" fmla="*/ 1555147 w 1977946"/>
                <a:gd name="connsiteY28" fmla="*/ 1016213 h 1694915"/>
                <a:gd name="connsiteX29" fmla="*/ 1566648 w 1977946"/>
                <a:gd name="connsiteY29" fmla="*/ 1142734 h 1694915"/>
                <a:gd name="connsiteX30" fmla="*/ 1606905 w 1977946"/>
                <a:gd name="connsiteY30" fmla="*/ 1223247 h 1694915"/>
                <a:gd name="connsiteX31" fmla="*/ 1658664 w 1977946"/>
                <a:gd name="connsiteY31" fmla="*/ 1234749 h 1694915"/>
                <a:gd name="connsiteX32" fmla="*/ 1721924 w 1977946"/>
                <a:gd name="connsiteY32" fmla="*/ 1200243 h 1694915"/>
                <a:gd name="connsiteX33" fmla="*/ 1762180 w 1977946"/>
                <a:gd name="connsiteY33" fmla="*/ 1148485 h 1694915"/>
                <a:gd name="connsiteX34" fmla="*/ 1721924 w 1977946"/>
                <a:gd name="connsiteY34" fmla="*/ 1085225 h 1694915"/>
                <a:gd name="connsiteX35" fmla="*/ 1727675 w 1977946"/>
                <a:gd name="connsiteY35" fmla="*/ 1021964 h 1694915"/>
                <a:gd name="connsiteX36" fmla="*/ 1710422 w 1977946"/>
                <a:gd name="connsiteY36" fmla="*/ 964455 h 1694915"/>
                <a:gd name="connsiteX37" fmla="*/ 1790935 w 1977946"/>
                <a:gd name="connsiteY37" fmla="*/ 929949 h 1694915"/>
                <a:gd name="connsiteX38" fmla="*/ 1813939 w 1977946"/>
                <a:gd name="connsiteY38" fmla="*/ 929949 h 1694915"/>
                <a:gd name="connsiteX39" fmla="*/ 1790935 w 1977946"/>
                <a:gd name="connsiteY39" fmla="*/ 987459 h 1694915"/>
                <a:gd name="connsiteX40" fmla="*/ 1900203 w 1977946"/>
                <a:gd name="connsiteY40" fmla="*/ 1050719 h 1694915"/>
                <a:gd name="connsiteX41" fmla="*/ 1946211 w 1977946"/>
                <a:gd name="connsiteY41" fmla="*/ 1085225 h 1694915"/>
                <a:gd name="connsiteX42" fmla="*/ 1974965 w 1977946"/>
                <a:gd name="connsiteY42" fmla="*/ 1090975 h 1694915"/>
                <a:gd name="connsiteX43" fmla="*/ 1974965 w 1977946"/>
                <a:gd name="connsiteY43" fmla="*/ 1148485 h 1694915"/>
                <a:gd name="connsiteX44" fmla="*/ 1974965 w 1977946"/>
                <a:gd name="connsiteY44" fmla="*/ 1228998 h 1694915"/>
                <a:gd name="connsiteX45" fmla="*/ 1934709 w 1977946"/>
                <a:gd name="connsiteY45" fmla="*/ 1257753 h 1694915"/>
                <a:gd name="connsiteX46" fmla="*/ 1894452 w 1977946"/>
                <a:gd name="connsiteY46" fmla="*/ 1252002 h 1694915"/>
                <a:gd name="connsiteX47" fmla="*/ 1865697 w 1977946"/>
                <a:gd name="connsiteY47" fmla="*/ 1298009 h 1694915"/>
                <a:gd name="connsiteX48" fmla="*/ 1842694 w 1977946"/>
                <a:gd name="connsiteY48" fmla="*/ 1332515 h 1694915"/>
                <a:gd name="connsiteX49" fmla="*/ 1756430 w 1977946"/>
                <a:gd name="connsiteY49" fmla="*/ 1298009 h 1694915"/>
                <a:gd name="connsiteX50" fmla="*/ 1704671 w 1977946"/>
                <a:gd name="connsiteY50" fmla="*/ 1326764 h 1694915"/>
                <a:gd name="connsiteX51" fmla="*/ 1704671 w 1977946"/>
                <a:gd name="connsiteY51" fmla="*/ 1418779 h 1694915"/>
                <a:gd name="connsiteX52" fmla="*/ 1716173 w 1977946"/>
                <a:gd name="connsiteY52" fmla="*/ 1464787 h 1694915"/>
                <a:gd name="connsiteX53" fmla="*/ 1704671 w 1977946"/>
                <a:gd name="connsiteY53" fmla="*/ 1539549 h 1694915"/>
                <a:gd name="connsiteX54" fmla="*/ 1652913 w 1977946"/>
                <a:gd name="connsiteY54" fmla="*/ 1551051 h 1694915"/>
                <a:gd name="connsiteX55" fmla="*/ 1618407 w 1977946"/>
                <a:gd name="connsiteY55" fmla="*/ 1562553 h 1694915"/>
                <a:gd name="connsiteX56" fmla="*/ 1658664 w 1977946"/>
                <a:gd name="connsiteY56" fmla="*/ 1608560 h 1694915"/>
                <a:gd name="connsiteX57" fmla="*/ 1647162 w 1977946"/>
                <a:gd name="connsiteY57" fmla="*/ 1666070 h 1694915"/>
                <a:gd name="connsiteX58" fmla="*/ 1618407 w 1977946"/>
                <a:gd name="connsiteY58" fmla="*/ 1671821 h 1694915"/>
                <a:gd name="connsiteX59" fmla="*/ 1537894 w 1977946"/>
                <a:gd name="connsiteY59" fmla="*/ 1694825 h 1694915"/>
                <a:gd name="connsiteX60" fmla="*/ 1457380 w 1977946"/>
                <a:gd name="connsiteY60" fmla="*/ 1677572 h 1694915"/>
                <a:gd name="connsiteX61" fmla="*/ 1417124 w 1977946"/>
                <a:gd name="connsiteY61" fmla="*/ 1625813 h 1694915"/>
                <a:gd name="connsiteX62" fmla="*/ 1399871 w 1977946"/>
                <a:gd name="connsiteY62" fmla="*/ 1579806 h 1694915"/>
                <a:gd name="connsiteX63" fmla="*/ 1319358 w 1977946"/>
                <a:gd name="connsiteY63" fmla="*/ 1510794 h 1694915"/>
                <a:gd name="connsiteX64" fmla="*/ 1273350 w 1977946"/>
                <a:gd name="connsiteY64" fmla="*/ 1482040 h 1694915"/>
                <a:gd name="connsiteX65" fmla="*/ 1250347 w 1977946"/>
                <a:gd name="connsiteY65" fmla="*/ 1453285 h 1694915"/>
                <a:gd name="connsiteX66" fmla="*/ 1169833 w 1977946"/>
                <a:gd name="connsiteY66" fmla="*/ 1464787 h 1694915"/>
                <a:gd name="connsiteX67" fmla="*/ 1175584 w 1977946"/>
                <a:gd name="connsiteY67" fmla="*/ 1528047 h 1694915"/>
                <a:gd name="connsiteX68" fmla="*/ 1152580 w 1977946"/>
                <a:gd name="connsiteY68" fmla="*/ 1579806 h 1694915"/>
                <a:gd name="connsiteX69" fmla="*/ 1060565 w 1977946"/>
                <a:gd name="connsiteY69" fmla="*/ 1551051 h 1694915"/>
                <a:gd name="connsiteX70" fmla="*/ 1026060 w 1977946"/>
                <a:gd name="connsiteY70" fmla="*/ 1528047 h 1694915"/>
                <a:gd name="connsiteX71" fmla="*/ 968550 w 1977946"/>
                <a:gd name="connsiteY71" fmla="*/ 1470538 h 1694915"/>
                <a:gd name="connsiteX72" fmla="*/ 968550 w 1977946"/>
                <a:gd name="connsiteY72" fmla="*/ 1407277 h 1694915"/>
                <a:gd name="connsiteX73" fmla="*/ 1031811 w 1977946"/>
                <a:gd name="connsiteY73" fmla="*/ 1390025 h 1694915"/>
                <a:gd name="connsiteX74" fmla="*/ 1123826 w 1977946"/>
                <a:gd name="connsiteY74" fmla="*/ 1436032 h 1694915"/>
                <a:gd name="connsiteX75" fmla="*/ 1129577 w 1977946"/>
                <a:gd name="connsiteY75" fmla="*/ 1395775 h 1694915"/>
                <a:gd name="connsiteX76" fmla="*/ 1083569 w 1977946"/>
                <a:gd name="connsiteY76" fmla="*/ 1338266 h 1694915"/>
                <a:gd name="connsiteX77" fmla="*/ 1146830 w 1977946"/>
                <a:gd name="connsiteY77" fmla="*/ 1309511 h 1694915"/>
                <a:gd name="connsiteX78" fmla="*/ 1169833 w 1977946"/>
                <a:gd name="connsiteY78" fmla="*/ 1228998 h 1694915"/>
                <a:gd name="connsiteX79" fmla="*/ 1250347 w 1977946"/>
                <a:gd name="connsiteY79" fmla="*/ 1200243 h 1694915"/>
                <a:gd name="connsiteX80" fmla="*/ 1221592 w 1977946"/>
                <a:gd name="connsiteY80" fmla="*/ 1119730 h 1694915"/>
                <a:gd name="connsiteX81" fmla="*/ 1215841 w 1977946"/>
                <a:gd name="connsiteY81" fmla="*/ 1021964 h 1694915"/>
                <a:gd name="connsiteX82" fmla="*/ 1169833 w 1977946"/>
                <a:gd name="connsiteY82" fmla="*/ 895443 h 1694915"/>
                <a:gd name="connsiteX83" fmla="*/ 1043313 w 1977946"/>
                <a:gd name="connsiteY83" fmla="*/ 872440 h 1694915"/>
                <a:gd name="connsiteX84" fmla="*/ 968550 w 1977946"/>
                <a:gd name="connsiteY84" fmla="*/ 797677 h 1694915"/>
                <a:gd name="connsiteX85" fmla="*/ 888037 w 1977946"/>
                <a:gd name="connsiteY85" fmla="*/ 757421 h 1694915"/>
                <a:gd name="connsiteX86" fmla="*/ 790271 w 1977946"/>
                <a:gd name="connsiteY86" fmla="*/ 705662 h 1694915"/>
                <a:gd name="connsiteX87" fmla="*/ 617743 w 1977946"/>
                <a:gd name="connsiteY87" fmla="*/ 636651 h 1694915"/>
                <a:gd name="connsiteX88" fmla="*/ 531479 w 1977946"/>
                <a:gd name="connsiteY88" fmla="*/ 630900 h 1694915"/>
                <a:gd name="connsiteX89" fmla="*/ 514226 w 1977946"/>
                <a:gd name="connsiteY89" fmla="*/ 717164 h 1694915"/>
                <a:gd name="connsiteX90" fmla="*/ 422211 w 1977946"/>
                <a:gd name="connsiteY90" fmla="*/ 711413 h 1694915"/>
                <a:gd name="connsiteX91" fmla="*/ 301441 w 1977946"/>
                <a:gd name="connsiteY91" fmla="*/ 619398 h 1694915"/>
                <a:gd name="connsiteX92" fmla="*/ 157667 w 1977946"/>
                <a:gd name="connsiteY92" fmla="*/ 556138 h 1694915"/>
                <a:gd name="connsiteX93" fmla="*/ 13894 w 1977946"/>
                <a:gd name="connsiteY93" fmla="*/ 538885 h 1694915"/>
                <a:gd name="connsiteX94" fmla="*/ 19645 w 1977946"/>
                <a:gd name="connsiteY94" fmla="*/ 510130 h 1694915"/>
                <a:gd name="connsiteX95" fmla="*/ 13894 w 1977946"/>
                <a:gd name="connsiteY95" fmla="*/ 452621 h 1694915"/>
                <a:gd name="connsiteX96" fmla="*/ 2392 w 1977946"/>
                <a:gd name="connsiteY96" fmla="*/ 377859 h 1694915"/>
                <a:gd name="connsiteX97" fmla="*/ 65652 w 1977946"/>
                <a:gd name="connsiteY97" fmla="*/ 343353 h 1694915"/>
                <a:gd name="connsiteX98" fmla="*/ 163418 w 1977946"/>
                <a:gd name="connsiteY98" fmla="*/ 314598 h 1694915"/>
                <a:gd name="connsiteX99" fmla="*/ 209426 w 1977946"/>
                <a:gd name="connsiteY99" fmla="*/ 211081 h 1694915"/>
                <a:gd name="connsiteX100" fmla="*/ 307192 w 1977946"/>
                <a:gd name="connsiteY100" fmla="*/ 165074 h 1694915"/>
                <a:gd name="connsiteX101" fmla="*/ 439464 w 1977946"/>
                <a:gd name="connsiteY101" fmla="*/ 170825 h 1694915"/>
                <a:gd name="connsiteX102" fmla="*/ 439464 w 1977946"/>
                <a:gd name="connsiteY102" fmla="*/ 90311 h 1694915"/>
                <a:gd name="connsiteX103" fmla="*/ 427962 w 1977946"/>
                <a:gd name="connsiteY103" fmla="*/ 21300 h 1694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977946" h="1694915">
                  <a:moveTo>
                    <a:pt x="427962" y="21300"/>
                  </a:moveTo>
                  <a:cubicBezTo>
                    <a:pt x="475886" y="21300"/>
                    <a:pt x="503682" y="-26625"/>
                    <a:pt x="571735" y="21300"/>
                  </a:cubicBezTo>
                  <a:cubicBezTo>
                    <a:pt x="639788" y="69225"/>
                    <a:pt x="620619" y="20342"/>
                    <a:pt x="629245" y="32802"/>
                  </a:cubicBezTo>
                  <a:cubicBezTo>
                    <a:pt x="637871" y="45262"/>
                    <a:pt x="617743" y="77851"/>
                    <a:pt x="623494" y="96062"/>
                  </a:cubicBezTo>
                  <a:cubicBezTo>
                    <a:pt x="629245" y="114273"/>
                    <a:pt x="660875" y="118108"/>
                    <a:pt x="663750" y="142070"/>
                  </a:cubicBezTo>
                  <a:cubicBezTo>
                    <a:pt x="666626" y="166032"/>
                    <a:pt x="638830" y="214915"/>
                    <a:pt x="640747" y="239836"/>
                  </a:cubicBezTo>
                  <a:cubicBezTo>
                    <a:pt x="642664" y="264757"/>
                    <a:pt x="661833" y="267632"/>
                    <a:pt x="675252" y="291594"/>
                  </a:cubicBezTo>
                  <a:cubicBezTo>
                    <a:pt x="688671" y="315556"/>
                    <a:pt x="716468" y="365398"/>
                    <a:pt x="721260" y="383609"/>
                  </a:cubicBezTo>
                  <a:cubicBezTo>
                    <a:pt x="726053" y="401820"/>
                    <a:pt x="689630" y="401820"/>
                    <a:pt x="704007" y="400862"/>
                  </a:cubicBezTo>
                  <a:cubicBezTo>
                    <a:pt x="718384" y="399904"/>
                    <a:pt x="769184" y="384568"/>
                    <a:pt x="807524" y="377859"/>
                  </a:cubicBezTo>
                  <a:cubicBezTo>
                    <a:pt x="845864" y="371150"/>
                    <a:pt x="916792" y="350063"/>
                    <a:pt x="934045" y="360606"/>
                  </a:cubicBezTo>
                  <a:cubicBezTo>
                    <a:pt x="951298" y="371149"/>
                    <a:pt x="926377" y="420032"/>
                    <a:pt x="911041" y="441119"/>
                  </a:cubicBezTo>
                  <a:cubicBezTo>
                    <a:pt x="895705" y="462206"/>
                    <a:pt x="843947" y="472749"/>
                    <a:pt x="842030" y="487126"/>
                  </a:cubicBezTo>
                  <a:cubicBezTo>
                    <a:pt x="840113" y="501503"/>
                    <a:pt x="882286" y="510130"/>
                    <a:pt x="899539" y="527383"/>
                  </a:cubicBezTo>
                  <a:cubicBezTo>
                    <a:pt x="916792" y="544636"/>
                    <a:pt x="929253" y="573390"/>
                    <a:pt x="945547" y="590643"/>
                  </a:cubicBezTo>
                  <a:cubicBezTo>
                    <a:pt x="961841" y="607896"/>
                    <a:pt x="977177" y="610772"/>
                    <a:pt x="997305" y="630900"/>
                  </a:cubicBezTo>
                  <a:cubicBezTo>
                    <a:pt x="1017433" y="651028"/>
                    <a:pt x="1043312" y="699911"/>
                    <a:pt x="1066316" y="711413"/>
                  </a:cubicBezTo>
                  <a:cubicBezTo>
                    <a:pt x="1089320" y="722915"/>
                    <a:pt x="1122868" y="712371"/>
                    <a:pt x="1135328" y="699911"/>
                  </a:cubicBezTo>
                  <a:cubicBezTo>
                    <a:pt x="1147789" y="687451"/>
                    <a:pt x="1125743" y="647194"/>
                    <a:pt x="1141079" y="636651"/>
                  </a:cubicBezTo>
                  <a:cubicBezTo>
                    <a:pt x="1156415" y="626108"/>
                    <a:pt x="1206256" y="632817"/>
                    <a:pt x="1227343" y="636651"/>
                  </a:cubicBezTo>
                  <a:cubicBezTo>
                    <a:pt x="1248430" y="640485"/>
                    <a:pt x="1244595" y="668281"/>
                    <a:pt x="1267599" y="659655"/>
                  </a:cubicBezTo>
                  <a:cubicBezTo>
                    <a:pt x="1290603" y="651029"/>
                    <a:pt x="1338527" y="587767"/>
                    <a:pt x="1365365" y="584892"/>
                  </a:cubicBezTo>
                  <a:cubicBezTo>
                    <a:pt x="1392203" y="582017"/>
                    <a:pt x="1431501" y="621315"/>
                    <a:pt x="1428626" y="642402"/>
                  </a:cubicBezTo>
                  <a:cubicBezTo>
                    <a:pt x="1425751" y="663489"/>
                    <a:pt x="1364407" y="679783"/>
                    <a:pt x="1348113" y="711413"/>
                  </a:cubicBezTo>
                  <a:cubicBezTo>
                    <a:pt x="1331819" y="743043"/>
                    <a:pt x="1321275" y="796719"/>
                    <a:pt x="1330860" y="832183"/>
                  </a:cubicBezTo>
                  <a:cubicBezTo>
                    <a:pt x="1340445" y="867647"/>
                    <a:pt x="1387411" y="911738"/>
                    <a:pt x="1405622" y="924198"/>
                  </a:cubicBezTo>
                  <a:cubicBezTo>
                    <a:pt x="1423833" y="936658"/>
                    <a:pt x="1424792" y="901194"/>
                    <a:pt x="1440128" y="906945"/>
                  </a:cubicBezTo>
                  <a:cubicBezTo>
                    <a:pt x="1455464" y="912696"/>
                    <a:pt x="1478467" y="940493"/>
                    <a:pt x="1497637" y="958704"/>
                  </a:cubicBezTo>
                  <a:cubicBezTo>
                    <a:pt x="1516807" y="976915"/>
                    <a:pt x="1543645" y="985541"/>
                    <a:pt x="1555147" y="1016213"/>
                  </a:cubicBezTo>
                  <a:cubicBezTo>
                    <a:pt x="1566649" y="1046885"/>
                    <a:pt x="1558022" y="1108228"/>
                    <a:pt x="1566648" y="1142734"/>
                  </a:cubicBezTo>
                  <a:cubicBezTo>
                    <a:pt x="1575274" y="1177240"/>
                    <a:pt x="1591569" y="1207911"/>
                    <a:pt x="1606905" y="1223247"/>
                  </a:cubicBezTo>
                  <a:cubicBezTo>
                    <a:pt x="1622241" y="1238583"/>
                    <a:pt x="1639494" y="1238583"/>
                    <a:pt x="1658664" y="1234749"/>
                  </a:cubicBezTo>
                  <a:cubicBezTo>
                    <a:pt x="1677834" y="1230915"/>
                    <a:pt x="1704671" y="1214620"/>
                    <a:pt x="1721924" y="1200243"/>
                  </a:cubicBezTo>
                  <a:cubicBezTo>
                    <a:pt x="1739177" y="1185866"/>
                    <a:pt x="1762180" y="1167655"/>
                    <a:pt x="1762180" y="1148485"/>
                  </a:cubicBezTo>
                  <a:cubicBezTo>
                    <a:pt x="1762180" y="1129315"/>
                    <a:pt x="1727675" y="1106312"/>
                    <a:pt x="1721924" y="1085225"/>
                  </a:cubicBezTo>
                  <a:cubicBezTo>
                    <a:pt x="1716173" y="1064138"/>
                    <a:pt x="1729592" y="1042092"/>
                    <a:pt x="1727675" y="1021964"/>
                  </a:cubicBezTo>
                  <a:cubicBezTo>
                    <a:pt x="1725758" y="1001836"/>
                    <a:pt x="1699879" y="979791"/>
                    <a:pt x="1710422" y="964455"/>
                  </a:cubicBezTo>
                  <a:cubicBezTo>
                    <a:pt x="1720965" y="949119"/>
                    <a:pt x="1773682" y="935700"/>
                    <a:pt x="1790935" y="929949"/>
                  </a:cubicBezTo>
                  <a:cubicBezTo>
                    <a:pt x="1808188" y="924198"/>
                    <a:pt x="1813939" y="920364"/>
                    <a:pt x="1813939" y="929949"/>
                  </a:cubicBezTo>
                  <a:cubicBezTo>
                    <a:pt x="1813939" y="939534"/>
                    <a:pt x="1776558" y="967331"/>
                    <a:pt x="1790935" y="987459"/>
                  </a:cubicBezTo>
                  <a:cubicBezTo>
                    <a:pt x="1805312" y="1007587"/>
                    <a:pt x="1874324" y="1034425"/>
                    <a:pt x="1900203" y="1050719"/>
                  </a:cubicBezTo>
                  <a:cubicBezTo>
                    <a:pt x="1926082" y="1067013"/>
                    <a:pt x="1933751" y="1078516"/>
                    <a:pt x="1946211" y="1085225"/>
                  </a:cubicBezTo>
                  <a:cubicBezTo>
                    <a:pt x="1958671" y="1091934"/>
                    <a:pt x="1970173" y="1080432"/>
                    <a:pt x="1974965" y="1090975"/>
                  </a:cubicBezTo>
                  <a:cubicBezTo>
                    <a:pt x="1979757" y="1101518"/>
                    <a:pt x="1974965" y="1148485"/>
                    <a:pt x="1974965" y="1148485"/>
                  </a:cubicBezTo>
                  <a:cubicBezTo>
                    <a:pt x="1974965" y="1171489"/>
                    <a:pt x="1981674" y="1210787"/>
                    <a:pt x="1974965" y="1228998"/>
                  </a:cubicBezTo>
                  <a:cubicBezTo>
                    <a:pt x="1968256" y="1247209"/>
                    <a:pt x="1948128" y="1253919"/>
                    <a:pt x="1934709" y="1257753"/>
                  </a:cubicBezTo>
                  <a:cubicBezTo>
                    <a:pt x="1921290" y="1261587"/>
                    <a:pt x="1905954" y="1245293"/>
                    <a:pt x="1894452" y="1252002"/>
                  </a:cubicBezTo>
                  <a:cubicBezTo>
                    <a:pt x="1882950" y="1258711"/>
                    <a:pt x="1874323" y="1284590"/>
                    <a:pt x="1865697" y="1298009"/>
                  </a:cubicBezTo>
                  <a:cubicBezTo>
                    <a:pt x="1857071" y="1311428"/>
                    <a:pt x="1860905" y="1332515"/>
                    <a:pt x="1842694" y="1332515"/>
                  </a:cubicBezTo>
                  <a:cubicBezTo>
                    <a:pt x="1824483" y="1332515"/>
                    <a:pt x="1779434" y="1298968"/>
                    <a:pt x="1756430" y="1298009"/>
                  </a:cubicBezTo>
                  <a:cubicBezTo>
                    <a:pt x="1733426" y="1297051"/>
                    <a:pt x="1713297" y="1306636"/>
                    <a:pt x="1704671" y="1326764"/>
                  </a:cubicBezTo>
                  <a:cubicBezTo>
                    <a:pt x="1696045" y="1346892"/>
                    <a:pt x="1702754" y="1395775"/>
                    <a:pt x="1704671" y="1418779"/>
                  </a:cubicBezTo>
                  <a:cubicBezTo>
                    <a:pt x="1706588" y="1441783"/>
                    <a:pt x="1716173" y="1444659"/>
                    <a:pt x="1716173" y="1464787"/>
                  </a:cubicBezTo>
                  <a:cubicBezTo>
                    <a:pt x="1716173" y="1484915"/>
                    <a:pt x="1715214" y="1525172"/>
                    <a:pt x="1704671" y="1539549"/>
                  </a:cubicBezTo>
                  <a:cubicBezTo>
                    <a:pt x="1694128" y="1553926"/>
                    <a:pt x="1667290" y="1547217"/>
                    <a:pt x="1652913" y="1551051"/>
                  </a:cubicBezTo>
                  <a:cubicBezTo>
                    <a:pt x="1638536" y="1554885"/>
                    <a:pt x="1617449" y="1552968"/>
                    <a:pt x="1618407" y="1562553"/>
                  </a:cubicBezTo>
                  <a:cubicBezTo>
                    <a:pt x="1619365" y="1572138"/>
                    <a:pt x="1653872" y="1591307"/>
                    <a:pt x="1658664" y="1608560"/>
                  </a:cubicBezTo>
                  <a:cubicBezTo>
                    <a:pt x="1663456" y="1625813"/>
                    <a:pt x="1653871" y="1655527"/>
                    <a:pt x="1647162" y="1666070"/>
                  </a:cubicBezTo>
                  <a:cubicBezTo>
                    <a:pt x="1640453" y="1676613"/>
                    <a:pt x="1636618" y="1667029"/>
                    <a:pt x="1618407" y="1671821"/>
                  </a:cubicBezTo>
                  <a:cubicBezTo>
                    <a:pt x="1600196" y="1676614"/>
                    <a:pt x="1564732" y="1693867"/>
                    <a:pt x="1537894" y="1694825"/>
                  </a:cubicBezTo>
                  <a:cubicBezTo>
                    <a:pt x="1511056" y="1695783"/>
                    <a:pt x="1477508" y="1689074"/>
                    <a:pt x="1457380" y="1677572"/>
                  </a:cubicBezTo>
                  <a:cubicBezTo>
                    <a:pt x="1437252" y="1666070"/>
                    <a:pt x="1426709" y="1642107"/>
                    <a:pt x="1417124" y="1625813"/>
                  </a:cubicBezTo>
                  <a:cubicBezTo>
                    <a:pt x="1407539" y="1609519"/>
                    <a:pt x="1416165" y="1598976"/>
                    <a:pt x="1399871" y="1579806"/>
                  </a:cubicBezTo>
                  <a:cubicBezTo>
                    <a:pt x="1383577" y="1560636"/>
                    <a:pt x="1340445" y="1527088"/>
                    <a:pt x="1319358" y="1510794"/>
                  </a:cubicBezTo>
                  <a:cubicBezTo>
                    <a:pt x="1298271" y="1494500"/>
                    <a:pt x="1284852" y="1491625"/>
                    <a:pt x="1273350" y="1482040"/>
                  </a:cubicBezTo>
                  <a:cubicBezTo>
                    <a:pt x="1261848" y="1472455"/>
                    <a:pt x="1267600" y="1456161"/>
                    <a:pt x="1250347" y="1453285"/>
                  </a:cubicBezTo>
                  <a:cubicBezTo>
                    <a:pt x="1233094" y="1450409"/>
                    <a:pt x="1182294" y="1452327"/>
                    <a:pt x="1169833" y="1464787"/>
                  </a:cubicBezTo>
                  <a:cubicBezTo>
                    <a:pt x="1157373" y="1477247"/>
                    <a:pt x="1178459" y="1508877"/>
                    <a:pt x="1175584" y="1528047"/>
                  </a:cubicBezTo>
                  <a:cubicBezTo>
                    <a:pt x="1172709" y="1547217"/>
                    <a:pt x="1171750" y="1575972"/>
                    <a:pt x="1152580" y="1579806"/>
                  </a:cubicBezTo>
                  <a:cubicBezTo>
                    <a:pt x="1133410" y="1583640"/>
                    <a:pt x="1081652" y="1559677"/>
                    <a:pt x="1060565" y="1551051"/>
                  </a:cubicBezTo>
                  <a:cubicBezTo>
                    <a:pt x="1039478" y="1542425"/>
                    <a:pt x="1041396" y="1541466"/>
                    <a:pt x="1026060" y="1528047"/>
                  </a:cubicBezTo>
                  <a:cubicBezTo>
                    <a:pt x="1010724" y="1514628"/>
                    <a:pt x="978135" y="1490666"/>
                    <a:pt x="968550" y="1470538"/>
                  </a:cubicBezTo>
                  <a:cubicBezTo>
                    <a:pt x="958965" y="1450410"/>
                    <a:pt x="958007" y="1420696"/>
                    <a:pt x="968550" y="1407277"/>
                  </a:cubicBezTo>
                  <a:cubicBezTo>
                    <a:pt x="979094" y="1393858"/>
                    <a:pt x="1005932" y="1385233"/>
                    <a:pt x="1031811" y="1390025"/>
                  </a:cubicBezTo>
                  <a:cubicBezTo>
                    <a:pt x="1057690" y="1394817"/>
                    <a:pt x="1107532" y="1435074"/>
                    <a:pt x="1123826" y="1436032"/>
                  </a:cubicBezTo>
                  <a:cubicBezTo>
                    <a:pt x="1140120" y="1436990"/>
                    <a:pt x="1136287" y="1412069"/>
                    <a:pt x="1129577" y="1395775"/>
                  </a:cubicBezTo>
                  <a:cubicBezTo>
                    <a:pt x="1122868" y="1379481"/>
                    <a:pt x="1080694" y="1352643"/>
                    <a:pt x="1083569" y="1338266"/>
                  </a:cubicBezTo>
                  <a:cubicBezTo>
                    <a:pt x="1086444" y="1323889"/>
                    <a:pt x="1132453" y="1327722"/>
                    <a:pt x="1146830" y="1309511"/>
                  </a:cubicBezTo>
                  <a:cubicBezTo>
                    <a:pt x="1161207" y="1291300"/>
                    <a:pt x="1152580" y="1247209"/>
                    <a:pt x="1169833" y="1228998"/>
                  </a:cubicBezTo>
                  <a:cubicBezTo>
                    <a:pt x="1187086" y="1210787"/>
                    <a:pt x="1241721" y="1218454"/>
                    <a:pt x="1250347" y="1200243"/>
                  </a:cubicBezTo>
                  <a:cubicBezTo>
                    <a:pt x="1258974" y="1182032"/>
                    <a:pt x="1227343" y="1149443"/>
                    <a:pt x="1221592" y="1119730"/>
                  </a:cubicBezTo>
                  <a:cubicBezTo>
                    <a:pt x="1215841" y="1090017"/>
                    <a:pt x="1224467" y="1059345"/>
                    <a:pt x="1215841" y="1021964"/>
                  </a:cubicBezTo>
                  <a:cubicBezTo>
                    <a:pt x="1207215" y="984583"/>
                    <a:pt x="1198588" y="920364"/>
                    <a:pt x="1169833" y="895443"/>
                  </a:cubicBezTo>
                  <a:cubicBezTo>
                    <a:pt x="1141078" y="870522"/>
                    <a:pt x="1076860" y="888734"/>
                    <a:pt x="1043313" y="872440"/>
                  </a:cubicBezTo>
                  <a:cubicBezTo>
                    <a:pt x="1009766" y="856146"/>
                    <a:pt x="994429" y="816847"/>
                    <a:pt x="968550" y="797677"/>
                  </a:cubicBezTo>
                  <a:cubicBezTo>
                    <a:pt x="942671" y="778507"/>
                    <a:pt x="917750" y="772757"/>
                    <a:pt x="888037" y="757421"/>
                  </a:cubicBezTo>
                  <a:cubicBezTo>
                    <a:pt x="858324" y="742085"/>
                    <a:pt x="835320" y="725790"/>
                    <a:pt x="790271" y="705662"/>
                  </a:cubicBezTo>
                  <a:cubicBezTo>
                    <a:pt x="745222" y="685534"/>
                    <a:pt x="660875" y="649111"/>
                    <a:pt x="617743" y="636651"/>
                  </a:cubicBezTo>
                  <a:cubicBezTo>
                    <a:pt x="574611" y="624191"/>
                    <a:pt x="548732" y="617481"/>
                    <a:pt x="531479" y="630900"/>
                  </a:cubicBezTo>
                  <a:cubicBezTo>
                    <a:pt x="514226" y="644319"/>
                    <a:pt x="532437" y="703745"/>
                    <a:pt x="514226" y="717164"/>
                  </a:cubicBezTo>
                  <a:cubicBezTo>
                    <a:pt x="496015" y="730583"/>
                    <a:pt x="457675" y="727707"/>
                    <a:pt x="422211" y="711413"/>
                  </a:cubicBezTo>
                  <a:cubicBezTo>
                    <a:pt x="386747" y="695119"/>
                    <a:pt x="345532" y="645277"/>
                    <a:pt x="301441" y="619398"/>
                  </a:cubicBezTo>
                  <a:cubicBezTo>
                    <a:pt x="257350" y="593519"/>
                    <a:pt x="205591" y="569557"/>
                    <a:pt x="157667" y="556138"/>
                  </a:cubicBezTo>
                  <a:cubicBezTo>
                    <a:pt x="109743" y="542719"/>
                    <a:pt x="36898" y="546553"/>
                    <a:pt x="13894" y="538885"/>
                  </a:cubicBezTo>
                  <a:cubicBezTo>
                    <a:pt x="-9110" y="531217"/>
                    <a:pt x="19645" y="524507"/>
                    <a:pt x="19645" y="510130"/>
                  </a:cubicBezTo>
                  <a:cubicBezTo>
                    <a:pt x="19645" y="495753"/>
                    <a:pt x="16769" y="474666"/>
                    <a:pt x="13894" y="452621"/>
                  </a:cubicBezTo>
                  <a:cubicBezTo>
                    <a:pt x="11019" y="430576"/>
                    <a:pt x="-6234" y="396070"/>
                    <a:pt x="2392" y="377859"/>
                  </a:cubicBezTo>
                  <a:cubicBezTo>
                    <a:pt x="11018" y="359648"/>
                    <a:pt x="38814" y="353897"/>
                    <a:pt x="65652" y="343353"/>
                  </a:cubicBezTo>
                  <a:cubicBezTo>
                    <a:pt x="92490" y="332810"/>
                    <a:pt x="139456" y="336643"/>
                    <a:pt x="163418" y="314598"/>
                  </a:cubicBezTo>
                  <a:cubicBezTo>
                    <a:pt x="187380" y="292553"/>
                    <a:pt x="185464" y="236002"/>
                    <a:pt x="209426" y="211081"/>
                  </a:cubicBezTo>
                  <a:cubicBezTo>
                    <a:pt x="233388" y="186160"/>
                    <a:pt x="268852" y="171783"/>
                    <a:pt x="307192" y="165074"/>
                  </a:cubicBezTo>
                  <a:cubicBezTo>
                    <a:pt x="345532" y="158365"/>
                    <a:pt x="417419" y="183285"/>
                    <a:pt x="439464" y="170825"/>
                  </a:cubicBezTo>
                  <a:cubicBezTo>
                    <a:pt x="461509" y="158365"/>
                    <a:pt x="439464" y="90311"/>
                    <a:pt x="439464" y="90311"/>
                  </a:cubicBezTo>
                  <a:lnTo>
                    <a:pt x="427962" y="21300"/>
                  </a:lnTo>
                  <a:close/>
                </a:path>
              </a:pathLst>
            </a:custGeom>
            <a:solidFill>
              <a:schemeClr val="bg1">
                <a:lumMod val="75000"/>
              </a:schemeClr>
            </a:solidFill>
            <a:ln>
              <a:solidFill>
                <a:schemeClr val="bg1">
                  <a:lumMod val="65000"/>
                </a:schemeClr>
              </a:solidFill>
            </a:ln>
            <a:sp3d extrusionH="495300" contourW="12700" prstMaterial="flat">
              <a:bevelT w="127000" h="63500" prst="softRound"/>
              <a:contourClr>
                <a:schemeClr val="tx1">
                  <a:lumMod val="65000"/>
                  <a:lumOff val="3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7" name="任意多边形 6"/>
            <p:cNvSpPr/>
            <p:nvPr/>
          </p:nvSpPr>
          <p:spPr>
            <a:xfrm>
              <a:off x="3773192" y="904454"/>
              <a:ext cx="3086535" cy="2636109"/>
            </a:xfrm>
            <a:custGeom>
              <a:avLst/>
              <a:gdLst>
                <a:gd name="connsiteX0" fmla="*/ 24125 w 3087796"/>
                <a:gd name="connsiteY0" fmla="*/ 1758042 h 2636298"/>
                <a:gd name="connsiteX1" fmla="*/ 170429 w 3087796"/>
                <a:gd name="connsiteY1" fmla="*/ 1794618 h 2636298"/>
                <a:gd name="connsiteX2" fmla="*/ 389885 w 3087796"/>
                <a:gd name="connsiteY2" fmla="*/ 1779987 h 2636298"/>
                <a:gd name="connsiteX3" fmla="*/ 550819 w 3087796"/>
                <a:gd name="connsiteY3" fmla="*/ 1845824 h 2636298"/>
                <a:gd name="connsiteX4" fmla="*/ 667862 w 3087796"/>
                <a:gd name="connsiteY4" fmla="*/ 1904346 h 2636298"/>
                <a:gd name="connsiteX5" fmla="*/ 770275 w 3087796"/>
                <a:gd name="connsiteY5" fmla="*/ 1940922 h 2636298"/>
                <a:gd name="connsiteX6" fmla="*/ 872688 w 3087796"/>
                <a:gd name="connsiteY6" fmla="*/ 1999443 h 2636298"/>
                <a:gd name="connsiteX7" fmla="*/ 923894 w 3087796"/>
                <a:gd name="connsiteY7" fmla="*/ 1940922 h 2636298"/>
                <a:gd name="connsiteX8" fmla="*/ 1114090 w 3087796"/>
                <a:gd name="connsiteY8" fmla="*/ 1875085 h 2636298"/>
                <a:gd name="connsiteX9" fmla="*/ 1238448 w 3087796"/>
                <a:gd name="connsiteY9" fmla="*/ 1816563 h 2636298"/>
                <a:gd name="connsiteX10" fmla="*/ 1450589 w 3087796"/>
                <a:gd name="connsiteY10" fmla="*/ 1845824 h 2636298"/>
                <a:gd name="connsiteX11" fmla="*/ 1582262 w 3087796"/>
                <a:gd name="connsiteY11" fmla="*/ 1699520 h 2636298"/>
                <a:gd name="connsiteX12" fmla="*/ 1706621 w 3087796"/>
                <a:gd name="connsiteY12" fmla="*/ 1619053 h 2636298"/>
                <a:gd name="connsiteX13" fmla="*/ 1662730 w 3087796"/>
                <a:gd name="connsiteY13" fmla="*/ 1538586 h 2636298"/>
                <a:gd name="connsiteX14" fmla="*/ 1677360 w 3087796"/>
                <a:gd name="connsiteY14" fmla="*/ 1406912 h 2636298"/>
                <a:gd name="connsiteX15" fmla="*/ 1809034 w 3087796"/>
                <a:gd name="connsiteY15" fmla="*/ 1428858 h 2636298"/>
                <a:gd name="connsiteX16" fmla="*/ 1918762 w 3087796"/>
                <a:gd name="connsiteY16" fmla="*/ 1384967 h 2636298"/>
                <a:gd name="connsiteX17" fmla="*/ 2006544 w 3087796"/>
                <a:gd name="connsiteY17" fmla="*/ 1304499 h 2636298"/>
                <a:gd name="connsiteX18" fmla="*/ 2138218 w 3087796"/>
                <a:gd name="connsiteY18" fmla="*/ 1253293 h 2636298"/>
                <a:gd name="connsiteX19" fmla="*/ 2152848 w 3087796"/>
                <a:gd name="connsiteY19" fmla="*/ 1172826 h 2636298"/>
                <a:gd name="connsiteX20" fmla="*/ 2269891 w 3087796"/>
                <a:gd name="connsiteY20" fmla="*/ 1128935 h 2636298"/>
                <a:gd name="connsiteX21" fmla="*/ 2394250 w 3087796"/>
                <a:gd name="connsiteY21" fmla="*/ 1063098 h 2636298"/>
                <a:gd name="connsiteX22" fmla="*/ 2540554 w 3087796"/>
                <a:gd name="connsiteY22" fmla="*/ 1055783 h 2636298"/>
                <a:gd name="connsiteX23" fmla="*/ 2474717 w 3087796"/>
                <a:gd name="connsiteY23" fmla="*/ 909479 h 2636298"/>
                <a:gd name="connsiteX24" fmla="*/ 2416195 w 3087796"/>
                <a:gd name="connsiteY24" fmla="*/ 902163 h 2636298"/>
                <a:gd name="connsiteX25" fmla="*/ 2372304 w 3087796"/>
                <a:gd name="connsiteY25" fmla="*/ 843642 h 2636298"/>
                <a:gd name="connsiteX26" fmla="*/ 2306467 w 3087796"/>
                <a:gd name="connsiteY26" fmla="*/ 880218 h 2636298"/>
                <a:gd name="connsiteX27" fmla="*/ 2269891 w 3087796"/>
                <a:gd name="connsiteY27" fmla="*/ 894848 h 2636298"/>
                <a:gd name="connsiteX28" fmla="*/ 2204054 w 3087796"/>
                <a:gd name="connsiteY28" fmla="*/ 909479 h 2636298"/>
                <a:gd name="connsiteX29" fmla="*/ 2116272 w 3087796"/>
                <a:gd name="connsiteY29" fmla="*/ 924109 h 2636298"/>
                <a:gd name="connsiteX30" fmla="*/ 2043120 w 3087796"/>
                <a:gd name="connsiteY30" fmla="*/ 931424 h 2636298"/>
                <a:gd name="connsiteX31" fmla="*/ 2043120 w 3087796"/>
                <a:gd name="connsiteY31" fmla="*/ 865587 h 2636298"/>
                <a:gd name="connsiteX32" fmla="*/ 2065066 w 3087796"/>
                <a:gd name="connsiteY32" fmla="*/ 799751 h 2636298"/>
                <a:gd name="connsiteX33" fmla="*/ 2101642 w 3087796"/>
                <a:gd name="connsiteY33" fmla="*/ 711968 h 2636298"/>
                <a:gd name="connsiteX34" fmla="*/ 2101642 w 3087796"/>
                <a:gd name="connsiteY34" fmla="*/ 646131 h 2636298"/>
                <a:gd name="connsiteX35" fmla="*/ 2196739 w 3087796"/>
                <a:gd name="connsiteY35" fmla="*/ 624186 h 2636298"/>
                <a:gd name="connsiteX36" fmla="*/ 2357674 w 3087796"/>
                <a:gd name="connsiteY36" fmla="*/ 543719 h 2636298"/>
                <a:gd name="connsiteX37" fmla="*/ 2401565 w 3087796"/>
                <a:gd name="connsiteY37" fmla="*/ 382784 h 2636298"/>
                <a:gd name="connsiteX38" fmla="*/ 2430826 w 3087796"/>
                <a:gd name="connsiteY38" fmla="*/ 316947 h 2636298"/>
                <a:gd name="connsiteX39" fmla="*/ 2460086 w 3087796"/>
                <a:gd name="connsiteY39" fmla="*/ 199904 h 2636298"/>
                <a:gd name="connsiteX40" fmla="*/ 2386934 w 3087796"/>
                <a:gd name="connsiteY40" fmla="*/ 112122 h 2636298"/>
                <a:gd name="connsiteX41" fmla="*/ 2438141 w 3087796"/>
                <a:gd name="connsiteY41" fmla="*/ 38970 h 2636298"/>
                <a:gd name="connsiteX42" fmla="*/ 2533238 w 3087796"/>
                <a:gd name="connsiteY42" fmla="*/ 2394 h 2636298"/>
                <a:gd name="connsiteX43" fmla="*/ 2525923 w 3087796"/>
                <a:gd name="connsiteY43" fmla="*/ 104807 h 2636298"/>
                <a:gd name="connsiteX44" fmla="*/ 2555184 w 3087796"/>
                <a:gd name="connsiteY44" fmla="*/ 163328 h 2636298"/>
                <a:gd name="connsiteX45" fmla="*/ 2599075 w 3087796"/>
                <a:gd name="connsiteY45" fmla="*/ 156013 h 2636298"/>
                <a:gd name="connsiteX46" fmla="*/ 2613706 w 3087796"/>
                <a:gd name="connsiteY46" fmla="*/ 119437 h 2636298"/>
                <a:gd name="connsiteX47" fmla="*/ 2686858 w 3087796"/>
                <a:gd name="connsiteY47" fmla="*/ 163328 h 2636298"/>
                <a:gd name="connsiteX48" fmla="*/ 2730749 w 3087796"/>
                <a:gd name="connsiteY48" fmla="*/ 265741 h 2636298"/>
                <a:gd name="connsiteX49" fmla="*/ 2833162 w 3087796"/>
                <a:gd name="connsiteY49" fmla="*/ 243795 h 2636298"/>
                <a:gd name="connsiteX50" fmla="*/ 2913629 w 3087796"/>
                <a:gd name="connsiteY50" fmla="*/ 207219 h 2636298"/>
                <a:gd name="connsiteX51" fmla="*/ 2979466 w 3087796"/>
                <a:gd name="connsiteY51" fmla="*/ 192589 h 2636298"/>
                <a:gd name="connsiteX52" fmla="*/ 3023357 w 3087796"/>
                <a:gd name="connsiteY52" fmla="*/ 324263 h 2636298"/>
                <a:gd name="connsiteX53" fmla="*/ 2964835 w 3087796"/>
                <a:gd name="connsiteY53" fmla="*/ 448621 h 2636298"/>
                <a:gd name="connsiteX54" fmla="*/ 3016042 w 3087796"/>
                <a:gd name="connsiteY54" fmla="*/ 529088 h 2636298"/>
                <a:gd name="connsiteX55" fmla="*/ 3008726 w 3087796"/>
                <a:gd name="connsiteY55" fmla="*/ 624186 h 2636298"/>
                <a:gd name="connsiteX56" fmla="*/ 3037987 w 3087796"/>
                <a:gd name="connsiteY56" fmla="*/ 711968 h 2636298"/>
                <a:gd name="connsiteX57" fmla="*/ 2994096 w 3087796"/>
                <a:gd name="connsiteY57" fmla="*/ 726599 h 2636298"/>
                <a:gd name="connsiteX58" fmla="*/ 2972150 w 3087796"/>
                <a:gd name="connsiteY58" fmla="*/ 675392 h 2636298"/>
                <a:gd name="connsiteX59" fmla="*/ 2935574 w 3087796"/>
                <a:gd name="connsiteY59" fmla="*/ 704653 h 2636298"/>
                <a:gd name="connsiteX60" fmla="*/ 2898998 w 3087796"/>
                <a:gd name="connsiteY60" fmla="*/ 770490 h 2636298"/>
                <a:gd name="connsiteX61" fmla="*/ 2803901 w 3087796"/>
                <a:gd name="connsiteY61" fmla="*/ 872903 h 2636298"/>
                <a:gd name="connsiteX62" fmla="*/ 2869738 w 3087796"/>
                <a:gd name="connsiteY62" fmla="*/ 975315 h 2636298"/>
                <a:gd name="connsiteX63" fmla="*/ 2964835 w 3087796"/>
                <a:gd name="connsiteY63" fmla="*/ 953370 h 2636298"/>
                <a:gd name="connsiteX64" fmla="*/ 2957520 w 3087796"/>
                <a:gd name="connsiteY64" fmla="*/ 1011891 h 2636298"/>
                <a:gd name="connsiteX65" fmla="*/ 2928259 w 3087796"/>
                <a:gd name="connsiteY65" fmla="*/ 1048467 h 2636298"/>
                <a:gd name="connsiteX66" fmla="*/ 2942890 w 3087796"/>
                <a:gd name="connsiteY66" fmla="*/ 1077728 h 2636298"/>
                <a:gd name="connsiteX67" fmla="*/ 2847792 w 3087796"/>
                <a:gd name="connsiteY67" fmla="*/ 1136250 h 2636298"/>
                <a:gd name="connsiteX68" fmla="*/ 2789270 w 3087796"/>
                <a:gd name="connsiteY68" fmla="*/ 1099674 h 2636298"/>
                <a:gd name="connsiteX69" fmla="*/ 2774640 w 3087796"/>
                <a:gd name="connsiteY69" fmla="*/ 1158195 h 2636298"/>
                <a:gd name="connsiteX70" fmla="*/ 2847792 w 3087796"/>
                <a:gd name="connsiteY70" fmla="*/ 1231347 h 2636298"/>
                <a:gd name="connsiteX71" fmla="*/ 2855107 w 3087796"/>
                <a:gd name="connsiteY71" fmla="*/ 1304499 h 2636298"/>
                <a:gd name="connsiteX72" fmla="*/ 2906314 w 3087796"/>
                <a:gd name="connsiteY72" fmla="*/ 1370336 h 2636298"/>
                <a:gd name="connsiteX73" fmla="*/ 2979466 w 3087796"/>
                <a:gd name="connsiteY73" fmla="*/ 1319130 h 2636298"/>
                <a:gd name="connsiteX74" fmla="*/ 3081878 w 3087796"/>
                <a:gd name="connsiteY74" fmla="*/ 1494695 h 2636298"/>
                <a:gd name="connsiteX75" fmla="*/ 3074563 w 3087796"/>
                <a:gd name="connsiteY75" fmla="*/ 1502010 h 2636298"/>
                <a:gd name="connsiteX76" fmla="*/ 3067248 w 3087796"/>
                <a:gd name="connsiteY76" fmla="*/ 1589792 h 2636298"/>
                <a:gd name="connsiteX77" fmla="*/ 2979466 w 3087796"/>
                <a:gd name="connsiteY77" fmla="*/ 1582477 h 2636298"/>
                <a:gd name="connsiteX78" fmla="*/ 2920944 w 3087796"/>
                <a:gd name="connsiteY78" fmla="*/ 1655629 h 2636298"/>
                <a:gd name="connsiteX79" fmla="*/ 2723434 w 3087796"/>
                <a:gd name="connsiteY79" fmla="*/ 1794618 h 2636298"/>
                <a:gd name="connsiteX80" fmla="*/ 2694173 w 3087796"/>
                <a:gd name="connsiteY80" fmla="*/ 1779987 h 2636298"/>
                <a:gd name="connsiteX81" fmla="*/ 2628336 w 3087796"/>
                <a:gd name="connsiteY81" fmla="*/ 1750727 h 2636298"/>
                <a:gd name="connsiteX82" fmla="*/ 2628336 w 3087796"/>
                <a:gd name="connsiteY82" fmla="*/ 1838509 h 2636298"/>
                <a:gd name="connsiteX83" fmla="*/ 2635651 w 3087796"/>
                <a:gd name="connsiteY83" fmla="*/ 1904346 h 2636298"/>
                <a:gd name="connsiteX84" fmla="*/ 2555184 w 3087796"/>
                <a:gd name="connsiteY84" fmla="*/ 1904346 h 2636298"/>
                <a:gd name="connsiteX85" fmla="*/ 2503978 w 3087796"/>
                <a:gd name="connsiteY85" fmla="*/ 1845824 h 2636298"/>
                <a:gd name="connsiteX86" fmla="*/ 2452771 w 3087796"/>
                <a:gd name="connsiteY86" fmla="*/ 1758042 h 2636298"/>
                <a:gd name="connsiteX87" fmla="*/ 2386934 w 3087796"/>
                <a:gd name="connsiteY87" fmla="*/ 1743411 h 2636298"/>
                <a:gd name="connsiteX88" fmla="*/ 2321098 w 3087796"/>
                <a:gd name="connsiteY88" fmla="*/ 1801933 h 2636298"/>
                <a:gd name="connsiteX89" fmla="*/ 2313782 w 3087796"/>
                <a:gd name="connsiteY89" fmla="*/ 1853139 h 2636298"/>
                <a:gd name="connsiteX90" fmla="*/ 2204054 w 3087796"/>
                <a:gd name="connsiteY90" fmla="*/ 1853139 h 2636298"/>
                <a:gd name="connsiteX91" fmla="*/ 2043120 w 3087796"/>
                <a:gd name="connsiteY91" fmla="*/ 1904346 h 2636298"/>
                <a:gd name="connsiteX92" fmla="*/ 2028490 w 3087796"/>
                <a:gd name="connsiteY92" fmla="*/ 1853139 h 2636298"/>
                <a:gd name="connsiteX93" fmla="*/ 2013859 w 3087796"/>
                <a:gd name="connsiteY93" fmla="*/ 2043335 h 2636298"/>
                <a:gd name="connsiteX94" fmla="*/ 1955338 w 3087796"/>
                <a:gd name="connsiteY94" fmla="*/ 2123802 h 2636298"/>
                <a:gd name="connsiteX95" fmla="*/ 1830979 w 3087796"/>
                <a:gd name="connsiteY95" fmla="*/ 2153063 h 2636298"/>
                <a:gd name="connsiteX96" fmla="*/ 1699306 w 3087796"/>
                <a:gd name="connsiteY96" fmla="*/ 2306682 h 2636298"/>
                <a:gd name="connsiteX97" fmla="*/ 1618838 w 3087796"/>
                <a:gd name="connsiteY97" fmla="*/ 2277421 h 2636298"/>
                <a:gd name="connsiteX98" fmla="*/ 1589578 w 3087796"/>
                <a:gd name="connsiteY98" fmla="*/ 2321312 h 2636298"/>
                <a:gd name="connsiteX99" fmla="*/ 1545686 w 3087796"/>
                <a:gd name="connsiteY99" fmla="*/ 2313997 h 2636298"/>
                <a:gd name="connsiteX100" fmla="*/ 1421328 w 3087796"/>
                <a:gd name="connsiteY100" fmla="*/ 2562714 h 2636298"/>
                <a:gd name="connsiteX101" fmla="*/ 1231133 w 3087796"/>
                <a:gd name="connsiteY101" fmla="*/ 2577344 h 2636298"/>
                <a:gd name="connsiteX102" fmla="*/ 1143350 w 3087796"/>
                <a:gd name="connsiteY102" fmla="*/ 2511507 h 2636298"/>
                <a:gd name="connsiteX103" fmla="*/ 1143350 w 3087796"/>
                <a:gd name="connsiteY103" fmla="*/ 2416410 h 2636298"/>
                <a:gd name="connsiteX104" fmla="*/ 1136035 w 3087796"/>
                <a:gd name="connsiteY104" fmla="*/ 2328627 h 2636298"/>
                <a:gd name="connsiteX105" fmla="*/ 1048253 w 3087796"/>
                <a:gd name="connsiteY105" fmla="*/ 2357888 h 2636298"/>
                <a:gd name="connsiteX106" fmla="*/ 1018992 w 3087796"/>
                <a:gd name="connsiteY106" fmla="*/ 2460301 h 2636298"/>
                <a:gd name="connsiteX107" fmla="*/ 960470 w 3087796"/>
                <a:gd name="connsiteY107" fmla="*/ 2570029 h 2636298"/>
                <a:gd name="connsiteX108" fmla="*/ 850742 w 3087796"/>
                <a:gd name="connsiteY108" fmla="*/ 2591975 h 2636298"/>
                <a:gd name="connsiteX109" fmla="*/ 806851 w 3087796"/>
                <a:gd name="connsiteY109" fmla="*/ 2635866 h 2636298"/>
                <a:gd name="connsiteX110" fmla="*/ 733699 w 3087796"/>
                <a:gd name="connsiteY110" fmla="*/ 2562714 h 2636298"/>
                <a:gd name="connsiteX111" fmla="*/ 755645 w 3087796"/>
                <a:gd name="connsiteY111" fmla="*/ 2409095 h 2636298"/>
                <a:gd name="connsiteX112" fmla="*/ 828797 w 3087796"/>
                <a:gd name="connsiteY112" fmla="*/ 2365203 h 2636298"/>
                <a:gd name="connsiteX113" fmla="*/ 755645 w 3087796"/>
                <a:gd name="connsiteY113" fmla="*/ 2313997 h 2636298"/>
                <a:gd name="connsiteX114" fmla="*/ 653232 w 3087796"/>
                <a:gd name="connsiteY114" fmla="*/ 2372519 h 2636298"/>
                <a:gd name="connsiteX115" fmla="*/ 609341 w 3087796"/>
                <a:gd name="connsiteY115" fmla="*/ 2357888 h 2636298"/>
                <a:gd name="connsiteX116" fmla="*/ 536189 w 3087796"/>
                <a:gd name="connsiteY116" fmla="*/ 2357888 h 2636298"/>
                <a:gd name="connsiteX117" fmla="*/ 536189 w 3087796"/>
                <a:gd name="connsiteY117" fmla="*/ 2416410 h 2636298"/>
                <a:gd name="connsiteX118" fmla="*/ 433776 w 3087796"/>
                <a:gd name="connsiteY118" fmla="*/ 2409095 h 2636298"/>
                <a:gd name="connsiteX119" fmla="*/ 375254 w 3087796"/>
                <a:gd name="connsiteY119" fmla="*/ 2335943 h 2636298"/>
                <a:gd name="connsiteX120" fmla="*/ 309418 w 3087796"/>
                <a:gd name="connsiteY120" fmla="*/ 2277421 h 2636298"/>
                <a:gd name="connsiteX121" fmla="*/ 236266 w 3087796"/>
                <a:gd name="connsiteY121" fmla="*/ 2211584 h 2636298"/>
                <a:gd name="connsiteX122" fmla="*/ 316733 w 3087796"/>
                <a:gd name="connsiteY122" fmla="*/ 2160378 h 2636298"/>
                <a:gd name="connsiteX123" fmla="*/ 309418 w 3087796"/>
                <a:gd name="connsiteY123" fmla="*/ 2079911 h 2636298"/>
                <a:gd name="connsiteX124" fmla="*/ 192374 w 3087796"/>
                <a:gd name="connsiteY124" fmla="*/ 2101856 h 2636298"/>
                <a:gd name="connsiteX125" fmla="*/ 104592 w 3087796"/>
                <a:gd name="connsiteY125" fmla="*/ 2116487 h 2636298"/>
                <a:gd name="connsiteX126" fmla="*/ 97277 w 3087796"/>
                <a:gd name="connsiteY126" fmla="*/ 2057965 h 2636298"/>
                <a:gd name="connsiteX127" fmla="*/ 38755 w 3087796"/>
                <a:gd name="connsiteY127" fmla="*/ 1970183 h 2636298"/>
                <a:gd name="connsiteX128" fmla="*/ 60701 w 3087796"/>
                <a:gd name="connsiteY128" fmla="*/ 1860455 h 2636298"/>
                <a:gd name="connsiteX129" fmla="*/ 2179 w 3087796"/>
                <a:gd name="connsiteY129" fmla="*/ 1823879 h 2636298"/>
                <a:gd name="connsiteX130" fmla="*/ 24125 w 3087796"/>
                <a:gd name="connsiteY130" fmla="*/ 1758042 h 2636298"/>
                <a:gd name="connsiteX0" fmla="*/ 24125 w 3087796"/>
                <a:gd name="connsiteY0" fmla="*/ 1758042 h 2636298"/>
                <a:gd name="connsiteX1" fmla="*/ 170429 w 3087796"/>
                <a:gd name="connsiteY1" fmla="*/ 1794618 h 2636298"/>
                <a:gd name="connsiteX2" fmla="*/ 389885 w 3087796"/>
                <a:gd name="connsiteY2" fmla="*/ 1779987 h 2636298"/>
                <a:gd name="connsiteX3" fmla="*/ 550819 w 3087796"/>
                <a:gd name="connsiteY3" fmla="*/ 1845824 h 2636298"/>
                <a:gd name="connsiteX4" fmla="*/ 667862 w 3087796"/>
                <a:gd name="connsiteY4" fmla="*/ 1904346 h 2636298"/>
                <a:gd name="connsiteX5" fmla="*/ 770275 w 3087796"/>
                <a:gd name="connsiteY5" fmla="*/ 1940922 h 2636298"/>
                <a:gd name="connsiteX6" fmla="*/ 872688 w 3087796"/>
                <a:gd name="connsiteY6" fmla="*/ 1999443 h 2636298"/>
                <a:gd name="connsiteX7" fmla="*/ 923894 w 3087796"/>
                <a:gd name="connsiteY7" fmla="*/ 1940922 h 2636298"/>
                <a:gd name="connsiteX8" fmla="*/ 1114090 w 3087796"/>
                <a:gd name="connsiteY8" fmla="*/ 1875085 h 2636298"/>
                <a:gd name="connsiteX9" fmla="*/ 1238448 w 3087796"/>
                <a:gd name="connsiteY9" fmla="*/ 1816563 h 2636298"/>
                <a:gd name="connsiteX10" fmla="*/ 1450589 w 3087796"/>
                <a:gd name="connsiteY10" fmla="*/ 1845824 h 2636298"/>
                <a:gd name="connsiteX11" fmla="*/ 1582262 w 3087796"/>
                <a:gd name="connsiteY11" fmla="*/ 1699520 h 2636298"/>
                <a:gd name="connsiteX12" fmla="*/ 1706621 w 3087796"/>
                <a:gd name="connsiteY12" fmla="*/ 1619053 h 2636298"/>
                <a:gd name="connsiteX13" fmla="*/ 1662730 w 3087796"/>
                <a:gd name="connsiteY13" fmla="*/ 1538586 h 2636298"/>
                <a:gd name="connsiteX14" fmla="*/ 1677360 w 3087796"/>
                <a:gd name="connsiteY14" fmla="*/ 1406912 h 2636298"/>
                <a:gd name="connsiteX15" fmla="*/ 1809034 w 3087796"/>
                <a:gd name="connsiteY15" fmla="*/ 1428858 h 2636298"/>
                <a:gd name="connsiteX16" fmla="*/ 1918762 w 3087796"/>
                <a:gd name="connsiteY16" fmla="*/ 1384967 h 2636298"/>
                <a:gd name="connsiteX17" fmla="*/ 2006544 w 3087796"/>
                <a:gd name="connsiteY17" fmla="*/ 1304499 h 2636298"/>
                <a:gd name="connsiteX18" fmla="*/ 2138218 w 3087796"/>
                <a:gd name="connsiteY18" fmla="*/ 1253293 h 2636298"/>
                <a:gd name="connsiteX19" fmla="*/ 2152848 w 3087796"/>
                <a:gd name="connsiteY19" fmla="*/ 1172826 h 2636298"/>
                <a:gd name="connsiteX20" fmla="*/ 2269891 w 3087796"/>
                <a:gd name="connsiteY20" fmla="*/ 1128935 h 2636298"/>
                <a:gd name="connsiteX21" fmla="*/ 2394250 w 3087796"/>
                <a:gd name="connsiteY21" fmla="*/ 1063098 h 2636298"/>
                <a:gd name="connsiteX22" fmla="*/ 2540554 w 3087796"/>
                <a:gd name="connsiteY22" fmla="*/ 1055783 h 2636298"/>
                <a:gd name="connsiteX23" fmla="*/ 2474717 w 3087796"/>
                <a:gd name="connsiteY23" fmla="*/ 909479 h 2636298"/>
                <a:gd name="connsiteX24" fmla="*/ 2416195 w 3087796"/>
                <a:gd name="connsiteY24" fmla="*/ 902163 h 2636298"/>
                <a:gd name="connsiteX25" fmla="*/ 2372304 w 3087796"/>
                <a:gd name="connsiteY25" fmla="*/ 843642 h 2636298"/>
                <a:gd name="connsiteX26" fmla="*/ 2306467 w 3087796"/>
                <a:gd name="connsiteY26" fmla="*/ 880218 h 2636298"/>
                <a:gd name="connsiteX27" fmla="*/ 2269891 w 3087796"/>
                <a:gd name="connsiteY27" fmla="*/ 894848 h 2636298"/>
                <a:gd name="connsiteX28" fmla="*/ 2204054 w 3087796"/>
                <a:gd name="connsiteY28" fmla="*/ 909479 h 2636298"/>
                <a:gd name="connsiteX29" fmla="*/ 2116272 w 3087796"/>
                <a:gd name="connsiteY29" fmla="*/ 924109 h 2636298"/>
                <a:gd name="connsiteX30" fmla="*/ 2043120 w 3087796"/>
                <a:gd name="connsiteY30" fmla="*/ 931424 h 2636298"/>
                <a:gd name="connsiteX31" fmla="*/ 2043120 w 3087796"/>
                <a:gd name="connsiteY31" fmla="*/ 865587 h 2636298"/>
                <a:gd name="connsiteX32" fmla="*/ 2065066 w 3087796"/>
                <a:gd name="connsiteY32" fmla="*/ 799751 h 2636298"/>
                <a:gd name="connsiteX33" fmla="*/ 2101642 w 3087796"/>
                <a:gd name="connsiteY33" fmla="*/ 711968 h 2636298"/>
                <a:gd name="connsiteX34" fmla="*/ 2101642 w 3087796"/>
                <a:gd name="connsiteY34" fmla="*/ 646131 h 2636298"/>
                <a:gd name="connsiteX35" fmla="*/ 2196739 w 3087796"/>
                <a:gd name="connsiteY35" fmla="*/ 624186 h 2636298"/>
                <a:gd name="connsiteX36" fmla="*/ 2357674 w 3087796"/>
                <a:gd name="connsiteY36" fmla="*/ 543719 h 2636298"/>
                <a:gd name="connsiteX37" fmla="*/ 2401565 w 3087796"/>
                <a:gd name="connsiteY37" fmla="*/ 382784 h 2636298"/>
                <a:gd name="connsiteX38" fmla="*/ 2430826 w 3087796"/>
                <a:gd name="connsiteY38" fmla="*/ 316947 h 2636298"/>
                <a:gd name="connsiteX39" fmla="*/ 2460086 w 3087796"/>
                <a:gd name="connsiteY39" fmla="*/ 199904 h 2636298"/>
                <a:gd name="connsiteX40" fmla="*/ 2386934 w 3087796"/>
                <a:gd name="connsiteY40" fmla="*/ 112122 h 2636298"/>
                <a:gd name="connsiteX41" fmla="*/ 2438141 w 3087796"/>
                <a:gd name="connsiteY41" fmla="*/ 38970 h 2636298"/>
                <a:gd name="connsiteX42" fmla="*/ 2533238 w 3087796"/>
                <a:gd name="connsiteY42" fmla="*/ 2394 h 2636298"/>
                <a:gd name="connsiteX43" fmla="*/ 2525923 w 3087796"/>
                <a:gd name="connsiteY43" fmla="*/ 104807 h 2636298"/>
                <a:gd name="connsiteX44" fmla="*/ 2555184 w 3087796"/>
                <a:gd name="connsiteY44" fmla="*/ 163328 h 2636298"/>
                <a:gd name="connsiteX45" fmla="*/ 2599075 w 3087796"/>
                <a:gd name="connsiteY45" fmla="*/ 156013 h 2636298"/>
                <a:gd name="connsiteX46" fmla="*/ 2613706 w 3087796"/>
                <a:gd name="connsiteY46" fmla="*/ 119437 h 2636298"/>
                <a:gd name="connsiteX47" fmla="*/ 2686858 w 3087796"/>
                <a:gd name="connsiteY47" fmla="*/ 163328 h 2636298"/>
                <a:gd name="connsiteX48" fmla="*/ 2730749 w 3087796"/>
                <a:gd name="connsiteY48" fmla="*/ 265741 h 2636298"/>
                <a:gd name="connsiteX49" fmla="*/ 2833162 w 3087796"/>
                <a:gd name="connsiteY49" fmla="*/ 243795 h 2636298"/>
                <a:gd name="connsiteX50" fmla="*/ 2913629 w 3087796"/>
                <a:gd name="connsiteY50" fmla="*/ 207219 h 2636298"/>
                <a:gd name="connsiteX51" fmla="*/ 2979466 w 3087796"/>
                <a:gd name="connsiteY51" fmla="*/ 192589 h 2636298"/>
                <a:gd name="connsiteX52" fmla="*/ 3023357 w 3087796"/>
                <a:gd name="connsiteY52" fmla="*/ 324263 h 2636298"/>
                <a:gd name="connsiteX53" fmla="*/ 2964835 w 3087796"/>
                <a:gd name="connsiteY53" fmla="*/ 448621 h 2636298"/>
                <a:gd name="connsiteX54" fmla="*/ 3016042 w 3087796"/>
                <a:gd name="connsiteY54" fmla="*/ 529088 h 2636298"/>
                <a:gd name="connsiteX55" fmla="*/ 3008726 w 3087796"/>
                <a:gd name="connsiteY55" fmla="*/ 624186 h 2636298"/>
                <a:gd name="connsiteX56" fmla="*/ 3037987 w 3087796"/>
                <a:gd name="connsiteY56" fmla="*/ 711968 h 2636298"/>
                <a:gd name="connsiteX57" fmla="*/ 2994096 w 3087796"/>
                <a:gd name="connsiteY57" fmla="*/ 726599 h 2636298"/>
                <a:gd name="connsiteX58" fmla="*/ 2972150 w 3087796"/>
                <a:gd name="connsiteY58" fmla="*/ 675392 h 2636298"/>
                <a:gd name="connsiteX59" fmla="*/ 2935574 w 3087796"/>
                <a:gd name="connsiteY59" fmla="*/ 704653 h 2636298"/>
                <a:gd name="connsiteX60" fmla="*/ 2898998 w 3087796"/>
                <a:gd name="connsiteY60" fmla="*/ 770490 h 2636298"/>
                <a:gd name="connsiteX61" fmla="*/ 2803901 w 3087796"/>
                <a:gd name="connsiteY61" fmla="*/ 872903 h 2636298"/>
                <a:gd name="connsiteX62" fmla="*/ 2869738 w 3087796"/>
                <a:gd name="connsiteY62" fmla="*/ 975315 h 2636298"/>
                <a:gd name="connsiteX63" fmla="*/ 2964835 w 3087796"/>
                <a:gd name="connsiteY63" fmla="*/ 953370 h 2636298"/>
                <a:gd name="connsiteX64" fmla="*/ 2957520 w 3087796"/>
                <a:gd name="connsiteY64" fmla="*/ 1011891 h 2636298"/>
                <a:gd name="connsiteX65" fmla="*/ 2928259 w 3087796"/>
                <a:gd name="connsiteY65" fmla="*/ 1048467 h 2636298"/>
                <a:gd name="connsiteX66" fmla="*/ 2942890 w 3087796"/>
                <a:gd name="connsiteY66" fmla="*/ 1077728 h 2636298"/>
                <a:gd name="connsiteX67" fmla="*/ 2847792 w 3087796"/>
                <a:gd name="connsiteY67" fmla="*/ 1136250 h 2636298"/>
                <a:gd name="connsiteX68" fmla="*/ 2789270 w 3087796"/>
                <a:gd name="connsiteY68" fmla="*/ 1099674 h 2636298"/>
                <a:gd name="connsiteX69" fmla="*/ 2774640 w 3087796"/>
                <a:gd name="connsiteY69" fmla="*/ 1158195 h 2636298"/>
                <a:gd name="connsiteX70" fmla="*/ 2847792 w 3087796"/>
                <a:gd name="connsiteY70" fmla="*/ 1231347 h 2636298"/>
                <a:gd name="connsiteX71" fmla="*/ 2855107 w 3087796"/>
                <a:gd name="connsiteY71" fmla="*/ 1304499 h 2636298"/>
                <a:gd name="connsiteX72" fmla="*/ 2906314 w 3087796"/>
                <a:gd name="connsiteY72" fmla="*/ 1370336 h 2636298"/>
                <a:gd name="connsiteX73" fmla="*/ 2979466 w 3087796"/>
                <a:gd name="connsiteY73" fmla="*/ 1319130 h 2636298"/>
                <a:gd name="connsiteX74" fmla="*/ 3081878 w 3087796"/>
                <a:gd name="connsiteY74" fmla="*/ 1494695 h 2636298"/>
                <a:gd name="connsiteX75" fmla="*/ 3074563 w 3087796"/>
                <a:gd name="connsiteY75" fmla="*/ 1502010 h 2636298"/>
                <a:gd name="connsiteX76" fmla="*/ 3067248 w 3087796"/>
                <a:gd name="connsiteY76" fmla="*/ 1589792 h 2636298"/>
                <a:gd name="connsiteX77" fmla="*/ 2979466 w 3087796"/>
                <a:gd name="connsiteY77" fmla="*/ 1582477 h 2636298"/>
                <a:gd name="connsiteX78" fmla="*/ 2920944 w 3087796"/>
                <a:gd name="connsiteY78" fmla="*/ 1655629 h 2636298"/>
                <a:gd name="connsiteX79" fmla="*/ 2723434 w 3087796"/>
                <a:gd name="connsiteY79" fmla="*/ 1794618 h 2636298"/>
                <a:gd name="connsiteX80" fmla="*/ 2694173 w 3087796"/>
                <a:gd name="connsiteY80" fmla="*/ 1779987 h 2636298"/>
                <a:gd name="connsiteX81" fmla="*/ 2628336 w 3087796"/>
                <a:gd name="connsiteY81" fmla="*/ 1750727 h 2636298"/>
                <a:gd name="connsiteX82" fmla="*/ 2628336 w 3087796"/>
                <a:gd name="connsiteY82" fmla="*/ 1838509 h 2636298"/>
                <a:gd name="connsiteX83" fmla="*/ 2635651 w 3087796"/>
                <a:gd name="connsiteY83" fmla="*/ 1904346 h 2636298"/>
                <a:gd name="connsiteX84" fmla="*/ 2555184 w 3087796"/>
                <a:gd name="connsiteY84" fmla="*/ 1904346 h 2636298"/>
                <a:gd name="connsiteX85" fmla="*/ 2503978 w 3087796"/>
                <a:gd name="connsiteY85" fmla="*/ 1845824 h 2636298"/>
                <a:gd name="connsiteX86" fmla="*/ 2452771 w 3087796"/>
                <a:gd name="connsiteY86" fmla="*/ 1758042 h 2636298"/>
                <a:gd name="connsiteX87" fmla="*/ 2386934 w 3087796"/>
                <a:gd name="connsiteY87" fmla="*/ 1743411 h 2636298"/>
                <a:gd name="connsiteX88" fmla="*/ 2321098 w 3087796"/>
                <a:gd name="connsiteY88" fmla="*/ 1801933 h 2636298"/>
                <a:gd name="connsiteX89" fmla="*/ 2313782 w 3087796"/>
                <a:gd name="connsiteY89" fmla="*/ 1853139 h 2636298"/>
                <a:gd name="connsiteX90" fmla="*/ 2204054 w 3087796"/>
                <a:gd name="connsiteY90" fmla="*/ 1853139 h 2636298"/>
                <a:gd name="connsiteX91" fmla="*/ 2043120 w 3087796"/>
                <a:gd name="connsiteY91" fmla="*/ 1904346 h 2636298"/>
                <a:gd name="connsiteX92" fmla="*/ 2028490 w 3087796"/>
                <a:gd name="connsiteY92" fmla="*/ 1853139 h 2636298"/>
                <a:gd name="connsiteX93" fmla="*/ 2013859 w 3087796"/>
                <a:gd name="connsiteY93" fmla="*/ 2043335 h 2636298"/>
                <a:gd name="connsiteX94" fmla="*/ 1955338 w 3087796"/>
                <a:gd name="connsiteY94" fmla="*/ 2123802 h 2636298"/>
                <a:gd name="connsiteX95" fmla="*/ 1830979 w 3087796"/>
                <a:gd name="connsiteY95" fmla="*/ 2153063 h 2636298"/>
                <a:gd name="connsiteX96" fmla="*/ 1699306 w 3087796"/>
                <a:gd name="connsiteY96" fmla="*/ 2306682 h 2636298"/>
                <a:gd name="connsiteX97" fmla="*/ 1618838 w 3087796"/>
                <a:gd name="connsiteY97" fmla="*/ 2277421 h 2636298"/>
                <a:gd name="connsiteX98" fmla="*/ 1589578 w 3087796"/>
                <a:gd name="connsiteY98" fmla="*/ 2321312 h 2636298"/>
                <a:gd name="connsiteX99" fmla="*/ 1545686 w 3087796"/>
                <a:gd name="connsiteY99" fmla="*/ 2313997 h 2636298"/>
                <a:gd name="connsiteX100" fmla="*/ 1421328 w 3087796"/>
                <a:gd name="connsiteY100" fmla="*/ 2562714 h 2636298"/>
                <a:gd name="connsiteX101" fmla="*/ 1231133 w 3087796"/>
                <a:gd name="connsiteY101" fmla="*/ 2577344 h 2636298"/>
                <a:gd name="connsiteX102" fmla="*/ 1143350 w 3087796"/>
                <a:gd name="connsiteY102" fmla="*/ 2511507 h 2636298"/>
                <a:gd name="connsiteX103" fmla="*/ 1143350 w 3087796"/>
                <a:gd name="connsiteY103" fmla="*/ 2416410 h 2636298"/>
                <a:gd name="connsiteX104" fmla="*/ 1136035 w 3087796"/>
                <a:gd name="connsiteY104" fmla="*/ 2328627 h 2636298"/>
                <a:gd name="connsiteX105" fmla="*/ 1048253 w 3087796"/>
                <a:gd name="connsiteY105" fmla="*/ 2357888 h 2636298"/>
                <a:gd name="connsiteX106" fmla="*/ 1018992 w 3087796"/>
                <a:gd name="connsiteY106" fmla="*/ 2460301 h 2636298"/>
                <a:gd name="connsiteX107" fmla="*/ 960470 w 3087796"/>
                <a:gd name="connsiteY107" fmla="*/ 2570029 h 2636298"/>
                <a:gd name="connsiteX108" fmla="*/ 850742 w 3087796"/>
                <a:gd name="connsiteY108" fmla="*/ 2591975 h 2636298"/>
                <a:gd name="connsiteX109" fmla="*/ 806851 w 3087796"/>
                <a:gd name="connsiteY109" fmla="*/ 2635866 h 2636298"/>
                <a:gd name="connsiteX110" fmla="*/ 733699 w 3087796"/>
                <a:gd name="connsiteY110" fmla="*/ 2562714 h 2636298"/>
                <a:gd name="connsiteX111" fmla="*/ 755645 w 3087796"/>
                <a:gd name="connsiteY111" fmla="*/ 2409095 h 2636298"/>
                <a:gd name="connsiteX112" fmla="*/ 828797 w 3087796"/>
                <a:gd name="connsiteY112" fmla="*/ 2365203 h 2636298"/>
                <a:gd name="connsiteX113" fmla="*/ 755645 w 3087796"/>
                <a:gd name="connsiteY113" fmla="*/ 2313997 h 2636298"/>
                <a:gd name="connsiteX114" fmla="*/ 653232 w 3087796"/>
                <a:gd name="connsiteY114" fmla="*/ 2372519 h 2636298"/>
                <a:gd name="connsiteX115" fmla="*/ 609341 w 3087796"/>
                <a:gd name="connsiteY115" fmla="*/ 2357888 h 2636298"/>
                <a:gd name="connsiteX116" fmla="*/ 536189 w 3087796"/>
                <a:gd name="connsiteY116" fmla="*/ 2357888 h 2636298"/>
                <a:gd name="connsiteX117" fmla="*/ 536189 w 3087796"/>
                <a:gd name="connsiteY117" fmla="*/ 2416410 h 2636298"/>
                <a:gd name="connsiteX118" fmla="*/ 433776 w 3087796"/>
                <a:gd name="connsiteY118" fmla="*/ 2409095 h 2636298"/>
                <a:gd name="connsiteX119" fmla="*/ 375254 w 3087796"/>
                <a:gd name="connsiteY119" fmla="*/ 2335943 h 2636298"/>
                <a:gd name="connsiteX120" fmla="*/ 309418 w 3087796"/>
                <a:gd name="connsiteY120" fmla="*/ 2277421 h 2636298"/>
                <a:gd name="connsiteX121" fmla="*/ 236266 w 3087796"/>
                <a:gd name="connsiteY121" fmla="*/ 2211584 h 2636298"/>
                <a:gd name="connsiteX122" fmla="*/ 316733 w 3087796"/>
                <a:gd name="connsiteY122" fmla="*/ 2160378 h 2636298"/>
                <a:gd name="connsiteX123" fmla="*/ 309418 w 3087796"/>
                <a:gd name="connsiteY123" fmla="*/ 2079911 h 2636298"/>
                <a:gd name="connsiteX124" fmla="*/ 192374 w 3087796"/>
                <a:gd name="connsiteY124" fmla="*/ 2101856 h 2636298"/>
                <a:gd name="connsiteX125" fmla="*/ 104592 w 3087796"/>
                <a:gd name="connsiteY125" fmla="*/ 2116487 h 2636298"/>
                <a:gd name="connsiteX126" fmla="*/ 97277 w 3087796"/>
                <a:gd name="connsiteY126" fmla="*/ 2057965 h 2636298"/>
                <a:gd name="connsiteX127" fmla="*/ 38755 w 3087796"/>
                <a:gd name="connsiteY127" fmla="*/ 1970183 h 2636298"/>
                <a:gd name="connsiteX128" fmla="*/ 60701 w 3087796"/>
                <a:gd name="connsiteY128" fmla="*/ 1860455 h 2636298"/>
                <a:gd name="connsiteX129" fmla="*/ 2179 w 3087796"/>
                <a:gd name="connsiteY129" fmla="*/ 1823879 h 2636298"/>
                <a:gd name="connsiteX130" fmla="*/ 24125 w 3087796"/>
                <a:gd name="connsiteY130" fmla="*/ 1758042 h 2636298"/>
                <a:gd name="connsiteX0" fmla="*/ 24125 w 3087796"/>
                <a:gd name="connsiteY0" fmla="*/ 1758042 h 2636298"/>
                <a:gd name="connsiteX1" fmla="*/ 170429 w 3087796"/>
                <a:gd name="connsiteY1" fmla="*/ 1794618 h 2636298"/>
                <a:gd name="connsiteX2" fmla="*/ 389885 w 3087796"/>
                <a:gd name="connsiteY2" fmla="*/ 1779987 h 2636298"/>
                <a:gd name="connsiteX3" fmla="*/ 550819 w 3087796"/>
                <a:gd name="connsiteY3" fmla="*/ 1845824 h 2636298"/>
                <a:gd name="connsiteX4" fmla="*/ 667862 w 3087796"/>
                <a:gd name="connsiteY4" fmla="*/ 1904346 h 2636298"/>
                <a:gd name="connsiteX5" fmla="*/ 770275 w 3087796"/>
                <a:gd name="connsiteY5" fmla="*/ 1940922 h 2636298"/>
                <a:gd name="connsiteX6" fmla="*/ 872688 w 3087796"/>
                <a:gd name="connsiteY6" fmla="*/ 1999443 h 2636298"/>
                <a:gd name="connsiteX7" fmla="*/ 923894 w 3087796"/>
                <a:gd name="connsiteY7" fmla="*/ 1940922 h 2636298"/>
                <a:gd name="connsiteX8" fmla="*/ 1114090 w 3087796"/>
                <a:gd name="connsiteY8" fmla="*/ 1875085 h 2636298"/>
                <a:gd name="connsiteX9" fmla="*/ 1238448 w 3087796"/>
                <a:gd name="connsiteY9" fmla="*/ 1816563 h 2636298"/>
                <a:gd name="connsiteX10" fmla="*/ 1450589 w 3087796"/>
                <a:gd name="connsiteY10" fmla="*/ 1845824 h 2636298"/>
                <a:gd name="connsiteX11" fmla="*/ 1582262 w 3087796"/>
                <a:gd name="connsiteY11" fmla="*/ 1699520 h 2636298"/>
                <a:gd name="connsiteX12" fmla="*/ 1706621 w 3087796"/>
                <a:gd name="connsiteY12" fmla="*/ 1619053 h 2636298"/>
                <a:gd name="connsiteX13" fmla="*/ 1662730 w 3087796"/>
                <a:gd name="connsiteY13" fmla="*/ 1538586 h 2636298"/>
                <a:gd name="connsiteX14" fmla="*/ 1677360 w 3087796"/>
                <a:gd name="connsiteY14" fmla="*/ 1406912 h 2636298"/>
                <a:gd name="connsiteX15" fmla="*/ 1809034 w 3087796"/>
                <a:gd name="connsiteY15" fmla="*/ 1428858 h 2636298"/>
                <a:gd name="connsiteX16" fmla="*/ 1918762 w 3087796"/>
                <a:gd name="connsiteY16" fmla="*/ 1384967 h 2636298"/>
                <a:gd name="connsiteX17" fmla="*/ 2006544 w 3087796"/>
                <a:gd name="connsiteY17" fmla="*/ 1304499 h 2636298"/>
                <a:gd name="connsiteX18" fmla="*/ 2138218 w 3087796"/>
                <a:gd name="connsiteY18" fmla="*/ 1253293 h 2636298"/>
                <a:gd name="connsiteX19" fmla="*/ 2152848 w 3087796"/>
                <a:gd name="connsiteY19" fmla="*/ 1172826 h 2636298"/>
                <a:gd name="connsiteX20" fmla="*/ 2269891 w 3087796"/>
                <a:gd name="connsiteY20" fmla="*/ 1128935 h 2636298"/>
                <a:gd name="connsiteX21" fmla="*/ 2394250 w 3087796"/>
                <a:gd name="connsiteY21" fmla="*/ 1063098 h 2636298"/>
                <a:gd name="connsiteX22" fmla="*/ 2540554 w 3087796"/>
                <a:gd name="connsiteY22" fmla="*/ 1055783 h 2636298"/>
                <a:gd name="connsiteX23" fmla="*/ 2474717 w 3087796"/>
                <a:gd name="connsiteY23" fmla="*/ 909479 h 2636298"/>
                <a:gd name="connsiteX24" fmla="*/ 2416195 w 3087796"/>
                <a:gd name="connsiteY24" fmla="*/ 902163 h 2636298"/>
                <a:gd name="connsiteX25" fmla="*/ 2372304 w 3087796"/>
                <a:gd name="connsiteY25" fmla="*/ 843642 h 2636298"/>
                <a:gd name="connsiteX26" fmla="*/ 2306467 w 3087796"/>
                <a:gd name="connsiteY26" fmla="*/ 880218 h 2636298"/>
                <a:gd name="connsiteX27" fmla="*/ 2269891 w 3087796"/>
                <a:gd name="connsiteY27" fmla="*/ 894848 h 2636298"/>
                <a:gd name="connsiteX28" fmla="*/ 2204054 w 3087796"/>
                <a:gd name="connsiteY28" fmla="*/ 909479 h 2636298"/>
                <a:gd name="connsiteX29" fmla="*/ 2116272 w 3087796"/>
                <a:gd name="connsiteY29" fmla="*/ 924109 h 2636298"/>
                <a:gd name="connsiteX30" fmla="*/ 2043120 w 3087796"/>
                <a:gd name="connsiteY30" fmla="*/ 931424 h 2636298"/>
                <a:gd name="connsiteX31" fmla="*/ 2043120 w 3087796"/>
                <a:gd name="connsiteY31" fmla="*/ 865587 h 2636298"/>
                <a:gd name="connsiteX32" fmla="*/ 2065066 w 3087796"/>
                <a:gd name="connsiteY32" fmla="*/ 799751 h 2636298"/>
                <a:gd name="connsiteX33" fmla="*/ 2101642 w 3087796"/>
                <a:gd name="connsiteY33" fmla="*/ 711968 h 2636298"/>
                <a:gd name="connsiteX34" fmla="*/ 2101642 w 3087796"/>
                <a:gd name="connsiteY34" fmla="*/ 646131 h 2636298"/>
                <a:gd name="connsiteX35" fmla="*/ 2196739 w 3087796"/>
                <a:gd name="connsiteY35" fmla="*/ 624186 h 2636298"/>
                <a:gd name="connsiteX36" fmla="*/ 2357674 w 3087796"/>
                <a:gd name="connsiteY36" fmla="*/ 543719 h 2636298"/>
                <a:gd name="connsiteX37" fmla="*/ 2401565 w 3087796"/>
                <a:gd name="connsiteY37" fmla="*/ 382784 h 2636298"/>
                <a:gd name="connsiteX38" fmla="*/ 2430826 w 3087796"/>
                <a:gd name="connsiteY38" fmla="*/ 316947 h 2636298"/>
                <a:gd name="connsiteX39" fmla="*/ 2460086 w 3087796"/>
                <a:gd name="connsiteY39" fmla="*/ 199904 h 2636298"/>
                <a:gd name="connsiteX40" fmla="*/ 2386934 w 3087796"/>
                <a:gd name="connsiteY40" fmla="*/ 112122 h 2636298"/>
                <a:gd name="connsiteX41" fmla="*/ 2438141 w 3087796"/>
                <a:gd name="connsiteY41" fmla="*/ 38970 h 2636298"/>
                <a:gd name="connsiteX42" fmla="*/ 2533238 w 3087796"/>
                <a:gd name="connsiteY42" fmla="*/ 2394 h 2636298"/>
                <a:gd name="connsiteX43" fmla="*/ 2525923 w 3087796"/>
                <a:gd name="connsiteY43" fmla="*/ 104807 h 2636298"/>
                <a:gd name="connsiteX44" fmla="*/ 2555184 w 3087796"/>
                <a:gd name="connsiteY44" fmla="*/ 163328 h 2636298"/>
                <a:gd name="connsiteX45" fmla="*/ 2599075 w 3087796"/>
                <a:gd name="connsiteY45" fmla="*/ 156013 h 2636298"/>
                <a:gd name="connsiteX46" fmla="*/ 2613706 w 3087796"/>
                <a:gd name="connsiteY46" fmla="*/ 119437 h 2636298"/>
                <a:gd name="connsiteX47" fmla="*/ 2686858 w 3087796"/>
                <a:gd name="connsiteY47" fmla="*/ 163328 h 2636298"/>
                <a:gd name="connsiteX48" fmla="*/ 2730749 w 3087796"/>
                <a:gd name="connsiteY48" fmla="*/ 265741 h 2636298"/>
                <a:gd name="connsiteX49" fmla="*/ 2833162 w 3087796"/>
                <a:gd name="connsiteY49" fmla="*/ 243795 h 2636298"/>
                <a:gd name="connsiteX50" fmla="*/ 2913629 w 3087796"/>
                <a:gd name="connsiteY50" fmla="*/ 207219 h 2636298"/>
                <a:gd name="connsiteX51" fmla="*/ 2979466 w 3087796"/>
                <a:gd name="connsiteY51" fmla="*/ 192589 h 2636298"/>
                <a:gd name="connsiteX52" fmla="*/ 3023357 w 3087796"/>
                <a:gd name="connsiteY52" fmla="*/ 324263 h 2636298"/>
                <a:gd name="connsiteX53" fmla="*/ 2964835 w 3087796"/>
                <a:gd name="connsiteY53" fmla="*/ 448621 h 2636298"/>
                <a:gd name="connsiteX54" fmla="*/ 3016042 w 3087796"/>
                <a:gd name="connsiteY54" fmla="*/ 529088 h 2636298"/>
                <a:gd name="connsiteX55" fmla="*/ 3008726 w 3087796"/>
                <a:gd name="connsiteY55" fmla="*/ 624186 h 2636298"/>
                <a:gd name="connsiteX56" fmla="*/ 3037987 w 3087796"/>
                <a:gd name="connsiteY56" fmla="*/ 711968 h 2636298"/>
                <a:gd name="connsiteX57" fmla="*/ 2994096 w 3087796"/>
                <a:gd name="connsiteY57" fmla="*/ 726599 h 2636298"/>
                <a:gd name="connsiteX58" fmla="*/ 2972150 w 3087796"/>
                <a:gd name="connsiteY58" fmla="*/ 675392 h 2636298"/>
                <a:gd name="connsiteX59" fmla="*/ 2935574 w 3087796"/>
                <a:gd name="connsiteY59" fmla="*/ 704653 h 2636298"/>
                <a:gd name="connsiteX60" fmla="*/ 2898998 w 3087796"/>
                <a:gd name="connsiteY60" fmla="*/ 770490 h 2636298"/>
                <a:gd name="connsiteX61" fmla="*/ 2803901 w 3087796"/>
                <a:gd name="connsiteY61" fmla="*/ 872903 h 2636298"/>
                <a:gd name="connsiteX62" fmla="*/ 2869738 w 3087796"/>
                <a:gd name="connsiteY62" fmla="*/ 975315 h 2636298"/>
                <a:gd name="connsiteX63" fmla="*/ 2964835 w 3087796"/>
                <a:gd name="connsiteY63" fmla="*/ 953370 h 2636298"/>
                <a:gd name="connsiteX64" fmla="*/ 2957520 w 3087796"/>
                <a:gd name="connsiteY64" fmla="*/ 1011891 h 2636298"/>
                <a:gd name="connsiteX65" fmla="*/ 2928259 w 3087796"/>
                <a:gd name="connsiteY65" fmla="*/ 1048467 h 2636298"/>
                <a:gd name="connsiteX66" fmla="*/ 2942890 w 3087796"/>
                <a:gd name="connsiteY66" fmla="*/ 1077728 h 2636298"/>
                <a:gd name="connsiteX67" fmla="*/ 2847792 w 3087796"/>
                <a:gd name="connsiteY67" fmla="*/ 1136250 h 2636298"/>
                <a:gd name="connsiteX68" fmla="*/ 2789270 w 3087796"/>
                <a:gd name="connsiteY68" fmla="*/ 1099674 h 2636298"/>
                <a:gd name="connsiteX69" fmla="*/ 2774640 w 3087796"/>
                <a:gd name="connsiteY69" fmla="*/ 1158195 h 2636298"/>
                <a:gd name="connsiteX70" fmla="*/ 2847792 w 3087796"/>
                <a:gd name="connsiteY70" fmla="*/ 1231347 h 2636298"/>
                <a:gd name="connsiteX71" fmla="*/ 2855107 w 3087796"/>
                <a:gd name="connsiteY71" fmla="*/ 1304499 h 2636298"/>
                <a:gd name="connsiteX72" fmla="*/ 2906314 w 3087796"/>
                <a:gd name="connsiteY72" fmla="*/ 1370336 h 2636298"/>
                <a:gd name="connsiteX73" fmla="*/ 2979466 w 3087796"/>
                <a:gd name="connsiteY73" fmla="*/ 1319130 h 2636298"/>
                <a:gd name="connsiteX74" fmla="*/ 3081878 w 3087796"/>
                <a:gd name="connsiteY74" fmla="*/ 1494695 h 2636298"/>
                <a:gd name="connsiteX75" fmla="*/ 3074563 w 3087796"/>
                <a:gd name="connsiteY75" fmla="*/ 1502010 h 2636298"/>
                <a:gd name="connsiteX76" fmla="*/ 3067248 w 3087796"/>
                <a:gd name="connsiteY76" fmla="*/ 1589792 h 2636298"/>
                <a:gd name="connsiteX77" fmla="*/ 2979466 w 3087796"/>
                <a:gd name="connsiteY77" fmla="*/ 1582477 h 2636298"/>
                <a:gd name="connsiteX78" fmla="*/ 2920944 w 3087796"/>
                <a:gd name="connsiteY78" fmla="*/ 1655629 h 2636298"/>
                <a:gd name="connsiteX79" fmla="*/ 2723434 w 3087796"/>
                <a:gd name="connsiteY79" fmla="*/ 1794618 h 2636298"/>
                <a:gd name="connsiteX80" fmla="*/ 2694173 w 3087796"/>
                <a:gd name="connsiteY80" fmla="*/ 1779987 h 2636298"/>
                <a:gd name="connsiteX81" fmla="*/ 2628336 w 3087796"/>
                <a:gd name="connsiteY81" fmla="*/ 1750727 h 2636298"/>
                <a:gd name="connsiteX82" fmla="*/ 2628336 w 3087796"/>
                <a:gd name="connsiteY82" fmla="*/ 1838509 h 2636298"/>
                <a:gd name="connsiteX83" fmla="*/ 2635651 w 3087796"/>
                <a:gd name="connsiteY83" fmla="*/ 1904346 h 2636298"/>
                <a:gd name="connsiteX84" fmla="*/ 2555184 w 3087796"/>
                <a:gd name="connsiteY84" fmla="*/ 1904346 h 2636298"/>
                <a:gd name="connsiteX85" fmla="*/ 2503978 w 3087796"/>
                <a:gd name="connsiteY85" fmla="*/ 1845824 h 2636298"/>
                <a:gd name="connsiteX86" fmla="*/ 2452771 w 3087796"/>
                <a:gd name="connsiteY86" fmla="*/ 1758042 h 2636298"/>
                <a:gd name="connsiteX87" fmla="*/ 2386934 w 3087796"/>
                <a:gd name="connsiteY87" fmla="*/ 1743411 h 2636298"/>
                <a:gd name="connsiteX88" fmla="*/ 2321098 w 3087796"/>
                <a:gd name="connsiteY88" fmla="*/ 1801933 h 2636298"/>
                <a:gd name="connsiteX89" fmla="*/ 2313782 w 3087796"/>
                <a:gd name="connsiteY89" fmla="*/ 1853139 h 2636298"/>
                <a:gd name="connsiteX90" fmla="*/ 2204054 w 3087796"/>
                <a:gd name="connsiteY90" fmla="*/ 1853139 h 2636298"/>
                <a:gd name="connsiteX91" fmla="*/ 2043120 w 3087796"/>
                <a:gd name="connsiteY91" fmla="*/ 1904346 h 2636298"/>
                <a:gd name="connsiteX92" fmla="*/ 2028490 w 3087796"/>
                <a:gd name="connsiteY92" fmla="*/ 1853139 h 2636298"/>
                <a:gd name="connsiteX93" fmla="*/ 2013859 w 3087796"/>
                <a:gd name="connsiteY93" fmla="*/ 2043335 h 2636298"/>
                <a:gd name="connsiteX94" fmla="*/ 1955338 w 3087796"/>
                <a:gd name="connsiteY94" fmla="*/ 2123802 h 2636298"/>
                <a:gd name="connsiteX95" fmla="*/ 1830979 w 3087796"/>
                <a:gd name="connsiteY95" fmla="*/ 2153063 h 2636298"/>
                <a:gd name="connsiteX96" fmla="*/ 1699306 w 3087796"/>
                <a:gd name="connsiteY96" fmla="*/ 2306682 h 2636298"/>
                <a:gd name="connsiteX97" fmla="*/ 1618838 w 3087796"/>
                <a:gd name="connsiteY97" fmla="*/ 2277421 h 2636298"/>
                <a:gd name="connsiteX98" fmla="*/ 1589578 w 3087796"/>
                <a:gd name="connsiteY98" fmla="*/ 2321312 h 2636298"/>
                <a:gd name="connsiteX99" fmla="*/ 1545686 w 3087796"/>
                <a:gd name="connsiteY99" fmla="*/ 2313997 h 2636298"/>
                <a:gd name="connsiteX100" fmla="*/ 1421328 w 3087796"/>
                <a:gd name="connsiteY100" fmla="*/ 2562714 h 2636298"/>
                <a:gd name="connsiteX101" fmla="*/ 1231133 w 3087796"/>
                <a:gd name="connsiteY101" fmla="*/ 2577344 h 2636298"/>
                <a:gd name="connsiteX102" fmla="*/ 1143350 w 3087796"/>
                <a:gd name="connsiteY102" fmla="*/ 2511507 h 2636298"/>
                <a:gd name="connsiteX103" fmla="*/ 1143350 w 3087796"/>
                <a:gd name="connsiteY103" fmla="*/ 2416410 h 2636298"/>
                <a:gd name="connsiteX104" fmla="*/ 1136035 w 3087796"/>
                <a:gd name="connsiteY104" fmla="*/ 2328627 h 2636298"/>
                <a:gd name="connsiteX105" fmla="*/ 1048253 w 3087796"/>
                <a:gd name="connsiteY105" fmla="*/ 2357888 h 2636298"/>
                <a:gd name="connsiteX106" fmla="*/ 1018992 w 3087796"/>
                <a:gd name="connsiteY106" fmla="*/ 2460301 h 2636298"/>
                <a:gd name="connsiteX107" fmla="*/ 960470 w 3087796"/>
                <a:gd name="connsiteY107" fmla="*/ 2570029 h 2636298"/>
                <a:gd name="connsiteX108" fmla="*/ 850742 w 3087796"/>
                <a:gd name="connsiteY108" fmla="*/ 2591975 h 2636298"/>
                <a:gd name="connsiteX109" fmla="*/ 806851 w 3087796"/>
                <a:gd name="connsiteY109" fmla="*/ 2635866 h 2636298"/>
                <a:gd name="connsiteX110" fmla="*/ 733699 w 3087796"/>
                <a:gd name="connsiteY110" fmla="*/ 2562714 h 2636298"/>
                <a:gd name="connsiteX111" fmla="*/ 755645 w 3087796"/>
                <a:gd name="connsiteY111" fmla="*/ 2409095 h 2636298"/>
                <a:gd name="connsiteX112" fmla="*/ 828797 w 3087796"/>
                <a:gd name="connsiteY112" fmla="*/ 2365203 h 2636298"/>
                <a:gd name="connsiteX113" fmla="*/ 755645 w 3087796"/>
                <a:gd name="connsiteY113" fmla="*/ 2313997 h 2636298"/>
                <a:gd name="connsiteX114" fmla="*/ 653232 w 3087796"/>
                <a:gd name="connsiteY114" fmla="*/ 2372519 h 2636298"/>
                <a:gd name="connsiteX115" fmla="*/ 609341 w 3087796"/>
                <a:gd name="connsiteY115" fmla="*/ 2357888 h 2636298"/>
                <a:gd name="connsiteX116" fmla="*/ 536189 w 3087796"/>
                <a:gd name="connsiteY116" fmla="*/ 2357888 h 2636298"/>
                <a:gd name="connsiteX117" fmla="*/ 536189 w 3087796"/>
                <a:gd name="connsiteY117" fmla="*/ 2416410 h 2636298"/>
                <a:gd name="connsiteX118" fmla="*/ 433776 w 3087796"/>
                <a:gd name="connsiteY118" fmla="*/ 2409095 h 2636298"/>
                <a:gd name="connsiteX119" fmla="*/ 375254 w 3087796"/>
                <a:gd name="connsiteY119" fmla="*/ 2335943 h 2636298"/>
                <a:gd name="connsiteX120" fmla="*/ 309418 w 3087796"/>
                <a:gd name="connsiteY120" fmla="*/ 2277421 h 2636298"/>
                <a:gd name="connsiteX121" fmla="*/ 236266 w 3087796"/>
                <a:gd name="connsiteY121" fmla="*/ 2211584 h 2636298"/>
                <a:gd name="connsiteX122" fmla="*/ 316733 w 3087796"/>
                <a:gd name="connsiteY122" fmla="*/ 2160378 h 2636298"/>
                <a:gd name="connsiteX123" fmla="*/ 309418 w 3087796"/>
                <a:gd name="connsiteY123" fmla="*/ 2079911 h 2636298"/>
                <a:gd name="connsiteX124" fmla="*/ 192374 w 3087796"/>
                <a:gd name="connsiteY124" fmla="*/ 2101856 h 2636298"/>
                <a:gd name="connsiteX125" fmla="*/ 104592 w 3087796"/>
                <a:gd name="connsiteY125" fmla="*/ 2116487 h 2636298"/>
                <a:gd name="connsiteX126" fmla="*/ 97277 w 3087796"/>
                <a:gd name="connsiteY126" fmla="*/ 2057965 h 2636298"/>
                <a:gd name="connsiteX127" fmla="*/ 38755 w 3087796"/>
                <a:gd name="connsiteY127" fmla="*/ 1970183 h 2636298"/>
                <a:gd name="connsiteX128" fmla="*/ 60701 w 3087796"/>
                <a:gd name="connsiteY128" fmla="*/ 1860455 h 2636298"/>
                <a:gd name="connsiteX129" fmla="*/ 2179 w 3087796"/>
                <a:gd name="connsiteY129" fmla="*/ 1823879 h 2636298"/>
                <a:gd name="connsiteX130" fmla="*/ 24125 w 3087796"/>
                <a:gd name="connsiteY130" fmla="*/ 1758042 h 2636298"/>
                <a:gd name="connsiteX0" fmla="*/ 24125 w 3087796"/>
                <a:gd name="connsiteY0" fmla="*/ 1758042 h 2636298"/>
                <a:gd name="connsiteX1" fmla="*/ 170429 w 3087796"/>
                <a:gd name="connsiteY1" fmla="*/ 1794618 h 2636298"/>
                <a:gd name="connsiteX2" fmla="*/ 389885 w 3087796"/>
                <a:gd name="connsiteY2" fmla="*/ 1779987 h 2636298"/>
                <a:gd name="connsiteX3" fmla="*/ 550819 w 3087796"/>
                <a:gd name="connsiteY3" fmla="*/ 1845824 h 2636298"/>
                <a:gd name="connsiteX4" fmla="*/ 667862 w 3087796"/>
                <a:gd name="connsiteY4" fmla="*/ 1904346 h 2636298"/>
                <a:gd name="connsiteX5" fmla="*/ 770275 w 3087796"/>
                <a:gd name="connsiteY5" fmla="*/ 1940922 h 2636298"/>
                <a:gd name="connsiteX6" fmla="*/ 872688 w 3087796"/>
                <a:gd name="connsiteY6" fmla="*/ 1999443 h 2636298"/>
                <a:gd name="connsiteX7" fmla="*/ 923894 w 3087796"/>
                <a:gd name="connsiteY7" fmla="*/ 1940922 h 2636298"/>
                <a:gd name="connsiteX8" fmla="*/ 1114090 w 3087796"/>
                <a:gd name="connsiteY8" fmla="*/ 1875085 h 2636298"/>
                <a:gd name="connsiteX9" fmla="*/ 1238448 w 3087796"/>
                <a:gd name="connsiteY9" fmla="*/ 1816563 h 2636298"/>
                <a:gd name="connsiteX10" fmla="*/ 1450589 w 3087796"/>
                <a:gd name="connsiteY10" fmla="*/ 1845824 h 2636298"/>
                <a:gd name="connsiteX11" fmla="*/ 1582262 w 3087796"/>
                <a:gd name="connsiteY11" fmla="*/ 1699520 h 2636298"/>
                <a:gd name="connsiteX12" fmla="*/ 1706621 w 3087796"/>
                <a:gd name="connsiteY12" fmla="*/ 1619053 h 2636298"/>
                <a:gd name="connsiteX13" fmla="*/ 1662730 w 3087796"/>
                <a:gd name="connsiteY13" fmla="*/ 1538586 h 2636298"/>
                <a:gd name="connsiteX14" fmla="*/ 1677360 w 3087796"/>
                <a:gd name="connsiteY14" fmla="*/ 1406912 h 2636298"/>
                <a:gd name="connsiteX15" fmla="*/ 1809034 w 3087796"/>
                <a:gd name="connsiteY15" fmla="*/ 1428858 h 2636298"/>
                <a:gd name="connsiteX16" fmla="*/ 1918762 w 3087796"/>
                <a:gd name="connsiteY16" fmla="*/ 1384967 h 2636298"/>
                <a:gd name="connsiteX17" fmla="*/ 2006544 w 3087796"/>
                <a:gd name="connsiteY17" fmla="*/ 1304499 h 2636298"/>
                <a:gd name="connsiteX18" fmla="*/ 2138218 w 3087796"/>
                <a:gd name="connsiteY18" fmla="*/ 1253293 h 2636298"/>
                <a:gd name="connsiteX19" fmla="*/ 2152848 w 3087796"/>
                <a:gd name="connsiteY19" fmla="*/ 1172826 h 2636298"/>
                <a:gd name="connsiteX20" fmla="*/ 2269891 w 3087796"/>
                <a:gd name="connsiteY20" fmla="*/ 1128935 h 2636298"/>
                <a:gd name="connsiteX21" fmla="*/ 2394250 w 3087796"/>
                <a:gd name="connsiteY21" fmla="*/ 1063098 h 2636298"/>
                <a:gd name="connsiteX22" fmla="*/ 2540554 w 3087796"/>
                <a:gd name="connsiteY22" fmla="*/ 1055783 h 2636298"/>
                <a:gd name="connsiteX23" fmla="*/ 2474717 w 3087796"/>
                <a:gd name="connsiteY23" fmla="*/ 909479 h 2636298"/>
                <a:gd name="connsiteX24" fmla="*/ 2416195 w 3087796"/>
                <a:gd name="connsiteY24" fmla="*/ 902163 h 2636298"/>
                <a:gd name="connsiteX25" fmla="*/ 2372304 w 3087796"/>
                <a:gd name="connsiteY25" fmla="*/ 843642 h 2636298"/>
                <a:gd name="connsiteX26" fmla="*/ 2306467 w 3087796"/>
                <a:gd name="connsiteY26" fmla="*/ 880218 h 2636298"/>
                <a:gd name="connsiteX27" fmla="*/ 2269891 w 3087796"/>
                <a:gd name="connsiteY27" fmla="*/ 894848 h 2636298"/>
                <a:gd name="connsiteX28" fmla="*/ 2204054 w 3087796"/>
                <a:gd name="connsiteY28" fmla="*/ 909479 h 2636298"/>
                <a:gd name="connsiteX29" fmla="*/ 2116272 w 3087796"/>
                <a:gd name="connsiteY29" fmla="*/ 924109 h 2636298"/>
                <a:gd name="connsiteX30" fmla="*/ 2043120 w 3087796"/>
                <a:gd name="connsiteY30" fmla="*/ 931424 h 2636298"/>
                <a:gd name="connsiteX31" fmla="*/ 2043120 w 3087796"/>
                <a:gd name="connsiteY31" fmla="*/ 865587 h 2636298"/>
                <a:gd name="connsiteX32" fmla="*/ 2065066 w 3087796"/>
                <a:gd name="connsiteY32" fmla="*/ 799751 h 2636298"/>
                <a:gd name="connsiteX33" fmla="*/ 2101642 w 3087796"/>
                <a:gd name="connsiteY33" fmla="*/ 711968 h 2636298"/>
                <a:gd name="connsiteX34" fmla="*/ 2101642 w 3087796"/>
                <a:gd name="connsiteY34" fmla="*/ 646131 h 2636298"/>
                <a:gd name="connsiteX35" fmla="*/ 2196739 w 3087796"/>
                <a:gd name="connsiteY35" fmla="*/ 624186 h 2636298"/>
                <a:gd name="connsiteX36" fmla="*/ 2357674 w 3087796"/>
                <a:gd name="connsiteY36" fmla="*/ 543719 h 2636298"/>
                <a:gd name="connsiteX37" fmla="*/ 2401565 w 3087796"/>
                <a:gd name="connsiteY37" fmla="*/ 382784 h 2636298"/>
                <a:gd name="connsiteX38" fmla="*/ 2430826 w 3087796"/>
                <a:gd name="connsiteY38" fmla="*/ 316947 h 2636298"/>
                <a:gd name="connsiteX39" fmla="*/ 2460086 w 3087796"/>
                <a:gd name="connsiteY39" fmla="*/ 199904 h 2636298"/>
                <a:gd name="connsiteX40" fmla="*/ 2386934 w 3087796"/>
                <a:gd name="connsiteY40" fmla="*/ 112122 h 2636298"/>
                <a:gd name="connsiteX41" fmla="*/ 2438141 w 3087796"/>
                <a:gd name="connsiteY41" fmla="*/ 38970 h 2636298"/>
                <a:gd name="connsiteX42" fmla="*/ 2533238 w 3087796"/>
                <a:gd name="connsiteY42" fmla="*/ 2394 h 2636298"/>
                <a:gd name="connsiteX43" fmla="*/ 2525923 w 3087796"/>
                <a:gd name="connsiteY43" fmla="*/ 104807 h 2636298"/>
                <a:gd name="connsiteX44" fmla="*/ 2555184 w 3087796"/>
                <a:gd name="connsiteY44" fmla="*/ 163328 h 2636298"/>
                <a:gd name="connsiteX45" fmla="*/ 2599075 w 3087796"/>
                <a:gd name="connsiteY45" fmla="*/ 156013 h 2636298"/>
                <a:gd name="connsiteX46" fmla="*/ 2613706 w 3087796"/>
                <a:gd name="connsiteY46" fmla="*/ 119437 h 2636298"/>
                <a:gd name="connsiteX47" fmla="*/ 2686858 w 3087796"/>
                <a:gd name="connsiteY47" fmla="*/ 163328 h 2636298"/>
                <a:gd name="connsiteX48" fmla="*/ 2730749 w 3087796"/>
                <a:gd name="connsiteY48" fmla="*/ 265741 h 2636298"/>
                <a:gd name="connsiteX49" fmla="*/ 2833162 w 3087796"/>
                <a:gd name="connsiteY49" fmla="*/ 243795 h 2636298"/>
                <a:gd name="connsiteX50" fmla="*/ 2913629 w 3087796"/>
                <a:gd name="connsiteY50" fmla="*/ 207219 h 2636298"/>
                <a:gd name="connsiteX51" fmla="*/ 2979466 w 3087796"/>
                <a:gd name="connsiteY51" fmla="*/ 192589 h 2636298"/>
                <a:gd name="connsiteX52" fmla="*/ 3023357 w 3087796"/>
                <a:gd name="connsiteY52" fmla="*/ 324263 h 2636298"/>
                <a:gd name="connsiteX53" fmla="*/ 2964835 w 3087796"/>
                <a:gd name="connsiteY53" fmla="*/ 448621 h 2636298"/>
                <a:gd name="connsiteX54" fmla="*/ 3016042 w 3087796"/>
                <a:gd name="connsiteY54" fmla="*/ 529088 h 2636298"/>
                <a:gd name="connsiteX55" fmla="*/ 3008726 w 3087796"/>
                <a:gd name="connsiteY55" fmla="*/ 624186 h 2636298"/>
                <a:gd name="connsiteX56" fmla="*/ 3037987 w 3087796"/>
                <a:gd name="connsiteY56" fmla="*/ 711968 h 2636298"/>
                <a:gd name="connsiteX57" fmla="*/ 2994096 w 3087796"/>
                <a:gd name="connsiteY57" fmla="*/ 726599 h 2636298"/>
                <a:gd name="connsiteX58" fmla="*/ 2972150 w 3087796"/>
                <a:gd name="connsiteY58" fmla="*/ 675392 h 2636298"/>
                <a:gd name="connsiteX59" fmla="*/ 2935574 w 3087796"/>
                <a:gd name="connsiteY59" fmla="*/ 704653 h 2636298"/>
                <a:gd name="connsiteX60" fmla="*/ 2898998 w 3087796"/>
                <a:gd name="connsiteY60" fmla="*/ 770490 h 2636298"/>
                <a:gd name="connsiteX61" fmla="*/ 2803901 w 3087796"/>
                <a:gd name="connsiteY61" fmla="*/ 872903 h 2636298"/>
                <a:gd name="connsiteX62" fmla="*/ 2869738 w 3087796"/>
                <a:gd name="connsiteY62" fmla="*/ 975315 h 2636298"/>
                <a:gd name="connsiteX63" fmla="*/ 2964835 w 3087796"/>
                <a:gd name="connsiteY63" fmla="*/ 953370 h 2636298"/>
                <a:gd name="connsiteX64" fmla="*/ 2957520 w 3087796"/>
                <a:gd name="connsiteY64" fmla="*/ 1011891 h 2636298"/>
                <a:gd name="connsiteX65" fmla="*/ 2928259 w 3087796"/>
                <a:gd name="connsiteY65" fmla="*/ 1048467 h 2636298"/>
                <a:gd name="connsiteX66" fmla="*/ 2942890 w 3087796"/>
                <a:gd name="connsiteY66" fmla="*/ 1077728 h 2636298"/>
                <a:gd name="connsiteX67" fmla="*/ 2847792 w 3087796"/>
                <a:gd name="connsiteY67" fmla="*/ 1136250 h 2636298"/>
                <a:gd name="connsiteX68" fmla="*/ 2789270 w 3087796"/>
                <a:gd name="connsiteY68" fmla="*/ 1099674 h 2636298"/>
                <a:gd name="connsiteX69" fmla="*/ 2774640 w 3087796"/>
                <a:gd name="connsiteY69" fmla="*/ 1158195 h 2636298"/>
                <a:gd name="connsiteX70" fmla="*/ 2847792 w 3087796"/>
                <a:gd name="connsiteY70" fmla="*/ 1231347 h 2636298"/>
                <a:gd name="connsiteX71" fmla="*/ 2855107 w 3087796"/>
                <a:gd name="connsiteY71" fmla="*/ 1304499 h 2636298"/>
                <a:gd name="connsiteX72" fmla="*/ 2906314 w 3087796"/>
                <a:gd name="connsiteY72" fmla="*/ 1370336 h 2636298"/>
                <a:gd name="connsiteX73" fmla="*/ 2979466 w 3087796"/>
                <a:gd name="connsiteY73" fmla="*/ 1319130 h 2636298"/>
                <a:gd name="connsiteX74" fmla="*/ 3081878 w 3087796"/>
                <a:gd name="connsiteY74" fmla="*/ 1494695 h 2636298"/>
                <a:gd name="connsiteX75" fmla="*/ 3074563 w 3087796"/>
                <a:gd name="connsiteY75" fmla="*/ 1502010 h 2636298"/>
                <a:gd name="connsiteX76" fmla="*/ 3067248 w 3087796"/>
                <a:gd name="connsiteY76" fmla="*/ 1589792 h 2636298"/>
                <a:gd name="connsiteX77" fmla="*/ 2979466 w 3087796"/>
                <a:gd name="connsiteY77" fmla="*/ 1582477 h 2636298"/>
                <a:gd name="connsiteX78" fmla="*/ 2920944 w 3087796"/>
                <a:gd name="connsiteY78" fmla="*/ 1655629 h 2636298"/>
                <a:gd name="connsiteX79" fmla="*/ 2723434 w 3087796"/>
                <a:gd name="connsiteY79" fmla="*/ 1794618 h 2636298"/>
                <a:gd name="connsiteX80" fmla="*/ 2694173 w 3087796"/>
                <a:gd name="connsiteY80" fmla="*/ 1779987 h 2636298"/>
                <a:gd name="connsiteX81" fmla="*/ 2628336 w 3087796"/>
                <a:gd name="connsiteY81" fmla="*/ 1750727 h 2636298"/>
                <a:gd name="connsiteX82" fmla="*/ 2628336 w 3087796"/>
                <a:gd name="connsiteY82" fmla="*/ 1838509 h 2636298"/>
                <a:gd name="connsiteX83" fmla="*/ 2635651 w 3087796"/>
                <a:gd name="connsiteY83" fmla="*/ 1904346 h 2636298"/>
                <a:gd name="connsiteX84" fmla="*/ 2555184 w 3087796"/>
                <a:gd name="connsiteY84" fmla="*/ 1904346 h 2636298"/>
                <a:gd name="connsiteX85" fmla="*/ 2503978 w 3087796"/>
                <a:gd name="connsiteY85" fmla="*/ 1845824 h 2636298"/>
                <a:gd name="connsiteX86" fmla="*/ 2452771 w 3087796"/>
                <a:gd name="connsiteY86" fmla="*/ 1758042 h 2636298"/>
                <a:gd name="connsiteX87" fmla="*/ 2386934 w 3087796"/>
                <a:gd name="connsiteY87" fmla="*/ 1743411 h 2636298"/>
                <a:gd name="connsiteX88" fmla="*/ 2321098 w 3087796"/>
                <a:gd name="connsiteY88" fmla="*/ 1801933 h 2636298"/>
                <a:gd name="connsiteX89" fmla="*/ 2313782 w 3087796"/>
                <a:gd name="connsiteY89" fmla="*/ 1853139 h 2636298"/>
                <a:gd name="connsiteX90" fmla="*/ 2204054 w 3087796"/>
                <a:gd name="connsiteY90" fmla="*/ 1853139 h 2636298"/>
                <a:gd name="connsiteX91" fmla="*/ 2043120 w 3087796"/>
                <a:gd name="connsiteY91" fmla="*/ 1904346 h 2636298"/>
                <a:gd name="connsiteX92" fmla="*/ 2028490 w 3087796"/>
                <a:gd name="connsiteY92" fmla="*/ 1853139 h 2636298"/>
                <a:gd name="connsiteX93" fmla="*/ 2013859 w 3087796"/>
                <a:gd name="connsiteY93" fmla="*/ 2043335 h 2636298"/>
                <a:gd name="connsiteX94" fmla="*/ 1955338 w 3087796"/>
                <a:gd name="connsiteY94" fmla="*/ 2123802 h 2636298"/>
                <a:gd name="connsiteX95" fmla="*/ 1830979 w 3087796"/>
                <a:gd name="connsiteY95" fmla="*/ 2153063 h 2636298"/>
                <a:gd name="connsiteX96" fmla="*/ 1699306 w 3087796"/>
                <a:gd name="connsiteY96" fmla="*/ 2306682 h 2636298"/>
                <a:gd name="connsiteX97" fmla="*/ 1618838 w 3087796"/>
                <a:gd name="connsiteY97" fmla="*/ 2277421 h 2636298"/>
                <a:gd name="connsiteX98" fmla="*/ 1589578 w 3087796"/>
                <a:gd name="connsiteY98" fmla="*/ 2321312 h 2636298"/>
                <a:gd name="connsiteX99" fmla="*/ 1545686 w 3087796"/>
                <a:gd name="connsiteY99" fmla="*/ 2313997 h 2636298"/>
                <a:gd name="connsiteX100" fmla="*/ 1421328 w 3087796"/>
                <a:gd name="connsiteY100" fmla="*/ 2562714 h 2636298"/>
                <a:gd name="connsiteX101" fmla="*/ 1231133 w 3087796"/>
                <a:gd name="connsiteY101" fmla="*/ 2577344 h 2636298"/>
                <a:gd name="connsiteX102" fmla="*/ 1143350 w 3087796"/>
                <a:gd name="connsiteY102" fmla="*/ 2511507 h 2636298"/>
                <a:gd name="connsiteX103" fmla="*/ 1143350 w 3087796"/>
                <a:gd name="connsiteY103" fmla="*/ 2416410 h 2636298"/>
                <a:gd name="connsiteX104" fmla="*/ 1136035 w 3087796"/>
                <a:gd name="connsiteY104" fmla="*/ 2328627 h 2636298"/>
                <a:gd name="connsiteX105" fmla="*/ 1048253 w 3087796"/>
                <a:gd name="connsiteY105" fmla="*/ 2357888 h 2636298"/>
                <a:gd name="connsiteX106" fmla="*/ 1018992 w 3087796"/>
                <a:gd name="connsiteY106" fmla="*/ 2460301 h 2636298"/>
                <a:gd name="connsiteX107" fmla="*/ 960470 w 3087796"/>
                <a:gd name="connsiteY107" fmla="*/ 2570029 h 2636298"/>
                <a:gd name="connsiteX108" fmla="*/ 850742 w 3087796"/>
                <a:gd name="connsiteY108" fmla="*/ 2591975 h 2636298"/>
                <a:gd name="connsiteX109" fmla="*/ 806851 w 3087796"/>
                <a:gd name="connsiteY109" fmla="*/ 2635866 h 2636298"/>
                <a:gd name="connsiteX110" fmla="*/ 733699 w 3087796"/>
                <a:gd name="connsiteY110" fmla="*/ 2562714 h 2636298"/>
                <a:gd name="connsiteX111" fmla="*/ 755645 w 3087796"/>
                <a:gd name="connsiteY111" fmla="*/ 2409095 h 2636298"/>
                <a:gd name="connsiteX112" fmla="*/ 828797 w 3087796"/>
                <a:gd name="connsiteY112" fmla="*/ 2365203 h 2636298"/>
                <a:gd name="connsiteX113" fmla="*/ 755645 w 3087796"/>
                <a:gd name="connsiteY113" fmla="*/ 2313997 h 2636298"/>
                <a:gd name="connsiteX114" fmla="*/ 653232 w 3087796"/>
                <a:gd name="connsiteY114" fmla="*/ 2372519 h 2636298"/>
                <a:gd name="connsiteX115" fmla="*/ 609341 w 3087796"/>
                <a:gd name="connsiteY115" fmla="*/ 2357888 h 2636298"/>
                <a:gd name="connsiteX116" fmla="*/ 536189 w 3087796"/>
                <a:gd name="connsiteY116" fmla="*/ 2357888 h 2636298"/>
                <a:gd name="connsiteX117" fmla="*/ 536189 w 3087796"/>
                <a:gd name="connsiteY117" fmla="*/ 2416410 h 2636298"/>
                <a:gd name="connsiteX118" fmla="*/ 433776 w 3087796"/>
                <a:gd name="connsiteY118" fmla="*/ 2409095 h 2636298"/>
                <a:gd name="connsiteX119" fmla="*/ 375254 w 3087796"/>
                <a:gd name="connsiteY119" fmla="*/ 2335943 h 2636298"/>
                <a:gd name="connsiteX120" fmla="*/ 309418 w 3087796"/>
                <a:gd name="connsiteY120" fmla="*/ 2277421 h 2636298"/>
                <a:gd name="connsiteX121" fmla="*/ 236266 w 3087796"/>
                <a:gd name="connsiteY121" fmla="*/ 2211584 h 2636298"/>
                <a:gd name="connsiteX122" fmla="*/ 316733 w 3087796"/>
                <a:gd name="connsiteY122" fmla="*/ 2160378 h 2636298"/>
                <a:gd name="connsiteX123" fmla="*/ 309418 w 3087796"/>
                <a:gd name="connsiteY123" fmla="*/ 2079911 h 2636298"/>
                <a:gd name="connsiteX124" fmla="*/ 192374 w 3087796"/>
                <a:gd name="connsiteY124" fmla="*/ 2101856 h 2636298"/>
                <a:gd name="connsiteX125" fmla="*/ 104592 w 3087796"/>
                <a:gd name="connsiteY125" fmla="*/ 2116487 h 2636298"/>
                <a:gd name="connsiteX126" fmla="*/ 97277 w 3087796"/>
                <a:gd name="connsiteY126" fmla="*/ 2057965 h 2636298"/>
                <a:gd name="connsiteX127" fmla="*/ 38755 w 3087796"/>
                <a:gd name="connsiteY127" fmla="*/ 1970183 h 2636298"/>
                <a:gd name="connsiteX128" fmla="*/ 60701 w 3087796"/>
                <a:gd name="connsiteY128" fmla="*/ 1860455 h 2636298"/>
                <a:gd name="connsiteX129" fmla="*/ 2179 w 3087796"/>
                <a:gd name="connsiteY129" fmla="*/ 1823879 h 2636298"/>
                <a:gd name="connsiteX130" fmla="*/ 24125 w 3087796"/>
                <a:gd name="connsiteY130" fmla="*/ 1758042 h 2636298"/>
                <a:gd name="connsiteX0" fmla="*/ 24125 w 3087796"/>
                <a:gd name="connsiteY0" fmla="*/ 1758042 h 2636298"/>
                <a:gd name="connsiteX1" fmla="*/ 170429 w 3087796"/>
                <a:gd name="connsiteY1" fmla="*/ 1794618 h 2636298"/>
                <a:gd name="connsiteX2" fmla="*/ 389885 w 3087796"/>
                <a:gd name="connsiteY2" fmla="*/ 1779987 h 2636298"/>
                <a:gd name="connsiteX3" fmla="*/ 550819 w 3087796"/>
                <a:gd name="connsiteY3" fmla="*/ 1845824 h 2636298"/>
                <a:gd name="connsiteX4" fmla="*/ 667862 w 3087796"/>
                <a:gd name="connsiteY4" fmla="*/ 1904346 h 2636298"/>
                <a:gd name="connsiteX5" fmla="*/ 770275 w 3087796"/>
                <a:gd name="connsiteY5" fmla="*/ 1940922 h 2636298"/>
                <a:gd name="connsiteX6" fmla="*/ 872688 w 3087796"/>
                <a:gd name="connsiteY6" fmla="*/ 1999443 h 2636298"/>
                <a:gd name="connsiteX7" fmla="*/ 923894 w 3087796"/>
                <a:gd name="connsiteY7" fmla="*/ 1940922 h 2636298"/>
                <a:gd name="connsiteX8" fmla="*/ 1114090 w 3087796"/>
                <a:gd name="connsiteY8" fmla="*/ 1875085 h 2636298"/>
                <a:gd name="connsiteX9" fmla="*/ 1238448 w 3087796"/>
                <a:gd name="connsiteY9" fmla="*/ 1816563 h 2636298"/>
                <a:gd name="connsiteX10" fmla="*/ 1450589 w 3087796"/>
                <a:gd name="connsiteY10" fmla="*/ 1845824 h 2636298"/>
                <a:gd name="connsiteX11" fmla="*/ 1582262 w 3087796"/>
                <a:gd name="connsiteY11" fmla="*/ 1699520 h 2636298"/>
                <a:gd name="connsiteX12" fmla="*/ 1706621 w 3087796"/>
                <a:gd name="connsiteY12" fmla="*/ 1619053 h 2636298"/>
                <a:gd name="connsiteX13" fmla="*/ 1662730 w 3087796"/>
                <a:gd name="connsiteY13" fmla="*/ 1538586 h 2636298"/>
                <a:gd name="connsiteX14" fmla="*/ 1677360 w 3087796"/>
                <a:gd name="connsiteY14" fmla="*/ 1406912 h 2636298"/>
                <a:gd name="connsiteX15" fmla="*/ 1809034 w 3087796"/>
                <a:gd name="connsiteY15" fmla="*/ 1428858 h 2636298"/>
                <a:gd name="connsiteX16" fmla="*/ 1918762 w 3087796"/>
                <a:gd name="connsiteY16" fmla="*/ 1384967 h 2636298"/>
                <a:gd name="connsiteX17" fmla="*/ 2006544 w 3087796"/>
                <a:gd name="connsiteY17" fmla="*/ 1304499 h 2636298"/>
                <a:gd name="connsiteX18" fmla="*/ 2138218 w 3087796"/>
                <a:gd name="connsiteY18" fmla="*/ 1253293 h 2636298"/>
                <a:gd name="connsiteX19" fmla="*/ 2152848 w 3087796"/>
                <a:gd name="connsiteY19" fmla="*/ 1172826 h 2636298"/>
                <a:gd name="connsiteX20" fmla="*/ 2269891 w 3087796"/>
                <a:gd name="connsiteY20" fmla="*/ 1128935 h 2636298"/>
                <a:gd name="connsiteX21" fmla="*/ 2394250 w 3087796"/>
                <a:gd name="connsiteY21" fmla="*/ 1063098 h 2636298"/>
                <a:gd name="connsiteX22" fmla="*/ 2540554 w 3087796"/>
                <a:gd name="connsiteY22" fmla="*/ 1055783 h 2636298"/>
                <a:gd name="connsiteX23" fmla="*/ 2474717 w 3087796"/>
                <a:gd name="connsiteY23" fmla="*/ 909479 h 2636298"/>
                <a:gd name="connsiteX24" fmla="*/ 2416195 w 3087796"/>
                <a:gd name="connsiteY24" fmla="*/ 902163 h 2636298"/>
                <a:gd name="connsiteX25" fmla="*/ 2372304 w 3087796"/>
                <a:gd name="connsiteY25" fmla="*/ 843642 h 2636298"/>
                <a:gd name="connsiteX26" fmla="*/ 2306467 w 3087796"/>
                <a:gd name="connsiteY26" fmla="*/ 880218 h 2636298"/>
                <a:gd name="connsiteX27" fmla="*/ 2269891 w 3087796"/>
                <a:gd name="connsiteY27" fmla="*/ 894848 h 2636298"/>
                <a:gd name="connsiteX28" fmla="*/ 2204054 w 3087796"/>
                <a:gd name="connsiteY28" fmla="*/ 909479 h 2636298"/>
                <a:gd name="connsiteX29" fmla="*/ 2116272 w 3087796"/>
                <a:gd name="connsiteY29" fmla="*/ 924109 h 2636298"/>
                <a:gd name="connsiteX30" fmla="*/ 2043120 w 3087796"/>
                <a:gd name="connsiteY30" fmla="*/ 931424 h 2636298"/>
                <a:gd name="connsiteX31" fmla="*/ 2043120 w 3087796"/>
                <a:gd name="connsiteY31" fmla="*/ 865587 h 2636298"/>
                <a:gd name="connsiteX32" fmla="*/ 2065066 w 3087796"/>
                <a:gd name="connsiteY32" fmla="*/ 799751 h 2636298"/>
                <a:gd name="connsiteX33" fmla="*/ 2101642 w 3087796"/>
                <a:gd name="connsiteY33" fmla="*/ 711968 h 2636298"/>
                <a:gd name="connsiteX34" fmla="*/ 2101642 w 3087796"/>
                <a:gd name="connsiteY34" fmla="*/ 646131 h 2636298"/>
                <a:gd name="connsiteX35" fmla="*/ 2196739 w 3087796"/>
                <a:gd name="connsiteY35" fmla="*/ 624186 h 2636298"/>
                <a:gd name="connsiteX36" fmla="*/ 2357674 w 3087796"/>
                <a:gd name="connsiteY36" fmla="*/ 543719 h 2636298"/>
                <a:gd name="connsiteX37" fmla="*/ 2401565 w 3087796"/>
                <a:gd name="connsiteY37" fmla="*/ 382784 h 2636298"/>
                <a:gd name="connsiteX38" fmla="*/ 2430826 w 3087796"/>
                <a:gd name="connsiteY38" fmla="*/ 316947 h 2636298"/>
                <a:gd name="connsiteX39" fmla="*/ 2460086 w 3087796"/>
                <a:gd name="connsiteY39" fmla="*/ 199904 h 2636298"/>
                <a:gd name="connsiteX40" fmla="*/ 2386934 w 3087796"/>
                <a:gd name="connsiteY40" fmla="*/ 112122 h 2636298"/>
                <a:gd name="connsiteX41" fmla="*/ 2438141 w 3087796"/>
                <a:gd name="connsiteY41" fmla="*/ 38970 h 2636298"/>
                <a:gd name="connsiteX42" fmla="*/ 2533238 w 3087796"/>
                <a:gd name="connsiteY42" fmla="*/ 2394 h 2636298"/>
                <a:gd name="connsiteX43" fmla="*/ 2525923 w 3087796"/>
                <a:gd name="connsiteY43" fmla="*/ 104807 h 2636298"/>
                <a:gd name="connsiteX44" fmla="*/ 2555184 w 3087796"/>
                <a:gd name="connsiteY44" fmla="*/ 163328 h 2636298"/>
                <a:gd name="connsiteX45" fmla="*/ 2599075 w 3087796"/>
                <a:gd name="connsiteY45" fmla="*/ 156013 h 2636298"/>
                <a:gd name="connsiteX46" fmla="*/ 2613706 w 3087796"/>
                <a:gd name="connsiteY46" fmla="*/ 119437 h 2636298"/>
                <a:gd name="connsiteX47" fmla="*/ 2686858 w 3087796"/>
                <a:gd name="connsiteY47" fmla="*/ 163328 h 2636298"/>
                <a:gd name="connsiteX48" fmla="*/ 2730749 w 3087796"/>
                <a:gd name="connsiteY48" fmla="*/ 265741 h 2636298"/>
                <a:gd name="connsiteX49" fmla="*/ 2833162 w 3087796"/>
                <a:gd name="connsiteY49" fmla="*/ 243795 h 2636298"/>
                <a:gd name="connsiteX50" fmla="*/ 2913629 w 3087796"/>
                <a:gd name="connsiteY50" fmla="*/ 207219 h 2636298"/>
                <a:gd name="connsiteX51" fmla="*/ 2979466 w 3087796"/>
                <a:gd name="connsiteY51" fmla="*/ 192589 h 2636298"/>
                <a:gd name="connsiteX52" fmla="*/ 3023357 w 3087796"/>
                <a:gd name="connsiteY52" fmla="*/ 324263 h 2636298"/>
                <a:gd name="connsiteX53" fmla="*/ 2964835 w 3087796"/>
                <a:gd name="connsiteY53" fmla="*/ 448621 h 2636298"/>
                <a:gd name="connsiteX54" fmla="*/ 3016042 w 3087796"/>
                <a:gd name="connsiteY54" fmla="*/ 529088 h 2636298"/>
                <a:gd name="connsiteX55" fmla="*/ 3008726 w 3087796"/>
                <a:gd name="connsiteY55" fmla="*/ 624186 h 2636298"/>
                <a:gd name="connsiteX56" fmla="*/ 3037987 w 3087796"/>
                <a:gd name="connsiteY56" fmla="*/ 711968 h 2636298"/>
                <a:gd name="connsiteX57" fmla="*/ 2994096 w 3087796"/>
                <a:gd name="connsiteY57" fmla="*/ 726599 h 2636298"/>
                <a:gd name="connsiteX58" fmla="*/ 2972150 w 3087796"/>
                <a:gd name="connsiteY58" fmla="*/ 675392 h 2636298"/>
                <a:gd name="connsiteX59" fmla="*/ 2935574 w 3087796"/>
                <a:gd name="connsiteY59" fmla="*/ 704653 h 2636298"/>
                <a:gd name="connsiteX60" fmla="*/ 2898998 w 3087796"/>
                <a:gd name="connsiteY60" fmla="*/ 770490 h 2636298"/>
                <a:gd name="connsiteX61" fmla="*/ 2803901 w 3087796"/>
                <a:gd name="connsiteY61" fmla="*/ 872903 h 2636298"/>
                <a:gd name="connsiteX62" fmla="*/ 2869738 w 3087796"/>
                <a:gd name="connsiteY62" fmla="*/ 975315 h 2636298"/>
                <a:gd name="connsiteX63" fmla="*/ 2964835 w 3087796"/>
                <a:gd name="connsiteY63" fmla="*/ 953370 h 2636298"/>
                <a:gd name="connsiteX64" fmla="*/ 2957520 w 3087796"/>
                <a:gd name="connsiteY64" fmla="*/ 1011891 h 2636298"/>
                <a:gd name="connsiteX65" fmla="*/ 2928259 w 3087796"/>
                <a:gd name="connsiteY65" fmla="*/ 1048467 h 2636298"/>
                <a:gd name="connsiteX66" fmla="*/ 2942890 w 3087796"/>
                <a:gd name="connsiteY66" fmla="*/ 1077728 h 2636298"/>
                <a:gd name="connsiteX67" fmla="*/ 2847792 w 3087796"/>
                <a:gd name="connsiteY67" fmla="*/ 1136250 h 2636298"/>
                <a:gd name="connsiteX68" fmla="*/ 2789270 w 3087796"/>
                <a:gd name="connsiteY68" fmla="*/ 1099674 h 2636298"/>
                <a:gd name="connsiteX69" fmla="*/ 2774640 w 3087796"/>
                <a:gd name="connsiteY69" fmla="*/ 1158195 h 2636298"/>
                <a:gd name="connsiteX70" fmla="*/ 2847792 w 3087796"/>
                <a:gd name="connsiteY70" fmla="*/ 1231347 h 2636298"/>
                <a:gd name="connsiteX71" fmla="*/ 2855107 w 3087796"/>
                <a:gd name="connsiteY71" fmla="*/ 1304499 h 2636298"/>
                <a:gd name="connsiteX72" fmla="*/ 2906314 w 3087796"/>
                <a:gd name="connsiteY72" fmla="*/ 1370336 h 2636298"/>
                <a:gd name="connsiteX73" fmla="*/ 2979466 w 3087796"/>
                <a:gd name="connsiteY73" fmla="*/ 1319130 h 2636298"/>
                <a:gd name="connsiteX74" fmla="*/ 3081878 w 3087796"/>
                <a:gd name="connsiteY74" fmla="*/ 1494695 h 2636298"/>
                <a:gd name="connsiteX75" fmla="*/ 3074563 w 3087796"/>
                <a:gd name="connsiteY75" fmla="*/ 1502010 h 2636298"/>
                <a:gd name="connsiteX76" fmla="*/ 3067248 w 3087796"/>
                <a:gd name="connsiteY76" fmla="*/ 1589792 h 2636298"/>
                <a:gd name="connsiteX77" fmla="*/ 2979466 w 3087796"/>
                <a:gd name="connsiteY77" fmla="*/ 1582477 h 2636298"/>
                <a:gd name="connsiteX78" fmla="*/ 2920944 w 3087796"/>
                <a:gd name="connsiteY78" fmla="*/ 1655629 h 2636298"/>
                <a:gd name="connsiteX79" fmla="*/ 2723434 w 3087796"/>
                <a:gd name="connsiteY79" fmla="*/ 1794618 h 2636298"/>
                <a:gd name="connsiteX80" fmla="*/ 2694173 w 3087796"/>
                <a:gd name="connsiteY80" fmla="*/ 1779987 h 2636298"/>
                <a:gd name="connsiteX81" fmla="*/ 2628336 w 3087796"/>
                <a:gd name="connsiteY81" fmla="*/ 1750727 h 2636298"/>
                <a:gd name="connsiteX82" fmla="*/ 2628336 w 3087796"/>
                <a:gd name="connsiteY82" fmla="*/ 1838509 h 2636298"/>
                <a:gd name="connsiteX83" fmla="*/ 2635651 w 3087796"/>
                <a:gd name="connsiteY83" fmla="*/ 1904346 h 2636298"/>
                <a:gd name="connsiteX84" fmla="*/ 2555184 w 3087796"/>
                <a:gd name="connsiteY84" fmla="*/ 1904346 h 2636298"/>
                <a:gd name="connsiteX85" fmla="*/ 2503978 w 3087796"/>
                <a:gd name="connsiteY85" fmla="*/ 1845824 h 2636298"/>
                <a:gd name="connsiteX86" fmla="*/ 2452771 w 3087796"/>
                <a:gd name="connsiteY86" fmla="*/ 1758042 h 2636298"/>
                <a:gd name="connsiteX87" fmla="*/ 2386934 w 3087796"/>
                <a:gd name="connsiteY87" fmla="*/ 1743411 h 2636298"/>
                <a:gd name="connsiteX88" fmla="*/ 2321098 w 3087796"/>
                <a:gd name="connsiteY88" fmla="*/ 1801933 h 2636298"/>
                <a:gd name="connsiteX89" fmla="*/ 2313782 w 3087796"/>
                <a:gd name="connsiteY89" fmla="*/ 1853139 h 2636298"/>
                <a:gd name="connsiteX90" fmla="*/ 2181886 w 3087796"/>
                <a:gd name="connsiteY90" fmla="*/ 1875307 h 2636298"/>
                <a:gd name="connsiteX91" fmla="*/ 2043120 w 3087796"/>
                <a:gd name="connsiteY91" fmla="*/ 1904346 h 2636298"/>
                <a:gd name="connsiteX92" fmla="*/ 2028490 w 3087796"/>
                <a:gd name="connsiteY92" fmla="*/ 1853139 h 2636298"/>
                <a:gd name="connsiteX93" fmla="*/ 2013859 w 3087796"/>
                <a:gd name="connsiteY93" fmla="*/ 2043335 h 2636298"/>
                <a:gd name="connsiteX94" fmla="*/ 1955338 w 3087796"/>
                <a:gd name="connsiteY94" fmla="*/ 2123802 h 2636298"/>
                <a:gd name="connsiteX95" fmla="*/ 1830979 w 3087796"/>
                <a:gd name="connsiteY95" fmla="*/ 2153063 h 2636298"/>
                <a:gd name="connsiteX96" fmla="*/ 1699306 w 3087796"/>
                <a:gd name="connsiteY96" fmla="*/ 2306682 h 2636298"/>
                <a:gd name="connsiteX97" fmla="*/ 1618838 w 3087796"/>
                <a:gd name="connsiteY97" fmla="*/ 2277421 h 2636298"/>
                <a:gd name="connsiteX98" fmla="*/ 1589578 w 3087796"/>
                <a:gd name="connsiteY98" fmla="*/ 2321312 h 2636298"/>
                <a:gd name="connsiteX99" fmla="*/ 1545686 w 3087796"/>
                <a:gd name="connsiteY99" fmla="*/ 2313997 h 2636298"/>
                <a:gd name="connsiteX100" fmla="*/ 1421328 w 3087796"/>
                <a:gd name="connsiteY100" fmla="*/ 2562714 h 2636298"/>
                <a:gd name="connsiteX101" fmla="*/ 1231133 w 3087796"/>
                <a:gd name="connsiteY101" fmla="*/ 2577344 h 2636298"/>
                <a:gd name="connsiteX102" fmla="*/ 1143350 w 3087796"/>
                <a:gd name="connsiteY102" fmla="*/ 2511507 h 2636298"/>
                <a:gd name="connsiteX103" fmla="*/ 1143350 w 3087796"/>
                <a:gd name="connsiteY103" fmla="*/ 2416410 h 2636298"/>
                <a:gd name="connsiteX104" fmla="*/ 1136035 w 3087796"/>
                <a:gd name="connsiteY104" fmla="*/ 2328627 h 2636298"/>
                <a:gd name="connsiteX105" fmla="*/ 1048253 w 3087796"/>
                <a:gd name="connsiteY105" fmla="*/ 2357888 h 2636298"/>
                <a:gd name="connsiteX106" fmla="*/ 1018992 w 3087796"/>
                <a:gd name="connsiteY106" fmla="*/ 2460301 h 2636298"/>
                <a:gd name="connsiteX107" fmla="*/ 960470 w 3087796"/>
                <a:gd name="connsiteY107" fmla="*/ 2570029 h 2636298"/>
                <a:gd name="connsiteX108" fmla="*/ 850742 w 3087796"/>
                <a:gd name="connsiteY108" fmla="*/ 2591975 h 2636298"/>
                <a:gd name="connsiteX109" fmla="*/ 806851 w 3087796"/>
                <a:gd name="connsiteY109" fmla="*/ 2635866 h 2636298"/>
                <a:gd name="connsiteX110" fmla="*/ 733699 w 3087796"/>
                <a:gd name="connsiteY110" fmla="*/ 2562714 h 2636298"/>
                <a:gd name="connsiteX111" fmla="*/ 755645 w 3087796"/>
                <a:gd name="connsiteY111" fmla="*/ 2409095 h 2636298"/>
                <a:gd name="connsiteX112" fmla="*/ 828797 w 3087796"/>
                <a:gd name="connsiteY112" fmla="*/ 2365203 h 2636298"/>
                <a:gd name="connsiteX113" fmla="*/ 755645 w 3087796"/>
                <a:gd name="connsiteY113" fmla="*/ 2313997 h 2636298"/>
                <a:gd name="connsiteX114" fmla="*/ 653232 w 3087796"/>
                <a:gd name="connsiteY114" fmla="*/ 2372519 h 2636298"/>
                <a:gd name="connsiteX115" fmla="*/ 609341 w 3087796"/>
                <a:gd name="connsiteY115" fmla="*/ 2357888 h 2636298"/>
                <a:gd name="connsiteX116" fmla="*/ 536189 w 3087796"/>
                <a:gd name="connsiteY116" fmla="*/ 2357888 h 2636298"/>
                <a:gd name="connsiteX117" fmla="*/ 536189 w 3087796"/>
                <a:gd name="connsiteY117" fmla="*/ 2416410 h 2636298"/>
                <a:gd name="connsiteX118" fmla="*/ 433776 w 3087796"/>
                <a:gd name="connsiteY118" fmla="*/ 2409095 h 2636298"/>
                <a:gd name="connsiteX119" fmla="*/ 375254 w 3087796"/>
                <a:gd name="connsiteY119" fmla="*/ 2335943 h 2636298"/>
                <a:gd name="connsiteX120" fmla="*/ 309418 w 3087796"/>
                <a:gd name="connsiteY120" fmla="*/ 2277421 h 2636298"/>
                <a:gd name="connsiteX121" fmla="*/ 236266 w 3087796"/>
                <a:gd name="connsiteY121" fmla="*/ 2211584 h 2636298"/>
                <a:gd name="connsiteX122" fmla="*/ 316733 w 3087796"/>
                <a:gd name="connsiteY122" fmla="*/ 2160378 h 2636298"/>
                <a:gd name="connsiteX123" fmla="*/ 309418 w 3087796"/>
                <a:gd name="connsiteY123" fmla="*/ 2079911 h 2636298"/>
                <a:gd name="connsiteX124" fmla="*/ 192374 w 3087796"/>
                <a:gd name="connsiteY124" fmla="*/ 2101856 h 2636298"/>
                <a:gd name="connsiteX125" fmla="*/ 104592 w 3087796"/>
                <a:gd name="connsiteY125" fmla="*/ 2116487 h 2636298"/>
                <a:gd name="connsiteX126" fmla="*/ 97277 w 3087796"/>
                <a:gd name="connsiteY126" fmla="*/ 2057965 h 2636298"/>
                <a:gd name="connsiteX127" fmla="*/ 38755 w 3087796"/>
                <a:gd name="connsiteY127" fmla="*/ 1970183 h 2636298"/>
                <a:gd name="connsiteX128" fmla="*/ 60701 w 3087796"/>
                <a:gd name="connsiteY128" fmla="*/ 1860455 h 2636298"/>
                <a:gd name="connsiteX129" fmla="*/ 2179 w 3087796"/>
                <a:gd name="connsiteY129" fmla="*/ 1823879 h 2636298"/>
                <a:gd name="connsiteX130" fmla="*/ 24125 w 3087796"/>
                <a:gd name="connsiteY130" fmla="*/ 1758042 h 263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3087796" h="2636298">
                  <a:moveTo>
                    <a:pt x="24125" y="1758042"/>
                  </a:moveTo>
                  <a:cubicBezTo>
                    <a:pt x="52167" y="1753165"/>
                    <a:pt x="109469" y="1790961"/>
                    <a:pt x="170429" y="1794618"/>
                  </a:cubicBezTo>
                  <a:cubicBezTo>
                    <a:pt x="231389" y="1798275"/>
                    <a:pt x="326487" y="1771453"/>
                    <a:pt x="389885" y="1779987"/>
                  </a:cubicBezTo>
                  <a:cubicBezTo>
                    <a:pt x="453283" y="1788521"/>
                    <a:pt x="504490" y="1825098"/>
                    <a:pt x="550819" y="1845824"/>
                  </a:cubicBezTo>
                  <a:cubicBezTo>
                    <a:pt x="597148" y="1866550"/>
                    <a:pt x="631286" y="1888496"/>
                    <a:pt x="667862" y="1904346"/>
                  </a:cubicBezTo>
                  <a:cubicBezTo>
                    <a:pt x="704438" y="1920196"/>
                    <a:pt x="736137" y="1925073"/>
                    <a:pt x="770275" y="1940922"/>
                  </a:cubicBezTo>
                  <a:cubicBezTo>
                    <a:pt x="804413" y="1956772"/>
                    <a:pt x="847085" y="1999443"/>
                    <a:pt x="872688" y="1999443"/>
                  </a:cubicBezTo>
                  <a:cubicBezTo>
                    <a:pt x="898291" y="1999443"/>
                    <a:pt x="883660" y="1961648"/>
                    <a:pt x="923894" y="1940922"/>
                  </a:cubicBezTo>
                  <a:cubicBezTo>
                    <a:pt x="964128" y="1920196"/>
                    <a:pt x="1061664" y="1895812"/>
                    <a:pt x="1114090" y="1875085"/>
                  </a:cubicBezTo>
                  <a:cubicBezTo>
                    <a:pt x="1166516" y="1854358"/>
                    <a:pt x="1182365" y="1821440"/>
                    <a:pt x="1238448" y="1816563"/>
                  </a:cubicBezTo>
                  <a:cubicBezTo>
                    <a:pt x="1294531" y="1811686"/>
                    <a:pt x="1393287" y="1865331"/>
                    <a:pt x="1450589" y="1845824"/>
                  </a:cubicBezTo>
                  <a:cubicBezTo>
                    <a:pt x="1507891" y="1826317"/>
                    <a:pt x="1539590" y="1737315"/>
                    <a:pt x="1582262" y="1699520"/>
                  </a:cubicBezTo>
                  <a:cubicBezTo>
                    <a:pt x="1624934" y="1661725"/>
                    <a:pt x="1693210" y="1645875"/>
                    <a:pt x="1706621" y="1619053"/>
                  </a:cubicBezTo>
                  <a:cubicBezTo>
                    <a:pt x="1720032" y="1592231"/>
                    <a:pt x="1667607" y="1573943"/>
                    <a:pt x="1662730" y="1538586"/>
                  </a:cubicBezTo>
                  <a:cubicBezTo>
                    <a:pt x="1657853" y="1503229"/>
                    <a:pt x="1652976" y="1425200"/>
                    <a:pt x="1677360" y="1406912"/>
                  </a:cubicBezTo>
                  <a:cubicBezTo>
                    <a:pt x="1701744" y="1388624"/>
                    <a:pt x="1768800" y="1432515"/>
                    <a:pt x="1809034" y="1428858"/>
                  </a:cubicBezTo>
                  <a:cubicBezTo>
                    <a:pt x="1849268" y="1425201"/>
                    <a:pt x="1885844" y="1405694"/>
                    <a:pt x="1918762" y="1384967"/>
                  </a:cubicBezTo>
                  <a:cubicBezTo>
                    <a:pt x="1951680" y="1364240"/>
                    <a:pt x="1969968" y="1326445"/>
                    <a:pt x="2006544" y="1304499"/>
                  </a:cubicBezTo>
                  <a:cubicBezTo>
                    <a:pt x="2043120" y="1282553"/>
                    <a:pt x="2113834" y="1275239"/>
                    <a:pt x="2138218" y="1253293"/>
                  </a:cubicBezTo>
                  <a:cubicBezTo>
                    <a:pt x="2162602" y="1231347"/>
                    <a:pt x="2130903" y="1193552"/>
                    <a:pt x="2152848" y="1172826"/>
                  </a:cubicBezTo>
                  <a:cubicBezTo>
                    <a:pt x="2174794" y="1152100"/>
                    <a:pt x="2229657" y="1147223"/>
                    <a:pt x="2269891" y="1128935"/>
                  </a:cubicBezTo>
                  <a:cubicBezTo>
                    <a:pt x="2310125" y="1110647"/>
                    <a:pt x="2349140" y="1075290"/>
                    <a:pt x="2394250" y="1063098"/>
                  </a:cubicBezTo>
                  <a:cubicBezTo>
                    <a:pt x="2439360" y="1050906"/>
                    <a:pt x="2527143" y="1081386"/>
                    <a:pt x="2540554" y="1055783"/>
                  </a:cubicBezTo>
                  <a:cubicBezTo>
                    <a:pt x="2553965" y="1030180"/>
                    <a:pt x="2453991" y="953370"/>
                    <a:pt x="2474717" y="909479"/>
                  </a:cubicBezTo>
                  <a:cubicBezTo>
                    <a:pt x="2455210" y="907040"/>
                    <a:pt x="2433264" y="913136"/>
                    <a:pt x="2416195" y="902163"/>
                  </a:cubicBezTo>
                  <a:cubicBezTo>
                    <a:pt x="2399126" y="891190"/>
                    <a:pt x="2390592" y="847299"/>
                    <a:pt x="2372304" y="843642"/>
                  </a:cubicBezTo>
                  <a:cubicBezTo>
                    <a:pt x="2354016" y="839985"/>
                    <a:pt x="2323536" y="871684"/>
                    <a:pt x="2306467" y="880218"/>
                  </a:cubicBezTo>
                  <a:cubicBezTo>
                    <a:pt x="2289398" y="888752"/>
                    <a:pt x="2286960" y="889971"/>
                    <a:pt x="2269891" y="894848"/>
                  </a:cubicBezTo>
                  <a:cubicBezTo>
                    <a:pt x="2252822" y="899725"/>
                    <a:pt x="2229657" y="904602"/>
                    <a:pt x="2204054" y="909479"/>
                  </a:cubicBezTo>
                  <a:cubicBezTo>
                    <a:pt x="2178451" y="914356"/>
                    <a:pt x="2143094" y="920452"/>
                    <a:pt x="2116272" y="924109"/>
                  </a:cubicBezTo>
                  <a:cubicBezTo>
                    <a:pt x="2089450" y="927766"/>
                    <a:pt x="2055312" y="941178"/>
                    <a:pt x="2043120" y="931424"/>
                  </a:cubicBezTo>
                  <a:cubicBezTo>
                    <a:pt x="2030928" y="921670"/>
                    <a:pt x="2039462" y="887532"/>
                    <a:pt x="2043120" y="865587"/>
                  </a:cubicBezTo>
                  <a:cubicBezTo>
                    <a:pt x="2046778" y="843641"/>
                    <a:pt x="2055312" y="825354"/>
                    <a:pt x="2065066" y="799751"/>
                  </a:cubicBezTo>
                  <a:cubicBezTo>
                    <a:pt x="2074820" y="774148"/>
                    <a:pt x="2095546" y="737571"/>
                    <a:pt x="2101642" y="711968"/>
                  </a:cubicBezTo>
                  <a:cubicBezTo>
                    <a:pt x="2107738" y="686365"/>
                    <a:pt x="2085793" y="660761"/>
                    <a:pt x="2101642" y="646131"/>
                  </a:cubicBezTo>
                  <a:cubicBezTo>
                    <a:pt x="2117492" y="631501"/>
                    <a:pt x="2154067" y="641255"/>
                    <a:pt x="2196739" y="624186"/>
                  </a:cubicBezTo>
                  <a:cubicBezTo>
                    <a:pt x="2239411" y="607117"/>
                    <a:pt x="2323536" y="583953"/>
                    <a:pt x="2357674" y="543719"/>
                  </a:cubicBezTo>
                  <a:cubicBezTo>
                    <a:pt x="2391812" y="503485"/>
                    <a:pt x="2389373" y="420579"/>
                    <a:pt x="2401565" y="382784"/>
                  </a:cubicBezTo>
                  <a:cubicBezTo>
                    <a:pt x="2413757" y="344989"/>
                    <a:pt x="2421073" y="347427"/>
                    <a:pt x="2430826" y="316947"/>
                  </a:cubicBezTo>
                  <a:cubicBezTo>
                    <a:pt x="2440579" y="286467"/>
                    <a:pt x="2467401" y="234041"/>
                    <a:pt x="2460086" y="199904"/>
                  </a:cubicBezTo>
                  <a:cubicBezTo>
                    <a:pt x="2452771" y="165767"/>
                    <a:pt x="2390591" y="138944"/>
                    <a:pt x="2386934" y="112122"/>
                  </a:cubicBezTo>
                  <a:cubicBezTo>
                    <a:pt x="2383277" y="85300"/>
                    <a:pt x="2413757" y="57258"/>
                    <a:pt x="2438141" y="38970"/>
                  </a:cubicBezTo>
                  <a:cubicBezTo>
                    <a:pt x="2462525" y="20682"/>
                    <a:pt x="2518608" y="-8579"/>
                    <a:pt x="2533238" y="2394"/>
                  </a:cubicBezTo>
                  <a:cubicBezTo>
                    <a:pt x="2547868" y="13367"/>
                    <a:pt x="2522265" y="77985"/>
                    <a:pt x="2525923" y="104807"/>
                  </a:cubicBezTo>
                  <a:cubicBezTo>
                    <a:pt x="2529581" y="131629"/>
                    <a:pt x="2542992" y="154794"/>
                    <a:pt x="2555184" y="163328"/>
                  </a:cubicBezTo>
                  <a:cubicBezTo>
                    <a:pt x="2567376" y="171862"/>
                    <a:pt x="2589321" y="163328"/>
                    <a:pt x="2599075" y="156013"/>
                  </a:cubicBezTo>
                  <a:cubicBezTo>
                    <a:pt x="2608829" y="148698"/>
                    <a:pt x="2599076" y="118218"/>
                    <a:pt x="2613706" y="119437"/>
                  </a:cubicBezTo>
                  <a:cubicBezTo>
                    <a:pt x="2628336" y="120656"/>
                    <a:pt x="2667351" y="138944"/>
                    <a:pt x="2686858" y="163328"/>
                  </a:cubicBezTo>
                  <a:cubicBezTo>
                    <a:pt x="2706365" y="187712"/>
                    <a:pt x="2706365" y="252330"/>
                    <a:pt x="2730749" y="265741"/>
                  </a:cubicBezTo>
                  <a:cubicBezTo>
                    <a:pt x="2755133" y="279152"/>
                    <a:pt x="2802682" y="253549"/>
                    <a:pt x="2833162" y="243795"/>
                  </a:cubicBezTo>
                  <a:cubicBezTo>
                    <a:pt x="2863642" y="234041"/>
                    <a:pt x="2889245" y="215753"/>
                    <a:pt x="2913629" y="207219"/>
                  </a:cubicBezTo>
                  <a:cubicBezTo>
                    <a:pt x="2938013" y="198685"/>
                    <a:pt x="2961178" y="173082"/>
                    <a:pt x="2979466" y="192589"/>
                  </a:cubicBezTo>
                  <a:cubicBezTo>
                    <a:pt x="2997754" y="212096"/>
                    <a:pt x="3025796" y="281591"/>
                    <a:pt x="3023357" y="324263"/>
                  </a:cubicBezTo>
                  <a:cubicBezTo>
                    <a:pt x="3020919" y="366935"/>
                    <a:pt x="2966054" y="414484"/>
                    <a:pt x="2964835" y="448621"/>
                  </a:cubicBezTo>
                  <a:cubicBezTo>
                    <a:pt x="2963616" y="482758"/>
                    <a:pt x="3008727" y="499827"/>
                    <a:pt x="3016042" y="529088"/>
                  </a:cubicBezTo>
                  <a:cubicBezTo>
                    <a:pt x="3023357" y="558349"/>
                    <a:pt x="3005069" y="593706"/>
                    <a:pt x="3008726" y="624186"/>
                  </a:cubicBezTo>
                  <a:cubicBezTo>
                    <a:pt x="3012383" y="654666"/>
                    <a:pt x="3040425" y="694899"/>
                    <a:pt x="3037987" y="711968"/>
                  </a:cubicBezTo>
                  <a:cubicBezTo>
                    <a:pt x="3035549" y="729037"/>
                    <a:pt x="3005069" y="732695"/>
                    <a:pt x="2994096" y="726599"/>
                  </a:cubicBezTo>
                  <a:cubicBezTo>
                    <a:pt x="2983123" y="720503"/>
                    <a:pt x="2981903" y="679050"/>
                    <a:pt x="2972150" y="675392"/>
                  </a:cubicBezTo>
                  <a:cubicBezTo>
                    <a:pt x="2962397" y="671734"/>
                    <a:pt x="2947766" y="688803"/>
                    <a:pt x="2935574" y="704653"/>
                  </a:cubicBezTo>
                  <a:cubicBezTo>
                    <a:pt x="2923382" y="720503"/>
                    <a:pt x="2920943" y="742448"/>
                    <a:pt x="2898998" y="770490"/>
                  </a:cubicBezTo>
                  <a:cubicBezTo>
                    <a:pt x="2877053" y="798532"/>
                    <a:pt x="2808778" y="838765"/>
                    <a:pt x="2803901" y="872903"/>
                  </a:cubicBezTo>
                  <a:cubicBezTo>
                    <a:pt x="2799024" y="907040"/>
                    <a:pt x="2842916" y="961904"/>
                    <a:pt x="2869738" y="975315"/>
                  </a:cubicBezTo>
                  <a:cubicBezTo>
                    <a:pt x="2896560" y="988726"/>
                    <a:pt x="2950205" y="947274"/>
                    <a:pt x="2964835" y="953370"/>
                  </a:cubicBezTo>
                  <a:cubicBezTo>
                    <a:pt x="2979465" y="959466"/>
                    <a:pt x="2963616" y="996042"/>
                    <a:pt x="2957520" y="1011891"/>
                  </a:cubicBezTo>
                  <a:cubicBezTo>
                    <a:pt x="2951424" y="1027740"/>
                    <a:pt x="2930697" y="1037494"/>
                    <a:pt x="2928259" y="1048467"/>
                  </a:cubicBezTo>
                  <a:cubicBezTo>
                    <a:pt x="2925821" y="1059440"/>
                    <a:pt x="2956301" y="1063097"/>
                    <a:pt x="2942890" y="1077728"/>
                  </a:cubicBezTo>
                  <a:cubicBezTo>
                    <a:pt x="2929479" y="1092359"/>
                    <a:pt x="2873395" y="1132592"/>
                    <a:pt x="2847792" y="1136250"/>
                  </a:cubicBezTo>
                  <a:cubicBezTo>
                    <a:pt x="2822189" y="1139908"/>
                    <a:pt x="2801462" y="1096017"/>
                    <a:pt x="2789270" y="1099674"/>
                  </a:cubicBezTo>
                  <a:cubicBezTo>
                    <a:pt x="2777078" y="1103331"/>
                    <a:pt x="2764886" y="1136250"/>
                    <a:pt x="2774640" y="1158195"/>
                  </a:cubicBezTo>
                  <a:cubicBezTo>
                    <a:pt x="2784394" y="1180140"/>
                    <a:pt x="2834381" y="1206963"/>
                    <a:pt x="2847792" y="1231347"/>
                  </a:cubicBezTo>
                  <a:cubicBezTo>
                    <a:pt x="2861203" y="1255731"/>
                    <a:pt x="2845353" y="1281334"/>
                    <a:pt x="2855107" y="1304499"/>
                  </a:cubicBezTo>
                  <a:cubicBezTo>
                    <a:pt x="2864861" y="1327664"/>
                    <a:pt x="2885587" y="1367897"/>
                    <a:pt x="2906314" y="1370336"/>
                  </a:cubicBezTo>
                  <a:cubicBezTo>
                    <a:pt x="2927041" y="1372775"/>
                    <a:pt x="2950205" y="1298403"/>
                    <a:pt x="2979466" y="1319130"/>
                  </a:cubicBezTo>
                  <a:cubicBezTo>
                    <a:pt x="3008727" y="1339856"/>
                    <a:pt x="3066029" y="1464215"/>
                    <a:pt x="3081878" y="1494695"/>
                  </a:cubicBezTo>
                  <a:cubicBezTo>
                    <a:pt x="3097727" y="1525175"/>
                    <a:pt x="3077001" y="1486161"/>
                    <a:pt x="3074563" y="1502010"/>
                  </a:cubicBezTo>
                  <a:cubicBezTo>
                    <a:pt x="3072125" y="1517859"/>
                    <a:pt x="3083098" y="1576381"/>
                    <a:pt x="3067248" y="1589792"/>
                  </a:cubicBezTo>
                  <a:cubicBezTo>
                    <a:pt x="3051399" y="1603203"/>
                    <a:pt x="3003850" y="1571504"/>
                    <a:pt x="2979466" y="1582477"/>
                  </a:cubicBezTo>
                  <a:cubicBezTo>
                    <a:pt x="2955082" y="1593450"/>
                    <a:pt x="2963616" y="1620272"/>
                    <a:pt x="2920944" y="1655629"/>
                  </a:cubicBezTo>
                  <a:cubicBezTo>
                    <a:pt x="2878272" y="1690986"/>
                    <a:pt x="2761229" y="1773892"/>
                    <a:pt x="2723434" y="1794618"/>
                  </a:cubicBezTo>
                  <a:cubicBezTo>
                    <a:pt x="2685639" y="1815344"/>
                    <a:pt x="2710023" y="1787302"/>
                    <a:pt x="2694173" y="1779987"/>
                  </a:cubicBezTo>
                  <a:cubicBezTo>
                    <a:pt x="2678323" y="1772672"/>
                    <a:pt x="2639309" y="1740973"/>
                    <a:pt x="2628336" y="1750727"/>
                  </a:cubicBezTo>
                  <a:cubicBezTo>
                    <a:pt x="2617363" y="1760481"/>
                    <a:pt x="2627117" y="1812906"/>
                    <a:pt x="2628336" y="1838509"/>
                  </a:cubicBezTo>
                  <a:cubicBezTo>
                    <a:pt x="2629555" y="1864112"/>
                    <a:pt x="2647843" y="1893373"/>
                    <a:pt x="2635651" y="1904346"/>
                  </a:cubicBezTo>
                  <a:cubicBezTo>
                    <a:pt x="2623459" y="1915319"/>
                    <a:pt x="2577129" y="1914100"/>
                    <a:pt x="2555184" y="1904346"/>
                  </a:cubicBezTo>
                  <a:cubicBezTo>
                    <a:pt x="2533239" y="1894592"/>
                    <a:pt x="2521047" y="1870208"/>
                    <a:pt x="2503978" y="1845824"/>
                  </a:cubicBezTo>
                  <a:cubicBezTo>
                    <a:pt x="2486909" y="1821440"/>
                    <a:pt x="2472278" y="1775111"/>
                    <a:pt x="2452771" y="1758042"/>
                  </a:cubicBezTo>
                  <a:cubicBezTo>
                    <a:pt x="2433264" y="1740973"/>
                    <a:pt x="2408879" y="1736096"/>
                    <a:pt x="2386934" y="1743411"/>
                  </a:cubicBezTo>
                  <a:cubicBezTo>
                    <a:pt x="2364989" y="1750726"/>
                    <a:pt x="2333290" y="1783645"/>
                    <a:pt x="2321098" y="1801933"/>
                  </a:cubicBezTo>
                  <a:cubicBezTo>
                    <a:pt x="2308906" y="1820221"/>
                    <a:pt x="2336984" y="1840910"/>
                    <a:pt x="2313782" y="1853139"/>
                  </a:cubicBezTo>
                  <a:cubicBezTo>
                    <a:pt x="2290580" y="1865368"/>
                    <a:pt x="2226996" y="1805812"/>
                    <a:pt x="2181886" y="1875307"/>
                  </a:cubicBezTo>
                  <a:cubicBezTo>
                    <a:pt x="2136776" y="1944802"/>
                    <a:pt x="2068686" y="1908041"/>
                    <a:pt x="2043120" y="1904346"/>
                  </a:cubicBezTo>
                  <a:cubicBezTo>
                    <a:pt x="2017554" y="1900651"/>
                    <a:pt x="2033367" y="1829974"/>
                    <a:pt x="2028490" y="1853139"/>
                  </a:cubicBezTo>
                  <a:cubicBezTo>
                    <a:pt x="2023613" y="1876304"/>
                    <a:pt x="2026051" y="1998225"/>
                    <a:pt x="2013859" y="2043335"/>
                  </a:cubicBezTo>
                  <a:cubicBezTo>
                    <a:pt x="2001667" y="2088445"/>
                    <a:pt x="1985818" y="2105514"/>
                    <a:pt x="1955338" y="2123802"/>
                  </a:cubicBezTo>
                  <a:cubicBezTo>
                    <a:pt x="1924858" y="2142090"/>
                    <a:pt x="1873651" y="2122583"/>
                    <a:pt x="1830979" y="2153063"/>
                  </a:cubicBezTo>
                  <a:cubicBezTo>
                    <a:pt x="1788307" y="2183543"/>
                    <a:pt x="1734663" y="2285956"/>
                    <a:pt x="1699306" y="2306682"/>
                  </a:cubicBezTo>
                  <a:cubicBezTo>
                    <a:pt x="1663949" y="2327408"/>
                    <a:pt x="1637126" y="2274983"/>
                    <a:pt x="1618838" y="2277421"/>
                  </a:cubicBezTo>
                  <a:cubicBezTo>
                    <a:pt x="1600550" y="2279859"/>
                    <a:pt x="1601770" y="2315216"/>
                    <a:pt x="1589578" y="2321312"/>
                  </a:cubicBezTo>
                  <a:cubicBezTo>
                    <a:pt x="1577386" y="2327408"/>
                    <a:pt x="1573728" y="2273763"/>
                    <a:pt x="1545686" y="2313997"/>
                  </a:cubicBezTo>
                  <a:cubicBezTo>
                    <a:pt x="1517644" y="2354231"/>
                    <a:pt x="1473754" y="2518823"/>
                    <a:pt x="1421328" y="2562714"/>
                  </a:cubicBezTo>
                  <a:cubicBezTo>
                    <a:pt x="1368902" y="2606605"/>
                    <a:pt x="1277463" y="2585879"/>
                    <a:pt x="1231133" y="2577344"/>
                  </a:cubicBezTo>
                  <a:cubicBezTo>
                    <a:pt x="1184803" y="2568809"/>
                    <a:pt x="1213398" y="2560497"/>
                    <a:pt x="1143350" y="2511507"/>
                  </a:cubicBezTo>
                  <a:cubicBezTo>
                    <a:pt x="1073302" y="2462517"/>
                    <a:pt x="1144569" y="2446890"/>
                    <a:pt x="1143350" y="2416410"/>
                  </a:cubicBezTo>
                  <a:cubicBezTo>
                    <a:pt x="1142131" y="2385930"/>
                    <a:pt x="1151884" y="2338381"/>
                    <a:pt x="1136035" y="2328627"/>
                  </a:cubicBezTo>
                  <a:cubicBezTo>
                    <a:pt x="1120186" y="2318873"/>
                    <a:pt x="1067760" y="2335942"/>
                    <a:pt x="1048253" y="2357888"/>
                  </a:cubicBezTo>
                  <a:cubicBezTo>
                    <a:pt x="1028746" y="2379834"/>
                    <a:pt x="1033623" y="2424944"/>
                    <a:pt x="1018992" y="2460301"/>
                  </a:cubicBezTo>
                  <a:cubicBezTo>
                    <a:pt x="1004361" y="2495658"/>
                    <a:pt x="988512" y="2548083"/>
                    <a:pt x="960470" y="2570029"/>
                  </a:cubicBezTo>
                  <a:cubicBezTo>
                    <a:pt x="932428" y="2591975"/>
                    <a:pt x="876345" y="2581002"/>
                    <a:pt x="850742" y="2591975"/>
                  </a:cubicBezTo>
                  <a:cubicBezTo>
                    <a:pt x="825139" y="2602948"/>
                    <a:pt x="826358" y="2640743"/>
                    <a:pt x="806851" y="2635866"/>
                  </a:cubicBezTo>
                  <a:cubicBezTo>
                    <a:pt x="787344" y="2630989"/>
                    <a:pt x="742233" y="2600509"/>
                    <a:pt x="733699" y="2562714"/>
                  </a:cubicBezTo>
                  <a:cubicBezTo>
                    <a:pt x="725165" y="2524919"/>
                    <a:pt x="717628" y="2442014"/>
                    <a:pt x="755645" y="2409095"/>
                  </a:cubicBezTo>
                  <a:cubicBezTo>
                    <a:pt x="793662" y="2376176"/>
                    <a:pt x="828797" y="2381053"/>
                    <a:pt x="828797" y="2365203"/>
                  </a:cubicBezTo>
                  <a:cubicBezTo>
                    <a:pt x="828797" y="2349353"/>
                    <a:pt x="784906" y="2312778"/>
                    <a:pt x="755645" y="2313997"/>
                  </a:cubicBezTo>
                  <a:cubicBezTo>
                    <a:pt x="726384" y="2315216"/>
                    <a:pt x="677616" y="2365204"/>
                    <a:pt x="653232" y="2372519"/>
                  </a:cubicBezTo>
                  <a:cubicBezTo>
                    <a:pt x="628848" y="2379834"/>
                    <a:pt x="628848" y="2360326"/>
                    <a:pt x="609341" y="2357888"/>
                  </a:cubicBezTo>
                  <a:cubicBezTo>
                    <a:pt x="589834" y="2355450"/>
                    <a:pt x="548381" y="2348134"/>
                    <a:pt x="536189" y="2357888"/>
                  </a:cubicBezTo>
                  <a:cubicBezTo>
                    <a:pt x="523997" y="2367642"/>
                    <a:pt x="553258" y="2407876"/>
                    <a:pt x="536189" y="2416410"/>
                  </a:cubicBezTo>
                  <a:cubicBezTo>
                    <a:pt x="519120" y="2424944"/>
                    <a:pt x="460598" y="2422506"/>
                    <a:pt x="433776" y="2409095"/>
                  </a:cubicBezTo>
                  <a:cubicBezTo>
                    <a:pt x="406954" y="2395684"/>
                    <a:pt x="395980" y="2357889"/>
                    <a:pt x="375254" y="2335943"/>
                  </a:cubicBezTo>
                  <a:cubicBezTo>
                    <a:pt x="354528" y="2313997"/>
                    <a:pt x="309418" y="2277421"/>
                    <a:pt x="309418" y="2277421"/>
                  </a:cubicBezTo>
                  <a:cubicBezTo>
                    <a:pt x="286253" y="2256695"/>
                    <a:pt x="235047" y="2231091"/>
                    <a:pt x="236266" y="2211584"/>
                  </a:cubicBezTo>
                  <a:cubicBezTo>
                    <a:pt x="237485" y="2192077"/>
                    <a:pt x="304541" y="2182323"/>
                    <a:pt x="316733" y="2160378"/>
                  </a:cubicBezTo>
                  <a:cubicBezTo>
                    <a:pt x="328925" y="2138433"/>
                    <a:pt x="330145" y="2089665"/>
                    <a:pt x="309418" y="2079911"/>
                  </a:cubicBezTo>
                  <a:cubicBezTo>
                    <a:pt x="288692" y="2070157"/>
                    <a:pt x="226512" y="2095760"/>
                    <a:pt x="192374" y="2101856"/>
                  </a:cubicBezTo>
                  <a:cubicBezTo>
                    <a:pt x="158236" y="2107952"/>
                    <a:pt x="120442" y="2123802"/>
                    <a:pt x="104592" y="2116487"/>
                  </a:cubicBezTo>
                  <a:cubicBezTo>
                    <a:pt x="88742" y="2109172"/>
                    <a:pt x="108250" y="2082349"/>
                    <a:pt x="97277" y="2057965"/>
                  </a:cubicBezTo>
                  <a:cubicBezTo>
                    <a:pt x="86304" y="2033581"/>
                    <a:pt x="44851" y="2003101"/>
                    <a:pt x="38755" y="1970183"/>
                  </a:cubicBezTo>
                  <a:cubicBezTo>
                    <a:pt x="32659" y="1937265"/>
                    <a:pt x="66797" y="1884839"/>
                    <a:pt x="60701" y="1860455"/>
                  </a:cubicBezTo>
                  <a:cubicBezTo>
                    <a:pt x="54605" y="1836071"/>
                    <a:pt x="5837" y="1843386"/>
                    <a:pt x="2179" y="1823879"/>
                  </a:cubicBezTo>
                  <a:cubicBezTo>
                    <a:pt x="-1479" y="1804372"/>
                    <a:pt x="-3917" y="1762919"/>
                    <a:pt x="24125" y="1758042"/>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8" name="任意多边形 7"/>
            <p:cNvSpPr/>
            <p:nvPr/>
          </p:nvSpPr>
          <p:spPr>
            <a:xfrm>
              <a:off x="3658023" y="4059635"/>
              <a:ext cx="1410380" cy="1348170"/>
            </a:xfrm>
            <a:custGeom>
              <a:avLst/>
              <a:gdLst>
                <a:gd name="connsiteX0" fmla="*/ 204585 w 1410815"/>
                <a:gd name="connsiteY0" fmla="*/ 827906 h 1348427"/>
                <a:gd name="connsiteX1" fmla="*/ 214313 w 1410815"/>
                <a:gd name="connsiteY1" fmla="*/ 939774 h 1348427"/>
                <a:gd name="connsiteX2" fmla="*/ 262951 w 1410815"/>
                <a:gd name="connsiteY2" fmla="*/ 915455 h 1348427"/>
                <a:gd name="connsiteX3" fmla="*/ 248359 w 1410815"/>
                <a:gd name="connsiteY3" fmla="*/ 866817 h 1348427"/>
                <a:gd name="connsiteX4" fmla="*/ 287270 w 1410815"/>
                <a:gd name="connsiteY4" fmla="*/ 866817 h 1348427"/>
                <a:gd name="connsiteX5" fmla="*/ 321317 w 1410815"/>
                <a:gd name="connsiteY5" fmla="*/ 939774 h 1348427"/>
                <a:gd name="connsiteX6" fmla="*/ 413730 w 1410815"/>
                <a:gd name="connsiteY6" fmla="*/ 1027323 h 1348427"/>
                <a:gd name="connsiteX7" fmla="*/ 447776 w 1410815"/>
                <a:gd name="connsiteY7" fmla="*/ 1032187 h 1348427"/>
                <a:gd name="connsiteX8" fmla="*/ 496415 w 1410815"/>
                <a:gd name="connsiteY8" fmla="*/ 1148919 h 1348427"/>
                <a:gd name="connsiteX9" fmla="*/ 501278 w 1410815"/>
                <a:gd name="connsiteY9" fmla="*/ 1226740 h 1348427"/>
                <a:gd name="connsiteX10" fmla="*/ 554781 w 1410815"/>
                <a:gd name="connsiteY10" fmla="*/ 1309425 h 1348427"/>
                <a:gd name="connsiteX11" fmla="*/ 637466 w 1410815"/>
                <a:gd name="connsiteY11" fmla="*/ 1348336 h 1348427"/>
                <a:gd name="connsiteX12" fmla="*/ 754198 w 1410815"/>
                <a:gd name="connsiteY12" fmla="*/ 1299697 h 1348427"/>
                <a:gd name="connsiteX13" fmla="*/ 754198 w 1410815"/>
                <a:gd name="connsiteY13" fmla="*/ 1207285 h 1348427"/>
                <a:gd name="connsiteX14" fmla="*/ 720151 w 1410815"/>
                <a:gd name="connsiteY14" fmla="*/ 1178102 h 1348427"/>
                <a:gd name="connsiteX15" fmla="*/ 754198 w 1410815"/>
                <a:gd name="connsiteY15" fmla="*/ 1134327 h 1348427"/>
                <a:gd name="connsiteX16" fmla="*/ 817427 w 1410815"/>
                <a:gd name="connsiteY16" fmla="*/ 1075961 h 1348427"/>
                <a:gd name="connsiteX17" fmla="*/ 797972 w 1410815"/>
                <a:gd name="connsiteY17" fmla="*/ 993276 h 1348427"/>
                <a:gd name="connsiteX18" fmla="*/ 802836 w 1410815"/>
                <a:gd name="connsiteY18" fmla="*/ 959229 h 1348427"/>
                <a:gd name="connsiteX19" fmla="*/ 861202 w 1410815"/>
                <a:gd name="connsiteY19" fmla="*/ 900863 h 1348427"/>
                <a:gd name="connsiteX20" fmla="*/ 943887 w 1410815"/>
                <a:gd name="connsiteY20" fmla="*/ 973821 h 1348427"/>
                <a:gd name="connsiteX21" fmla="*/ 1011981 w 1410815"/>
                <a:gd name="connsiteY21" fmla="*/ 1032187 h 1348427"/>
                <a:gd name="connsiteX22" fmla="*/ 1070347 w 1410815"/>
                <a:gd name="connsiteY22" fmla="*/ 998140 h 1348427"/>
                <a:gd name="connsiteX23" fmla="*/ 1114121 w 1410815"/>
                <a:gd name="connsiteY23" fmla="*/ 1075961 h 1348427"/>
                <a:gd name="connsiteX24" fmla="*/ 1211398 w 1410815"/>
                <a:gd name="connsiteY24" fmla="*/ 1051642 h 1348427"/>
                <a:gd name="connsiteX25" fmla="*/ 1201670 w 1410815"/>
                <a:gd name="connsiteY25" fmla="*/ 983548 h 1348427"/>
                <a:gd name="connsiteX26" fmla="*/ 1118985 w 1410815"/>
                <a:gd name="connsiteY26" fmla="*/ 949502 h 1348427"/>
                <a:gd name="connsiteX27" fmla="*/ 1114121 w 1410815"/>
                <a:gd name="connsiteY27" fmla="*/ 910591 h 1348427"/>
                <a:gd name="connsiteX28" fmla="*/ 1187078 w 1410815"/>
                <a:gd name="connsiteY28" fmla="*/ 920319 h 1348427"/>
                <a:gd name="connsiteX29" fmla="*/ 1182215 w 1410815"/>
                <a:gd name="connsiteY29" fmla="*/ 886272 h 1348427"/>
                <a:gd name="connsiteX30" fmla="*/ 1201670 w 1410815"/>
                <a:gd name="connsiteY30" fmla="*/ 837634 h 1348427"/>
                <a:gd name="connsiteX31" fmla="*/ 1148168 w 1410815"/>
                <a:gd name="connsiteY31" fmla="*/ 774404 h 1348427"/>
                <a:gd name="connsiteX32" fmla="*/ 1133576 w 1410815"/>
                <a:gd name="connsiteY32" fmla="*/ 725766 h 1348427"/>
                <a:gd name="connsiteX33" fmla="*/ 1128713 w 1410815"/>
                <a:gd name="connsiteY33" fmla="*/ 623625 h 1348427"/>
                <a:gd name="connsiteX34" fmla="*/ 1182215 w 1410815"/>
                <a:gd name="connsiteY34" fmla="*/ 560395 h 1348427"/>
                <a:gd name="connsiteX35" fmla="*/ 1255172 w 1410815"/>
                <a:gd name="connsiteY35" fmla="*/ 604170 h 1348427"/>
                <a:gd name="connsiteX36" fmla="*/ 1269764 w 1410815"/>
                <a:gd name="connsiteY36" fmla="*/ 633353 h 1348427"/>
                <a:gd name="connsiteX37" fmla="*/ 1342721 w 1410815"/>
                <a:gd name="connsiteY37" fmla="*/ 570123 h 1348427"/>
                <a:gd name="connsiteX38" fmla="*/ 1396223 w 1410815"/>
                <a:gd name="connsiteY38" fmla="*/ 472846 h 1348427"/>
                <a:gd name="connsiteX39" fmla="*/ 1410815 w 1410815"/>
                <a:gd name="connsiteY39" fmla="*/ 336659 h 1348427"/>
                <a:gd name="connsiteX40" fmla="*/ 1386495 w 1410815"/>
                <a:gd name="connsiteY40" fmla="*/ 307476 h 1348427"/>
                <a:gd name="connsiteX41" fmla="*/ 1332993 w 1410815"/>
                <a:gd name="connsiteY41" fmla="*/ 283157 h 1348427"/>
                <a:gd name="connsiteX42" fmla="*/ 1279491 w 1410815"/>
                <a:gd name="connsiteY42" fmla="*/ 258838 h 1348427"/>
                <a:gd name="connsiteX43" fmla="*/ 1206534 w 1410815"/>
                <a:gd name="connsiteY43" fmla="*/ 253974 h 1348427"/>
                <a:gd name="connsiteX44" fmla="*/ 1143304 w 1410815"/>
                <a:gd name="connsiteY44" fmla="*/ 224791 h 1348427"/>
                <a:gd name="connsiteX45" fmla="*/ 1065483 w 1410815"/>
                <a:gd name="connsiteY45" fmla="*/ 253974 h 1348427"/>
                <a:gd name="connsiteX46" fmla="*/ 973070 w 1410815"/>
                <a:gd name="connsiteY46" fmla="*/ 229655 h 1348427"/>
                <a:gd name="connsiteX47" fmla="*/ 934159 w 1410815"/>
                <a:gd name="connsiteY47" fmla="*/ 156697 h 1348427"/>
                <a:gd name="connsiteX48" fmla="*/ 880657 w 1410815"/>
                <a:gd name="connsiteY48" fmla="*/ 93468 h 1348427"/>
                <a:gd name="connsiteX49" fmla="*/ 793108 w 1410815"/>
                <a:gd name="connsiteY49" fmla="*/ 35102 h 1348427"/>
                <a:gd name="connsiteX50" fmla="*/ 768789 w 1410815"/>
                <a:gd name="connsiteY50" fmla="*/ 1055 h 1348427"/>
                <a:gd name="connsiteX51" fmla="*/ 671513 w 1410815"/>
                <a:gd name="connsiteY51" fmla="*/ 15646 h 1348427"/>
                <a:gd name="connsiteX52" fmla="*/ 681240 w 1410815"/>
                <a:gd name="connsiteY52" fmla="*/ 83740 h 1348427"/>
                <a:gd name="connsiteX53" fmla="*/ 671513 w 1410815"/>
                <a:gd name="connsiteY53" fmla="*/ 127514 h 1348427"/>
                <a:gd name="connsiteX54" fmla="*/ 583964 w 1410815"/>
                <a:gd name="connsiteY54" fmla="*/ 108059 h 1348427"/>
                <a:gd name="connsiteX55" fmla="*/ 530461 w 1410815"/>
                <a:gd name="connsiteY55" fmla="*/ 88604 h 1348427"/>
                <a:gd name="connsiteX56" fmla="*/ 520734 w 1410815"/>
                <a:gd name="connsiteY56" fmla="*/ 117787 h 1348427"/>
                <a:gd name="connsiteX57" fmla="*/ 545053 w 1410815"/>
                <a:gd name="connsiteY57" fmla="*/ 190744 h 1348427"/>
                <a:gd name="connsiteX58" fmla="*/ 496415 w 1410815"/>
                <a:gd name="connsiteY58" fmla="*/ 239383 h 1348427"/>
                <a:gd name="connsiteX59" fmla="*/ 418593 w 1410815"/>
                <a:gd name="connsiteY59" fmla="*/ 253974 h 1348427"/>
                <a:gd name="connsiteX60" fmla="*/ 369955 w 1410815"/>
                <a:gd name="connsiteY60" fmla="*/ 205336 h 1348427"/>
                <a:gd name="connsiteX61" fmla="*/ 321317 w 1410815"/>
                <a:gd name="connsiteY61" fmla="*/ 234519 h 1348427"/>
                <a:gd name="connsiteX62" fmla="*/ 287270 w 1410815"/>
                <a:gd name="connsiteY62" fmla="*/ 210200 h 1348427"/>
                <a:gd name="connsiteX63" fmla="*/ 228904 w 1410815"/>
                <a:gd name="connsiteY63" fmla="*/ 176153 h 1348427"/>
                <a:gd name="connsiteX64" fmla="*/ 185130 w 1410815"/>
                <a:gd name="connsiteY64" fmla="*/ 74012 h 1348427"/>
                <a:gd name="connsiteX65" fmla="*/ 151083 w 1410815"/>
                <a:gd name="connsiteY65" fmla="*/ 20510 h 1348427"/>
                <a:gd name="connsiteX66" fmla="*/ 48942 w 1410815"/>
                <a:gd name="connsiteY66" fmla="*/ 25374 h 1348427"/>
                <a:gd name="connsiteX67" fmla="*/ 304 w 1410815"/>
                <a:gd name="connsiteY67" fmla="*/ 49693 h 1348427"/>
                <a:gd name="connsiteX68" fmla="*/ 29487 w 1410815"/>
                <a:gd name="connsiteY68" fmla="*/ 112923 h 1348427"/>
                <a:gd name="connsiteX69" fmla="*/ 53806 w 1410815"/>
                <a:gd name="connsiteY69" fmla="*/ 137242 h 1348427"/>
                <a:gd name="connsiteX70" fmla="*/ 5168 w 1410815"/>
                <a:gd name="connsiteY70" fmla="*/ 190744 h 1348427"/>
                <a:gd name="connsiteX71" fmla="*/ 29487 w 1410815"/>
                <a:gd name="connsiteY71" fmla="*/ 258838 h 1348427"/>
                <a:gd name="connsiteX72" fmla="*/ 53806 w 1410815"/>
                <a:gd name="connsiteY72" fmla="*/ 317204 h 1348427"/>
                <a:gd name="connsiteX73" fmla="*/ 117036 w 1410815"/>
                <a:gd name="connsiteY73" fmla="*/ 370706 h 1348427"/>
                <a:gd name="connsiteX74" fmla="*/ 126764 w 1410815"/>
                <a:gd name="connsiteY74" fmla="*/ 419344 h 1348427"/>
                <a:gd name="connsiteX75" fmla="*/ 175402 w 1410815"/>
                <a:gd name="connsiteY75" fmla="*/ 487438 h 1348427"/>
                <a:gd name="connsiteX76" fmla="*/ 209449 w 1410815"/>
                <a:gd name="connsiteY76" fmla="*/ 570123 h 1348427"/>
                <a:gd name="connsiteX77" fmla="*/ 199721 w 1410815"/>
                <a:gd name="connsiteY77" fmla="*/ 643080 h 1348427"/>
                <a:gd name="connsiteX78" fmla="*/ 194857 w 1410815"/>
                <a:gd name="connsiteY78" fmla="*/ 720902 h 1348427"/>
                <a:gd name="connsiteX79" fmla="*/ 204585 w 1410815"/>
                <a:gd name="connsiteY79" fmla="*/ 827906 h 1348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410815" h="1348427">
                  <a:moveTo>
                    <a:pt x="204585" y="827906"/>
                  </a:moveTo>
                  <a:cubicBezTo>
                    <a:pt x="207828" y="864385"/>
                    <a:pt x="204585" y="925183"/>
                    <a:pt x="214313" y="939774"/>
                  </a:cubicBezTo>
                  <a:cubicBezTo>
                    <a:pt x="224041" y="954365"/>
                    <a:pt x="257277" y="927615"/>
                    <a:pt x="262951" y="915455"/>
                  </a:cubicBezTo>
                  <a:cubicBezTo>
                    <a:pt x="268625" y="903296"/>
                    <a:pt x="244306" y="874923"/>
                    <a:pt x="248359" y="866817"/>
                  </a:cubicBezTo>
                  <a:cubicBezTo>
                    <a:pt x="252412" y="858711"/>
                    <a:pt x="275110" y="854658"/>
                    <a:pt x="287270" y="866817"/>
                  </a:cubicBezTo>
                  <a:cubicBezTo>
                    <a:pt x="299430" y="878976"/>
                    <a:pt x="300240" y="913023"/>
                    <a:pt x="321317" y="939774"/>
                  </a:cubicBezTo>
                  <a:cubicBezTo>
                    <a:pt x="342394" y="966525"/>
                    <a:pt x="392654" y="1011921"/>
                    <a:pt x="413730" y="1027323"/>
                  </a:cubicBezTo>
                  <a:cubicBezTo>
                    <a:pt x="434807" y="1042725"/>
                    <a:pt x="433995" y="1011921"/>
                    <a:pt x="447776" y="1032187"/>
                  </a:cubicBezTo>
                  <a:cubicBezTo>
                    <a:pt x="461557" y="1052453"/>
                    <a:pt x="487498" y="1116494"/>
                    <a:pt x="496415" y="1148919"/>
                  </a:cubicBezTo>
                  <a:cubicBezTo>
                    <a:pt x="505332" y="1181345"/>
                    <a:pt x="491550" y="1199989"/>
                    <a:pt x="501278" y="1226740"/>
                  </a:cubicBezTo>
                  <a:cubicBezTo>
                    <a:pt x="511006" y="1253491"/>
                    <a:pt x="532083" y="1289159"/>
                    <a:pt x="554781" y="1309425"/>
                  </a:cubicBezTo>
                  <a:cubicBezTo>
                    <a:pt x="577479" y="1329691"/>
                    <a:pt x="604230" y="1349957"/>
                    <a:pt x="637466" y="1348336"/>
                  </a:cubicBezTo>
                  <a:cubicBezTo>
                    <a:pt x="670702" y="1346715"/>
                    <a:pt x="734743" y="1323205"/>
                    <a:pt x="754198" y="1299697"/>
                  </a:cubicBezTo>
                  <a:cubicBezTo>
                    <a:pt x="773653" y="1276189"/>
                    <a:pt x="759873" y="1227551"/>
                    <a:pt x="754198" y="1207285"/>
                  </a:cubicBezTo>
                  <a:cubicBezTo>
                    <a:pt x="748523" y="1187019"/>
                    <a:pt x="720151" y="1190262"/>
                    <a:pt x="720151" y="1178102"/>
                  </a:cubicBezTo>
                  <a:cubicBezTo>
                    <a:pt x="720151" y="1165942"/>
                    <a:pt x="737985" y="1151350"/>
                    <a:pt x="754198" y="1134327"/>
                  </a:cubicBezTo>
                  <a:cubicBezTo>
                    <a:pt x="770411" y="1117304"/>
                    <a:pt x="810131" y="1099470"/>
                    <a:pt x="817427" y="1075961"/>
                  </a:cubicBezTo>
                  <a:cubicBezTo>
                    <a:pt x="824723" y="1052453"/>
                    <a:pt x="800404" y="1012731"/>
                    <a:pt x="797972" y="993276"/>
                  </a:cubicBezTo>
                  <a:cubicBezTo>
                    <a:pt x="795540" y="973821"/>
                    <a:pt x="792298" y="974631"/>
                    <a:pt x="802836" y="959229"/>
                  </a:cubicBezTo>
                  <a:cubicBezTo>
                    <a:pt x="813374" y="943827"/>
                    <a:pt x="837694" y="898431"/>
                    <a:pt x="861202" y="900863"/>
                  </a:cubicBezTo>
                  <a:cubicBezTo>
                    <a:pt x="884711" y="903295"/>
                    <a:pt x="918757" y="951934"/>
                    <a:pt x="943887" y="973821"/>
                  </a:cubicBezTo>
                  <a:cubicBezTo>
                    <a:pt x="969017" y="995708"/>
                    <a:pt x="990904" y="1028134"/>
                    <a:pt x="1011981" y="1032187"/>
                  </a:cubicBezTo>
                  <a:cubicBezTo>
                    <a:pt x="1033058" y="1036240"/>
                    <a:pt x="1053324" y="990844"/>
                    <a:pt x="1070347" y="998140"/>
                  </a:cubicBezTo>
                  <a:cubicBezTo>
                    <a:pt x="1087370" y="1005436"/>
                    <a:pt x="1090613" y="1067044"/>
                    <a:pt x="1114121" y="1075961"/>
                  </a:cubicBezTo>
                  <a:cubicBezTo>
                    <a:pt x="1137629" y="1084878"/>
                    <a:pt x="1196807" y="1067044"/>
                    <a:pt x="1211398" y="1051642"/>
                  </a:cubicBezTo>
                  <a:cubicBezTo>
                    <a:pt x="1225989" y="1036240"/>
                    <a:pt x="1217072" y="1000571"/>
                    <a:pt x="1201670" y="983548"/>
                  </a:cubicBezTo>
                  <a:cubicBezTo>
                    <a:pt x="1186268" y="966525"/>
                    <a:pt x="1133577" y="961662"/>
                    <a:pt x="1118985" y="949502"/>
                  </a:cubicBezTo>
                  <a:cubicBezTo>
                    <a:pt x="1104394" y="937343"/>
                    <a:pt x="1102772" y="915455"/>
                    <a:pt x="1114121" y="910591"/>
                  </a:cubicBezTo>
                  <a:cubicBezTo>
                    <a:pt x="1125470" y="905727"/>
                    <a:pt x="1175729" y="924372"/>
                    <a:pt x="1187078" y="920319"/>
                  </a:cubicBezTo>
                  <a:cubicBezTo>
                    <a:pt x="1198427" y="916266"/>
                    <a:pt x="1179783" y="900053"/>
                    <a:pt x="1182215" y="886272"/>
                  </a:cubicBezTo>
                  <a:cubicBezTo>
                    <a:pt x="1184647" y="872491"/>
                    <a:pt x="1207345" y="856279"/>
                    <a:pt x="1201670" y="837634"/>
                  </a:cubicBezTo>
                  <a:cubicBezTo>
                    <a:pt x="1195996" y="818989"/>
                    <a:pt x="1159517" y="793049"/>
                    <a:pt x="1148168" y="774404"/>
                  </a:cubicBezTo>
                  <a:cubicBezTo>
                    <a:pt x="1136819" y="755759"/>
                    <a:pt x="1136818" y="750896"/>
                    <a:pt x="1133576" y="725766"/>
                  </a:cubicBezTo>
                  <a:cubicBezTo>
                    <a:pt x="1130334" y="700636"/>
                    <a:pt x="1120607" y="651187"/>
                    <a:pt x="1128713" y="623625"/>
                  </a:cubicBezTo>
                  <a:cubicBezTo>
                    <a:pt x="1136819" y="596063"/>
                    <a:pt x="1161139" y="563637"/>
                    <a:pt x="1182215" y="560395"/>
                  </a:cubicBezTo>
                  <a:cubicBezTo>
                    <a:pt x="1203291" y="557153"/>
                    <a:pt x="1240581" y="592010"/>
                    <a:pt x="1255172" y="604170"/>
                  </a:cubicBezTo>
                  <a:cubicBezTo>
                    <a:pt x="1269763" y="616330"/>
                    <a:pt x="1255173" y="639027"/>
                    <a:pt x="1269764" y="633353"/>
                  </a:cubicBezTo>
                  <a:cubicBezTo>
                    <a:pt x="1284355" y="627679"/>
                    <a:pt x="1321645" y="596874"/>
                    <a:pt x="1342721" y="570123"/>
                  </a:cubicBezTo>
                  <a:cubicBezTo>
                    <a:pt x="1363797" y="543372"/>
                    <a:pt x="1384874" y="511757"/>
                    <a:pt x="1396223" y="472846"/>
                  </a:cubicBezTo>
                  <a:cubicBezTo>
                    <a:pt x="1407572" y="433935"/>
                    <a:pt x="1412436" y="364221"/>
                    <a:pt x="1410815" y="336659"/>
                  </a:cubicBezTo>
                  <a:cubicBezTo>
                    <a:pt x="1409194" y="309097"/>
                    <a:pt x="1399465" y="316393"/>
                    <a:pt x="1386495" y="307476"/>
                  </a:cubicBezTo>
                  <a:cubicBezTo>
                    <a:pt x="1373525" y="298559"/>
                    <a:pt x="1332993" y="283157"/>
                    <a:pt x="1332993" y="283157"/>
                  </a:cubicBezTo>
                  <a:cubicBezTo>
                    <a:pt x="1315159" y="275051"/>
                    <a:pt x="1300567" y="263702"/>
                    <a:pt x="1279491" y="258838"/>
                  </a:cubicBezTo>
                  <a:cubicBezTo>
                    <a:pt x="1258415" y="253974"/>
                    <a:pt x="1229232" y="259648"/>
                    <a:pt x="1206534" y="253974"/>
                  </a:cubicBezTo>
                  <a:cubicBezTo>
                    <a:pt x="1183836" y="248300"/>
                    <a:pt x="1166812" y="224791"/>
                    <a:pt x="1143304" y="224791"/>
                  </a:cubicBezTo>
                  <a:cubicBezTo>
                    <a:pt x="1119796" y="224791"/>
                    <a:pt x="1093855" y="253163"/>
                    <a:pt x="1065483" y="253974"/>
                  </a:cubicBezTo>
                  <a:cubicBezTo>
                    <a:pt x="1037111" y="254785"/>
                    <a:pt x="994957" y="245868"/>
                    <a:pt x="973070" y="229655"/>
                  </a:cubicBezTo>
                  <a:cubicBezTo>
                    <a:pt x="951183" y="213442"/>
                    <a:pt x="949561" y="179395"/>
                    <a:pt x="934159" y="156697"/>
                  </a:cubicBezTo>
                  <a:cubicBezTo>
                    <a:pt x="918757" y="133999"/>
                    <a:pt x="904165" y="113734"/>
                    <a:pt x="880657" y="93468"/>
                  </a:cubicBezTo>
                  <a:cubicBezTo>
                    <a:pt x="857149" y="73202"/>
                    <a:pt x="811753" y="50504"/>
                    <a:pt x="793108" y="35102"/>
                  </a:cubicBezTo>
                  <a:cubicBezTo>
                    <a:pt x="774463" y="19700"/>
                    <a:pt x="789055" y="4298"/>
                    <a:pt x="768789" y="1055"/>
                  </a:cubicBezTo>
                  <a:cubicBezTo>
                    <a:pt x="748523" y="-2188"/>
                    <a:pt x="686104" y="1865"/>
                    <a:pt x="671513" y="15646"/>
                  </a:cubicBezTo>
                  <a:cubicBezTo>
                    <a:pt x="656922" y="29427"/>
                    <a:pt x="681240" y="65095"/>
                    <a:pt x="681240" y="83740"/>
                  </a:cubicBezTo>
                  <a:cubicBezTo>
                    <a:pt x="681240" y="102385"/>
                    <a:pt x="687726" y="123461"/>
                    <a:pt x="671513" y="127514"/>
                  </a:cubicBezTo>
                  <a:cubicBezTo>
                    <a:pt x="655300" y="131567"/>
                    <a:pt x="607473" y="114544"/>
                    <a:pt x="583964" y="108059"/>
                  </a:cubicBezTo>
                  <a:cubicBezTo>
                    <a:pt x="560455" y="101574"/>
                    <a:pt x="540999" y="86983"/>
                    <a:pt x="530461" y="88604"/>
                  </a:cubicBezTo>
                  <a:cubicBezTo>
                    <a:pt x="519923" y="90225"/>
                    <a:pt x="518302" y="100764"/>
                    <a:pt x="520734" y="117787"/>
                  </a:cubicBezTo>
                  <a:cubicBezTo>
                    <a:pt x="523166" y="134810"/>
                    <a:pt x="549106" y="170478"/>
                    <a:pt x="545053" y="190744"/>
                  </a:cubicBezTo>
                  <a:cubicBezTo>
                    <a:pt x="541000" y="211010"/>
                    <a:pt x="517492" y="228845"/>
                    <a:pt x="496415" y="239383"/>
                  </a:cubicBezTo>
                  <a:cubicBezTo>
                    <a:pt x="475338" y="249921"/>
                    <a:pt x="439670" y="259648"/>
                    <a:pt x="418593" y="253974"/>
                  </a:cubicBezTo>
                  <a:cubicBezTo>
                    <a:pt x="397516" y="248300"/>
                    <a:pt x="386168" y="208578"/>
                    <a:pt x="369955" y="205336"/>
                  </a:cubicBezTo>
                  <a:cubicBezTo>
                    <a:pt x="353742" y="202094"/>
                    <a:pt x="335098" y="233708"/>
                    <a:pt x="321317" y="234519"/>
                  </a:cubicBezTo>
                  <a:cubicBezTo>
                    <a:pt x="307536" y="235330"/>
                    <a:pt x="302672" y="219928"/>
                    <a:pt x="287270" y="210200"/>
                  </a:cubicBezTo>
                  <a:cubicBezTo>
                    <a:pt x="271868" y="200472"/>
                    <a:pt x="245927" y="198851"/>
                    <a:pt x="228904" y="176153"/>
                  </a:cubicBezTo>
                  <a:cubicBezTo>
                    <a:pt x="211881" y="153455"/>
                    <a:pt x="198100" y="99952"/>
                    <a:pt x="185130" y="74012"/>
                  </a:cubicBezTo>
                  <a:cubicBezTo>
                    <a:pt x="172160" y="48072"/>
                    <a:pt x="173781" y="28616"/>
                    <a:pt x="151083" y="20510"/>
                  </a:cubicBezTo>
                  <a:cubicBezTo>
                    <a:pt x="128385" y="12404"/>
                    <a:pt x="74072" y="20510"/>
                    <a:pt x="48942" y="25374"/>
                  </a:cubicBezTo>
                  <a:cubicBezTo>
                    <a:pt x="23812" y="30238"/>
                    <a:pt x="3546" y="35102"/>
                    <a:pt x="304" y="49693"/>
                  </a:cubicBezTo>
                  <a:cubicBezTo>
                    <a:pt x="-2938" y="64284"/>
                    <a:pt x="20570" y="98331"/>
                    <a:pt x="29487" y="112923"/>
                  </a:cubicBezTo>
                  <a:cubicBezTo>
                    <a:pt x="38404" y="127514"/>
                    <a:pt x="57859" y="124272"/>
                    <a:pt x="53806" y="137242"/>
                  </a:cubicBezTo>
                  <a:cubicBezTo>
                    <a:pt x="49753" y="150212"/>
                    <a:pt x="9221" y="170478"/>
                    <a:pt x="5168" y="190744"/>
                  </a:cubicBezTo>
                  <a:cubicBezTo>
                    <a:pt x="1115" y="211010"/>
                    <a:pt x="21381" y="237761"/>
                    <a:pt x="29487" y="258838"/>
                  </a:cubicBezTo>
                  <a:cubicBezTo>
                    <a:pt x="37593" y="279915"/>
                    <a:pt x="39214" y="298559"/>
                    <a:pt x="53806" y="317204"/>
                  </a:cubicBezTo>
                  <a:cubicBezTo>
                    <a:pt x="68397" y="335849"/>
                    <a:pt x="104876" y="353683"/>
                    <a:pt x="117036" y="370706"/>
                  </a:cubicBezTo>
                  <a:cubicBezTo>
                    <a:pt x="129196" y="387729"/>
                    <a:pt x="117036" y="399889"/>
                    <a:pt x="126764" y="419344"/>
                  </a:cubicBezTo>
                  <a:cubicBezTo>
                    <a:pt x="136492" y="438799"/>
                    <a:pt x="161621" y="462308"/>
                    <a:pt x="175402" y="487438"/>
                  </a:cubicBezTo>
                  <a:cubicBezTo>
                    <a:pt x="189183" y="512568"/>
                    <a:pt x="205396" y="544183"/>
                    <a:pt x="209449" y="570123"/>
                  </a:cubicBezTo>
                  <a:cubicBezTo>
                    <a:pt x="213502" y="596063"/>
                    <a:pt x="202153" y="617950"/>
                    <a:pt x="199721" y="643080"/>
                  </a:cubicBezTo>
                  <a:cubicBezTo>
                    <a:pt x="197289" y="668210"/>
                    <a:pt x="195668" y="689287"/>
                    <a:pt x="194857" y="720902"/>
                  </a:cubicBezTo>
                  <a:cubicBezTo>
                    <a:pt x="194046" y="752517"/>
                    <a:pt x="201342" y="791427"/>
                    <a:pt x="204585" y="827906"/>
                  </a:cubicBezTo>
                  <a:close/>
                </a:path>
              </a:pathLst>
            </a:custGeom>
            <a:solidFill>
              <a:schemeClr val="bg1">
                <a:lumMod val="75000"/>
              </a:schemeClr>
            </a:solidFill>
            <a:ln>
              <a:solidFill>
                <a:schemeClr val="bg1">
                  <a:lumMod val="65000"/>
                </a:schemeClr>
              </a:solidFill>
            </a:ln>
            <a:sp3d extrusionH="495300" contourW="12700" prstMaterial="flat">
              <a:bevelT w="127000" h="63500" prst="softRound"/>
              <a:contourClr>
                <a:srgbClr val="05B9F9"/>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9" name="任意多边形 8"/>
            <p:cNvSpPr/>
            <p:nvPr/>
          </p:nvSpPr>
          <p:spPr>
            <a:xfrm>
              <a:off x="3597781" y="4883419"/>
              <a:ext cx="1245600" cy="1300339"/>
            </a:xfrm>
            <a:custGeom>
              <a:avLst/>
              <a:gdLst>
                <a:gd name="connsiteX0" fmla="*/ 127510 w 1245886"/>
                <a:gd name="connsiteY0" fmla="*/ 145569 h 1299702"/>
                <a:gd name="connsiteX1" fmla="*/ 156693 w 1245886"/>
                <a:gd name="connsiteY1" fmla="*/ 223390 h 1299702"/>
                <a:gd name="connsiteX2" fmla="*/ 190739 w 1245886"/>
                <a:gd name="connsiteY2" fmla="*/ 257437 h 1299702"/>
                <a:gd name="connsiteX3" fmla="*/ 176148 w 1245886"/>
                <a:gd name="connsiteY3" fmla="*/ 354714 h 1299702"/>
                <a:gd name="connsiteX4" fmla="*/ 171284 w 1245886"/>
                <a:gd name="connsiteY4" fmla="*/ 447126 h 1299702"/>
                <a:gd name="connsiteX5" fmla="*/ 161556 w 1245886"/>
                <a:gd name="connsiteY5" fmla="*/ 534675 h 1299702"/>
                <a:gd name="connsiteX6" fmla="*/ 64280 w 1245886"/>
                <a:gd name="connsiteY6" fmla="*/ 573586 h 1299702"/>
                <a:gd name="connsiteX7" fmla="*/ 5914 w 1245886"/>
                <a:gd name="connsiteY7" fmla="*/ 685454 h 1299702"/>
                <a:gd name="connsiteX8" fmla="*/ 10778 w 1245886"/>
                <a:gd name="connsiteY8" fmla="*/ 816778 h 1299702"/>
                <a:gd name="connsiteX9" fmla="*/ 83735 w 1245886"/>
                <a:gd name="connsiteY9" fmla="*/ 782731 h 1299702"/>
                <a:gd name="connsiteX10" fmla="*/ 146965 w 1245886"/>
                <a:gd name="connsiteY10" fmla="*/ 811914 h 1299702"/>
                <a:gd name="connsiteX11" fmla="*/ 185876 w 1245886"/>
                <a:gd name="connsiteY11" fmla="*/ 918918 h 1299702"/>
                <a:gd name="connsiteX12" fmla="*/ 224786 w 1245886"/>
                <a:gd name="connsiteY12" fmla="*/ 948101 h 1299702"/>
                <a:gd name="connsiteX13" fmla="*/ 229650 w 1245886"/>
                <a:gd name="connsiteY13" fmla="*/ 1050241 h 1299702"/>
                <a:gd name="connsiteX14" fmla="*/ 258833 w 1245886"/>
                <a:gd name="connsiteY14" fmla="*/ 1113471 h 1299702"/>
                <a:gd name="connsiteX15" fmla="*/ 307471 w 1245886"/>
                <a:gd name="connsiteY15" fmla="*/ 1123199 h 1299702"/>
                <a:gd name="connsiteX16" fmla="*/ 375565 w 1245886"/>
                <a:gd name="connsiteY16" fmla="*/ 1205884 h 1299702"/>
                <a:gd name="connsiteX17" fmla="*/ 453386 w 1245886"/>
                <a:gd name="connsiteY17" fmla="*/ 1191292 h 1299702"/>
                <a:gd name="connsiteX18" fmla="*/ 502025 w 1245886"/>
                <a:gd name="connsiteY18" fmla="*/ 1186429 h 1299702"/>
                <a:gd name="connsiteX19" fmla="*/ 521480 w 1245886"/>
                <a:gd name="connsiteY19" fmla="*/ 1269114 h 1299702"/>
                <a:gd name="connsiteX20" fmla="*/ 599301 w 1245886"/>
                <a:gd name="connsiteY20" fmla="*/ 1298297 h 1299702"/>
                <a:gd name="connsiteX21" fmla="*/ 599301 w 1245886"/>
                <a:gd name="connsiteY21" fmla="*/ 1230203 h 1299702"/>
                <a:gd name="connsiteX22" fmla="*/ 604165 w 1245886"/>
                <a:gd name="connsiteY22" fmla="*/ 1162109 h 1299702"/>
                <a:gd name="connsiteX23" fmla="*/ 574982 w 1245886"/>
                <a:gd name="connsiteY23" fmla="*/ 1103743 h 1299702"/>
                <a:gd name="connsiteX24" fmla="*/ 609029 w 1245886"/>
                <a:gd name="connsiteY24" fmla="*/ 1059969 h 1299702"/>
                <a:gd name="connsiteX25" fmla="*/ 667395 w 1245886"/>
                <a:gd name="connsiteY25" fmla="*/ 1084288 h 1299702"/>
                <a:gd name="connsiteX26" fmla="*/ 720897 w 1245886"/>
                <a:gd name="connsiteY26" fmla="*/ 1030786 h 1299702"/>
                <a:gd name="connsiteX27" fmla="*/ 813310 w 1245886"/>
                <a:gd name="connsiteY27" fmla="*/ 1074560 h 1299702"/>
                <a:gd name="connsiteX28" fmla="*/ 891131 w 1245886"/>
                <a:gd name="connsiteY28" fmla="*/ 1050241 h 1299702"/>
                <a:gd name="connsiteX29" fmla="*/ 934905 w 1245886"/>
                <a:gd name="connsiteY29" fmla="*/ 1084288 h 1299702"/>
                <a:gd name="connsiteX30" fmla="*/ 983544 w 1245886"/>
                <a:gd name="connsiteY30" fmla="*/ 1030786 h 1299702"/>
                <a:gd name="connsiteX31" fmla="*/ 1056501 w 1245886"/>
                <a:gd name="connsiteY31" fmla="*/ 991875 h 1299702"/>
                <a:gd name="connsiteX32" fmla="*/ 1144050 w 1245886"/>
                <a:gd name="connsiteY32" fmla="*/ 943237 h 1299702"/>
                <a:gd name="connsiteX33" fmla="*/ 1226735 w 1245886"/>
                <a:gd name="connsiteY33" fmla="*/ 909190 h 1299702"/>
                <a:gd name="connsiteX34" fmla="*/ 1241327 w 1245886"/>
                <a:gd name="connsiteY34" fmla="*/ 836233 h 1299702"/>
                <a:gd name="connsiteX35" fmla="*/ 1163505 w 1245886"/>
                <a:gd name="connsiteY35" fmla="*/ 807050 h 1299702"/>
                <a:gd name="connsiteX36" fmla="*/ 1071093 w 1245886"/>
                <a:gd name="connsiteY36" fmla="*/ 777867 h 1299702"/>
                <a:gd name="connsiteX37" fmla="*/ 1027318 w 1245886"/>
                <a:gd name="connsiteY37" fmla="*/ 714637 h 1299702"/>
                <a:gd name="connsiteX38" fmla="*/ 1046773 w 1245886"/>
                <a:gd name="connsiteY38" fmla="*/ 627088 h 1299702"/>
                <a:gd name="connsiteX39" fmla="*/ 988407 w 1245886"/>
                <a:gd name="connsiteY39" fmla="*/ 593041 h 1299702"/>
                <a:gd name="connsiteX40" fmla="*/ 1007863 w 1245886"/>
                <a:gd name="connsiteY40" fmla="*/ 510356 h 1299702"/>
                <a:gd name="connsiteX41" fmla="*/ 1017590 w 1245886"/>
                <a:gd name="connsiteY41" fmla="*/ 427671 h 1299702"/>
                <a:gd name="connsiteX42" fmla="*/ 934905 w 1245886"/>
                <a:gd name="connsiteY42" fmla="*/ 417943 h 1299702"/>
                <a:gd name="connsiteX43" fmla="*/ 895995 w 1245886"/>
                <a:gd name="connsiteY43" fmla="*/ 340122 h 1299702"/>
                <a:gd name="connsiteX44" fmla="*/ 988407 w 1245886"/>
                <a:gd name="connsiteY44" fmla="*/ 276892 h 1299702"/>
                <a:gd name="connsiteX45" fmla="*/ 1090548 w 1245886"/>
                <a:gd name="connsiteY45" fmla="*/ 286620 h 1299702"/>
                <a:gd name="connsiteX46" fmla="*/ 1134322 w 1245886"/>
                <a:gd name="connsiteY46" fmla="*/ 228254 h 1299702"/>
                <a:gd name="connsiteX47" fmla="*/ 1124595 w 1245886"/>
                <a:gd name="connsiteY47" fmla="*/ 174752 h 1299702"/>
                <a:gd name="connsiteX48" fmla="*/ 1071093 w 1245886"/>
                <a:gd name="connsiteY48" fmla="*/ 208799 h 1299702"/>
                <a:gd name="connsiteX49" fmla="*/ 983544 w 1245886"/>
                <a:gd name="connsiteY49" fmla="*/ 116386 h 1299702"/>
                <a:gd name="connsiteX50" fmla="*/ 930042 w 1245886"/>
                <a:gd name="connsiteY50" fmla="*/ 72612 h 1299702"/>
                <a:gd name="connsiteX51" fmla="*/ 852220 w 1245886"/>
                <a:gd name="connsiteY51" fmla="*/ 135841 h 1299702"/>
                <a:gd name="connsiteX52" fmla="*/ 881403 w 1245886"/>
                <a:gd name="connsiteY52" fmla="*/ 247709 h 1299702"/>
                <a:gd name="connsiteX53" fmla="*/ 827901 w 1245886"/>
                <a:gd name="connsiteY53" fmla="*/ 286620 h 1299702"/>
                <a:gd name="connsiteX54" fmla="*/ 779263 w 1245886"/>
                <a:gd name="connsiteY54" fmla="*/ 364441 h 1299702"/>
                <a:gd name="connsiteX55" fmla="*/ 818173 w 1245886"/>
                <a:gd name="connsiteY55" fmla="*/ 398488 h 1299702"/>
                <a:gd name="connsiteX56" fmla="*/ 793854 w 1245886"/>
                <a:gd name="connsiteY56" fmla="*/ 490901 h 1299702"/>
                <a:gd name="connsiteX57" fmla="*/ 686850 w 1245886"/>
                <a:gd name="connsiteY57" fmla="*/ 515220 h 1299702"/>
                <a:gd name="connsiteX58" fmla="*/ 584710 w 1245886"/>
                <a:gd name="connsiteY58" fmla="*/ 437399 h 1299702"/>
                <a:gd name="connsiteX59" fmla="*/ 560390 w 1245886"/>
                <a:gd name="connsiteY59" fmla="*/ 344986 h 1299702"/>
                <a:gd name="connsiteX60" fmla="*/ 526344 w 1245886"/>
                <a:gd name="connsiteY60" fmla="*/ 223390 h 1299702"/>
                <a:gd name="connsiteX61" fmla="*/ 482569 w 1245886"/>
                <a:gd name="connsiteY61" fmla="*/ 194207 h 1299702"/>
                <a:gd name="connsiteX62" fmla="*/ 414476 w 1245886"/>
                <a:gd name="connsiteY62" fmla="*/ 140705 h 1299702"/>
                <a:gd name="connsiteX63" fmla="*/ 370701 w 1245886"/>
                <a:gd name="connsiteY63" fmla="*/ 58020 h 1299702"/>
                <a:gd name="connsiteX64" fmla="*/ 307471 w 1245886"/>
                <a:gd name="connsiteY64" fmla="*/ 43429 h 1299702"/>
                <a:gd name="connsiteX65" fmla="*/ 312335 w 1245886"/>
                <a:gd name="connsiteY65" fmla="*/ 101795 h 1299702"/>
                <a:gd name="connsiteX66" fmla="*/ 268561 w 1245886"/>
                <a:gd name="connsiteY66" fmla="*/ 111522 h 1299702"/>
                <a:gd name="connsiteX67" fmla="*/ 253969 w 1245886"/>
                <a:gd name="connsiteY67" fmla="*/ 14246 h 1299702"/>
                <a:gd name="connsiteX68" fmla="*/ 176148 w 1245886"/>
                <a:gd name="connsiteY68" fmla="*/ 4518 h 1299702"/>
                <a:gd name="connsiteX69" fmla="*/ 171284 w 1245886"/>
                <a:gd name="connsiteY69" fmla="*/ 53156 h 1299702"/>
                <a:gd name="connsiteX70" fmla="*/ 185876 w 1245886"/>
                <a:gd name="connsiteY70" fmla="*/ 116386 h 1299702"/>
                <a:gd name="connsiteX71" fmla="*/ 127510 w 1245886"/>
                <a:gd name="connsiteY71" fmla="*/ 145569 h 1299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45886" h="1299702">
                  <a:moveTo>
                    <a:pt x="127510" y="145569"/>
                  </a:moveTo>
                  <a:cubicBezTo>
                    <a:pt x="122646" y="163403"/>
                    <a:pt x="146155" y="204745"/>
                    <a:pt x="156693" y="223390"/>
                  </a:cubicBezTo>
                  <a:cubicBezTo>
                    <a:pt x="167231" y="242035"/>
                    <a:pt x="187497" y="235550"/>
                    <a:pt x="190739" y="257437"/>
                  </a:cubicBezTo>
                  <a:cubicBezTo>
                    <a:pt x="193981" y="279324"/>
                    <a:pt x="179390" y="323099"/>
                    <a:pt x="176148" y="354714"/>
                  </a:cubicBezTo>
                  <a:cubicBezTo>
                    <a:pt x="172906" y="386329"/>
                    <a:pt x="173716" y="417133"/>
                    <a:pt x="171284" y="447126"/>
                  </a:cubicBezTo>
                  <a:cubicBezTo>
                    <a:pt x="168852" y="477119"/>
                    <a:pt x="179390" y="513598"/>
                    <a:pt x="161556" y="534675"/>
                  </a:cubicBezTo>
                  <a:cubicBezTo>
                    <a:pt x="143722" y="555752"/>
                    <a:pt x="90220" y="548456"/>
                    <a:pt x="64280" y="573586"/>
                  </a:cubicBezTo>
                  <a:cubicBezTo>
                    <a:pt x="38340" y="598716"/>
                    <a:pt x="14831" y="644922"/>
                    <a:pt x="5914" y="685454"/>
                  </a:cubicBezTo>
                  <a:cubicBezTo>
                    <a:pt x="-3003" y="725986"/>
                    <a:pt x="-2192" y="800565"/>
                    <a:pt x="10778" y="816778"/>
                  </a:cubicBezTo>
                  <a:cubicBezTo>
                    <a:pt x="23748" y="832991"/>
                    <a:pt x="61037" y="783542"/>
                    <a:pt x="83735" y="782731"/>
                  </a:cubicBezTo>
                  <a:cubicBezTo>
                    <a:pt x="106433" y="781920"/>
                    <a:pt x="129942" y="789216"/>
                    <a:pt x="146965" y="811914"/>
                  </a:cubicBezTo>
                  <a:cubicBezTo>
                    <a:pt x="163988" y="834612"/>
                    <a:pt x="172906" y="896220"/>
                    <a:pt x="185876" y="918918"/>
                  </a:cubicBezTo>
                  <a:cubicBezTo>
                    <a:pt x="198846" y="941616"/>
                    <a:pt x="217490" y="926214"/>
                    <a:pt x="224786" y="948101"/>
                  </a:cubicBezTo>
                  <a:cubicBezTo>
                    <a:pt x="232082" y="969988"/>
                    <a:pt x="223976" y="1022679"/>
                    <a:pt x="229650" y="1050241"/>
                  </a:cubicBezTo>
                  <a:cubicBezTo>
                    <a:pt x="235325" y="1077803"/>
                    <a:pt x="245863" y="1101311"/>
                    <a:pt x="258833" y="1113471"/>
                  </a:cubicBezTo>
                  <a:cubicBezTo>
                    <a:pt x="271803" y="1125631"/>
                    <a:pt x="288016" y="1107797"/>
                    <a:pt x="307471" y="1123199"/>
                  </a:cubicBezTo>
                  <a:cubicBezTo>
                    <a:pt x="326926" y="1138601"/>
                    <a:pt x="351246" y="1194535"/>
                    <a:pt x="375565" y="1205884"/>
                  </a:cubicBezTo>
                  <a:cubicBezTo>
                    <a:pt x="399884" y="1217233"/>
                    <a:pt x="432309" y="1194534"/>
                    <a:pt x="453386" y="1191292"/>
                  </a:cubicBezTo>
                  <a:cubicBezTo>
                    <a:pt x="474463" y="1188050"/>
                    <a:pt x="490676" y="1173459"/>
                    <a:pt x="502025" y="1186429"/>
                  </a:cubicBezTo>
                  <a:cubicBezTo>
                    <a:pt x="513374" y="1199399"/>
                    <a:pt x="505267" y="1250469"/>
                    <a:pt x="521480" y="1269114"/>
                  </a:cubicBezTo>
                  <a:cubicBezTo>
                    <a:pt x="537693" y="1287759"/>
                    <a:pt x="586331" y="1304782"/>
                    <a:pt x="599301" y="1298297"/>
                  </a:cubicBezTo>
                  <a:cubicBezTo>
                    <a:pt x="612271" y="1291812"/>
                    <a:pt x="598490" y="1252901"/>
                    <a:pt x="599301" y="1230203"/>
                  </a:cubicBezTo>
                  <a:cubicBezTo>
                    <a:pt x="600112" y="1207505"/>
                    <a:pt x="608218" y="1183186"/>
                    <a:pt x="604165" y="1162109"/>
                  </a:cubicBezTo>
                  <a:cubicBezTo>
                    <a:pt x="600112" y="1141032"/>
                    <a:pt x="574171" y="1120766"/>
                    <a:pt x="574982" y="1103743"/>
                  </a:cubicBezTo>
                  <a:cubicBezTo>
                    <a:pt x="575793" y="1086720"/>
                    <a:pt x="593627" y="1063211"/>
                    <a:pt x="609029" y="1059969"/>
                  </a:cubicBezTo>
                  <a:cubicBezTo>
                    <a:pt x="624431" y="1056727"/>
                    <a:pt x="648750" y="1089152"/>
                    <a:pt x="667395" y="1084288"/>
                  </a:cubicBezTo>
                  <a:cubicBezTo>
                    <a:pt x="686040" y="1079424"/>
                    <a:pt x="696578" y="1032407"/>
                    <a:pt x="720897" y="1030786"/>
                  </a:cubicBezTo>
                  <a:cubicBezTo>
                    <a:pt x="745216" y="1029165"/>
                    <a:pt x="784938" y="1071318"/>
                    <a:pt x="813310" y="1074560"/>
                  </a:cubicBezTo>
                  <a:cubicBezTo>
                    <a:pt x="841682" y="1077802"/>
                    <a:pt x="870865" y="1048620"/>
                    <a:pt x="891131" y="1050241"/>
                  </a:cubicBezTo>
                  <a:cubicBezTo>
                    <a:pt x="911397" y="1051862"/>
                    <a:pt x="919503" y="1087530"/>
                    <a:pt x="934905" y="1084288"/>
                  </a:cubicBezTo>
                  <a:cubicBezTo>
                    <a:pt x="950307" y="1081046"/>
                    <a:pt x="963278" y="1046188"/>
                    <a:pt x="983544" y="1030786"/>
                  </a:cubicBezTo>
                  <a:cubicBezTo>
                    <a:pt x="1003810" y="1015384"/>
                    <a:pt x="1029750" y="1006466"/>
                    <a:pt x="1056501" y="991875"/>
                  </a:cubicBezTo>
                  <a:cubicBezTo>
                    <a:pt x="1083252" y="977284"/>
                    <a:pt x="1115678" y="957018"/>
                    <a:pt x="1144050" y="943237"/>
                  </a:cubicBezTo>
                  <a:cubicBezTo>
                    <a:pt x="1172422" y="929456"/>
                    <a:pt x="1210522" y="927024"/>
                    <a:pt x="1226735" y="909190"/>
                  </a:cubicBezTo>
                  <a:cubicBezTo>
                    <a:pt x="1242948" y="891356"/>
                    <a:pt x="1251865" y="853256"/>
                    <a:pt x="1241327" y="836233"/>
                  </a:cubicBezTo>
                  <a:cubicBezTo>
                    <a:pt x="1230789" y="819210"/>
                    <a:pt x="1191877" y="816778"/>
                    <a:pt x="1163505" y="807050"/>
                  </a:cubicBezTo>
                  <a:cubicBezTo>
                    <a:pt x="1135133" y="797322"/>
                    <a:pt x="1093791" y="793269"/>
                    <a:pt x="1071093" y="777867"/>
                  </a:cubicBezTo>
                  <a:cubicBezTo>
                    <a:pt x="1048395" y="762465"/>
                    <a:pt x="1031371" y="739767"/>
                    <a:pt x="1027318" y="714637"/>
                  </a:cubicBezTo>
                  <a:cubicBezTo>
                    <a:pt x="1023265" y="689507"/>
                    <a:pt x="1053258" y="647354"/>
                    <a:pt x="1046773" y="627088"/>
                  </a:cubicBezTo>
                  <a:cubicBezTo>
                    <a:pt x="1040288" y="606822"/>
                    <a:pt x="994892" y="612496"/>
                    <a:pt x="988407" y="593041"/>
                  </a:cubicBezTo>
                  <a:cubicBezTo>
                    <a:pt x="981922" y="573586"/>
                    <a:pt x="1002999" y="537918"/>
                    <a:pt x="1007863" y="510356"/>
                  </a:cubicBezTo>
                  <a:cubicBezTo>
                    <a:pt x="1012727" y="482794"/>
                    <a:pt x="1029750" y="443073"/>
                    <a:pt x="1017590" y="427671"/>
                  </a:cubicBezTo>
                  <a:cubicBezTo>
                    <a:pt x="1005430" y="412269"/>
                    <a:pt x="955171" y="432535"/>
                    <a:pt x="934905" y="417943"/>
                  </a:cubicBezTo>
                  <a:cubicBezTo>
                    <a:pt x="914639" y="403351"/>
                    <a:pt x="887078" y="363630"/>
                    <a:pt x="895995" y="340122"/>
                  </a:cubicBezTo>
                  <a:cubicBezTo>
                    <a:pt x="904912" y="316614"/>
                    <a:pt x="955982" y="285809"/>
                    <a:pt x="988407" y="276892"/>
                  </a:cubicBezTo>
                  <a:cubicBezTo>
                    <a:pt x="1020833" y="267975"/>
                    <a:pt x="1066229" y="294726"/>
                    <a:pt x="1090548" y="286620"/>
                  </a:cubicBezTo>
                  <a:cubicBezTo>
                    <a:pt x="1114867" y="278514"/>
                    <a:pt x="1128648" y="246899"/>
                    <a:pt x="1134322" y="228254"/>
                  </a:cubicBezTo>
                  <a:cubicBezTo>
                    <a:pt x="1139997" y="209609"/>
                    <a:pt x="1135133" y="177995"/>
                    <a:pt x="1124595" y="174752"/>
                  </a:cubicBezTo>
                  <a:cubicBezTo>
                    <a:pt x="1114057" y="171510"/>
                    <a:pt x="1094601" y="218527"/>
                    <a:pt x="1071093" y="208799"/>
                  </a:cubicBezTo>
                  <a:cubicBezTo>
                    <a:pt x="1047585" y="199071"/>
                    <a:pt x="1007052" y="139084"/>
                    <a:pt x="983544" y="116386"/>
                  </a:cubicBezTo>
                  <a:cubicBezTo>
                    <a:pt x="960036" y="93688"/>
                    <a:pt x="951929" y="69370"/>
                    <a:pt x="930042" y="72612"/>
                  </a:cubicBezTo>
                  <a:cubicBezTo>
                    <a:pt x="908155" y="75854"/>
                    <a:pt x="860326" y="106658"/>
                    <a:pt x="852220" y="135841"/>
                  </a:cubicBezTo>
                  <a:cubicBezTo>
                    <a:pt x="844114" y="165024"/>
                    <a:pt x="885456" y="222579"/>
                    <a:pt x="881403" y="247709"/>
                  </a:cubicBezTo>
                  <a:cubicBezTo>
                    <a:pt x="877350" y="272839"/>
                    <a:pt x="844924" y="267165"/>
                    <a:pt x="827901" y="286620"/>
                  </a:cubicBezTo>
                  <a:cubicBezTo>
                    <a:pt x="810878" y="306075"/>
                    <a:pt x="780884" y="345796"/>
                    <a:pt x="779263" y="364441"/>
                  </a:cubicBezTo>
                  <a:cubicBezTo>
                    <a:pt x="777642" y="383086"/>
                    <a:pt x="815741" y="377411"/>
                    <a:pt x="818173" y="398488"/>
                  </a:cubicBezTo>
                  <a:cubicBezTo>
                    <a:pt x="820605" y="419565"/>
                    <a:pt x="815741" y="471446"/>
                    <a:pt x="793854" y="490901"/>
                  </a:cubicBezTo>
                  <a:cubicBezTo>
                    <a:pt x="771967" y="510356"/>
                    <a:pt x="721707" y="524137"/>
                    <a:pt x="686850" y="515220"/>
                  </a:cubicBezTo>
                  <a:cubicBezTo>
                    <a:pt x="651993" y="506303"/>
                    <a:pt x="605787" y="465771"/>
                    <a:pt x="584710" y="437399"/>
                  </a:cubicBezTo>
                  <a:cubicBezTo>
                    <a:pt x="563633" y="409027"/>
                    <a:pt x="570118" y="380654"/>
                    <a:pt x="560390" y="344986"/>
                  </a:cubicBezTo>
                  <a:cubicBezTo>
                    <a:pt x="550662" y="309318"/>
                    <a:pt x="539314" y="248520"/>
                    <a:pt x="526344" y="223390"/>
                  </a:cubicBezTo>
                  <a:cubicBezTo>
                    <a:pt x="513374" y="198260"/>
                    <a:pt x="501214" y="207988"/>
                    <a:pt x="482569" y="194207"/>
                  </a:cubicBezTo>
                  <a:cubicBezTo>
                    <a:pt x="463924" y="180426"/>
                    <a:pt x="433121" y="163403"/>
                    <a:pt x="414476" y="140705"/>
                  </a:cubicBezTo>
                  <a:cubicBezTo>
                    <a:pt x="395831" y="118007"/>
                    <a:pt x="388535" y="74233"/>
                    <a:pt x="370701" y="58020"/>
                  </a:cubicBezTo>
                  <a:cubicBezTo>
                    <a:pt x="352867" y="41807"/>
                    <a:pt x="317199" y="36133"/>
                    <a:pt x="307471" y="43429"/>
                  </a:cubicBezTo>
                  <a:cubicBezTo>
                    <a:pt x="297743" y="50725"/>
                    <a:pt x="318820" y="90446"/>
                    <a:pt x="312335" y="101795"/>
                  </a:cubicBezTo>
                  <a:cubicBezTo>
                    <a:pt x="305850" y="113144"/>
                    <a:pt x="278289" y="126113"/>
                    <a:pt x="268561" y="111522"/>
                  </a:cubicBezTo>
                  <a:cubicBezTo>
                    <a:pt x="258833" y="96931"/>
                    <a:pt x="269371" y="32080"/>
                    <a:pt x="253969" y="14246"/>
                  </a:cubicBezTo>
                  <a:cubicBezTo>
                    <a:pt x="238567" y="-3588"/>
                    <a:pt x="189929" y="-1967"/>
                    <a:pt x="176148" y="4518"/>
                  </a:cubicBezTo>
                  <a:cubicBezTo>
                    <a:pt x="162367" y="11003"/>
                    <a:pt x="169663" y="34511"/>
                    <a:pt x="171284" y="53156"/>
                  </a:cubicBezTo>
                  <a:cubicBezTo>
                    <a:pt x="172905" y="71801"/>
                    <a:pt x="191551" y="100984"/>
                    <a:pt x="185876" y="116386"/>
                  </a:cubicBezTo>
                  <a:cubicBezTo>
                    <a:pt x="180202" y="131788"/>
                    <a:pt x="132374" y="127735"/>
                    <a:pt x="127510" y="145569"/>
                  </a:cubicBezTo>
                  <a:close/>
                </a:path>
              </a:pathLst>
            </a:custGeom>
            <a:solidFill>
              <a:schemeClr val="bg1">
                <a:lumMod val="75000"/>
              </a:schemeClr>
            </a:solidFill>
            <a:ln>
              <a:solidFill>
                <a:schemeClr val="bg1">
                  <a:lumMod val="65000"/>
                </a:schemeClr>
              </a:solidFill>
            </a:ln>
            <a:sp3d extrusionH="495300" contourW="12700" prstMaterial="flat">
              <a:bevelT w="127000" h="63500" prst="softRound"/>
              <a:contourClr>
                <a:schemeClr val="tx1">
                  <a:lumMod val="65000"/>
                  <a:lumOff val="3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0" name="任意多边形 9"/>
            <p:cNvSpPr/>
            <p:nvPr/>
          </p:nvSpPr>
          <p:spPr>
            <a:xfrm>
              <a:off x="4497871" y="4847987"/>
              <a:ext cx="857567" cy="767093"/>
            </a:xfrm>
            <a:custGeom>
              <a:avLst/>
              <a:gdLst>
                <a:gd name="connsiteX0" fmla="*/ 318036 w 857965"/>
                <a:gd name="connsiteY0" fmla="*/ 122265 h 765730"/>
                <a:gd name="connsiteX1" fmla="*/ 449360 w 857965"/>
                <a:gd name="connsiteY1" fmla="*/ 141720 h 765730"/>
                <a:gd name="connsiteX2" fmla="*/ 532045 w 857965"/>
                <a:gd name="connsiteY2" fmla="*/ 63899 h 765730"/>
                <a:gd name="connsiteX3" fmla="*/ 580683 w 857965"/>
                <a:gd name="connsiteY3" fmla="*/ 669 h 765730"/>
                <a:gd name="connsiteX4" fmla="*/ 663368 w 857965"/>
                <a:gd name="connsiteY4" fmla="*/ 34716 h 765730"/>
                <a:gd name="connsiteX5" fmla="*/ 673096 w 857965"/>
                <a:gd name="connsiteY5" fmla="*/ 97946 h 765730"/>
                <a:gd name="connsiteX6" fmla="*/ 765509 w 857965"/>
                <a:gd name="connsiteY6" fmla="*/ 200086 h 765730"/>
                <a:gd name="connsiteX7" fmla="*/ 799556 w 857965"/>
                <a:gd name="connsiteY7" fmla="*/ 200086 h 765730"/>
                <a:gd name="connsiteX8" fmla="*/ 809283 w 857965"/>
                <a:gd name="connsiteY8" fmla="*/ 282771 h 765730"/>
                <a:gd name="connsiteX9" fmla="*/ 746054 w 857965"/>
                <a:gd name="connsiteY9" fmla="*/ 321682 h 765730"/>
                <a:gd name="connsiteX10" fmla="*/ 726598 w 857965"/>
                <a:gd name="connsiteY10" fmla="*/ 370320 h 765730"/>
                <a:gd name="connsiteX11" fmla="*/ 794692 w 857965"/>
                <a:gd name="connsiteY11" fmla="*/ 360593 h 765730"/>
                <a:gd name="connsiteX12" fmla="*/ 819011 w 857965"/>
                <a:gd name="connsiteY12" fmla="*/ 399503 h 765730"/>
                <a:gd name="connsiteX13" fmla="*/ 809283 w 857965"/>
                <a:gd name="connsiteY13" fmla="*/ 482188 h 765730"/>
                <a:gd name="connsiteX14" fmla="*/ 857922 w 857965"/>
                <a:gd name="connsiteY14" fmla="*/ 530827 h 765730"/>
                <a:gd name="connsiteX15" fmla="*/ 799556 w 857965"/>
                <a:gd name="connsiteY15" fmla="*/ 574601 h 765730"/>
                <a:gd name="connsiteX16" fmla="*/ 750917 w 857965"/>
                <a:gd name="connsiteY16" fmla="*/ 628103 h 765730"/>
                <a:gd name="connsiteX17" fmla="*/ 639049 w 857965"/>
                <a:gd name="connsiteY17" fmla="*/ 676742 h 765730"/>
                <a:gd name="connsiteX18" fmla="*/ 546636 w 857965"/>
                <a:gd name="connsiteY18" fmla="*/ 642695 h 765730"/>
                <a:gd name="connsiteX19" fmla="*/ 507726 w 857965"/>
                <a:gd name="connsiteY19" fmla="*/ 628103 h 765730"/>
                <a:gd name="connsiteX20" fmla="*/ 468815 w 857965"/>
                <a:gd name="connsiteY20" fmla="*/ 671878 h 765730"/>
                <a:gd name="connsiteX21" fmla="*/ 390994 w 857965"/>
                <a:gd name="connsiteY21" fmla="*/ 754563 h 765730"/>
                <a:gd name="connsiteX22" fmla="*/ 308309 w 857965"/>
                <a:gd name="connsiteY22" fmla="*/ 744835 h 765730"/>
                <a:gd name="connsiteX23" fmla="*/ 240215 w 857965"/>
                <a:gd name="connsiteY23" fmla="*/ 710788 h 765730"/>
                <a:gd name="connsiteX24" fmla="*/ 172122 w 857965"/>
                <a:gd name="connsiteY24" fmla="*/ 735108 h 765730"/>
                <a:gd name="connsiteX25" fmla="*/ 128347 w 857965"/>
                <a:gd name="connsiteY25" fmla="*/ 764291 h 765730"/>
                <a:gd name="connsiteX26" fmla="*/ 138075 w 857965"/>
                <a:gd name="connsiteY26" fmla="*/ 686469 h 765730"/>
                <a:gd name="connsiteX27" fmla="*/ 128347 w 857965"/>
                <a:gd name="connsiteY27" fmla="*/ 652422 h 765730"/>
                <a:gd name="connsiteX28" fmla="*/ 79709 w 857965"/>
                <a:gd name="connsiteY28" fmla="*/ 623240 h 765730"/>
                <a:gd name="connsiteX29" fmla="*/ 104028 w 857965"/>
                <a:gd name="connsiteY29" fmla="*/ 525963 h 765730"/>
                <a:gd name="connsiteX30" fmla="*/ 108892 w 857965"/>
                <a:gd name="connsiteY30" fmla="*/ 462733 h 765730"/>
                <a:gd name="connsiteX31" fmla="*/ 21343 w 857965"/>
                <a:gd name="connsiteY31" fmla="*/ 448142 h 765730"/>
                <a:gd name="connsiteX32" fmla="*/ 1888 w 857965"/>
                <a:gd name="connsiteY32" fmla="*/ 375184 h 765730"/>
                <a:gd name="connsiteX33" fmla="*/ 55390 w 857965"/>
                <a:gd name="connsiteY33" fmla="*/ 316818 h 765730"/>
                <a:gd name="connsiteX34" fmla="*/ 162394 w 857965"/>
                <a:gd name="connsiteY34" fmla="*/ 311954 h 765730"/>
                <a:gd name="connsiteX35" fmla="*/ 211032 w 857965"/>
                <a:gd name="connsiteY35" fmla="*/ 311954 h 765730"/>
                <a:gd name="connsiteX36" fmla="*/ 235351 w 857965"/>
                <a:gd name="connsiteY36" fmla="*/ 243861 h 765730"/>
                <a:gd name="connsiteX37" fmla="*/ 240215 w 857965"/>
                <a:gd name="connsiteY37" fmla="*/ 209814 h 765730"/>
                <a:gd name="connsiteX38" fmla="*/ 259671 w 857965"/>
                <a:gd name="connsiteY38" fmla="*/ 268180 h 765730"/>
                <a:gd name="connsiteX39" fmla="*/ 327764 w 857965"/>
                <a:gd name="connsiteY39" fmla="*/ 287635 h 765730"/>
                <a:gd name="connsiteX40" fmla="*/ 376402 w 857965"/>
                <a:gd name="connsiteY40" fmla="*/ 238997 h 765730"/>
                <a:gd name="connsiteX41" fmla="*/ 337492 w 857965"/>
                <a:gd name="connsiteY41" fmla="*/ 190359 h 765730"/>
                <a:gd name="connsiteX42" fmla="*/ 279126 w 857965"/>
                <a:gd name="connsiteY42" fmla="*/ 156312 h 765730"/>
                <a:gd name="connsiteX43" fmla="*/ 318036 w 857965"/>
                <a:gd name="connsiteY43" fmla="*/ 122265 h 765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57965" h="765730">
                  <a:moveTo>
                    <a:pt x="318036" y="122265"/>
                  </a:moveTo>
                  <a:cubicBezTo>
                    <a:pt x="346408" y="119833"/>
                    <a:pt x="413692" y="151448"/>
                    <a:pt x="449360" y="141720"/>
                  </a:cubicBezTo>
                  <a:cubicBezTo>
                    <a:pt x="485028" y="131992"/>
                    <a:pt x="510158" y="87407"/>
                    <a:pt x="532045" y="63899"/>
                  </a:cubicBezTo>
                  <a:cubicBezTo>
                    <a:pt x="553932" y="40391"/>
                    <a:pt x="558796" y="5533"/>
                    <a:pt x="580683" y="669"/>
                  </a:cubicBezTo>
                  <a:cubicBezTo>
                    <a:pt x="602570" y="-4195"/>
                    <a:pt x="647966" y="18503"/>
                    <a:pt x="663368" y="34716"/>
                  </a:cubicBezTo>
                  <a:cubicBezTo>
                    <a:pt x="678770" y="50929"/>
                    <a:pt x="656073" y="70384"/>
                    <a:pt x="673096" y="97946"/>
                  </a:cubicBezTo>
                  <a:cubicBezTo>
                    <a:pt x="690119" y="125508"/>
                    <a:pt x="744432" y="183063"/>
                    <a:pt x="765509" y="200086"/>
                  </a:cubicBezTo>
                  <a:cubicBezTo>
                    <a:pt x="786586" y="217109"/>
                    <a:pt x="792260" y="186305"/>
                    <a:pt x="799556" y="200086"/>
                  </a:cubicBezTo>
                  <a:cubicBezTo>
                    <a:pt x="806852" y="213867"/>
                    <a:pt x="818200" y="262505"/>
                    <a:pt x="809283" y="282771"/>
                  </a:cubicBezTo>
                  <a:cubicBezTo>
                    <a:pt x="800366" y="303037"/>
                    <a:pt x="759835" y="307091"/>
                    <a:pt x="746054" y="321682"/>
                  </a:cubicBezTo>
                  <a:cubicBezTo>
                    <a:pt x="732273" y="336273"/>
                    <a:pt x="718492" y="363835"/>
                    <a:pt x="726598" y="370320"/>
                  </a:cubicBezTo>
                  <a:cubicBezTo>
                    <a:pt x="734704" y="376805"/>
                    <a:pt x="779290" y="355729"/>
                    <a:pt x="794692" y="360593"/>
                  </a:cubicBezTo>
                  <a:cubicBezTo>
                    <a:pt x="810094" y="365457"/>
                    <a:pt x="816579" y="379237"/>
                    <a:pt x="819011" y="399503"/>
                  </a:cubicBezTo>
                  <a:cubicBezTo>
                    <a:pt x="821443" y="419769"/>
                    <a:pt x="802798" y="460301"/>
                    <a:pt x="809283" y="482188"/>
                  </a:cubicBezTo>
                  <a:cubicBezTo>
                    <a:pt x="815768" y="504075"/>
                    <a:pt x="859543" y="515425"/>
                    <a:pt x="857922" y="530827"/>
                  </a:cubicBezTo>
                  <a:cubicBezTo>
                    <a:pt x="856301" y="546229"/>
                    <a:pt x="817390" y="558388"/>
                    <a:pt x="799556" y="574601"/>
                  </a:cubicBezTo>
                  <a:cubicBezTo>
                    <a:pt x="781722" y="590814"/>
                    <a:pt x="777668" y="611080"/>
                    <a:pt x="750917" y="628103"/>
                  </a:cubicBezTo>
                  <a:cubicBezTo>
                    <a:pt x="724166" y="645126"/>
                    <a:pt x="673096" y="674310"/>
                    <a:pt x="639049" y="676742"/>
                  </a:cubicBezTo>
                  <a:cubicBezTo>
                    <a:pt x="605002" y="679174"/>
                    <a:pt x="546636" y="642695"/>
                    <a:pt x="546636" y="642695"/>
                  </a:cubicBezTo>
                  <a:cubicBezTo>
                    <a:pt x="524749" y="634589"/>
                    <a:pt x="520696" y="623239"/>
                    <a:pt x="507726" y="628103"/>
                  </a:cubicBezTo>
                  <a:cubicBezTo>
                    <a:pt x="494756" y="632967"/>
                    <a:pt x="488270" y="650801"/>
                    <a:pt x="468815" y="671878"/>
                  </a:cubicBezTo>
                  <a:cubicBezTo>
                    <a:pt x="449360" y="692955"/>
                    <a:pt x="417745" y="742404"/>
                    <a:pt x="390994" y="754563"/>
                  </a:cubicBezTo>
                  <a:cubicBezTo>
                    <a:pt x="364243" y="766722"/>
                    <a:pt x="333439" y="752131"/>
                    <a:pt x="308309" y="744835"/>
                  </a:cubicBezTo>
                  <a:cubicBezTo>
                    <a:pt x="283179" y="737539"/>
                    <a:pt x="262913" y="712409"/>
                    <a:pt x="240215" y="710788"/>
                  </a:cubicBezTo>
                  <a:cubicBezTo>
                    <a:pt x="217517" y="709167"/>
                    <a:pt x="190767" y="726191"/>
                    <a:pt x="172122" y="735108"/>
                  </a:cubicBezTo>
                  <a:cubicBezTo>
                    <a:pt x="153477" y="744025"/>
                    <a:pt x="134021" y="772397"/>
                    <a:pt x="128347" y="764291"/>
                  </a:cubicBezTo>
                  <a:cubicBezTo>
                    <a:pt x="122673" y="756185"/>
                    <a:pt x="138075" y="705114"/>
                    <a:pt x="138075" y="686469"/>
                  </a:cubicBezTo>
                  <a:cubicBezTo>
                    <a:pt x="138075" y="667824"/>
                    <a:pt x="138075" y="662960"/>
                    <a:pt x="128347" y="652422"/>
                  </a:cubicBezTo>
                  <a:cubicBezTo>
                    <a:pt x="118619" y="641884"/>
                    <a:pt x="83762" y="644317"/>
                    <a:pt x="79709" y="623240"/>
                  </a:cubicBezTo>
                  <a:cubicBezTo>
                    <a:pt x="75656" y="602164"/>
                    <a:pt x="99164" y="552714"/>
                    <a:pt x="104028" y="525963"/>
                  </a:cubicBezTo>
                  <a:cubicBezTo>
                    <a:pt x="108892" y="499212"/>
                    <a:pt x="122673" y="475703"/>
                    <a:pt x="108892" y="462733"/>
                  </a:cubicBezTo>
                  <a:cubicBezTo>
                    <a:pt x="95111" y="449763"/>
                    <a:pt x="39177" y="462733"/>
                    <a:pt x="21343" y="448142"/>
                  </a:cubicBezTo>
                  <a:cubicBezTo>
                    <a:pt x="3509" y="433551"/>
                    <a:pt x="-3786" y="397071"/>
                    <a:pt x="1888" y="375184"/>
                  </a:cubicBezTo>
                  <a:cubicBezTo>
                    <a:pt x="7562" y="353297"/>
                    <a:pt x="28639" y="327356"/>
                    <a:pt x="55390" y="316818"/>
                  </a:cubicBezTo>
                  <a:cubicBezTo>
                    <a:pt x="82141" y="306280"/>
                    <a:pt x="136454" y="312765"/>
                    <a:pt x="162394" y="311954"/>
                  </a:cubicBezTo>
                  <a:cubicBezTo>
                    <a:pt x="188334" y="311143"/>
                    <a:pt x="198872" y="323303"/>
                    <a:pt x="211032" y="311954"/>
                  </a:cubicBezTo>
                  <a:cubicBezTo>
                    <a:pt x="223192" y="300605"/>
                    <a:pt x="230487" y="260884"/>
                    <a:pt x="235351" y="243861"/>
                  </a:cubicBezTo>
                  <a:cubicBezTo>
                    <a:pt x="240215" y="226838"/>
                    <a:pt x="236162" y="205761"/>
                    <a:pt x="240215" y="209814"/>
                  </a:cubicBezTo>
                  <a:cubicBezTo>
                    <a:pt x="244268" y="213867"/>
                    <a:pt x="245080" y="255210"/>
                    <a:pt x="259671" y="268180"/>
                  </a:cubicBezTo>
                  <a:cubicBezTo>
                    <a:pt x="274262" y="281150"/>
                    <a:pt x="308309" y="292499"/>
                    <a:pt x="327764" y="287635"/>
                  </a:cubicBezTo>
                  <a:cubicBezTo>
                    <a:pt x="347219" y="282771"/>
                    <a:pt x="374781" y="255210"/>
                    <a:pt x="376402" y="238997"/>
                  </a:cubicBezTo>
                  <a:cubicBezTo>
                    <a:pt x="378023" y="222784"/>
                    <a:pt x="353704" y="204140"/>
                    <a:pt x="337492" y="190359"/>
                  </a:cubicBezTo>
                  <a:cubicBezTo>
                    <a:pt x="321280" y="176578"/>
                    <a:pt x="288854" y="167661"/>
                    <a:pt x="279126" y="156312"/>
                  </a:cubicBezTo>
                  <a:cubicBezTo>
                    <a:pt x="269398" y="144963"/>
                    <a:pt x="289664" y="124697"/>
                    <a:pt x="318036" y="122265"/>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1" name="任意多边形 10"/>
            <p:cNvSpPr/>
            <p:nvPr/>
          </p:nvSpPr>
          <p:spPr>
            <a:xfrm>
              <a:off x="4628987" y="5351115"/>
              <a:ext cx="1077275" cy="791896"/>
            </a:xfrm>
            <a:custGeom>
              <a:avLst/>
              <a:gdLst>
                <a:gd name="connsiteX0" fmla="*/ 113657 w 1077196"/>
                <a:gd name="connsiteY0" fmla="*/ 475759 h 792693"/>
                <a:gd name="connsiteX1" fmla="*/ 172023 w 1077196"/>
                <a:gd name="connsiteY1" fmla="*/ 543853 h 792693"/>
                <a:gd name="connsiteX2" fmla="*/ 274163 w 1077196"/>
                <a:gd name="connsiteY2" fmla="*/ 538989 h 792693"/>
                <a:gd name="connsiteX3" fmla="*/ 317938 w 1077196"/>
                <a:gd name="connsiteY3" fmla="*/ 592491 h 792693"/>
                <a:gd name="connsiteX4" fmla="*/ 283891 w 1077196"/>
                <a:gd name="connsiteY4" fmla="*/ 641129 h 792693"/>
                <a:gd name="connsiteX5" fmla="*/ 376304 w 1077196"/>
                <a:gd name="connsiteY5" fmla="*/ 752997 h 792693"/>
                <a:gd name="connsiteX6" fmla="*/ 497900 w 1077196"/>
                <a:gd name="connsiteY6" fmla="*/ 757861 h 792693"/>
                <a:gd name="connsiteX7" fmla="*/ 565993 w 1077196"/>
                <a:gd name="connsiteY7" fmla="*/ 743270 h 792693"/>
                <a:gd name="connsiteX8" fmla="*/ 619495 w 1077196"/>
                <a:gd name="connsiteY8" fmla="*/ 718951 h 792693"/>
                <a:gd name="connsiteX9" fmla="*/ 677861 w 1077196"/>
                <a:gd name="connsiteY9" fmla="*/ 791908 h 792693"/>
                <a:gd name="connsiteX10" fmla="*/ 726500 w 1077196"/>
                <a:gd name="connsiteY10" fmla="*/ 757861 h 792693"/>
                <a:gd name="connsiteX11" fmla="*/ 750819 w 1077196"/>
                <a:gd name="connsiteY11" fmla="*/ 762725 h 792693"/>
                <a:gd name="connsiteX12" fmla="*/ 760546 w 1077196"/>
                <a:gd name="connsiteY12" fmla="*/ 699495 h 792693"/>
                <a:gd name="connsiteX13" fmla="*/ 833504 w 1077196"/>
                <a:gd name="connsiteY13" fmla="*/ 645993 h 792693"/>
                <a:gd name="connsiteX14" fmla="*/ 872414 w 1077196"/>
                <a:gd name="connsiteY14" fmla="*/ 607082 h 792693"/>
                <a:gd name="connsiteX15" fmla="*/ 906461 w 1077196"/>
                <a:gd name="connsiteY15" fmla="*/ 582763 h 792693"/>
                <a:gd name="connsiteX16" fmla="*/ 955100 w 1077196"/>
                <a:gd name="connsiteY16" fmla="*/ 509806 h 792693"/>
                <a:gd name="connsiteX17" fmla="*/ 1013466 w 1077196"/>
                <a:gd name="connsiteY17" fmla="*/ 470895 h 792693"/>
                <a:gd name="connsiteX18" fmla="*/ 1032921 w 1077196"/>
                <a:gd name="connsiteY18" fmla="*/ 368755 h 792693"/>
                <a:gd name="connsiteX19" fmla="*/ 1076695 w 1077196"/>
                <a:gd name="connsiteY19" fmla="*/ 329844 h 792693"/>
                <a:gd name="connsiteX20" fmla="*/ 1052376 w 1077196"/>
                <a:gd name="connsiteY20" fmla="*/ 237431 h 792693"/>
                <a:gd name="connsiteX21" fmla="*/ 989146 w 1077196"/>
                <a:gd name="connsiteY21" fmla="*/ 247159 h 792693"/>
                <a:gd name="connsiteX22" fmla="*/ 964827 w 1077196"/>
                <a:gd name="connsiteY22" fmla="*/ 198521 h 792693"/>
                <a:gd name="connsiteX23" fmla="*/ 916189 w 1077196"/>
                <a:gd name="connsiteY23" fmla="*/ 193657 h 792693"/>
                <a:gd name="connsiteX24" fmla="*/ 921053 w 1077196"/>
                <a:gd name="connsiteY24" fmla="*/ 130427 h 792693"/>
                <a:gd name="connsiteX25" fmla="*/ 955100 w 1077196"/>
                <a:gd name="connsiteY25" fmla="*/ 57470 h 792693"/>
                <a:gd name="connsiteX26" fmla="*/ 906461 w 1077196"/>
                <a:gd name="connsiteY26" fmla="*/ 3968 h 792693"/>
                <a:gd name="connsiteX27" fmla="*/ 838368 w 1077196"/>
                <a:gd name="connsiteY27" fmla="*/ 8831 h 792693"/>
                <a:gd name="connsiteX28" fmla="*/ 775138 w 1077196"/>
                <a:gd name="connsiteY28" fmla="*/ 47742 h 792693"/>
                <a:gd name="connsiteX29" fmla="*/ 721636 w 1077196"/>
                <a:gd name="connsiteY29" fmla="*/ 33151 h 792693"/>
                <a:gd name="connsiteX30" fmla="*/ 663270 w 1077196"/>
                <a:gd name="connsiteY30" fmla="*/ 76925 h 792693"/>
                <a:gd name="connsiteX31" fmla="*/ 619495 w 1077196"/>
                <a:gd name="connsiteY31" fmla="*/ 125563 h 792693"/>
                <a:gd name="connsiteX32" fmla="*/ 517355 w 1077196"/>
                <a:gd name="connsiteY32" fmla="*/ 169338 h 792693"/>
                <a:gd name="connsiteX33" fmla="*/ 420078 w 1077196"/>
                <a:gd name="connsiteY33" fmla="*/ 140155 h 792693"/>
                <a:gd name="connsiteX34" fmla="*/ 361712 w 1077196"/>
                <a:gd name="connsiteY34" fmla="*/ 120700 h 792693"/>
                <a:gd name="connsiteX35" fmla="*/ 308210 w 1077196"/>
                <a:gd name="connsiteY35" fmla="*/ 217976 h 792693"/>
                <a:gd name="connsiteX36" fmla="*/ 206070 w 1077196"/>
                <a:gd name="connsiteY36" fmla="*/ 252023 h 792693"/>
                <a:gd name="connsiteX37" fmla="*/ 137976 w 1077196"/>
                <a:gd name="connsiteY37" fmla="*/ 213112 h 792693"/>
                <a:gd name="connsiteX38" fmla="*/ 99066 w 1077196"/>
                <a:gd name="connsiteY38" fmla="*/ 203385 h 792693"/>
                <a:gd name="connsiteX39" fmla="*/ 1789 w 1077196"/>
                <a:gd name="connsiteY39" fmla="*/ 256887 h 792693"/>
                <a:gd name="connsiteX40" fmla="*/ 45563 w 1077196"/>
                <a:gd name="connsiteY40" fmla="*/ 310389 h 792693"/>
                <a:gd name="connsiteX41" fmla="*/ 162295 w 1077196"/>
                <a:gd name="connsiteY41" fmla="*/ 344436 h 792693"/>
                <a:gd name="connsiteX42" fmla="*/ 206070 w 1077196"/>
                <a:gd name="connsiteY42" fmla="*/ 388210 h 792693"/>
                <a:gd name="connsiteX43" fmla="*/ 176887 w 1077196"/>
                <a:gd name="connsiteY43" fmla="*/ 451440 h 792693"/>
                <a:gd name="connsiteX44" fmla="*/ 113657 w 1077196"/>
                <a:gd name="connsiteY44" fmla="*/ 475759 h 79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77196" h="792693">
                  <a:moveTo>
                    <a:pt x="113657" y="475759"/>
                  </a:moveTo>
                  <a:cubicBezTo>
                    <a:pt x="112846" y="491161"/>
                    <a:pt x="145272" y="533315"/>
                    <a:pt x="172023" y="543853"/>
                  </a:cubicBezTo>
                  <a:cubicBezTo>
                    <a:pt x="198774" y="554391"/>
                    <a:pt x="249844" y="530883"/>
                    <a:pt x="274163" y="538989"/>
                  </a:cubicBezTo>
                  <a:cubicBezTo>
                    <a:pt x="298482" y="547095"/>
                    <a:pt x="316317" y="575468"/>
                    <a:pt x="317938" y="592491"/>
                  </a:cubicBezTo>
                  <a:cubicBezTo>
                    <a:pt x="319559" y="609514"/>
                    <a:pt x="274163" y="614378"/>
                    <a:pt x="283891" y="641129"/>
                  </a:cubicBezTo>
                  <a:cubicBezTo>
                    <a:pt x="293619" y="667880"/>
                    <a:pt x="340636" y="733542"/>
                    <a:pt x="376304" y="752997"/>
                  </a:cubicBezTo>
                  <a:cubicBezTo>
                    <a:pt x="411972" y="772452"/>
                    <a:pt x="466285" y="759482"/>
                    <a:pt x="497900" y="757861"/>
                  </a:cubicBezTo>
                  <a:cubicBezTo>
                    <a:pt x="529515" y="756240"/>
                    <a:pt x="545727" y="749755"/>
                    <a:pt x="565993" y="743270"/>
                  </a:cubicBezTo>
                  <a:cubicBezTo>
                    <a:pt x="586259" y="736785"/>
                    <a:pt x="600850" y="710845"/>
                    <a:pt x="619495" y="718951"/>
                  </a:cubicBezTo>
                  <a:cubicBezTo>
                    <a:pt x="638140" y="727057"/>
                    <a:pt x="660027" y="785423"/>
                    <a:pt x="677861" y="791908"/>
                  </a:cubicBezTo>
                  <a:cubicBezTo>
                    <a:pt x="695695" y="798393"/>
                    <a:pt x="714340" y="762725"/>
                    <a:pt x="726500" y="757861"/>
                  </a:cubicBezTo>
                  <a:cubicBezTo>
                    <a:pt x="738660" y="752997"/>
                    <a:pt x="745145" y="772453"/>
                    <a:pt x="750819" y="762725"/>
                  </a:cubicBezTo>
                  <a:cubicBezTo>
                    <a:pt x="756493" y="752997"/>
                    <a:pt x="746765" y="718950"/>
                    <a:pt x="760546" y="699495"/>
                  </a:cubicBezTo>
                  <a:cubicBezTo>
                    <a:pt x="774327" y="680040"/>
                    <a:pt x="814859" y="661395"/>
                    <a:pt x="833504" y="645993"/>
                  </a:cubicBezTo>
                  <a:cubicBezTo>
                    <a:pt x="852149" y="630591"/>
                    <a:pt x="860255" y="617620"/>
                    <a:pt x="872414" y="607082"/>
                  </a:cubicBezTo>
                  <a:cubicBezTo>
                    <a:pt x="884573" y="596544"/>
                    <a:pt x="892680" y="598976"/>
                    <a:pt x="906461" y="582763"/>
                  </a:cubicBezTo>
                  <a:cubicBezTo>
                    <a:pt x="920242" y="566550"/>
                    <a:pt x="937266" y="528451"/>
                    <a:pt x="955100" y="509806"/>
                  </a:cubicBezTo>
                  <a:cubicBezTo>
                    <a:pt x="972934" y="491161"/>
                    <a:pt x="1000496" y="494404"/>
                    <a:pt x="1013466" y="470895"/>
                  </a:cubicBezTo>
                  <a:cubicBezTo>
                    <a:pt x="1026436" y="447386"/>
                    <a:pt x="1022383" y="392264"/>
                    <a:pt x="1032921" y="368755"/>
                  </a:cubicBezTo>
                  <a:cubicBezTo>
                    <a:pt x="1043459" y="345246"/>
                    <a:pt x="1073453" y="351731"/>
                    <a:pt x="1076695" y="329844"/>
                  </a:cubicBezTo>
                  <a:cubicBezTo>
                    <a:pt x="1079937" y="307957"/>
                    <a:pt x="1066967" y="251212"/>
                    <a:pt x="1052376" y="237431"/>
                  </a:cubicBezTo>
                  <a:cubicBezTo>
                    <a:pt x="1037785" y="223650"/>
                    <a:pt x="1003738" y="253644"/>
                    <a:pt x="989146" y="247159"/>
                  </a:cubicBezTo>
                  <a:cubicBezTo>
                    <a:pt x="974555" y="240674"/>
                    <a:pt x="976987" y="207438"/>
                    <a:pt x="964827" y="198521"/>
                  </a:cubicBezTo>
                  <a:cubicBezTo>
                    <a:pt x="952668" y="189604"/>
                    <a:pt x="923485" y="205006"/>
                    <a:pt x="916189" y="193657"/>
                  </a:cubicBezTo>
                  <a:cubicBezTo>
                    <a:pt x="908893" y="182308"/>
                    <a:pt x="914568" y="153125"/>
                    <a:pt x="921053" y="130427"/>
                  </a:cubicBezTo>
                  <a:cubicBezTo>
                    <a:pt x="927538" y="107729"/>
                    <a:pt x="957532" y="78547"/>
                    <a:pt x="955100" y="57470"/>
                  </a:cubicBezTo>
                  <a:cubicBezTo>
                    <a:pt x="952668" y="36393"/>
                    <a:pt x="925916" y="12074"/>
                    <a:pt x="906461" y="3968"/>
                  </a:cubicBezTo>
                  <a:cubicBezTo>
                    <a:pt x="887006" y="-4138"/>
                    <a:pt x="860255" y="1535"/>
                    <a:pt x="838368" y="8831"/>
                  </a:cubicBezTo>
                  <a:cubicBezTo>
                    <a:pt x="816481" y="16127"/>
                    <a:pt x="794593" y="43689"/>
                    <a:pt x="775138" y="47742"/>
                  </a:cubicBezTo>
                  <a:cubicBezTo>
                    <a:pt x="755683" y="51795"/>
                    <a:pt x="740281" y="28287"/>
                    <a:pt x="721636" y="33151"/>
                  </a:cubicBezTo>
                  <a:cubicBezTo>
                    <a:pt x="702991" y="38015"/>
                    <a:pt x="680294" y="61523"/>
                    <a:pt x="663270" y="76925"/>
                  </a:cubicBezTo>
                  <a:cubicBezTo>
                    <a:pt x="646247" y="92327"/>
                    <a:pt x="643814" y="110161"/>
                    <a:pt x="619495" y="125563"/>
                  </a:cubicBezTo>
                  <a:cubicBezTo>
                    <a:pt x="595176" y="140965"/>
                    <a:pt x="550591" y="166906"/>
                    <a:pt x="517355" y="169338"/>
                  </a:cubicBezTo>
                  <a:cubicBezTo>
                    <a:pt x="484119" y="171770"/>
                    <a:pt x="446019" y="148261"/>
                    <a:pt x="420078" y="140155"/>
                  </a:cubicBezTo>
                  <a:cubicBezTo>
                    <a:pt x="394138" y="132049"/>
                    <a:pt x="380357" y="107730"/>
                    <a:pt x="361712" y="120700"/>
                  </a:cubicBezTo>
                  <a:cubicBezTo>
                    <a:pt x="343067" y="133670"/>
                    <a:pt x="334150" y="196089"/>
                    <a:pt x="308210" y="217976"/>
                  </a:cubicBezTo>
                  <a:cubicBezTo>
                    <a:pt x="282270" y="239863"/>
                    <a:pt x="234442" y="252834"/>
                    <a:pt x="206070" y="252023"/>
                  </a:cubicBezTo>
                  <a:cubicBezTo>
                    <a:pt x="177698" y="251212"/>
                    <a:pt x="155810" y="221218"/>
                    <a:pt x="137976" y="213112"/>
                  </a:cubicBezTo>
                  <a:cubicBezTo>
                    <a:pt x="120142" y="205006"/>
                    <a:pt x="121764" y="196089"/>
                    <a:pt x="99066" y="203385"/>
                  </a:cubicBezTo>
                  <a:cubicBezTo>
                    <a:pt x="76368" y="210681"/>
                    <a:pt x="10706" y="239053"/>
                    <a:pt x="1789" y="256887"/>
                  </a:cubicBezTo>
                  <a:cubicBezTo>
                    <a:pt x="-7128" y="274721"/>
                    <a:pt x="18812" y="295798"/>
                    <a:pt x="45563" y="310389"/>
                  </a:cubicBezTo>
                  <a:cubicBezTo>
                    <a:pt x="72314" y="324980"/>
                    <a:pt x="135544" y="331466"/>
                    <a:pt x="162295" y="344436"/>
                  </a:cubicBezTo>
                  <a:cubicBezTo>
                    <a:pt x="189046" y="357406"/>
                    <a:pt x="203638" y="370376"/>
                    <a:pt x="206070" y="388210"/>
                  </a:cubicBezTo>
                  <a:cubicBezTo>
                    <a:pt x="208502" y="406044"/>
                    <a:pt x="191478" y="437659"/>
                    <a:pt x="176887" y="451440"/>
                  </a:cubicBezTo>
                  <a:cubicBezTo>
                    <a:pt x="162296" y="465221"/>
                    <a:pt x="114468" y="460357"/>
                    <a:pt x="113657" y="475759"/>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2" name="任意多边形 11"/>
            <p:cNvSpPr/>
            <p:nvPr/>
          </p:nvSpPr>
          <p:spPr>
            <a:xfrm>
              <a:off x="4777821" y="4360803"/>
              <a:ext cx="625458" cy="703316"/>
            </a:xfrm>
            <a:custGeom>
              <a:avLst/>
              <a:gdLst>
                <a:gd name="connsiteX0" fmla="*/ 284991 w 625294"/>
                <a:gd name="connsiteY0" fmla="*/ 17329 h 703552"/>
                <a:gd name="connsiteX1" fmla="*/ 343357 w 625294"/>
                <a:gd name="connsiteY1" fmla="*/ 2737 h 703552"/>
                <a:gd name="connsiteX2" fmla="*/ 416314 w 625294"/>
                <a:gd name="connsiteY2" fmla="*/ 12465 h 703552"/>
                <a:gd name="connsiteX3" fmla="*/ 455225 w 625294"/>
                <a:gd name="connsiteY3" fmla="*/ 56239 h 703552"/>
                <a:gd name="connsiteX4" fmla="*/ 547638 w 625294"/>
                <a:gd name="connsiteY4" fmla="*/ 90286 h 703552"/>
                <a:gd name="connsiteX5" fmla="*/ 620595 w 625294"/>
                <a:gd name="connsiteY5" fmla="*/ 153516 h 703552"/>
                <a:gd name="connsiteX6" fmla="*/ 610867 w 625294"/>
                <a:gd name="connsiteY6" fmla="*/ 211882 h 703552"/>
                <a:gd name="connsiteX7" fmla="*/ 552501 w 625294"/>
                <a:gd name="connsiteY7" fmla="*/ 260520 h 703552"/>
                <a:gd name="connsiteX8" fmla="*/ 464953 w 625294"/>
                <a:gd name="connsiteY8" fmla="*/ 279976 h 703552"/>
                <a:gd name="connsiteX9" fmla="*/ 377404 w 625294"/>
                <a:gd name="connsiteY9" fmla="*/ 279976 h 703552"/>
                <a:gd name="connsiteX10" fmla="*/ 391995 w 625294"/>
                <a:gd name="connsiteY10" fmla="*/ 328614 h 703552"/>
                <a:gd name="connsiteX11" fmla="*/ 391995 w 625294"/>
                <a:gd name="connsiteY11" fmla="*/ 401571 h 703552"/>
                <a:gd name="connsiteX12" fmla="*/ 460089 w 625294"/>
                <a:gd name="connsiteY12" fmla="*/ 459937 h 703552"/>
                <a:gd name="connsiteX13" fmla="*/ 508727 w 625294"/>
                <a:gd name="connsiteY13" fmla="*/ 566942 h 703552"/>
                <a:gd name="connsiteX14" fmla="*/ 518455 w 625294"/>
                <a:gd name="connsiteY14" fmla="*/ 693401 h 703552"/>
                <a:gd name="connsiteX15" fmla="*/ 479544 w 625294"/>
                <a:gd name="connsiteY15" fmla="*/ 688537 h 703552"/>
                <a:gd name="connsiteX16" fmla="*/ 421178 w 625294"/>
                <a:gd name="connsiteY16" fmla="*/ 630171 h 703552"/>
                <a:gd name="connsiteX17" fmla="*/ 387131 w 625294"/>
                <a:gd name="connsiteY17" fmla="*/ 571805 h 703552"/>
                <a:gd name="connsiteX18" fmla="*/ 382267 w 625294"/>
                <a:gd name="connsiteY18" fmla="*/ 523167 h 703552"/>
                <a:gd name="connsiteX19" fmla="*/ 319038 w 625294"/>
                <a:gd name="connsiteY19" fmla="*/ 493984 h 703552"/>
                <a:gd name="connsiteX20" fmla="*/ 270399 w 625294"/>
                <a:gd name="connsiteY20" fmla="*/ 518303 h 703552"/>
                <a:gd name="connsiteX21" fmla="*/ 226625 w 625294"/>
                <a:gd name="connsiteY21" fmla="*/ 591261 h 703552"/>
                <a:gd name="connsiteX22" fmla="*/ 163395 w 625294"/>
                <a:gd name="connsiteY22" fmla="*/ 635035 h 703552"/>
                <a:gd name="connsiteX23" fmla="*/ 90438 w 625294"/>
                <a:gd name="connsiteY23" fmla="*/ 625308 h 703552"/>
                <a:gd name="connsiteX24" fmla="*/ 66118 w 625294"/>
                <a:gd name="connsiteY24" fmla="*/ 610716 h 703552"/>
                <a:gd name="connsiteX25" fmla="*/ 66118 w 625294"/>
                <a:gd name="connsiteY25" fmla="*/ 581533 h 703552"/>
                <a:gd name="connsiteX26" fmla="*/ 90438 w 625294"/>
                <a:gd name="connsiteY26" fmla="*/ 532895 h 703552"/>
                <a:gd name="connsiteX27" fmla="*/ 46663 w 625294"/>
                <a:gd name="connsiteY27" fmla="*/ 498848 h 703552"/>
                <a:gd name="connsiteX28" fmla="*/ 7753 w 625294"/>
                <a:gd name="connsiteY28" fmla="*/ 425891 h 703552"/>
                <a:gd name="connsiteX29" fmla="*/ 2889 w 625294"/>
                <a:gd name="connsiteY29" fmla="*/ 328614 h 703552"/>
                <a:gd name="connsiteX30" fmla="*/ 41799 w 625294"/>
                <a:gd name="connsiteY30" fmla="*/ 265384 h 703552"/>
                <a:gd name="connsiteX31" fmla="*/ 109893 w 625294"/>
                <a:gd name="connsiteY31" fmla="*/ 275112 h 703552"/>
                <a:gd name="connsiteX32" fmla="*/ 143940 w 625294"/>
                <a:gd name="connsiteY32" fmla="*/ 314022 h 703552"/>
                <a:gd name="connsiteX33" fmla="*/ 158531 w 625294"/>
                <a:gd name="connsiteY33" fmla="*/ 333478 h 703552"/>
                <a:gd name="connsiteX34" fmla="*/ 226625 w 625294"/>
                <a:gd name="connsiteY34" fmla="*/ 270248 h 703552"/>
                <a:gd name="connsiteX35" fmla="*/ 270399 w 625294"/>
                <a:gd name="connsiteY35" fmla="*/ 168108 h 703552"/>
                <a:gd name="connsiteX36" fmla="*/ 284991 w 625294"/>
                <a:gd name="connsiteY36" fmla="*/ 17329 h 703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5294" h="703552">
                  <a:moveTo>
                    <a:pt x="284991" y="17329"/>
                  </a:moveTo>
                  <a:cubicBezTo>
                    <a:pt x="297151" y="-10233"/>
                    <a:pt x="321470" y="3548"/>
                    <a:pt x="343357" y="2737"/>
                  </a:cubicBezTo>
                  <a:cubicBezTo>
                    <a:pt x="365244" y="1926"/>
                    <a:pt x="397669" y="3548"/>
                    <a:pt x="416314" y="12465"/>
                  </a:cubicBezTo>
                  <a:cubicBezTo>
                    <a:pt x="434959" y="21382"/>
                    <a:pt x="433338" y="43269"/>
                    <a:pt x="455225" y="56239"/>
                  </a:cubicBezTo>
                  <a:cubicBezTo>
                    <a:pt x="477112" y="69209"/>
                    <a:pt x="520076" y="74073"/>
                    <a:pt x="547638" y="90286"/>
                  </a:cubicBezTo>
                  <a:cubicBezTo>
                    <a:pt x="575200" y="106499"/>
                    <a:pt x="610057" y="133250"/>
                    <a:pt x="620595" y="153516"/>
                  </a:cubicBezTo>
                  <a:cubicBezTo>
                    <a:pt x="631133" y="173782"/>
                    <a:pt x="622216" y="194048"/>
                    <a:pt x="610867" y="211882"/>
                  </a:cubicBezTo>
                  <a:cubicBezTo>
                    <a:pt x="599518" y="229716"/>
                    <a:pt x="576820" y="249171"/>
                    <a:pt x="552501" y="260520"/>
                  </a:cubicBezTo>
                  <a:cubicBezTo>
                    <a:pt x="528182" y="271869"/>
                    <a:pt x="494136" y="276733"/>
                    <a:pt x="464953" y="279976"/>
                  </a:cubicBezTo>
                  <a:cubicBezTo>
                    <a:pt x="435770" y="283219"/>
                    <a:pt x="389564" y="271870"/>
                    <a:pt x="377404" y="279976"/>
                  </a:cubicBezTo>
                  <a:cubicBezTo>
                    <a:pt x="365244" y="288082"/>
                    <a:pt x="389563" y="308348"/>
                    <a:pt x="391995" y="328614"/>
                  </a:cubicBezTo>
                  <a:cubicBezTo>
                    <a:pt x="394427" y="348880"/>
                    <a:pt x="380646" y="379684"/>
                    <a:pt x="391995" y="401571"/>
                  </a:cubicBezTo>
                  <a:cubicBezTo>
                    <a:pt x="403344" y="423458"/>
                    <a:pt x="440634" y="432375"/>
                    <a:pt x="460089" y="459937"/>
                  </a:cubicBezTo>
                  <a:cubicBezTo>
                    <a:pt x="479544" y="487499"/>
                    <a:pt x="498999" y="528031"/>
                    <a:pt x="508727" y="566942"/>
                  </a:cubicBezTo>
                  <a:cubicBezTo>
                    <a:pt x="518455" y="605853"/>
                    <a:pt x="523319" y="673135"/>
                    <a:pt x="518455" y="693401"/>
                  </a:cubicBezTo>
                  <a:cubicBezTo>
                    <a:pt x="513591" y="713667"/>
                    <a:pt x="495757" y="699075"/>
                    <a:pt x="479544" y="688537"/>
                  </a:cubicBezTo>
                  <a:cubicBezTo>
                    <a:pt x="463331" y="677999"/>
                    <a:pt x="436580" y="649626"/>
                    <a:pt x="421178" y="630171"/>
                  </a:cubicBezTo>
                  <a:cubicBezTo>
                    <a:pt x="405776" y="610716"/>
                    <a:pt x="393616" y="589639"/>
                    <a:pt x="387131" y="571805"/>
                  </a:cubicBezTo>
                  <a:cubicBezTo>
                    <a:pt x="380646" y="553971"/>
                    <a:pt x="393616" y="536137"/>
                    <a:pt x="382267" y="523167"/>
                  </a:cubicBezTo>
                  <a:cubicBezTo>
                    <a:pt x="370918" y="510197"/>
                    <a:pt x="337683" y="494795"/>
                    <a:pt x="319038" y="493984"/>
                  </a:cubicBezTo>
                  <a:cubicBezTo>
                    <a:pt x="300393" y="493173"/>
                    <a:pt x="285801" y="502090"/>
                    <a:pt x="270399" y="518303"/>
                  </a:cubicBezTo>
                  <a:cubicBezTo>
                    <a:pt x="254997" y="534516"/>
                    <a:pt x="244459" y="571806"/>
                    <a:pt x="226625" y="591261"/>
                  </a:cubicBezTo>
                  <a:cubicBezTo>
                    <a:pt x="208791" y="610716"/>
                    <a:pt x="186093" y="629361"/>
                    <a:pt x="163395" y="635035"/>
                  </a:cubicBezTo>
                  <a:cubicBezTo>
                    <a:pt x="140697" y="640709"/>
                    <a:pt x="106651" y="629361"/>
                    <a:pt x="90438" y="625308"/>
                  </a:cubicBezTo>
                  <a:cubicBezTo>
                    <a:pt x="74225" y="621255"/>
                    <a:pt x="70171" y="618012"/>
                    <a:pt x="66118" y="610716"/>
                  </a:cubicBezTo>
                  <a:cubicBezTo>
                    <a:pt x="62065" y="603420"/>
                    <a:pt x="62065" y="594503"/>
                    <a:pt x="66118" y="581533"/>
                  </a:cubicBezTo>
                  <a:cubicBezTo>
                    <a:pt x="70171" y="568563"/>
                    <a:pt x="93680" y="546676"/>
                    <a:pt x="90438" y="532895"/>
                  </a:cubicBezTo>
                  <a:cubicBezTo>
                    <a:pt x="87196" y="519114"/>
                    <a:pt x="60444" y="516682"/>
                    <a:pt x="46663" y="498848"/>
                  </a:cubicBezTo>
                  <a:cubicBezTo>
                    <a:pt x="32882" y="481014"/>
                    <a:pt x="15049" y="454263"/>
                    <a:pt x="7753" y="425891"/>
                  </a:cubicBezTo>
                  <a:cubicBezTo>
                    <a:pt x="457" y="397519"/>
                    <a:pt x="-2785" y="355365"/>
                    <a:pt x="2889" y="328614"/>
                  </a:cubicBezTo>
                  <a:cubicBezTo>
                    <a:pt x="8563" y="301863"/>
                    <a:pt x="23965" y="274301"/>
                    <a:pt x="41799" y="265384"/>
                  </a:cubicBezTo>
                  <a:cubicBezTo>
                    <a:pt x="59633" y="256467"/>
                    <a:pt x="92870" y="267006"/>
                    <a:pt x="109893" y="275112"/>
                  </a:cubicBezTo>
                  <a:cubicBezTo>
                    <a:pt x="126916" y="283218"/>
                    <a:pt x="135834" y="304294"/>
                    <a:pt x="143940" y="314022"/>
                  </a:cubicBezTo>
                  <a:cubicBezTo>
                    <a:pt x="152046" y="323750"/>
                    <a:pt x="144750" y="340774"/>
                    <a:pt x="158531" y="333478"/>
                  </a:cubicBezTo>
                  <a:cubicBezTo>
                    <a:pt x="172312" y="326182"/>
                    <a:pt x="207980" y="297810"/>
                    <a:pt x="226625" y="270248"/>
                  </a:cubicBezTo>
                  <a:cubicBezTo>
                    <a:pt x="245270" y="242686"/>
                    <a:pt x="259050" y="204587"/>
                    <a:pt x="270399" y="168108"/>
                  </a:cubicBezTo>
                  <a:cubicBezTo>
                    <a:pt x="281748" y="131629"/>
                    <a:pt x="272831" y="44891"/>
                    <a:pt x="284991" y="17329"/>
                  </a:cubicBezTo>
                  <a:close/>
                </a:path>
              </a:pathLst>
            </a:custGeom>
            <a:solidFill>
              <a:schemeClr val="bg1">
                <a:lumMod val="75000"/>
              </a:schemeClr>
            </a:solidFill>
            <a:ln>
              <a:solidFill>
                <a:schemeClr val="bg1">
                  <a:lumMod val="65000"/>
                </a:schemeClr>
              </a:solidFill>
            </a:ln>
            <a:sp3d extrusionH="495300" contourW="12700" prstMaterial="flat">
              <a:bevelT w="127000" h="63500" prst="softRound"/>
              <a:contourClr>
                <a:schemeClr val="tx1">
                  <a:lumMod val="65000"/>
                  <a:lumOff val="3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3" name="任意多边形 12"/>
            <p:cNvSpPr/>
            <p:nvPr/>
          </p:nvSpPr>
          <p:spPr>
            <a:xfrm>
              <a:off x="4611270" y="3237622"/>
              <a:ext cx="396891" cy="620051"/>
            </a:xfrm>
            <a:custGeom>
              <a:avLst/>
              <a:gdLst>
                <a:gd name="connsiteX0" fmla="*/ 232 w 397363"/>
                <a:gd name="connsiteY0" fmla="*/ 288512 h 619403"/>
                <a:gd name="connsiteX1" fmla="*/ 34278 w 397363"/>
                <a:gd name="connsiteY1" fmla="*/ 249601 h 619403"/>
                <a:gd name="connsiteX2" fmla="*/ 116964 w 397363"/>
                <a:gd name="connsiteY2" fmla="*/ 225282 h 619403"/>
                <a:gd name="connsiteX3" fmla="*/ 165602 w 397363"/>
                <a:gd name="connsiteY3" fmla="*/ 157188 h 619403"/>
                <a:gd name="connsiteX4" fmla="*/ 185057 w 397363"/>
                <a:gd name="connsiteY4" fmla="*/ 69639 h 619403"/>
                <a:gd name="connsiteX5" fmla="*/ 223968 w 397363"/>
                <a:gd name="connsiteY5" fmla="*/ 25865 h 619403"/>
                <a:gd name="connsiteX6" fmla="*/ 296925 w 397363"/>
                <a:gd name="connsiteY6" fmla="*/ 1546 h 619403"/>
                <a:gd name="connsiteX7" fmla="*/ 311517 w 397363"/>
                <a:gd name="connsiteY7" fmla="*/ 69639 h 619403"/>
                <a:gd name="connsiteX8" fmla="*/ 272606 w 397363"/>
                <a:gd name="connsiteY8" fmla="*/ 128005 h 619403"/>
                <a:gd name="connsiteX9" fmla="*/ 316381 w 397363"/>
                <a:gd name="connsiteY9" fmla="*/ 205826 h 619403"/>
                <a:gd name="connsiteX10" fmla="*/ 394202 w 397363"/>
                <a:gd name="connsiteY10" fmla="*/ 215554 h 619403"/>
                <a:gd name="connsiteX11" fmla="*/ 379610 w 397363"/>
                <a:gd name="connsiteY11" fmla="*/ 269056 h 619403"/>
                <a:gd name="connsiteX12" fmla="*/ 355291 w 397363"/>
                <a:gd name="connsiteY12" fmla="*/ 307967 h 619403"/>
                <a:gd name="connsiteX13" fmla="*/ 296925 w 397363"/>
                <a:gd name="connsiteY13" fmla="*/ 322558 h 619403"/>
                <a:gd name="connsiteX14" fmla="*/ 272606 w 397363"/>
                <a:gd name="connsiteY14" fmla="*/ 361469 h 619403"/>
                <a:gd name="connsiteX15" fmla="*/ 292061 w 397363"/>
                <a:gd name="connsiteY15" fmla="*/ 410107 h 619403"/>
                <a:gd name="connsiteX16" fmla="*/ 292061 w 397363"/>
                <a:gd name="connsiteY16" fmla="*/ 478201 h 619403"/>
                <a:gd name="connsiteX17" fmla="*/ 321244 w 397363"/>
                <a:gd name="connsiteY17" fmla="*/ 521975 h 619403"/>
                <a:gd name="connsiteX18" fmla="*/ 209376 w 397363"/>
                <a:gd name="connsiteY18" fmla="*/ 619252 h 619403"/>
                <a:gd name="connsiteX19" fmla="*/ 131555 w 397363"/>
                <a:gd name="connsiteY19" fmla="*/ 541431 h 619403"/>
                <a:gd name="connsiteX20" fmla="*/ 126691 w 397363"/>
                <a:gd name="connsiteY20" fmla="*/ 429563 h 619403"/>
                <a:gd name="connsiteX21" fmla="*/ 97508 w 397363"/>
                <a:gd name="connsiteY21" fmla="*/ 371197 h 619403"/>
                <a:gd name="connsiteX22" fmla="*/ 48870 w 397363"/>
                <a:gd name="connsiteY22" fmla="*/ 342014 h 619403"/>
                <a:gd name="connsiteX23" fmla="*/ 232 w 397363"/>
                <a:gd name="connsiteY23" fmla="*/ 288512 h 61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7363" h="619403">
                  <a:moveTo>
                    <a:pt x="232" y="288512"/>
                  </a:moveTo>
                  <a:cubicBezTo>
                    <a:pt x="-2200" y="273110"/>
                    <a:pt x="14823" y="260139"/>
                    <a:pt x="34278" y="249601"/>
                  </a:cubicBezTo>
                  <a:cubicBezTo>
                    <a:pt x="53733" y="239063"/>
                    <a:pt x="95077" y="240684"/>
                    <a:pt x="116964" y="225282"/>
                  </a:cubicBezTo>
                  <a:cubicBezTo>
                    <a:pt x="138851" y="209880"/>
                    <a:pt x="154253" y="183128"/>
                    <a:pt x="165602" y="157188"/>
                  </a:cubicBezTo>
                  <a:cubicBezTo>
                    <a:pt x="176951" y="131248"/>
                    <a:pt x="175329" y="91526"/>
                    <a:pt x="185057" y="69639"/>
                  </a:cubicBezTo>
                  <a:cubicBezTo>
                    <a:pt x="194785" y="47752"/>
                    <a:pt x="205323" y="37214"/>
                    <a:pt x="223968" y="25865"/>
                  </a:cubicBezTo>
                  <a:cubicBezTo>
                    <a:pt x="242613" y="14516"/>
                    <a:pt x="282334" y="-5750"/>
                    <a:pt x="296925" y="1546"/>
                  </a:cubicBezTo>
                  <a:cubicBezTo>
                    <a:pt x="311516" y="8842"/>
                    <a:pt x="315570" y="48562"/>
                    <a:pt x="311517" y="69639"/>
                  </a:cubicBezTo>
                  <a:cubicBezTo>
                    <a:pt x="307464" y="90715"/>
                    <a:pt x="271795" y="105307"/>
                    <a:pt x="272606" y="128005"/>
                  </a:cubicBezTo>
                  <a:cubicBezTo>
                    <a:pt x="273417" y="150703"/>
                    <a:pt x="296115" y="191235"/>
                    <a:pt x="316381" y="205826"/>
                  </a:cubicBezTo>
                  <a:cubicBezTo>
                    <a:pt x="336647" y="220417"/>
                    <a:pt x="383664" y="205016"/>
                    <a:pt x="394202" y="215554"/>
                  </a:cubicBezTo>
                  <a:cubicBezTo>
                    <a:pt x="404740" y="226092"/>
                    <a:pt x="386095" y="253654"/>
                    <a:pt x="379610" y="269056"/>
                  </a:cubicBezTo>
                  <a:cubicBezTo>
                    <a:pt x="373125" y="284458"/>
                    <a:pt x="369072" y="299050"/>
                    <a:pt x="355291" y="307967"/>
                  </a:cubicBezTo>
                  <a:cubicBezTo>
                    <a:pt x="341510" y="316884"/>
                    <a:pt x="310706" y="313641"/>
                    <a:pt x="296925" y="322558"/>
                  </a:cubicBezTo>
                  <a:cubicBezTo>
                    <a:pt x="283144" y="331475"/>
                    <a:pt x="273417" y="346878"/>
                    <a:pt x="272606" y="361469"/>
                  </a:cubicBezTo>
                  <a:cubicBezTo>
                    <a:pt x="271795" y="376060"/>
                    <a:pt x="288819" y="390652"/>
                    <a:pt x="292061" y="410107"/>
                  </a:cubicBezTo>
                  <a:cubicBezTo>
                    <a:pt x="295303" y="429562"/>
                    <a:pt x="287197" y="459556"/>
                    <a:pt x="292061" y="478201"/>
                  </a:cubicBezTo>
                  <a:cubicBezTo>
                    <a:pt x="296925" y="496846"/>
                    <a:pt x="335025" y="498467"/>
                    <a:pt x="321244" y="521975"/>
                  </a:cubicBezTo>
                  <a:cubicBezTo>
                    <a:pt x="307463" y="545484"/>
                    <a:pt x="240991" y="616009"/>
                    <a:pt x="209376" y="619252"/>
                  </a:cubicBezTo>
                  <a:cubicBezTo>
                    <a:pt x="177761" y="622495"/>
                    <a:pt x="145336" y="573046"/>
                    <a:pt x="131555" y="541431"/>
                  </a:cubicBezTo>
                  <a:cubicBezTo>
                    <a:pt x="117774" y="509816"/>
                    <a:pt x="132366" y="457935"/>
                    <a:pt x="126691" y="429563"/>
                  </a:cubicBezTo>
                  <a:cubicBezTo>
                    <a:pt x="121017" y="401191"/>
                    <a:pt x="110478" y="385788"/>
                    <a:pt x="97508" y="371197"/>
                  </a:cubicBezTo>
                  <a:cubicBezTo>
                    <a:pt x="84538" y="356606"/>
                    <a:pt x="64272" y="354174"/>
                    <a:pt x="48870" y="342014"/>
                  </a:cubicBezTo>
                  <a:cubicBezTo>
                    <a:pt x="33468" y="329854"/>
                    <a:pt x="2664" y="303914"/>
                    <a:pt x="232" y="288512"/>
                  </a:cubicBezTo>
                  <a:close/>
                </a:path>
              </a:pathLst>
            </a:custGeom>
            <a:solidFill>
              <a:schemeClr val="bg1">
                <a:lumMod val="75000"/>
              </a:schemeClr>
            </a:solidFill>
            <a:ln>
              <a:solidFill>
                <a:schemeClr val="bg1">
                  <a:lumMod val="65000"/>
                </a:schemeClr>
              </a:solidFill>
            </a:ln>
            <a:sp3d extrusionH="495300" contourW="12700" prstMaterial="flat">
              <a:bevelT w="127000" h="63500" prst="softRound"/>
              <a:contourClr>
                <a:srgbClr val="05B9F9"/>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4" name="任意多边形 13"/>
            <p:cNvSpPr/>
            <p:nvPr/>
          </p:nvSpPr>
          <p:spPr>
            <a:xfrm>
              <a:off x="5156995" y="4211990"/>
              <a:ext cx="1082591" cy="674971"/>
            </a:xfrm>
            <a:custGeom>
              <a:avLst/>
              <a:gdLst>
                <a:gd name="connsiteX0" fmla="*/ 148800 w 1081421"/>
                <a:gd name="connsiteY0" fmla="*/ 219019 h 674673"/>
                <a:gd name="connsiteX1" fmla="*/ 129345 w 1081421"/>
                <a:gd name="connsiteY1" fmla="*/ 155789 h 674673"/>
                <a:gd name="connsiteX2" fmla="*/ 182847 w 1081421"/>
                <a:gd name="connsiteY2" fmla="*/ 107151 h 674673"/>
                <a:gd name="connsiteX3" fmla="*/ 202302 w 1081421"/>
                <a:gd name="connsiteY3" fmla="*/ 48785 h 674673"/>
                <a:gd name="connsiteX4" fmla="*/ 148800 w 1081421"/>
                <a:gd name="connsiteY4" fmla="*/ 9874 h 674673"/>
                <a:gd name="connsiteX5" fmla="*/ 250941 w 1081421"/>
                <a:gd name="connsiteY5" fmla="*/ 147 h 674673"/>
                <a:gd name="connsiteX6" fmla="*/ 338490 w 1081421"/>
                <a:gd name="connsiteY6" fmla="*/ 14738 h 674673"/>
                <a:gd name="connsiteX7" fmla="*/ 435766 w 1081421"/>
                <a:gd name="connsiteY7" fmla="*/ 77968 h 674673"/>
                <a:gd name="connsiteX8" fmla="*/ 576817 w 1081421"/>
                <a:gd name="connsiteY8" fmla="*/ 112015 h 674673"/>
                <a:gd name="connsiteX9" fmla="*/ 659502 w 1081421"/>
                <a:gd name="connsiteY9" fmla="*/ 107151 h 674673"/>
                <a:gd name="connsiteX10" fmla="*/ 727596 w 1081421"/>
                <a:gd name="connsiteY10" fmla="*/ 170381 h 674673"/>
                <a:gd name="connsiteX11" fmla="*/ 844328 w 1081421"/>
                <a:gd name="connsiteY11" fmla="*/ 199564 h 674673"/>
                <a:gd name="connsiteX12" fmla="*/ 897830 w 1081421"/>
                <a:gd name="connsiteY12" fmla="*/ 223883 h 674673"/>
                <a:gd name="connsiteX13" fmla="*/ 941605 w 1081421"/>
                <a:gd name="connsiteY13" fmla="*/ 228747 h 674673"/>
                <a:gd name="connsiteX14" fmla="*/ 980515 w 1081421"/>
                <a:gd name="connsiteY14" fmla="*/ 272521 h 674673"/>
                <a:gd name="connsiteX15" fmla="*/ 1024290 w 1081421"/>
                <a:gd name="connsiteY15" fmla="*/ 291976 h 674673"/>
                <a:gd name="connsiteX16" fmla="*/ 1004834 w 1081421"/>
                <a:gd name="connsiteY16" fmla="*/ 369798 h 674673"/>
                <a:gd name="connsiteX17" fmla="*/ 1048609 w 1081421"/>
                <a:gd name="connsiteY17" fmla="*/ 403844 h 674673"/>
                <a:gd name="connsiteX18" fmla="*/ 1063200 w 1081421"/>
                <a:gd name="connsiteY18" fmla="*/ 457347 h 674673"/>
                <a:gd name="connsiteX19" fmla="*/ 1077792 w 1081421"/>
                <a:gd name="connsiteY19" fmla="*/ 476802 h 674673"/>
                <a:gd name="connsiteX20" fmla="*/ 990243 w 1081421"/>
                <a:gd name="connsiteY20" fmla="*/ 496257 h 674673"/>
                <a:gd name="connsiteX21" fmla="*/ 936741 w 1081421"/>
                <a:gd name="connsiteY21" fmla="*/ 544896 h 674673"/>
                <a:gd name="connsiteX22" fmla="*/ 868647 w 1081421"/>
                <a:gd name="connsiteY22" fmla="*/ 583806 h 674673"/>
                <a:gd name="connsiteX23" fmla="*/ 815145 w 1081421"/>
                <a:gd name="connsiteY23" fmla="*/ 612989 h 674673"/>
                <a:gd name="connsiteX24" fmla="*/ 781098 w 1081421"/>
                <a:gd name="connsiteY24" fmla="*/ 651900 h 674673"/>
                <a:gd name="connsiteX25" fmla="*/ 727596 w 1081421"/>
                <a:gd name="connsiteY25" fmla="*/ 617853 h 674673"/>
                <a:gd name="connsiteX26" fmla="*/ 664366 w 1081421"/>
                <a:gd name="connsiteY26" fmla="*/ 583806 h 674673"/>
                <a:gd name="connsiteX27" fmla="*/ 625456 w 1081421"/>
                <a:gd name="connsiteY27" fmla="*/ 554623 h 674673"/>
                <a:gd name="connsiteX28" fmla="*/ 562226 w 1081421"/>
                <a:gd name="connsiteY28" fmla="*/ 583806 h 674673"/>
                <a:gd name="connsiteX29" fmla="*/ 489268 w 1081421"/>
                <a:gd name="connsiteY29" fmla="*/ 559487 h 674673"/>
                <a:gd name="connsiteX30" fmla="*/ 406583 w 1081421"/>
                <a:gd name="connsiteY30" fmla="*/ 510849 h 674673"/>
                <a:gd name="connsiteX31" fmla="*/ 357945 w 1081421"/>
                <a:gd name="connsiteY31" fmla="*/ 505985 h 674673"/>
                <a:gd name="connsiteX32" fmla="*/ 314171 w 1081421"/>
                <a:gd name="connsiteY32" fmla="*/ 486530 h 674673"/>
                <a:gd name="connsiteX33" fmla="*/ 275260 w 1081421"/>
                <a:gd name="connsiteY33" fmla="*/ 505985 h 674673"/>
                <a:gd name="connsiteX34" fmla="*/ 304443 w 1081421"/>
                <a:gd name="connsiteY34" fmla="*/ 549759 h 674673"/>
                <a:gd name="connsiteX35" fmla="*/ 241213 w 1081421"/>
                <a:gd name="connsiteY35" fmla="*/ 564351 h 674673"/>
                <a:gd name="connsiteX36" fmla="*/ 173119 w 1081421"/>
                <a:gd name="connsiteY36" fmla="*/ 612989 h 674673"/>
                <a:gd name="connsiteX37" fmla="*/ 129345 w 1081421"/>
                <a:gd name="connsiteY37" fmla="*/ 661627 h 674673"/>
                <a:gd name="connsiteX38" fmla="*/ 114753 w 1081421"/>
                <a:gd name="connsiteY38" fmla="*/ 671355 h 674673"/>
                <a:gd name="connsiteX39" fmla="*/ 80707 w 1081421"/>
                <a:gd name="connsiteY39" fmla="*/ 612989 h 674673"/>
                <a:gd name="connsiteX40" fmla="*/ 12613 w 1081421"/>
                <a:gd name="connsiteY40" fmla="*/ 554623 h 674673"/>
                <a:gd name="connsiteX41" fmla="*/ 7749 w 1081421"/>
                <a:gd name="connsiteY41" fmla="*/ 467074 h 674673"/>
                <a:gd name="connsiteX42" fmla="*/ 7749 w 1081421"/>
                <a:gd name="connsiteY42" fmla="*/ 423300 h 674673"/>
                <a:gd name="connsiteX43" fmla="*/ 109890 w 1081421"/>
                <a:gd name="connsiteY43" fmla="*/ 428164 h 674673"/>
                <a:gd name="connsiteX44" fmla="*/ 202302 w 1081421"/>
                <a:gd name="connsiteY44" fmla="*/ 379525 h 674673"/>
                <a:gd name="connsiteX45" fmla="*/ 236349 w 1081421"/>
                <a:gd name="connsiteY45" fmla="*/ 316296 h 674673"/>
                <a:gd name="connsiteX46" fmla="*/ 216894 w 1081421"/>
                <a:gd name="connsiteY46" fmla="*/ 267657 h 674673"/>
                <a:gd name="connsiteX47" fmla="*/ 148800 w 1081421"/>
                <a:gd name="connsiteY47" fmla="*/ 219019 h 67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1421" h="674673">
                  <a:moveTo>
                    <a:pt x="148800" y="219019"/>
                  </a:moveTo>
                  <a:cubicBezTo>
                    <a:pt x="134208" y="200374"/>
                    <a:pt x="123670" y="174434"/>
                    <a:pt x="129345" y="155789"/>
                  </a:cubicBezTo>
                  <a:cubicBezTo>
                    <a:pt x="135019" y="137144"/>
                    <a:pt x="170687" y="124985"/>
                    <a:pt x="182847" y="107151"/>
                  </a:cubicBezTo>
                  <a:cubicBezTo>
                    <a:pt x="195007" y="89317"/>
                    <a:pt x="207977" y="64998"/>
                    <a:pt x="202302" y="48785"/>
                  </a:cubicBezTo>
                  <a:cubicBezTo>
                    <a:pt x="196628" y="32572"/>
                    <a:pt x="140693" y="17980"/>
                    <a:pt x="148800" y="9874"/>
                  </a:cubicBezTo>
                  <a:cubicBezTo>
                    <a:pt x="156907" y="1768"/>
                    <a:pt x="219326" y="-664"/>
                    <a:pt x="250941" y="147"/>
                  </a:cubicBezTo>
                  <a:cubicBezTo>
                    <a:pt x="282556" y="958"/>
                    <a:pt x="307686" y="1768"/>
                    <a:pt x="338490" y="14738"/>
                  </a:cubicBezTo>
                  <a:cubicBezTo>
                    <a:pt x="369294" y="27708"/>
                    <a:pt x="396045" y="61755"/>
                    <a:pt x="435766" y="77968"/>
                  </a:cubicBezTo>
                  <a:cubicBezTo>
                    <a:pt x="475487" y="94181"/>
                    <a:pt x="539528" y="107151"/>
                    <a:pt x="576817" y="112015"/>
                  </a:cubicBezTo>
                  <a:cubicBezTo>
                    <a:pt x="614106" y="116879"/>
                    <a:pt x="634372" y="97423"/>
                    <a:pt x="659502" y="107151"/>
                  </a:cubicBezTo>
                  <a:cubicBezTo>
                    <a:pt x="684632" y="116879"/>
                    <a:pt x="696792" y="154979"/>
                    <a:pt x="727596" y="170381"/>
                  </a:cubicBezTo>
                  <a:cubicBezTo>
                    <a:pt x="758400" y="185783"/>
                    <a:pt x="815956" y="190647"/>
                    <a:pt x="844328" y="199564"/>
                  </a:cubicBezTo>
                  <a:cubicBezTo>
                    <a:pt x="872700" y="208481"/>
                    <a:pt x="881617" y="219019"/>
                    <a:pt x="897830" y="223883"/>
                  </a:cubicBezTo>
                  <a:cubicBezTo>
                    <a:pt x="914043" y="228747"/>
                    <a:pt x="927824" y="220641"/>
                    <a:pt x="941605" y="228747"/>
                  </a:cubicBezTo>
                  <a:cubicBezTo>
                    <a:pt x="955386" y="236853"/>
                    <a:pt x="966734" y="261983"/>
                    <a:pt x="980515" y="272521"/>
                  </a:cubicBezTo>
                  <a:cubicBezTo>
                    <a:pt x="994296" y="283059"/>
                    <a:pt x="1020237" y="275763"/>
                    <a:pt x="1024290" y="291976"/>
                  </a:cubicBezTo>
                  <a:cubicBezTo>
                    <a:pt x="1028343" y="308189"/>
                    <a:pt x="1000781" y="351153"/>
                    <a:pt x="1004834" y="369798"/>
                  </a:cubicBezTo>
                  <a:cubicBezTo>
                    <a:pt x="1008887" y="388443"/>
                    <a:pt x="1038881" y="389253"/>
                    <a:pt x="1048609" y="403844"/>
                  </a:cubicBezTo>
                  <a:cubicBezTo>
                    <a:pt x="1058337" y="418435"/>
                    <a:pt x="1058336" y="445187"/>
                    <a:pt x="1063200" y="457347"/>
                  </a:cubicBezTo>
                  <a:cubicBezTo>
                    <a:pt x="1068064" y="469507"/>
                    <a:pt x="1089952" y="470317"/>
                    <a:pt x="1077792" y="476802"/>
                  </a:cubicBezTo>
                  <a:cubicBezTo>
                    <a:pt x="1065633" y="483287"/>
                    <a:pt x="1013751" y="484908"/>
                    <a:pt x="990243" y="496257"/>
                  </a:cubicBezTo>
                  <a:cubicBezTo>
                    <a:pt x="966735" y="507606"/>
                    <a:pt x="957007" y="530305"/>
                    <a:pt x="936741" y="544896"/>
                  </a:cubicBezTo>
                  <a:cubicBezTo>
                    <a:pt x="916475" y="559487"/>
                    <a:pt x="888913" y="572457"/>
                    <a:pt x="868647" y="583806"/>
                  </a:cubicBezTo>
                  <a:cubicBezTo>
                    <a:pt x="848381" y="595155"/>
                    <a:pt x="829736" y="601640"/>
                    <a:pt x="815145" y="612989"/>
                  </a:cubicBezTo>
                  <a:cubicBezTo>
                    <a:pt x="800554" y="624338"/>
                    <a:pt x="795689" y="651089"/>
                    <a:pt x="781098" y="651900"/>
                  </a:cubicBezTo>
                  <a:cubicBezTo>
                    <a:pt x="766507" y="652711"/>
                    <a:pt x="747051" y="629202"/>
                    <a:pt x="727596" y="617853"/>
                  </a:cubicBezTo>
                  <a:cubicBezTo>
                    <a:pt x="708141" y="606504"/>
                    <a:pt x="681389" y="594344"/>
                    <a:pt x="664366" y="583806"/>
                  </a:cubicBezTo>
                  <a:cubicBezTo>
                    <a:pt x="647343" y="573268"/>
                    <a:pt x="642479" y="554623"/>
                    <a:pt x="625456" y="554623"/>
                  </a:cubicBezTo>
                  <a:cubicBezTo>
                    <a:pt x="608433" y="554623"/>
                    <a:pt x="584924" y="582995"/>
                    <a:pt x="562226" y="583806"/>
                  </a:cubicBezTo>
                  <a:cubicBezTo>
                    <a:pt x="539528" y="584617"/>
                    <a:pt x="515208" y="571646"/>
                    <a:pt x="489268" y="559487"/>
                  </a:cubicBezTo>
                  <a:cubicBezTo>
                    <a:pt x="463328" y="547328"/>
                    <a:pt x="428470" y="519766"/>
                    <a:pt x="406583" y="510849"/>
                  </a:cubicBezTo>
                  <a:cubicBezTo>
                    <a:pt x="384696" y="501932"/>
                    <a:pt x="373347" y="510038"/>
                    <a:pt x="357945" y="505985"/>
                  </a:cubicBezTo>
                  <a:cubicBezTo>
                    <a:pt x="342543" y="501932"/>
                    <a:pt x="327952" y="486530"/>
                    <a:pt x="314171" y="486530"/>
                  </a:cubicBezTo>
                  <a:cubicBezTo>
                    <a:pt x="300390" y="486530"/>
                    <a:pt x="276881" y="495447"/>
                    <a:pt x="275260" y="505985"/>
                  </a:cubicBezTo>
                  <a:cubicBezTo>
                    <a:pt x="273639" y="516523"/>
                    <a:pt x="310118" y="540031"/>
                    <a:pt x="304443" y="549759"/>
                  </a:cubicBezTo>
                  <a:cubicBezTo>
                    <a:pt x="298769" y="559487"/>
                    <a:pt x="263100" y="553813"/>
                    <a:pt x="241213" y="564351"/>
                  </a:cubicBezTo>
                  <a:cubicBezTo>
                    <a:pt x="219326" y="574889"/>
                    <a:pt x="191764" y="596776"/>
                    <a:pt x="173119" y="612989"/>
                  </a:cubicBezTo>
                  <a:cubicBezTo>
                    <a:pt x="154474" y="629202"/>
                    <a:pt x="139073" y="651899"/>
                    <a:pt x="129345" y="661627"/>
                  </a:cubicBezTo>
                  <a:cubicBezTo>
                    <a:pt x="119617" y="671355"/>
                    <a:pt x="122859" y="679461"/>
                    <a:pt x="114753" y="671355"/>
                  </a:cubicBezTo>
                  <a:cubicBezTo>
                    <a:pt x="106647" y="663249"/>
                    <a:pt x="97730" y="632444"/>
                    <a:pt x="80707" y="612989"/>
                  </a:cubicBezTo>
                  <a:cubicBezTo>
                    <a:pt x="63684" y="593534"/>
                    <a:pt x="24773" y="578942"/>
                    <a:pt x="12613" y="554623"/>
                  </a:cubicBezTo>
                  <a:cubicBezTo>
                    <a:pt x="453" y="530304"/>
                    <a:pt x="8560" y="488961"/>
                    <a:pt x="7749" y="467074"/>
                  </a:cubicBezTo>
                  <a:cubicBezTo>
                    <a:pt x="6938" y="445187"/>
                    <a:pt x="-9274" y="429785"/>
                    <a:pt x="7749" y="423300"/>
                  </a:cubicBezTo>
                  <a:cubicBezTo>
                    <a:pt x="24772" y="416815"/>
                    <a:pt x="77465" y="435460"/>
                    <a:pt x="109890" y="428164"/>
                  </a:cubicBezTo>
                  <a:cubicBezTo>
                    <a:pt x="142315" y="420868"/>
                    <a:pt x="181226" y="398170"/>
                    <a:pt x="202302" y="379525"/>
                  </a:cubicBezTo>
                  <a:cubicBezTo>
                    <a:pt x="223379" y="360880"/>
                    <a:pt x="233917" y="334941"/>
                    <a:pt x="236349" y="316296"/>
                  </a:cubicBezTo>
                  <a:cubicBezTo>
                    <a:pt x="238781" y="297651"/>
                    <a:pt x="233107" y="284680"/>
                    <a:pt x="216894" y="267657"/>
                  </a:cubicBezTo>
                  <a:cubicBezTo>
                    <a:pt x="200681" y="250634"/>
                    <a:pt x="163392" y="237664"/>
                    <a:pt x="148800" y="219019"/>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5" name="任意多边形 14"/>
            <p:cNvSpPr/>
            <p:nvPr/>
          </p:nvSpPr>
          <p:spPr>
            <a:xfrm>
              <a:off x="4790229" y="3175617"/>
              <a:ext cx="706961" cy="1266679"/>
            </a:xfrm>
            <a:custGeom>
              <a:avLst/>
              <a:gdLst>
                <a:gd name="connsiteX0" fmla="*/ 701707 w 708226"/>
                <a:gd name="connsiteY0" fmla="*/ 1055787 h 1267311"/>
                <a:gd name="connsiteX1" fmla="*/ 696843 w 708226"/>
                <a:gd name="connsiteY1" fmla="*/ 997421 h 1267311"/>
                <a:gd name="connsiteX2" fmla="*/ 648205 w 708226"/>
                <a:gd name="connsiteY2" fmla="*/ 919600 h 1267311"/>
                <a:gd name="connsiteX3" fmla="*/ 623886 w 708226"/>
                <a:gd name="connsiteY3" fmla="*/ 836915 h 1267311"/>
                <a:gd name="connsiteX4" fmla="*/ 623886 w 708226"/>
                <a:gd name="connsiteY4" fmla="*/ 788276 h 1267311"/>
                <a:gd name="connsiteX5" fmla="*/ 589839 w 708226"/>
                <a:gd name="connsiteY5" fmla="*/ 744502 h 1267311"/>
                <a:gd name="connsiteX6" fmla="*/ 609294 w 708226"/>
                <a:gd name="connsiteY6" fmla="*/ 637498 h 1267311"/>
                <a:gd name="connsiteX7" fmla="*/ 580111 w 708226"/>
                <a:gd name="connsiteY7" fmla="*/ 549949 h 1267311"/>
                <a:gd name="connsiteX8" fmla="*/ 570383 w 708226"/>
                <a:gd name="connsiteY8" fmla="*/ 442944 h 1267311"/>
                <a:gd name="connsiteX9" fmla="*/ 628749 w 708226"/>
                <a:gd name="connsiteY9" fmla="*/ 365123 h 1267311"/>
                <a:gd name="connsiteX10" fmla="*/ 609294 w 708226"/>
                <a:gd name="connsiteY10" fmla="*/ 282438 h 1267311"/>
                <a:gd name="connsiteX11" fmla="*/ 614158 w 708226"/>
                <a:gd name="connsiteY11" fmla="*/ 238664 h 1267311"/>
                <a:gd name="connsiteX12" fmla="*/ 609294 w 708226"/>
                <a:gd name="connsiteY12" fmla="*/ 194889 h 1267311"/>
                <a:gd name="connsiteX13" fmla="*/ 648205 w 708226"/>
                <a:gd name="connsiteY13" fmla="*/ 151115 h 1267311"/>
                <a:gd name="connsiteX14" fmla="*/ 643341 w 708226"/>
                <a:gd name="connsiteY14" fmla="*/ 87885 h 1267311"/>
                <a:gd name="connsiteX15" fmla="*/ 677388 w 708226"/>
                <a:gd name="connsiteY15" fmla="*/ 39246 h 1267311"/>
                <a:gd name="connsiteX16" fmla="*/ 638477 w 708226"/>
                <a:gd name="connsiteY16" fmla="*/ 24655 h 1267311"/>
                <a:gd name="connsiteX17" fmla="*/ 604430 w 708226"/>
                <a:gd name="connsiteY17" fmla="*/ 336 h 1267311"/>
                <a:gd name="connsiteX18" fmla="*/ 575247 w 708226"/>
                <a:gd name="connsiteY18" fmla="*/ 44110 h 1267311"/>
                <a:gd name="connsiteX19" fmla="*/ 541200 w 708226"/>
                <a:gd name="connsiteY19" fmla="*/ 29519 h 1267311"/>
                <a:gd name="connsiteX20" fmla="*/ 502290 w 708226"/>
                <a:gd name="connsiteY20" fmla="*/ 97612 h 1267311"/>
                <a:gd name="connsiteX21" fmla="*/ 434196 w 708226"/>
                <a:gd name="connsiteY21" fmla="*/ 248391 h 1267311"/>
                <a:gd name="connsiteX22" fmla="*/ 307737 w 708226"/>
                <a:gd name="connsiteY22" fmla="*/ 311621 h 1267311"/>
                <a:gd name="connsiteX23" fmla="*/ 225052 w 708226"/>
                <a:gd name="connsiteY23" fmla="*/ 301893 h 1267311"/>
                <a:gd name="connsiteX24" fmla="*/ 200732 w 708226"/>
                <a:gd name="connsiteY24" fmla="*/ 340804 h 1267311"/>
                <a:gd name="connsiteX25" fmla="*/ 166686 w 708226"/>
                <a:gd name="connsiteY25" fmla="*/ 408898 h 1267311"/>
                <a:gd name="connsiteX26" fmla="*/ 205596 w 708226"/>
                <a:gd name="connsiteY26" fmla="*/ 452672 h 1267311"/>
                <a:gd name="connsiteX27" fmla="*/ 273690 w 708226"/>
                <a:gd name="connsiteY27" fmla="*/ 486719 h 1267311"/>
                <a:gd name="connsiteX28" fmla="*/ 322328 w 708226"/>
                <a:gd name="connsiteY28" fmla="*/ 535357 h 1267311"/>
                <a:gd name="connsiteX29" fmla="*/ 356375 w 708226"/>
                <a:gd name="connsiteY29" fmla="*/ 525629 h 1267311"/>
                <a:gd name="connsiteX30" fmla="*/ 351511 w 708226"/>
                <a:gd name="connsiteY30" fmla="*/ 598587 h 1267311"/>
                <a:gd name="connsiteX31" fmla="*/ 327192 w 708226"/>
                <a:gd name="connsiteY31" fmla="*/ 686136 h 1267311"/>
                <a:gd name="connsiteX32" fmla="*/ 298009 w 708226"/>
                <a:gd name="connsiteY32" fmla="*/ 700727 h 1267311"/>
                <a:gd name="connsiteX33" fmla="*/ 278554 w 708226"/>
                <a:gd name="connsiteY33" fmla="*/ 691000 h 1267311"/>
                <a:gd name="connsiteX34" fmla="*/ 239643 w 708226"/>
                <a:gd name="connsiteY34" fmla="*/ 773685 h 1267311"/>
                <a:gd name="connsiteX35" fmla="*/ 166686 w 708226"/>
                <a:gd name="connsiteY35" fmla="*/ 734774 h 1267311"/>
                <a:gd name="connsiteX36" fmla="*/ 127775 w 708226"/>
                <a:gd name="connsiteY36" fmla="*/ 744502 h 1267311"/>
                <a:gd name="connsiteX37" fmla="*/ 84000 w 708226"/>
                <a:gd name="connsiteY37" fmla="*/ 783412 h 1267311"/>
                <a:gd name="connsiteX38" fmla="*/ 98592 w 708226"/>
                <a:gd name="connsiteY38" fmla="*/ 929327 h 1267311"/>
                <a:gd name="connsiteX39" fmla="*/ 69409 w 708226"/>
                <a:gd name="connsiteY39" fmla="*/ 992557 h 1267311"/>
                <a:gd name="connsiteX40" fmla="*/ 1315 w 708226"/>
                <a:gd name="connsiteY40" fmla="*/ 992557 h 1267311"/>
                <a:gd name="connsiteX41" fmla="*/ 25634 w 708226"/>
                <a:gd name="connsiteY41" fmla="*/ 1036332 h 1267311"/>
                <a:gd name="connsiteX42" fmla="*/ 40226 w 708226"/>
                <a:gd name="connsiteY42" fmla="*/ 1080106 h 1267311"/>
                <a:gd name="connsiteX43" fmla="*/ 30498 w 708226"/>
                <a:gd name="connsiteY43" fmla="*/ 1109289 h 1267311"/>
                <a:gd name="connsiteX44" fmla="*/ 79137 w 708226"/>
                <a:gd name="connsiteY44" fmla="*/ 1138472 h 1267311"/>
                <a:gd name="connsiteX45" fmla="*/ 156958 w 708226"/>
                <a:gd name="connsiteY45" fmla="*/ 1138472 h 1267311"/>
                <a:gd name="connsiteX46" fmla="*/ 225052 w 708226"/>
                <a:gd name="connsiteY46" fmla="*/ 1187110 h 1267311"/>
                <a:gd name="connsiteX47" fmla="*/ 278554 w 708226"/>
                <a:gd name="connsiteY47" fmla="*/ 1196838 h 1267311"/>
                <a:gd name="connsiteX48" fmla="*/ 307737 w 708226"/>
                <a:gd name="connsiteY48" fmla="*/ 1172519 h 1267311"/>
                <a:gd name="connsiteX49" fmla="*/ 409877 w 708226"/>
                <a:gd name="connsiteY49" fmla="*/ 1201702 h 1267311"/>
                <a:gd name="connsiteX50" fmla="*/ 429332 w 708226"/>
                <a:gd name="connsiteY50" fmla="*/ 1235749 h 1267311"/>
                <a:gd name="connsiteX51" fmla="*/ 521745 w 708226"/>
                <a:gd name="connsiteY51" fmla="*/ 1264932 h 1267311"/>
                <a:gd name="connsiteX52" fmla="*/ 531473 w 708226"/>
                <a:gd name="connsiteY52" fmla="*/ 1260068 h 1267311"/>
                <a:gd name="connsiteX53" fmla="*/ 497426 w 708226"/>
                <a:gd name="connsiteY53" fmla="*/ 1216293 h 1267311"/>
                <a:gd name="connsiteX54" fmla="*/ 512017 w 708226"/>
                <a:gd name="connsiteY54" fmla="*/ 1172519 h 1267311"/>
                <a:gd name="connsiteX55" fmla="*/ 555792 w 708226"/>
                <a:gd name="connsiteY55" fmla="*/ 1138472 h 1267311"/>
                <a:gd name="connsiteX56" fmla="*/ 565520 w 708226"/>
                <a:gd name="connsiteY56" fmla="*/ 1089834 h 1267311"/>
                <a:gd name="connsiteX57" fmla="*/ 521745 w 708226"/>
                <a:gd name="connsiteY57" fmla="*/ 1046059 h 1267311"/>
                <a:gd name="connsiteX58" fmla="*/ 619022 w 708226"/>
                <a:gd name="connsiteY58" fmla="*/ 1041195 h 1267311"/>
                <a:gd name="connsiteX59" fmla="*/ 701707 w 708226"/>
                <a:gd name="connsiteY59" fmla="*/ 1055787 h 126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08226" h="1267311">
                  <a:moveTo>
                    <a:pt x="701707" y="1055787"/>
                  </a:moveTo>
                  <a:cubicBezTo>
                    <a:pt x="714677" y="1048491"/>
                    <a:pt x="705760" y="1020119"/>
                    <a:pt x="696843" y="997421"/>
                  </a:cubicBezTo>
                  <a:cubicBezTo>
                    <a:pt x="687926" y="974723"/>
                    <a:pt x="660364" y="946351"/>
                    <a:pt x="648205" y="919600"/>
                  </a:cubicBezTo>
                  <a:cubicBezTo>
                    <a:pt x="636046" y="892849"/>
                    <a:pt x="627939" y="858802"/>
                    <a:pt x="623886" y="836915"/>
                  </a:cubicBezTo>
                  <a:cubicBezTo>
                    <a:pt x="619833" y="815028"/>
                    <a:pt x="629560" y="803678"/>
                    <a:pt x="623886" y="788276"/>
                  </a:cubicBezTo>
                  <a:cubicBezTo>
                    <a:pt x="618211" y="772874"/>
                    <a:pt x="592271" y="769632"/>
                    <a:pt x="589839" y="744502"/>
                  </a:cubicBezTo>
                  <a:cubicBezTo>
                    <a:pt x="587407" y="719372"/>
                    <a:pt x="610915" y="669923"/>
                    <a:pt x="609294" y="637498"/>
                  </a:cubicBezTo>
                  <a:cubicBezTo>
                    <a:pt x="607673" y="605073"/>
                    <a:pt x="586596" y="582375"/>
                    <a:pt x="580111" y="549949"/>
                  </a:cubicBezTo>
                  <a:cubicBezTo>
                    <a:pt x="573626" y="517523"/>
                    <a:pt x="562277" y="473748"/>
                    <a:pt x="570383" y="442944"/>
                  </a:cubicBezTo>
                  <a:cubicBezTo>
                    <a:pt x="578489" y="412140"/>
                    <a:pt x="622264" y="391874"/>
                    <a:pt x="628749" y="365123"/>
                  </a:cubicBezTo>
                  <a:cubicBezTo>
                    <a:pt x="635234" y="338372"/>
                    <a:pt x="611726" y="303515"/>
                    <a:pt x="609294" y="282438"/>
                  </a:cubicBezTo>
                  <a:cubicBezTo>
                    <a:pt x="606862" y="261361"/>
                    <a:pt x="614158" y="253255"/>
                    <a:pt x="614158" y="238664"/>
                  </a:cubicBezTo>
                  <a:cubicBezTo>
                    <a:pt x="614158" y="224073"/>
                    <a:pt x="603620" y="209480"/>
                    <a:pt x="609294" y="194889"/>
                  </a:cubicBezTo>
                  <a:cubicBezTo>
                    <a:pt x="614968" y="180298"/>
                    <a:pt x="642531" y="168949"/>
                    <a:pt x="648205" y="151115"/>
                  </a:cubicBezTo>
                  <a:cubicBezTo>
                    <a:pt x="653879" y="133281"/>
                    <a:pt x="638477" y="106530"/>
                    <a:pt x="643341" y="87885"/>
                  </a:cubicBezTo>
                  <a:cubicBezTo>
                    <a:pt x="648205" y="69240"/>
                    <a:pt x="678199" y="49784"/>
                    <a:pt x="677388" y="39246"/>
                  </a:cubicBezTo>
                  <a:cubicBezTo>
                    <a:pt x="676577" y="28708"/>
                    <a:pt x="650637" y="31140"/>
                    <a:pt x="638477" y="24655"/>
                  </a:cubicBezTo>
                  <a:cubicBezTo>
                    <a:pt x="626317" y="18170"/>
                    <a:pt x="614968" y="-2906"/>
                    <a:pt x="604430" y="336"/>
                  </a:cubicBezTo>
                  <a:cubicBezTo>
                    <a:pt x="593892" y="3578"/>
                    <a:pt x="585785" y="39246"/>
                    <a:pt x="575247" y="44110"/>
                  </a:cubicBezTo>
                  <a:cubicBezTo>
                    <a:pt x="564709" y="48974"/>
                    <a:pt x="553359" y="20602"/>
                    <a:pt x="541200" y="29519"/>
                  </a:cubicBezTo>
                  <a:cubicBezTo>
                    <a:pt x="529040" y="38436"/>
                    <a:pt x="520124" y="61133"/>
                    <a:pt x="502290" y="97612"/>
                  </a:cubicBezTo>
                  <a:cubicBezTo>
                    <a:pt x="484456" y="134091"/>
                    <a:pt x="466621" y="212723"/>
                    <a:pt x="434196" y="248391"/>
                  </a:cubicBezTo>
                  <a:cubicBezTo>
                    <a:pt x="401771" y="284059"/>
                    <a:pt x="342594" y="302704"/>
                    <a:pt x="307737" y="311621"/>
                  </a:cubicBezTo>
                  <a:cubicBezTo>
                    <a:pt x="272880" y="320538"/>
                    <a:pt x="242886" y="297029"/>
                    <a:pt x="225052" y="301893"/>
                  </a:cubicBezTo>
                  <a:cubicBezTo>
                    <a:pt x="207218" y="306757"/>
                    <a:pt x="210460" y="322970"/>
                    <a:pt x="200732" y="340804"/>
                  </a:cubicBezTo>
                  <a:cubicBezTo>
                    <a:pt x="191004" y="358638"/>
                    <a:pt x="165875" y="390253"/>
                    <a:pt x="166686" y="408898"/>
                  </a:cubicBezTo>
                  <a:cubicBezTo>
                    <a:pt x="167497" y="427543"/>
                    <a:pt x="187762" y="439702"/>
                    <a:pt x="205596" y="452672"/>
                  </a:cubicBezTo>
                  <a:cubicBezTo>
                    <a:pt x="223430" y="465642"/>
                    <a:pt x="254235" y="472938"/>
                    <a:pt x="273690" y="486719"/>
                  </a:cubicBezTo>
                  <a:cubicBezTo>
                    <a:pt x="293145" y="500500"/>
                    <a:pt x="308547" y="528872"/>
                    <a:pt x="322328" y="535357"/>
                  </a:cubicBezTo>
                  <a:cubicBezTo>
                    <a:pt x="336109" y="541842"/>
                    <a:pt x="351511" y="515091"/>
                    <a:pt x="356375" y="525629"/>
                  </a:cubicBezTo>
                  <a:cubicBezTo>
                    <a:pt x="361239" y="536167"/>
                    <a:pt x="356375" y="571836"/>
                    <a:pt x="351511" y="598587"/>
                  </a:cubicBezTo>
                  <a:cubicBezTo>
                    <a:pt x="346647" y="625338"/>
                    <a:pt x="336109" y="669113"/>
                    <a:pt x="327192" y="686136"/>
                  </a:cubicBezTo>
                  <a:cubicBezTo>
                    <a:pt x="318275" y="703159"/>
                    <a:pt x="306115" y="699916"/>
                    <a:pt x="298009" y="700727"/>
                  </a:cubicBezTo>
                  <a:cubicBezTo>
                    <a:pt x="289903" y="701538"/>
                    <a:pt x="288282" y="678840"/>
                    <a:pt x="278554" y="691000"/>
                  </a:cubicBezTo>
                  <a:cubicBezTo>
                    <a:pt x="268826" y="703160"/>
                    <a:pt x="258288" y="766389"/>
                    <a:pt x="239643" y="773685"/>
                  </a:cubicBezTo>
                  <a:cubicBezTo>
                    <a:pt x="220998" y="780981"/>
                    <a:pt x="185331" y="739638"/>
                    <a:pt x="166686" y="734774"/>
                  </a:cubicBezTo>
                  <a:cubicBezTo>
                    <a:pt x="148041" y="729910"/>
                    <a:pt x="141556" y="736396"/>
                    <a:pt x="127775" y="744502"/>
                  </a:cubicBezTo>
                  <a:cubicBezTo>
                    <a:pt x="113994" y="752608"/>
                    <a:pt x="88864" y="752608"/>
                    <a:pt x="84000" y="783412"/>
                  </a:cubicBezTo>
                  <a:cubicBezTo>
                    <a:pt x="79136" y="814216"/>
                    <a:pt x="101024" y="894470"/>
                    <a:pt x="98592" y="929327"/>
                  </a:cubicBezTo>
                  <a:cubicBezTo>
                    <a:pt x="96160" y="964184"/>
                    <a:pt x="85622" y="982019"/>
                    <a:pt x="69409" y="992557"/>
                  </a:cubicBezTo>
                  <a:cubicBezTo>
                    <a:pt x="53196" y="1003095"/>
                    <a:pt x="8611" y="985261"/>
                    <a:pt x="1315" y="992557"/>
                  </a:cubicBezTo>
                  <a:cubicBezTo>
                    <a:pt x="-5981" y="999853"/>
                    <a:pt x="19149" y="1021740"/>
                    <a:pt x="25634" y="1036332"/>
                  </a:cubicBezTo>
                  <a:cubicBezTo>
                    <a:pt x="32119" y="1050923"/>
                    <a:pt x="39415" y="1067947"/>
                    <a:pt x="40226" y="1080106"/>
                  </a:cubicBezTo>
                  <a:cubicBezTo>
                    <a:pt x="41037" y="1092265"/>
                    <a:pt x="24013" y="1099561"/>
                    <a:pt x="30498" y="1109289"/>
                  </a:cubicBezTo>
                  <a:cubicBezTo>
                    <a:pt x="36983" y="1119017"/>
                    <a:pt x="58060" y="1133608"/>
                    <a:pt x="79137" y="1138472"/>
                  </a:cubicBezTo>
                  <a:cubicBezTo>
                    <a:pt x="100214" y="1143336"/>
                    <a:pt x="132639" y="1130366"/>
                    <a:pt x="156958" y="1138472"/>
                  </a:cubicBezTo>
                  <a:cubicBezTo>
                    <a:pt x="181277" y="1146578"/>
                    <a:pt x="204786" y="1177382"/>
                    <a:pt x="225052" y="1187110"/>
                  </a:cubicBezTo>
                  <a:cubicBezTo>
                    <a:pt x="245318" y="1196838"/>
                    <a:pt x="264773" y="1199270"/>
                    <a:pt x="278554" y="1196838"/>
                  </a:cubicBezTo>
                  <a:cubicBezTo>
                    <a:pt x="292335" y="1194406"/>
                    <a:pt x="285850" y="1171708"/>
                    <a:pt x="307737" y="1172519"/>
                  </a:cubicBezTo>
                  <a:cubicBezTo>
                    <a:pt x="329624" y="1173330"/>
                    <a:pt x="389611" y="1191164"/>
                    <a:pt x="409877" y="1201702"/>
                  </a:cubicBezTo>
                  <a:cubicBezTo>
                    <a:pt x="430143" y="1212240"/>
                    <a:pt x="410687" y="1225211"/>
                    <a:pt x="429332" y="1235749"/>
                  </a:cubicBezTo>
                  <a:cubicBezTo>
                    <a:pt x="447977" y="1246287"/>
                    <a:pt x="504722" y="1260879"/>
                    <a:pt x="521745" y="1264932"/>
                  </a:cubicBezTo>
                  <a:cubicBezTo>
                    <a:pt x="538768" y="1268985"/>
                    <a:pt x="535526" y="1268174"/>
                    <a:pt x="531473" y="1260068"/>
                  </a:cubicBezTo>
                  <a:cubicBezTo>
                    <a:pt x="527420" y="1251962"/>
                    <a:pt x="500669" y="1230885"/>
                    <a:pt x="497426" y="1216293"/>
                  </a:cubicBezTo>
                  <a:cubicBezTo>
                    <a:pt x="494183" y="1201701"/>
                    <a:pt x="502289" y="1185489"/>
                    <a:pt x="512017" y="1172519"/>
                  </a:cubicBezTo>
                  <a:cubicBezTo>
                    <a:pt x="521745" y="1159549"/>
                    <a:pt x="546875" y="1152253"/>
                    <a:pt x="555792" y="1138472"/>
                  </a:cubicBezTo>
                  <a:cubicBezTo>
                    <a:pt x="564709" y="1124691"/>
                    <a:pt x="571194" y="1105236"/>
                    <a:pt x="565520" y="1089834"/>
                  </a:cubicBezTo>
                  <a:cubicBezTo>
                    <a:pt x="559845" y="1074432"/>
                    <a:pt x="512828" y="1054165"/>
                    <a:pt x="521745" y="1046059"/>
                  </a:cubicBezTo>
                  <a:cubicBezTo>
                    <a:pt x="530662" y="1037953"/>
                    <a:pt x="589839" y="1041195"/>
                    <a:pt x="619022" y="1041195"/>
                  </a:cubicBezTo>
                  <a:cubicBezTo>
                    <a:pt x="648205" y="1041195"/>
                    <a:pt x="688737" y="1063083"/>
                    <a:pt x="701707" y="1055787"/>
                  </a:cubicBezTo>
                  <a:close/>
                </a:path>
              </a:pathLst>
            </a:custGeom>
            <a:solidFill>
              <a:schemeClr val="bg1">
                <a:lumMod val="75000"/>
              </a:schemeClr>
            </a:solidFill>
            <a:ln>
              <a:solidFill>
                <a:schemeClr val="bg1">
                  <a:lumMod val="65000"/>
                </a:schemeClr>
              </a:solidFill>
            </a:ln>
            <a:sp3d extrusionH="495300" contourW="12700" prstMaterial="flat">
              <a:bevelT w="127000" h="63500" prst="softRound"/>
              <a:contourClr>
                <a:schemeClr val="tx1">
                  <a:lumMod val="65000"/>
                  <a:lumOff val="3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6" name="任意多边形 15"/>
            <p:cNvSpPr/>
            <p:nvPr/>
          </p:nvSpPr>
          <p:spPr>
            <a:xfrm>
              <a:off x="5219011" y="4699174"/>
              <a:ext cx="781378" cy="915908"/>
            </a:xfrm>
            <a:custGeom>
              <a:avLst/>
              <a:gdLst>
                <a:gd name="connsiteX0" fmla="*/ 478331 w 781014"/>
                <a:gd name="connsiteY0" fmla="*/ 914841 h 916273"/>
                <a:gd name="connsiteX1" fmla="*/ 506040 w 781014"/>
                <a:gd name="connsiteY1" fmla="*/ 870506 h 916273"/>
                <a:gd name="connsiteX2" fmla="*/ 517124 w 781014"/>
                <a:gd name="connsiteY2" fmla="*/ 809546 h 916273"/>
                <a:gd name="connsiteX3" fmla="*/ 567000 w 781014"/>
                <a:gd name="connsiteY3" fmla="*/ 804004 h 916273"/>
                <a:gd name="connsiteX4" fmla="*/ 616877 w 781014"/>
                <a:gd name="connsiteY4" fmla="*/ 859423 h 916273"/>
                <a:gd name="connsiteX5" fmla="*/ 633502 w 781014"/>
                <a:gd name="connsiteY5" fmla="*/ 798463 h 916273"/>
                <a:gd name="connsiteX6" fmla="*/ 605793 w 781014"/>
                <a:gd name="connsiteY6" fmla="*/ 770754 h 916273"/>
                <a:gd name="connsiteX7" fmla="*/ 683378 w 781014"/>
                <a:gd name="connsiteY7" fmla="*/ 770754 h 916273"/>
                <a:gd name="connsiteX8" fmla="*/ 777589 w 781014"/>
                <a:gd name="connsiteY8" fmla="*/ 770754 h 916273"/>
                <a:gd name="connsiteX9" fmla="*/ 760964 w 781014"/>
                <a:gd name="connsiteY9" fmla="*/ 720877 h 916273"/>
                <a:gd name="connsiteX10" fmla="*/ 766506 w 781014"/>
                <a:gd name="connsiteY10" fmla="*/ 626666 h 916273"/>
                <a:gd name="connsiteX11" fmla="*/ 744338 w 781014"/>
                <a:gd name="connsiteY11" fmla="*/ 576790 h 916273"/>
                <a:gd name="connsiteX12" fmla="*/ 711087 w 781014"/>
                <a:gd name="connsiteY12" fmla="*/ 460412 h 916273"/>
                <a:gd name="connsiteX13" fmla="*/ 694462 w 781014"/>
                <a:gd name="connsiteY13" fmla="*/ 404994 h 916273"/>
                <a:gd name="connsiteX14" fmla="*/ 722171 w 781014"/>
                <a:gd name="connsiteY14" fmla="*/ 327408 h 916273"/>
                <a:gd name="connsiteX15" fmla="*/ 749880 w 781014"/>
                <a:gd name="connsiteY15" fmla="*/ 249823 h 916273"/>
                <a:gd name="connsiteX16" fmla="*/ 727713 w 781014"/>
                <a:gd name="connsiteY16" fmla="*/ 161154 h 916273"/>
                <a:gd name="connsiteX17" fmla="*/ 661211 w 781014"/>
                <a:gd name="connsiteY17" fmla="*/ 116819 h 916273"/>
                <a:gd name="connsiteX18" fmla="*/ 589167 w 781014"/>
                <a:gd name="connsiteY18" fmla="*/ 83568 h 916273"/>
                <a:gd name="connsiteX19" fmla="*/ 561458 w 781014"/>
                <a:gd name="connsiteY19" fmla="*/ 61401 h 916273"/>
                <a:gd name="connsiteX20" fmla="*/ 500498 w 781014"/>
                <a:gd name="connsiteY20" fmla="*/ 94652 h 916273"/>
                <a:gd name="connsiteX21" fmla="*/ 422913 w 781014"/>
                <a:gd name="connsiteY21" fmla="*/ 50317 h 916273"/>
                <a:gd name="connsiteX22" fmla="*/ 350869 w 781014"/>
                <a:gd name="connsiteY22" fmla="*/ 17066 h 916273"/>
                <a:gd name="connsiteX23" fmla="*/ 295451 w 781014"/>
                <a:gd name="connsiteY23" fmla="*/ 11524 h 916273"/>
                <a:gd name="connsiteX24" fmla="*/ 262200 w 781014"/>
                <a:gd name="connsiteY24" fmla="*/ 441 h 916273"/>
                <a:gd name="connsiteX25" fmla="*/ 217866 w 781014"/>
                <a:gd name="connsiteY25" fmla="*/ 28150 h 916273"/>
                <a:gd name="connsiteX26" fmla="*/ 240033 w 781014"/>
                <a:gd name="connsiteY26" fmla="*/ 66943 h 916273"/>
                <a:gd name="connsiteX27" fmla="*/ 184615 w 781014"/>
                <a:gd name="connsiteY27" fmla="*/ 78026 h 916273"/>
                <a:gd name="connsiteX28" fmla="*/ 112571 w 781014"/>
                <a:gd name="connsiteY28" fmla="*/ 127903 h 916273"/>
                <a:gd name="connsiteX29" fmla="*/ 62695 w 781014"/>
                <a:gd name="connsiteY29" fmla="*/ 188863 h 916273"/>
                <a:gd name="connsiteX30" fmla="*/ 79320 w 781014"/>
                <a:gd name="connsiteY30" fmla="*/ 277532 h 916273"/>
                <a:gd name="connsiteX31" fmla="*/ 73778 w 781014"/>
                <a:gd name="connsiteY31" fmla="*/ 366201 h 916273"/>
                <a:gd name="connsiteX32" fmla="*/ 101487 w 781014"/>
                <a:gd name="connsiteY32" fmla="*/ 399452 h 916273"/>
                <a:gd name="connsiteX33" fmla="*/ 62695 w 781014"/>
                <a:gd name="connsiteY33" fmla="*/ 449328 h 916273"/>
                <a:gd name="connsiteX34" fmla="*/ 7277 w 781014"/>
                <a:gd name="connsiteY34" fmla="*/ 488121 h 916273"/>
                <a:gd name="connsiteX35" fmla="*/ 7277 w 781014"/>
                <a:gd name="connsiteY35" fmla="*/ 526914 h 916273"/>
                <a:gd name="connsiteX36" fmla="*/ 68237 w 781014"/>
                <a:gd name="connsiteY36" fmla="*/ 499204 h 916273"/>
                <a:gd name="connsiteX37" fmla="*/ 95946 w 781014"/>
                <a:gd name="connsiteY37" fmla="*/ 565706 h 916273"/>
                <a:gd name="connsiteX38" fmla="*/ 84862 w 781014"/>
                <a:gd name="connsiteY38" fmla="*/ 648834 h 916273"/>
                <a:gd name="connsiteX39" fmla="*/ 162447 w 781014"/>
                <a:gd name="connsiteY39" fmla="*/ 693168 h 916273"/>
                <a:gd name="connsiteX40" fmla="*/ 206782 w 781014"/>
                <a:gd name="connsiteY40" fmla="*/ 665459 h 916273"/>
                <a:gd name="connsiteX41" fmla="*/ 312077 w 781014"/>
                <a:gd name="connsiteY41" fmla="*/ 654375 h 916273"/>
                <a:gd name="connsiteX42" fmla="*/ 361953 w 781014"/>
                <a:gd name="connsiteY42" fmla="*/ 698710 h 916273"/>
                <a:gd name="connsiteX43" fmla="*/ 339786 w 781014"/>
                <a:gd name="connsiteY43" fmla="*/ 776295 h 916273"/>
                <a:gd name="connsiteX44" fmla="*/ 328702 w 781014"/>
                <a:gd name="connsiteY44" fmla="*/ 842797 h 916273"/>
                <a:gd name="connsiteX45" fmla="*/ 367495 w 781014"/>
                <a:gd name="connsiteY45" fmla="*/ 853881 h 916273"/>
                <a:gd name="connsiteX46" fmla="*/ 389662 w 781014"/>
                <a:gd name="connsiteY46" fmla="*/ 859423 h 916273"/>
                <a:gd name="connsiteX47" fmla="*/ 400746 w 781014"/>
                <a:gd name="connsiteY47" fmla="*/ 903757 h 916273"/>
                <a:gd name="connsiteX48" fmla="*/ 478331 w 781014"/>
                <a:gd name="connsiteY48" fmla="*/ 914841 h 916273"/>
                <a:gd name="connsiteX0" fmla="*/ 478331 w 781014"/>
                <a:gd name="connsiteY0" fmla="*/ 914841 h 916273"/>
                <a:gd name="connsiteX1" fmla="*/ 506040 w 781014"/>
                <a:gd name="connsiteY1" fmla="*/ 870506 h 916273"/>
                <a:gd name="connsiteX2" fmla="*/ 517124 w 781014"/>
                <a:gd name="connsiteY2" fmla="*/ 809546 h 916273"/>
                <a:gd name="connsiteX3" fmla="*/ 567000 w 781014"/>
                <a:gd name="connsiteY3" fmla="*/ 804004 h 916273"/>
                <a:gd name="connsiteX4" fmla="*/ 616877 w 781014"/>
                <a:gd name="connsiteY4" fmla="*/ 859423 h 916273"/>
                <a:gd name="connsiteX5" fmla="*/ 633502 w 781014"/>
                <a:gd name="connsiteY5" fmla="*/ 798463 h 916273"/>
                <a:gd name="connsiteX6" fmla="*/ 605793 w 781014"/>
                <a:gd name="connsiteY6" fmla="*/ 770754 h 916273"/>
                <a:gd name="connsiteX7" fmla="*/ 683378 w 781014"/>
                <a:gd name="connsiteY7" fmla="*/ 770754 h 916273"/>
                <a:gd name="connsiteX8" fmla="*/ 777589 w 781014"/>
                <a:gd name="connsiteY8" fmla="*/ 770754 h 916273"/>
                <a:gd name="connsiteX9" fmla="*/ 760964 w 781014"/>
                <a:gd name="connsiteY9" fmla="*/ 720877 h 916273"/>
                <a:gd name="connsiteX10" fmla="*/ 766506 w 781014"/>
                <a:gd name="connsiteY10" fmla="*/ 626666 h 916273"/>
                <a:gd name="connsiteX11" fmla="*/ 744338 w 781014"/>
                <a:gd name="connsiteY11" fmla="*/ 576790 h 916273"/>
                <a:gd name="connsiteX12" fmla="*/ 711087 w 781014"/>
                <a:gd name="connsiteY12" fmla="*/ 460412 h 916273"/>
                <a:gd name="connsiteX13" fmla="*/ 694462 w 781014"/>
                <a:gd name="connsiteY13" fmla="*/ 404994 h 916273"/>
                <a:gd name="connsiteX14" fmla="*/ 722171 w 781014"/>
                <a:gd name="connsiteY14" fmla="*/ 327408 h 916273"/>
                <a:gd name="connsiteX15" fmla="*/ 749880 w 781014"/>
                <a:gd name="connsiteY15" fmla="*/ 249823 h 916273"/>
                <a:gd name="connsiteX16" fmla="*/ 727713 w 781014"/>
                <a:gd name="connsiteY16" fmla="*/ 161154 h 916273"/>
                <a:gd name="connsiteX17" fmla="*/ 661211 w 781014"/>
                <a:gd name="connsiteY17" fmla="*/ 116819 h 916273"/>
                <a:gd name="connsiteX18" fmla="*/ 589167 w 781014"/>
                <a:gd name="connsiteY18" fmla="*/ 83568 h 916273"/>
                <a:gd name="connsiteX19" fmla="*/ 561458 w 781014"/>
                <a:gd name="connsiteY19" fmla="*/ 61401 h 916273"/>
                <a:gd name="connsiteX20" fmla="*/ 500498 w 781014"/>
                <a:gd name="connsiteY20" fmla="*/ 94652 h 916273"/>
                <a:gd name="connsiteX21" fmla="*/ 422913 w 781014"/>
                <a:gd name="connsiteY21" fmla="*/ 50317 h 916273"/>
                <a:gd name="connsiteX22" fmla="*/ 350869 w 781014"/>
                <a:gd name="connsiteY22" fmla="*/ 17066 h 916273"/>
                <a:gd name="connsiteX23" fmla="*/ 295451 w 781014"/>
                <a:gd name="connsiteY23" fmla="*/ 11524 h 916273"/>
                <a:gd name="connsiteX24" fmla="*/ 262200 w 781014"/>
                <a:gd name="connsiteY24" fmla="*/ 441 h 916273"/>
                <a:gd name="connsiteX25" fmla="*/ 217866 w 781014"/>
                <a:gd name="connsiteY25" fmla="*/ 28150 h 916273"/>
                <a:gd name="connsiteX26" fmla="*/ 240033 w 781014"/>
                <a:gd name="connsiteY26" fmla="*/ 66943 h 916273"/>
                <a:gd name="connsiteX27" fmla="*/ 184615 w 781014"/>
                <a:gd name="connsiteY27" fmla="*/ 78026 h 916273"/>
                <a:gd name="connsiteX28" fmla="*/ 112571 w 781014"/>
                <a:gd name="connsiteY28" fmla="*/ 127903 h 916273"/>
                <a:gd name="connsiteX29" fmla="*/ 62695 w 781014"/>
                <a:gd name="connsiteY29" fmla="*/ 188863 h 916273"/>
                <a:gd name="connsiteX30" fmla="*/ 79320 w 781014"/>
                <a:gd name="connsiteY30" fmla="*/ 277532 h 916273"/>
                <a:gd name="connsiteX31" fmla="*/ 73778 w 781014"/>
                <a:gd name="connsiteY31" fmla="*/ 366201 h 916273"/>
                <a:gd name="connsiteX32" fmla="*/ 101487 w 781014"/>
                <a:gd name="connsiteY32" fmla="*/ 399452 h 916273"/>
                <a:gd name="connsiteX33" fmla="*/ 62695 w 781014"/>
                <a:gd name="connsiteY33" fmla="*/ 449328 h 916273"/>
                <a:gd name="connsiteX34" fmla="*/ 7277 w 781014"/>
                <a:gd name="connsiteY34" fmla="*/ 488121 h 916273"/>
                <a:gd name="connsiteX35" fmla="*/ 7277 w 781014"/>
                <a:gd name="connsiteY35" fmla="*/ 526914 h 916273"/>
                <a:gd name="connsiteX36" fmla="*/ 68237 w 781014"/>
                <a:gd name="connsiteY36" fmla="*/ 499204 h 916273"/>
                <a:gd name="connsiteX37" fmla="*/ 95946 w 781014"/>
                <a:gd name="connsiteY37" fmla="*/ 565706 h 916273"/>
                <a:gd name="connsiteX38" fmla="*/ 84862 w 781014"/>
                <a:gd name="connsiteY38" fmla="*/ 648834 h 916273"/>
                <a:gd name="connsiteX39" fmla="*/ 162447 w 781014"/>
                <a:gd name="connsiteY39" fmla="*/ 693168 h 916273"/>
                <a:gd name="connsiteX40" fmla="*/ 217866 w 781014"/>
                <a:gd name="connsiteY40" fmla="*/ 698710 h 916273"/>
                <a:gd name="connsiteX41" fmla="*/ 312077 w 781014"/>
                <a:gd name="connsiteY41" fmla="*/ 654375 h 916273"/>
                <a:gd name="connsiteX42" fmla="*/ 361953 w 781014"/>
                <a:gd name="connsiteY42" fmla="*/ 698710 h 916273"/>
                <a:gd name="connsiteX43" fmla="*/ 339786 w 781014"/>
                <a:gd name="connsiteY43" fmla="*/ 776295 h 916273"/>
                <a:gd name="connsiteX44" fmla="*/ 328702 w 781014"/>
                <a:gd name="connsiteY44" fmla="*/ 842797 h 916273"/>
                <a:gd name="connsiteX45" fmla="*/ 367495 w 781014"/>
                <a:gd name="connsiteY45" fmla="*/ 853881 h 916273"/>
                <a:gd name="connsiteX46" fmla="*/ 389662 w 781014"/>
                <a:gd name="connsiteY46" fmla="*/ 859423 h 916273"/>
                <a:gd name="connsiteX47" fmla="*/ 400746 w 781014"/>
                <a:gd name="connsiteY47" fmla="*/ 903757 h 916273"/>
                <a:gd name="connsiteX48" fmla="*/ 478331 w 781014"/>
                <a:gd name="connsiteY48" fmla="*/ 914841 h 916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781014" h="916273">
                  <a:moveTo>
                    <a:pt x="478331" y="914841"/>
                  </a:moveTo>
                  <a:cubicBezTo>
                    <a:pt x="495880" y="909299"/>
                    <a:pt x="499575" y="888055"/>
                    <a:pt x="506040" y="870506"/>
                  </a:cubicBezTo>
                  <a:cubicBezTo>
                    <a:pt x="512506" y="852957"/>
                    <a:pt x="506964" y="820630"/>
                    <a:pt x="517124" y="809546"/>
                  </a:cubicBezTo>
                  <a:cubicBezTo>
                    <a:pt x="527284" y="798462"/>
                    <a:pt x="550375" y="795691"/>
                    <a:pt x="567000" y="804004"/>
                  </a:cubicBezTo>
                  <a:cubicBezTo>
                    <a:pt x="583626" y="812317"/>
                    <a:pt x="605793" y="860346"/>
                    <a:pt x="616877" y="859423"/>
                  </a:cubicBezTo>
                  <a:cubicBezTo>
                    <a:pt x="627961" y="858499"/>
                    <a:pt x="635349" y="813241"/>
                    <a:pt x="633502" y="798463"/>
                  </a:cubicBezTo>
                  <a:cubicBezTo>
                    <a:pt x="631655" y="783685"/>
                    <a:pt x="597480" y="775372"/>
                    <a:pt x="605793" y="770754"/>
                  </a:cubicBezTo>
                  <a:cubicBezTo>
                    <a:pt x="614106" y="766136"/>
                    <a:pt x="683378" y="770754"/>
                    <a:pt x="683378" y="770754"/>
                  </a:cubicBezTo>
                  <a:cubicBezTo>
                    <a:pt x="712011" y="770754"/>
                    <a:pt x="764658" y="779067"/>
                    <a:pt x="777589" y="770754"/>
                  </a:cubicBezTo>
                  <a:cubicBezTo>
                    <a:pt x="790520" y="762441"/>
                    <a:pt x="762811" y="744892"/>
                    <a:pt x="760964" y="720877"/>
                  </a:cubicBezTo>
                  <a:cubicBezTo>
                    <a:pt x="759117" y="696862"/>
                    <a:pt x="769277" y="650680"/>
                    <a:pt x="766506" y="626666"/>
                  </a:cubicBezTo>
                  <a:cubicBezTo>
                    <a:pt x="763735" y="602652"/>
                    <a:pt x="753575" y="604499"/>
                    <a:pt x="744338" y="576790"/>
                  </a:cubicBezTo>
                  <a:cubicBezTo>
                    <a:pt x="735102" y="549081"/>
                    <a:pt x="719400" y="489045"/>
                    <a:pt x="711087" y="460412"/>
                  </a:cubicBezTo>
                  <a:cubicBezTo>
                    <a:pt x="702774" y="431779"/>
                    <a:pt x="692615" y="427161"/>
                    <a:pt x="694462" y="404994"/>
                  </a:cubicBezTo>
                  <a:cubicBezTo>
                    <a:pt x="696309" y="382827"/>
                    <a:pt x="722171" y="327408"/>
                    <a:pt x="722171" y="327408"/>
                  </a:cubicBezTo>
                  <a:cubicBezTo>
                    <a:pt x="731407" y="301546"/>
                    <a:pt x="748956" y="277532"/>
                    <a:pt x="749880" y="249823"/>
                  </a:cubicBezTo>
                  <a:cubicBezTo>
                    <a:pt x="750804" y="222114"/>
                    <a:pt x="742491" y="183321"/>
                    <a:pt x="727713" y="161154"/>
                  </a:cubicBezTo>
                  <a:cubicBezTo>
                    <a:pt x="712935" y="138987"/>
                    <a:pt x="684302" y="129750"/>
                    <a:pt x="661211" y="116819"/>
                  </a:cubicBezTo>
                  <a:cubicBezTo>
                    <a:pt x="638120" y="103888"/>
                    <a:pt x="605793" y="92804"/>
                    <a:pt x="589167" y="83568"/>
                  </a:cubicBezTo>
                  <a:cubicBezTo>
                    <a:pt x="572541" y="74332"/>
                    <a:pt x="576236" y="59554"/>
                    <a:pt x="561458" y="61401"/>
                  </a:cubicBezTo>
                  <a:cubicBezTo>
                    <a:pt x="546680" y="63248"/>
                    <a:pt x="523589" y="96499"/>
                    <a:pt x="500498" y="94652"/>
                  </a:cubicBezTo>
                  <a:cubicBezTo>
                    <a:pt x="477407" y="92805"/>
                    <a:pt x="447851" y="63248"/>
                    <a:pt x="422913" y="50317"/>
                  </a:cubicBezTo>
                  <a:cubicBezTo>
                    <a:pt x="397975" y="37386"/>
                    <a:pt x="372113" y="23531"/>
                    <a:pt x="350869" y="17066"/>
                  </a:cubicBezTo>
                  <a:cubicBezTo>
                    <a:pt x="329625" y="10601"/>
                    <a:pt x="310229" y="14295"/>
                    <a:pt x="295451" y="11524"/>
                  </a:cubicBezTo>
                  <a:cubicBezTo>
                    <a:pt x="280673" y="8753"/>
                    <a:pt x="275131" y="-2330"/>
                    <a:pt x="262200" y="441"/>
                  </a:cubicBezTo>
                  <a:cubicBezTo>
                    <a:pt x="249269" y="3212"/>
                    <a:pt x="221560" y="17066"/>
                    <a:pt x="217866" y="28150"/>
                  </a:cubicBezTo>
                  <a:cubicBezTo>
                    <a:pt x="214171" y="39234"/>
                    <a:pt x="245575" y="58630"/>
                    <a:pt x="240033" y="66943"/>
                  </a:cubicBezTo>
                  <a:cubicBezTo>
                    <a:pt x="234491" y="75256"/>
                    <a:pt x="205859" y="67866"/>
                    <a:pt x="184615" y="78026"/>
                  </a:cubicBezTo>
                  <a:cubicBezTo>
                    <a:pt x="163371" y="88186"/>
                    <a:pt x="132891" y="109430"/>
                    <a:pt x="112571" y="127903"/>
                  </a:cubicBezTo>
                  <a:cubicBezTo>
                    <a:pt x="92251" y="146376"/>
                    <a:pt x="68237" y="163925"/>
                    <a:pt x="62695" y="188863"/>
                  </a:cubicBezTo>
                  <a:cubicBezTo>
                    <a:pt x="57153" y="213801"/>
                    <a:pt x="77473" y="247976"/>
                    <a:pt x="79320" y="277532"/>
                  </a:cubicBezTo>
                  <a:cubicBezTo>
                    <a:pt x="81167" y="307088"/>
                    <a:pt x="70084" y="345881"/>
                    <a:pt x="73778" y="366201"/>
                  </a:cubicBezTo>
                  <a:cubicBezTo>
                    <a:pt x="77472" y="386521"/>
                    <a:pt x="103334" y="385598"/>
                    <a:pt x="101487" y="399452"/>
                  </a:cubicBezTo>
                  <a:cubicBezTo>
                    <a:pt x="99640" y="413306"/>
                    <a:pt x="78396" y="434550"/>
                    <a:pt x="62695" y="449328"/>
                  </a:cubicBezTo>
                  <a:cubicBezTo>
                    <a:pt x="46994" y="464106"/>
                    <a:pt x="16513" y="475190"/>
                    <a:pt x="7277" y="488121"/>
                  </a:cubicBezTo>
                  <a:cubicBezTo>
                    <a:pt x="-1959" y="501052"/>
                    <a:pt x="-2883" y="525067"/>
                    <a:pt x="7277" y="526914"/>
                  </a:cubicBezTo>
                  <a:cubicBezTo>
                    <a:pt x="17437" y="528761"/>
                    <a:pt x="53459" y="492739"/>
                    <a:pt x="68237" y="499204"/>
                  </a:cubicBezTo>
                  <a:cubicBezTo>
                    <a:pt x="83015" y="505669"/>
                    <a:pt x="93175" y="540768"/>
                    <a:pt x="95946" y="565706"/>
                  </a:cubicBezTo>
                  <a:cubicBezTo>
                    <a:pt x="98717" y="590644"/>
                    <a:pt x="73778" y="627590"/>
                    <a:pt x="84862" y="648834"/>
                  </a:cubicBezTo>
                  <a:cubicBezTo>
                    <a:pt x="95945" y="670078"/>
                    <a:pt x="140280" y="684855"/>
                    <a:pt x="162447" y="693168"/>
                  </a:cubicBezTo>
                  <a:cubicBezTo>
                    <a:pt x="184614" y="701481"/>
                    <a:pt x="192928" y="705175"/>
                    <a:pt x="217866" y="698710"/>
                  </a:cubicBezTo>
                  <a:cubicBezTo>
                    <a:pt x="242804" y="692245"/>
                    <a:pt x="288063" y="654375"/>
                    <a:pt x="312077" y="654375"/>
                  </a:cubicBezTo>
                  <a:cubicBezTo>
                    <a:pt x="336091" y="654375"/>
                    <a:pt x="357335" y="678390"/>
                    <a:pt x="361953" y="698710"/>
                  </a:cubicBezTo>
                  <a:cubicBezTo>
                    <a:pt x="366571" y="719030"/>
                    <a:pt x="345328" y="752281"/>
                    <a:pt x="339786" y="776295"/>
                  </a:cubicBezTo>
                  <a:cubicBezTo>
                    <a:pt x="334244" y="800309"/>
                    <a:pt x="324084" y="829866"/>
                    <a:pt x="328702" y="842797"/>
                  </a:cubicBezTo>
                  <a:cubicBezTo>
                    <a:pt x="333320" y="855728"/>
                    <a:pt x="357335" y="851110"/>
                    <a:pt x="367495" y="853881"/>
                  </a:cubicBezTo>
                  <a:cubicBezTo>
                    <a:pt x="377655" y="856652"/>
                    <a:pt x="384120" y="851110"/>
                    <a:pt x="389662" y="859423"/>
                  </a:cubicBezTo>
                  <a:cubicBezTo>
                    <a:pt x="395204" y="867736"/>
                    <a:pt x="390586" y="899139"/>
                    <a:pt x="400746" y="903757"/>
                  </a:cubicBezTo>
                  <a:cubicBezTo>
                    <a:pt x="410906" y="908375"/>
                    <a:pt x="460782" y="920383"/>
                    <a:pt x="478331" y="914841"/>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7" name="任意多边形 16"/>
            <p:cNvSpPr/>
            <p:nvPr/>
          </p:nvSpPr>
          <p:spPr>
            <a:xfrm>
              <a:off x="5348356" y="5452096"/>
              <a:ext cx="1118028" cy="876932"/>
            </a:xfrm>
            <a:custGeom>
              <a:avLst/>
              <a:gdLst>
                <a:gd name="connsiteX0" fmla="*/ 38810 w 1119313"/>
                <a:gd name="connsiteY0" fmla="*/ 659849 h 876540"/>
                <a:gd name="connsiteX1" fmla="*/ 18 w 1119313"/>
                <a:gd name="connsiteY1" fmla="*/ 742977 h 876540"/>
                <a:gd name="connsiteX2" fmla="*/ 44352 w 1119313"/>
                <a:gd name="connsiteY2" fmla="*/ 792853 h 876540"/>
                <a:gd name="connsiteX3" fmla="*/ 99770 w 1119313"/>
                <a:gd name="connsiteY3" fmla="*/ 875980 h 876540"/>
                <a:gd name="connsiteX4" fmla="*/ 149647 w 1119313"/>
                <a:gd name="connsiteY4" fmla="*/ 826104 h 876540"/>
                <a:gd name="connsiteX5" fmla="*/ 105312 w 1119313"/>
                <a:gd name="connsiteY5" fmla="*/ 765144 h 876540"/>
                <a:gd name="connsiteX6" fmla="*/ 116396 w 1119313"/>
                <a:gd name="connsiteY6" fmla="*/ 720809 h 876540"/>
                <a:gd name="connsiteX7" fmla="*/ 127479 w 1119313"/>
                <a:gd name="connsiteY7" fmla="*/ 693100 h 876540"/>
                <a:gd name="connsiteX8" fmla="*/ 155188 w 1119313"/>
                <a:gd name="connsiteY8" fmla="*/ 670933 h 876540"/>
                <a:gd name="connsiteX9" fmla="*/ 232774 w 1119313"/>
                <a:gd name="connsiteY9" fmla="*/ 654308 h 876540"/>
                <a:gd name="connsiteX10" fmla="*/ 310359 w 1119313"/>
                <a:gd name="connsiteY10" fmla="*/ 626599 h 876540"/>
                <a:gd name="connsiteX11" fmla="*/ 399028 w 1119313"/>
                <a:gd name="connsiteY11" fmla="*/ 604431 h 876540"/>
                <a:gd name="connsiteX12" fmla="*/ 471072 w 1119313"/>
                <a:gd name="connsiteY12" fmla="*/ 565639 h 876540"/>
                <a:gd name="connsiteX13" fmla="*/ 548658 w 1119313"/>
                <a:gd name="connsiteY13" fmla="*/ 543471 h 876540"/>
                <a:gd name="connsiteX14" fmla="*/ 554199 w 1119313"/>
                <a:gd name="connsiteY14" fmla="*/ 515762 h 876540"/>
                <a:gd name="connsiteX15" fmla="*/ 592992 w 1119313"/>
                <a:gd name="connsiteY15" fmla="*/ 460344 h 876540"/>
                <a:gd name="connsiteX16" fmla="*/ 598534 w 1119313"/>
                <a:gd name="connsiteY16" fmla="*/ 427093 h 876540"/>
                <a:gd name="connsiteX17" fmla="*/ 653952 w 1119313"/>
                <a:gd name="connsiteY17" fmla="*/ 460344 h 876540"/>
                <a:gd name="connsiteX18" fmla="*/ 731538 w 1119313"/>
                <a:gd name="connsiteY18" fmla="*/ 482511 h 876540"/>
                <a:gd name="connsiteX19" fmla="*/ 759247 w 1119313"/>
                <a:gd name="connsiteY19" fmla="*/ 443719 h 876540"/>
                <a:gd name="connsiteX20" fmla="*/ 759247 w 1119313"/>
                <a:gd name="connsiteY20" fmla="*/ 410468 h 876540"/>
                <a:gd name="connsiteX21" fmla="*/ 792498 w 1119313"/>
                <a:gd name="connsiteY21" fmla="*/ 443719 h 876540"/>
                <a:gd name="connsiteX22" fmla="*/ 836832 w 1119313"/>
                <a:gd name="connsiteY22" fmla="*/ 410468 h 876540"/>
                <a:gd name="connsiteX23" fmla="*/ 881167 w 1119313"/>
                <a:gd name="connsiteY23" fmla="*/ 438177 h 876540"/>
                <a:gd name="connsiteX24" fmla="*/ 947668 w 1119313"/>
                <a:gd name="connsiteY24" fmla="*/ 382759 h 876540"/>
                <a:gd name="connsiteX25" fmla="*/ 1047421 w 1119313"/>
                <a:gd name="connsiteY25" fmla="*/ 332882 h 876540"/>
                <a:gd name="connsiteX26" fmla="*/ 1025254 w 1119313"/>
                <a:gd name="connsiteY26" fmla="*/ 299631 h 876540"/>
                <a:gd name="connsiteX27" fmla="*/ 1052963 w 1119313"/>
                <a:gd name="connsiteY27" fmla="*/ 260839 h 876540"/>
                <a:gd name="connsiteX28" fmla="*/ 1108381 w 1119313"/>
                <a:gd name="connsiteY28" fmla="*/ 249755 h 876540"/>
                <a:gd name="connsiteX29" fmla="*/ 1113923 w 1119313"/>
                <a:gd name="connsiteY29" fmla="*/ 210962 h 876540"/>
                <a:gd name="connsiteX30" fmla="*/ 1047421 w 1119313"/>
                <a:gd name="connsiteY30" fmla="*/ 133377 h 876540"/>
                <a:gd name="connsiteX31" fmla="*/ 1003087 w 1119313"/>
                <a:gd name="connsiteY31" fmla="*/ 83500 h 876540"/>
                <a:gd name="connsiteX32" fmla="*/ 908876 w 1119313"/>
                <a:gd name="connsiteY32" fmla="*/ 100126 h 876540"/>
                <a:gd name="connsiteX33" fmla="*/ 858999 w 1119313"/>
                <a:gd name="connsiteY33" fmla="*/ 105668 h 876540"/>
                <a:gd name="connsiteX34" fmla="*/ 836832 w 1119313"/>
                <a:gd name="connsiteY34" fmla="*/ 100126 h 876540"/>
                <a:gd name="connsiteX35" fmla="*/ 759247 w 1119313"/>
                <a:gd name="connsiteY35" fmla="*/ 133377 h 876540"/>
                <a:gd name="connsiteX36" fmla="*/ 687203 w 1119313"/>
                <a:gd name="connsiteY36" fmla="*/ 94584 h 876540"/>
                <a:gd name="connsiteX37" fmla="*/ 742621 w 1119313"/>
                <a:gd name="connsiteY37" fmla="*/ 44708 h 876540"/>
                <a:gd name="connsiteX38" fmla="*/ 737079 w 1119313"/>
                <a:gd name="connsiteY38" fmla="*/ 373 h 876540"/>
                <a:gd name="connsiteX39" fmla="*/ 676119 w 1119313"/>
                <a:gd name="connsiteY39" fmla="*/ 22540 h 876540"/>
                <a:gd name="connsiteX40" fmla="*/ 642868 w 1119313"/>
                <a:gd name="connsiteY40" fmla="*/ 5915 h 876540"/>
                <a:gd name="connsiteX41" fmla="*/ 598534 w 1119313"/>
                <a:gd name="connsiteY41" fmla="*/ 16999 h 876540"/>
                <a:gd name="connsiteX42" fmla="*/ 515407 w 1119313"/>
                <a:gd name="connsiteY42" fmla="*/ 5915 h 876540"/>
                <a:gd name="connsiteX43" fmla="*/ 476614 w 1119313"/>
                <a:gd name="connsiteY43" fmla="*/ 28082 h 876540"/>
                <a:gd name="connsiteX44" fmla="*/ 515407 w 1119313"/>
                <a:gd name="connsiteY44" fmla="*/ 61333 h 876540"/>
                <a:gd name="connsiteX45" fmla="*/ 487698 w 1119313"/>
                <a:gd name="connsiteY45" fmla="*/ 100126 h 876540"/>
                <a:gd name="connsiteX46" fmla="*/ 443363 w 1119313"/>
                <a:gd name="connsiteY46" fmla="*/ 50249 h 876540"/>
                <a:gd name="connsiteX47" fmla="*/ 393487 w 1119313"/>
                <a:gd name="connsiteY47" fmla="*/ 66875 h 876540"/>
                <a:gd name="connsiteX48" fmla="*/ 376861 w 1119313"/>
                <a:gd name="connsiteY48" fmla="*/ 144460 h 876540"/>
                <a:gd name="connsiteX49" fmla="*/ 349152 w 1119313"/>
                <a:gd name="connsiteY49" fmla="*/ 161086 h 876540"/>
                <a:gd name="connsiteX50" fmla="*/ 365778 w 1119313"/>
                <a:gd name="connsiteY50" fmla="*/ 233129 h 876540"/>
                <a:gd name="connsiteX51" fmla="*/ 315901 w 1119313"/>
                <a:gd name="connsiteY51" fmla="*/ 260839 h 876540"/>
                <a:gd name="connsiteX52" fmla="*/ 293734 w 1119313"/>
                <a:gd name="connsiteY52" fmla="*/ 382759 h 876540"/>
                <a:gd name="connsiteX53" fmla="*/ 232774 w 1119313"/>
                <a:gd name="connsiteY53" fmla="*/ 416009 h 876540"/>
                <a:gd name="connsiteX54" fmla="*/ 177356 w 1119313"/>
                <a:gd name="connsiteY54" fmla="*/ 499137 h 876540"/>
                <a:gd name="connsiteX55" fmla="*/ 105312 w 1119313"/>
                <a:gd name="connsiteY55" fmla="*/ 543471 h 876540"/>
                <a:gd name="connsiteX56" fmla="*/ 33268 w 1119313"/>
                <a:gd name="connsiteY56" fmla="*/ 598889 h 876540"/>
                <a:gd name="connsiteX57" fmla="*/ 38810 w 1119313"/>
                <a:gd name="connsiteY57" fmla="*/ 659849 h 87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119313" h="876540">
                  <a:moveTo>
                    <a:pt x="38810" y="659849"/>
                  </a:moveTo>
                  <a:cubicBezTo>
                    <a:pt x="33268" y="683864"/>
                    <a:pt x="-906" y="720810"/>
                    <a:pt x="18" y="742977"/>
                  </a:cubicBezTo>
                  <a:cubicBezTo>
                    <a:pt x="942" y="765144"/>
                    <a:pt x="27727" y="770686"/>
                    <a:pt x="44352" y="792853"/>
                  </a:cubicBezTo>
                  <a:cubicBezTo>
                    <a:pt x="60977" y="815020"/>
                    <a:pt x="82221" y="870438"/>
                    <a:pt x="99770" y="875980"/>
                  </a:cubicBezTo>
                  <a:cubicBezTo>
                    <a:pt x="117319" y="881522"/>
                    <a:pt x="148723" y="844577"/>
                    <a:pt x="149647" y="826104"/>
                  </a:cubicBezTo>
                  <a:cubicBezTo>
                    <a:pt x="150571" y="807631"/>
                    <a:pt x="110854" y="782693"/>
                    <a:pt x="105312" y="765144"/>
                  </a:cubicBezTo>
                  <a:cubicBezTo>
                    <a:pt x="99770" y="747595"/>
                    <a:pt x="112702" y="732816"/>
                    <a:pt x="116396" y="720809"/>
                  </a:cubicBezTo>
                  <a:cubicBezTo>
                    <a:pt x="120091" y="708802"/>
                    <a:pt x="121014" y="701413"/>
                    <a:pt x="127479" y="693100"/>
                  </a:cubicBezTo>
                  <a:cubicBezTo>
                    <a:pt x="133944" y="684787"/>
                    <a:pt x="137639" y="677398"/>
                    <a:pt x="155188" y="670933"/>
                  </a:cubicBezTo>
                  <a:cubicBezTo>
                    <a:pt x="172737" y="664468"/>
                    <a:pt x="206912" y="661697"/>
                    <a:pt x="232774" y="654308"/>
                  </a:cubicBezTo>
                  <a:cubicBezTo>
                    <a:pt x="258636" y="646919"/>
                    <a:pt x="282650" y="634912"/>
                    <a:pt x="310359" y="626599"/>
                  </a:cubicBezTo>
                  <a:cubicBezTo>
                    <a:pt x="338068" y="618286"/>
                    <a:pt x="372243" y="614591"/>
                    <a:pt x="399028" y="604431"/>
                  </a:cubicBezTo>
                  <a:cubicBezTo>
                    <a:pt x="425813" y="594271"/>
                    <a:pt x="446134" y="575799"/>
                    <a:pt x="471072" y="565639"/>
                  </a:cubicBezTo>
                  <a:cubicBezTo>
                    <a:pt x="496010" y="555479"/>
                    <a:pt x="534804" y="551784"/>
                    <a:pt x="548658" y="543471"/>
                  </a:cubicBezTo>
                  <a:cubicBezTo>
                    <a:pt x="562512" y="535158"/>
                    <a:pt x="546810" y="529616"/>
                    <a:pt x="554199" y="515762"/>
                  </a:cubicBezTo>
                  <a:cubicBezTo>
                    <a:pt x="561588" y="501907"/>
                    <a:pt x="585603" y="475122"/>
                    <a:pt x="592992" y="460344"/>
                  </a:cubicBezTo>
                  <a:cubicBezTo>
                    <a:pt x="600381" y="445566"/>
                    <a:pt x="588374" y="427093"/>
                    <a:pt x="598534" y="427093"/>
                  </a:cubicBezTo>
                  <a:cubicBezTo>
                    <a:pt x="608694" y="427093"/>
                    <a:pt x="631785" y="451108"/>
                    <a:pt x="653952" y="460344"/>
                  </a:cubicBezTo>
                  <a:cubicBezTo>
                    <a:pt x="676119" y="469580"/>
                    <a:pt x="713989" y="485282"/>
                    <a:pt x="731538" y="482511"/>
                  </a:cubicBezTo>
                  <a:cubicBezTo>
                    <a:pt x="749087" y="479740"/>
                    <a:pt x="754629" y="455726"/>
                    <a:pt x="759247" y="443719"/>
                  </a:cubicBezTo>
                  <a:cubicBezTo>
                    <a:pt x="763865" y="431712"/>
                    <a:pt x="753705" y="410468"/>
                    <a:pt x="759247" y="410468"/>
                  </a:cubicBezTo>
                  <a:cubicBezTo>
                    <a:pt x="764789" y="410468"/>
                    <a:pt x="779567" y="443719"/>
                    <a:pt x="792498" y="443719"/>
                  </a:cubicBezTo>
                  <a:cubicBezTo>
                    <a:pt x="805429" y="443719"/>
                    <a:pt x="822054" y="411392"/>
                    <a:pt x="836832" y="410468"/>
                  </a:cubicBezTo>
                  <a:cubicBezTo>
                    <a:pt x="851610" y="409544"/>
                    <a:pt x="862694" y="442795"/>
                    <a:pt x="881167" y="438177"/>
                  </a:cubicBezTo>
                  <a:cubicBezTo>
                    <a:pt x="899640" y="433559"/>
                    <a:pt x="919959" y="400308"/>
                    <a:pt x="947668" y="382759"/>
                  </a:cubicBezTo>
                  <a:cubicBezTo>
                    <a:pt x="975377" y="365210"/>
                    <a:pt x="1034490" y="346737"/>
                    <a:pt x="1047421" y="332882"/>
                  </a:cubicBezTo>
                  <a:cubicBezTo>
                    <a:pt x="1060352" y="319027"/>
                    <a:pt x="1024330" y="311638"/>
                    <a:pt x="1025254" y="299631"/>
                  </a:cubicBezTo>
                  <a:cubicBezTo>
                    <a:pt x="1026178" y="287624"/>
                    <a:pt x="1039109" y="269152"/>
                    <a:pt x="1052963" y="260839"/>
                  </a:cubicBezTo>
                  <a:cubicBezTo>
                    <a:pt x="1066818" y="252526"/>
                    <a:pt x="1098221" y="258068"/>
                    <a:pt x="1108381" y="249755"/>
                  </a:cubicBezTo>
                  <a:cubicBezTo>
                    <a:pt x="1118541" y="241442"/>
                    <a:pt x="1124083" y="230358"/>
                    <a:pt x="1113923" y="210962"/>
                  </a:cubicBezTo>
                  <a:cubicBezTo>
                    <a:pt x="1103763" y="191566"/>
                    <a:pt x="1065894" y="154621"/>
                    <a:pt x="1047421" y="133377"/>
                  </a:cubicBezTo>
                  <a:cubicBezTo>
                    <a:pt x="1028948" y="112133"/>
                    <a:pt x="1026178" y="89042"/>
                    <a:pt x="1003087" y="83500"/>
                  </a:cubicBezTo>
                  <a:cubicBezTo>
                    <a:pt x="979996" y="77958"/>
                    <a:pt x="932891" y="96431"/>
                    <a:pt x="908876" y="100126"/>
                  </a:cubicBezTo>
                  <a:cubicBezTo>
                    <a:pt x="884861" y="103821"/>
                    <a:pt x="871006" y="105668"/>
                    <a:pt x="858999" y="105668"/>
                  </a:cubicBezTo>
                  <a:cubicBezTo>
                    <a:pt x="846992" y="105668"/>
                    <a:pt x="853457" y="95508"/>
                    <a:pt x="836832" y="100126"/>
                  </a:cubicBezTo>
                  <a:cubicBezTo>
                    <a:pt x="820207" y="104744"/>
                    <a:pt x="784185" y="134301"/>
                    <a:pt x="759247" y="133377"/>
                  </a:cubicBezTo>
                  <a:cubicBezTo>
                    <a:pt x="734309" y="132453"/>
                    <a:pt x="689974" y="109362"/>
                    <a:pt x="687203" y="94584"/>
                  </a:cubicBezTo>
                  <a:cubicBezTo>
                    <a:pt x="684432" y="79806"/>
                    <a:pt x="734308" y="60410"/>
                    <a:pt x="742621" y="44708"/>
                  </a:cubicBezTo>
                  <a:cubicBezTo>
                    <a:pt x="750934" y="29006"/>
                    <a:pt x="748163" y="4068"/>
                    <a:pt x="737079" y="373"/>
                  </a:cubicBezTo>
                  <a:cubicBezTo>
                    <a:pt x="725995" y="-3322"/>
                    <a:pt x="691821" y="21616"/>
                    <a:pt x="676119" y="22540"/>
                  </a:cubicBezTo>
                  <a:cubicBezTo>
                    <a:pt x="660417" y="23464"/>
                    <a:pt x="655799" y="6838"/>
                    <a:pt x="642868" y="5915"/>
                  </a:cubicBezTo>
                  <a:cubicBezTo>
                    <a:pt x="629937" y="4991"/>
                    <a:pt x="619777" y="16999"/>
                    <a:pt x="598534" y="16999"/>
                  </a:cubicBezTo>
                  <a:cubicBezTo>
                    <a:pt x="577291" y="16999"/>
                    <a:pt x="535727" y="4068"/>
                    <a:pt x="515407" y="5915"/>
                  </a:cubicBezTo>
                  <a:cubicBezTo>
                    <a:pt x="495087" y="7762"/>
                    <a:pt x="476614" y="18846"/>
                    <a:pt x="476614" y="28082"/>
                  </a:cubicBezTo>
                  <a:cubicBezTo>
                    <a:pt x="476614" y="37318"/>
                    <a:pt x="513560" y="49326"/>
                    <a:pt x="515407" y="61333"/>
                  </a:cubicBezTo>
                  <a:cubicBezTo>
                    <a:pt x="517254" y="73340"/>
                    <a:pt x="499705" y="101973"/>
                    <a:pt x="487698" y="100126"/>
                  </a:cubicBezTo>
                  <a:cubicBezTo>
                    <a:pt x="475691" y="98279"/>
                    <a:pt x="459065" y="55791"/>
                    <a:pt x="443363" y="50249"/>
                  </a:cubicBezTo>
                  <a:cubicBezTo>
                    <a:pt x="427661" y="44707"/>
                    <a:pt x="404571" y="51173"/>
                    <a:pt x="393487" y="66875"/>
                  </a:cubicBezTo>
                  <a:cubicBezTo>
                    <a:pt x="382403" y="82577"/>
                    <a:pt x="384250" y="128758"/>
                    <a:pt x="376861" y="144460"/>
                  </a:cubicBezTo>
                  <a:cubicBezTo>
                    <a:pt x="369472" y="160162"/>
                    <a:pt x="350999" y="146308"/>
                    <a:pt x="349152" y="161086"/>
                  </a:cubicBezTo>
                  <a:cubicBezTo>
                    <a:pt x="347305" y="175864"/>
                    <a:pt x="371320" y="216503"/>
                    <a:pt x="365778" y="233129"/>
                  </a:cubicBezTo>
                  <a:cubicBezTo>
                    <a:pt x="360236" y="249755"/>
                    <a:pt x="327908" y="235901"/>
                    <a:pt x="315901" y="260839"/>
                  </a:cubicBezTo>
                  <a:cubicBezTo>
                    <a:pt x="303894" y="285777"/>
                    <a:pt x="307589" y="356897"/>
                    <a:pt x="293734" y="382759"/>
                  </a:cubicBezTo>
                  <a:cubicBezTo>
                    <a:pt x="279880" y="408621"/>
                    <a:pt x="252170" y="396613"/>
                    <a:pt x="232774" y="416009"/>
                  </a:cubicBezTo>
                  <a:cubicBezTo>
                    <a:pt x="213378" y="435405"/>
                    <a:pt x="198600" y="477893"/>
                    <a:pt x="177356" y="499137"/>
                  </a:cubicBezTo>
                  <a:cubicBezTo>
                    <a:pt x="156112" y="520381"/>
                    <a:pt x="129327" y="526846"/>
                    <a:pt x="105312" y="543471"/>
                  </a:cubicBezTo>
                  <a:cubicBezTo>
                    <a:pt x="81297" y="560096"/>
                    <a:pt x="45275" y="577645"/>
                    <a:pt x="33268" y="598889"/>
                  </a:cubicBezTo>
                  <a:cubicBezTo>
                    <a:pt x="21261" y="620133"/>
                    <a:pt x="44352" y="635834"/>
                    <a:pt x="38810" y="659849"/>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8" name="任意多边形 17"/>
            <p:cNvSpPr/>
            <p:nvPr/>
          </p:nvSpPr>
          <p:spPr>
            <a:xfrm>
              <a:off x="5210154" y="6343199"/>
              <a:ext cx="375628" cy="302940"/>
            </a:xfrm>
            <a:custGeom>
              <a:avLst/>
              <a:gdLst>
                <a:gd name="connsiteX0" fmla="*/ 54797 w 376398"/>
                <a:gd name="connsiteY0" fmla="*/ 40345 h 302312"/>
                <a:gd name="connsiteX1" fmla="*/ 16005 w 376398"/>
                <a:gd name="connsiteY1" fmla="*/ 106846 h 302312"/>
                <a:gd name="connsiteX2" fmla="*/ 4921 w 376398"/>
                <a:gd name="connsiteY2" fmla="*/ 223225 h 302312"/>
                <a:gd name="connsiteX3" fmla="*/ 93590 w 376398"/>
                <a:gd name="connsiteY3" fmla="*/ 278643 h 302312"/>
                <a:gd name="connsiteX4" fmla="*/ 154550 w 376398"/>
                <a:gd name="connsiteY4" fmla="*/ 300810 h 302312"/>
                <a:gd name="connsiteX5" fmla="*/ 221052 w 376398"/>
                <a:gd name="connsiteY5" fmla="*/ 239850 h 302312"/>
                <a:gd name="connsiteX6" fmla="*/ 298637 w 376398"/>
                <a:gd name="connsiteY6" fmla="*/ 206599 h 302312"/>
                <a:gd name="connsiteX7" fmla="*/ 354055 w 376398"/>
                <a:gd name="connsiteY7" fmla="*/ 140097 h 302312"/>
                <a:gd name="connsiteX8" fmla="*/ 337430 w 376398"/>
                <a:gd name="connsiteY8" fmla="*/ 95763 h 302312"/>
                <a:gd name="connsiteX9" fmla="*/ 376223 w 376398"/>
                <a:gd name="connsiteY9" fmla="*/ 68054 h 302312"/>
                <a:gd name="connsiteX10" fmla="*/ 348514 w 376398"/>
                <a:gd name="connsiteY10" fmla="*/ 12635 h 302312"/>
                <a:gd name="connsiteX11" fmla="*/ 276470 w 376398"/>
                <a:gd name="connsiteY11" fmla="*/ 12635 h 302312"/>
                <a:gd name="connsiteX12" fmla="*/ 209968 w 376398"/>
                <a:gd name="connsiteY12" fmla="*/ 1552 h 302312"/>
                <a:gd name="connsiteX13" fmla="*/ 126841 w 376398"/>
                <a:gd name="connsiteY13" fmla="*/ 51428 h 302312"/>
                <a:gd name="connsiteX14" fmla="*/ 54797 w 376398"/>
                <a:gd name="connsiteY14" fmla="*/ 40345 h 30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6398" h="302312">
                  <a:moveTo>
                    <a:pt x="54797" y="40345"/>
                  </a:moveTo>
                  <a:cubicBezTo>
                    <a:pt x="36324" y="49581"/>
                    <a:pt x="24318" y="76366"/>
                    <a:pt x="16005" y="106846"/>
                  </a:cubicBezTo>
                  <a:cubicBezTo>
                    <a:pt x="7692" y="137326"/>
                    <a:pt x="-8010" y="194592"/>
                    <a:pt x="4921" y="223225"/>
                  </a:cubicBezTo>
                  <a:cubicBezTo>
                    <a:pt x="17852" y="251858"/>
                    <a:pt x="68652" y="265712"/>
                    <a:pt x="93590" y="278643"/>
                  </a:cubicBezTo>
                  <a:cubicBezTo>
                    <a:pt x="118528" y="291574"/>
                    <a:pt x="133306" y="307275"/>
                    <a:pt x="154550" y="300810"/>
                  </a:cubicBezTo>
                  <a:cubicBezTo>
                    <a:pt x="175794" y="294345"/>
                    <a:pt x="197038" y="255552"/>
                    <a:pt x="221052" y="239850"/>
                  </a:cubicBezTo>
                  <a:cubicBezTo>
                    <a:pt x="245067" y="224148"/>
                    <a:pt x="276470" y="223224"/>
                    <a:pt x="298637" y="206599"/>
                  </a:cubicBezTo>
                  <a:cubicBezTo>
                    <a:pt x="320804" y="189974"/>
                    <a:pt x="347590" y="158570"/>
                    <a:pt x="354055" y="140097"/>
                  </a:cubicBezTo>
                  <a:cubicBezTo>
                    <a:pt x="360520" y="121624"/>
                    <a:pt x="333735" y="107770"/>
                    <a:pt x="337430" y="95763"/>
                  </a:cubicBezTo>
                  <a:cubicBezTo>
                    <a:pt x="341125" y="83756"/>
                    <a:pt x="374376" y="81909"/>
                    <a:pt x="376223" y="68054"/>
                  </a:cubicBezTo>
                  <a:cubicBezTo>
                    <a:pt x="378070" y="54199"/>
                    <a:pt x="365140" y="21871"/>
                    <a:pt x="348514" y="12635"/>
                  </a:cubicBezTo>
                  <a:cubicBezTo>
                    <a:pt x="331889" y="3398"/>
                    <a:pt x="299561" y="14482"/>
                    <a:pt x="276470" y="12635"/>
                  </a:cubicBezTo>
                  <a:cubicBezTo>
                    <a:pt x="253379" y="10788"/>
                    <a:pt x="234906" y="-4913"/>
                    <a:pt x="209968" y="1552"/>
                  </a:cubicBezTo>
                  <a:cubicBezTo>
                    <a:pt x="185030" y="8017"/>
                    <a:pt x="153627" y="43115"/>
                    <a:pt x="126841" y="51428"/>
                  </a:cubicBezTo>
                  <a:cubicBezTo>
                    <a:pt x="100056" y="59741"/>
                    <a:pt x="73270" y="31109"/>
                    <a:pt x="54797" y="40345"/>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19" name="任意多边形 18"/>
            <p:cNvSpPr/>
            <p:nvPr/>
          </p:nvSpPr>
          <p:spPr>
            <a:xfrm>
              <a:off x="6884536" y="5363516"/>
              <a:ext cx="237427" cy="566905"/>
            </a:xfrm>
            <a:custGeom>
              <a:avLst/>
              <a:gdLst>
                <a:gd name="connsiteX0" fmla="*/ 170359 w 236860"/>
                <a:gd name="connsiteY0" fmla="*/ 218 h 565541"/>
                <a:gd name="connsiteX1" fmla="*/ 92773 w 236860"/>
                <a:gd name="connsiteY1" fmla="*/ 61178 h 565541"/>
                <a:gd name="connsiteX2" fmla="*/ 65064 w 236860"/>
                <a:gd name="connsiteY2" fmla="*/ 144305 h 565541"/>
                <a:gd name="connsiteX3" fmla="*/ 26271 w 236860"/>
                <a:gd name="connsiteY3" fmla="*/ 210807 h 565541"/>
                <a:gd name="connsiteX4" fmla="*/ 4104 w 236860"/>
                <a:gd name="connsiteY4" fmla="*/ 310560 h 565541"/>
                <a:gd name="connsiteX5" fmla="*/ 4104 w 236860"/>
                <a:gd name="connsiteY5" fmla="*/ 377062 h 565541"/>
                <a:gd name="connsiteX6" fmla="*/ 4104 w 236860"/>
                <a:gd name="connsiteY6" fmla="*/ 449105 h 565541"/>
                <a:gd name="connsiteX7" fmla="*/ 59522 w 236860"/>
                <a:gd name="connsiteY7" fmla="*/ 493440 h 565541"/>
                <a:gd name="connsiteX8" fmla="*/ 109399 w 236860"/>
                <a:gd name="connsiteY8" fmla="*/ 565483 h 565541"/>
                <a:gd name="connsiteX9" fmla="*/ 131566 w 236860"/>
                <a:gd name="connsiteY9" fmla="*/ 504523 h 565541"/>
                <a:gd name="connsiteX10" fmla="*/ 142649 w 236860"/>
                <a:gd name="connsiteY10" fmla="*/ 443563 h 565541"/>
                <a:gd name="connsiteX11" fmla="*/ 164817 w 236860"/>
                <a:gd name="connsiteY11" fmla="*/ 377062 h 565541"/>
                <a:gd name="connsiteX12" fmla="*/ 198068 w 236860"/>
                <a:gd name="connsiteY12" fmla="*/ 299476 h 565541"/>
                <a:gd name="connsiteX13" fmla="*/ 220235 w 236860"/>
                <a:gd name="connsiteY13" fmla="*/ 244058 h 565541"/>
                <a:gd name="connsiteX14" fmla="*/ 214693 w 236860"/>
                <a:gd name="connsiteY14" fmla="*/ 138763 h 565541"/>
                <a:gd name="connsiteX15" fmla="*/ 236860 w 236860"/>
                <a:gd name="connsiteY15" fmla="*/ 44553 h 565541"/>
                <a:gd name="connsiteX16" fmla="*/ 170359 w 236860"/>
                <a:gd name="connsiteY16" fmla="*/ 218 h 565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6860" h="565541">
                  <a:moveTo>
                    <a:pt x="170359" y="218"/>
                  </a:moveTo>
                  <a:cubicBezTo>
                    <a:pt x="146345" y="2989"/>
                    <a:pt x="110322" y="37164"/>
                    <a:pt x="92773" y="61178"/>
                  </a:cubicBezTo>
                  <a:cubicBezTo>
                    <a:pt x="75224" y="85192"/>
                    <a:pt x="76148" y="119367"/>
                    <a:pt x="65064" y="144305"/>
                  </a:cubicBezTo>
                  <a:cubicBezTo>
                    <a:pt x="53980" y="169243"/>
                    <a:pt x="36431" y="183098"/>
                    <a:pt x="26271" y="210807"/>
                  </a:cubicBezTo>
                  <a:cubicBezTo>
                    <a:pt x="16111" y="238516"/>
                    <a:pt x="7799" y="282851"/>
                    <a:pt x="4104" y="310560"/>
                  </a:cubicBezTo>
                  <a:cubicBezTo>
                    <a:pt x="409" y="338269"/>
                    <a:pt x="4104" y="377062"/>
                    <a:pt x="4104" y="377062"/>
                  </a:cubicBezTo>
                  <a:cubicBezTo>
                    <a:pt x="4104" y="400153"/>
                    <a:pt x="-5132" y="429709"/>
                    <a:pt x="4104" y="449105"/>
                  </a:cubicBezTo>
                  <a:cubicBezTo>
                    <a:pt x="13340" y="468501"/>
                    <a:pt x="41973" y="474044"/>
                    <a:pt x="59522" y="493440"/>
                  </a:cubicBezTo>
                  <a:cubicBezTo>
                    <a:pt x="77071" y="512836"/>
                    <a:pt x="97392" y="563636"/>
                    <a:pt x="109399" y="565483"/>
                  </a:cubicBezTo>
                  <a:cubicBezTo>
                    <a:pt x="121406" y="567330"/>
                    <a:pt x="126024" y="524843"/>
                    <a:pt x="131566" y="504523"/>
                  </a:cubicBezTo>
                  <a:cubicBezTo>
                    <a:pt x="137108" y="484203"/>
                    <a:pt x="137107" y="464806"/>
                    <a:pt x="142649" y="443563"/>
                  </a:cubicBezTo>
                  <a:cubicBezTo>
                    <a:pt x="148191" y="422320"/>
                    <a:pt x="155580" y="401077"/>
                    <a:pt x="164817" y="377062"/>
                  </a:cubicBezTo>
                  <a:cubicBezTo>
                    <a:pt x="174054" y="353048"/>
                    <a:pt x="188832" y="321643"/>
                    <a:pt x="198068" y="299476"/>
                  </a:cubicBezTo>
                  <a:cubicBezTo>
                    <a:pt x="207304" y="277309"/>
                    <a:pt x="217464" y="270844"/>
                    <a:pt x="220235" y="244058"/>
                  </a:cubicBezTo>
                  <a:cubicBezTo>
                    <a:pt x="223006" y="217273"/>
                    <a:pt x="211922" y="172014"/>
                    <a:pt x="214693" y="138763"/>
                  </a:cubicBezTo>
                  <a:cubicBezTo>
                    <a:pt x="217464" y="105512"/>
                    <a:pt x="236860" y="67644"/>
                    <a:pt x="236860" y="44553"/>
                  </a:cubicBezTo>
                  <a:cubicBezTo>
                    <a:pt x="236860" y="21462"/>
                    <a:pt x="194373" y="-2553"/>
                    <a:pt x="170359" y="218"/>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0" name="任意多边形 19"/>
            <p:cNvSpPr/>
            <p:nvPr/>
          </p:nvSpPr>
          <p:spPr>
            <a:xfrm>
              <a:off x="6273254" y="4920623"/>
              <a:ext cx="604196" cy="783037"/>
            </a:xfrm>
            <a:custGeom>
              <a:avLst/>
              <a:gdLst>
                <a:gd name="connsiteX0" fmla="*/ 16626 w 604072"/>
                <a:gd name="connsiteY0" fmla="*/ 632641 h 782821"/>
                <a:gd name="connsiteX1" fmla="*/ 0 w 604072"/>
                <a:gd name="connsiteY1" fmla="*/ 582764 h 782821"/>
                <a:gd name="connsiteX2" fmla="*/ 16626 w 604072"/>
                <a:gd name="connsiteY2" fmla="*/ 521804 h 782821"/>
                <a:gd name="connsiteX3" fmla="*/ 5542 w 604072"/>
                <a:gd name="connsiteY3" fmla="*/ 455303 h 782821"/>
                <a:gd name="connsiteX4" fmla="*/ 44335 w 604072"/>
                <a:gd name="connsiteY4" fmla="*/ 405426 h 782821"/>
                <a:gd name="connsiteX5" fmla="*/ 72044 w 604072"/>
                <a:gd name="connsiteY5" fmla="*/ 344466 h 782821"/>
                <a:gd name="connsiteX6" fmla="*/ 60960 w 604072"/>
                <a:gd name="connsiteY6" fmla="*/ 283506 h 782821"/>
                <a:gd name="connsiteX7" fmla="*/ 116378 w 604072"/>
                <a:gd name="connsiteY7" fmla="*/ 250255 h 782821"/>
                <a:gd name="connsiteX8" fmla="*/ 127462 w 604072"/>
                <a:gd name="connsiteY8" fmla="*/ 144961 h 782821"/>
                <a:gd name="connsiteX9" fmla="*/ 160713 w 604072"/>
                <a:gd name="connsiteY9" fmla="*/ 100626 h 782821"/>
                <a:gd name="connsiteX10" fmla="*/ 249382 w 604072"/>
                <a:gd name="connsiteY10" fmla="*/ 78459 h 782821"/>
                <a:gd name="connsiteX11" fmla="*/ 288175 w 604072"/>
                <a:gd name="connsiteY11" fmla="*/ 11957 h 782821"/>
                <a:gd name="connsiteX12" fmla="*/ 299258 w 604072"/>
                <a:gd name="connsiteY12" fmla="*/ 874 h 782821"/>
                <a:gd name="connsiteX13" fmla="*/ 343593 w 604072"/>
                <a:gd name="connsiteY13" fmla="*/ 23041 h 782821"/>
                <a:gd name="connsiteX14" fmla="*/ 371302 w 604072"/>
                <a:gd name="connsiteY14" fmla="*/ 100626 h 782821"/>
                <a:gd name="connsiteX15" fmla="*/ 443346 w 604072"/>
                <a:gd name="connsiteY15" fmla="*/ 139419 h 782821"/>
                <a:gd name="connsiteX16" fmla="*/ 548640 w 604072"/>
                <a:gd name="connsiteY16" fmla="*/ 122794 h 782821"/>
                <a:gd name="connsiteX17" fmla="*/ 604058 w 604072"/>
                <a:gd name="connsiteY17" fmla="*/ 133877 h 782821"/>
                <a:gd name="connsiteX18" fmla="*/ 554182 w 604072"/>
                <a:gd name="connsiteY18" fmla="*/ 172670 h 782821"/>
                <a:gd name="connsiteX19" fmla="*/ 559724 w 604072"/>
                <a:gd name="connsiteY19" fmla="*/ 217004 h 782821"/>
                <a:gd name="connsiteX20" fmla="*/ 543098 w 604072"/>
                <a:gd name="connsiteY20" fmla="*/ 228088 h 782821"/>
                <a:gd name="connsiteX21" fmla="*/ 487680 w 604072"/>
                <a:gd name="connsiteY21" fmla="*/ 233630 h 782821"/>
                <a:gd name="connsiteX22" fmla="*/ 520931 w 604072"/>
                <a:gd name="connsiteY22" fmla="*/ 311215 h 782821"/>
                <a:gd name="connsiteX23" fmla="*/ 504306 w 604072"/>
                <a:gd name="connsiteY23" fmla="*/ 333383 h 782821"/>
                <a:gd name="connsiteX24" fmla="*/ 482138 w 604072"/>
                <a:gd name="connsiteY24" fmla="*/ 410968 h 782821"/>
                <a:gd name="connsiteX25" fmla="*/ 520931 w 604072"/>
                <a:gd name="connsiteY25" fmla="*/ 444219 h 782821"/>
                <a:gd name="connsiteX26" fmla="*/ 465513 w 604072"/>
                <a:gd name="connsiteY26" fmla="*/ 449761 h 782821"/>
                <a:gd name="connsiteX27" fmla="*/ 471055 w 604072"/>
                <a:gd name="connsiteY27" fmla="*/ 488554 h 782821"/>
                <a:gd name="connsiteX28" fmla="*/ 432262 w 604072"/>
                <a:gd name="connsiteY28" fmla="*/ 510721 h 782821"/>
                <a:gd name="connsiteX29" fmla="*/ 410095 w 604072"/>
                <a:gd name="connsiteY29" fmla="*/ 582764 h 782821"/>
                <a:gd name="connsiteX30" fmla="*/ 332509 w 604072"/>
                <a:gd name="connsiteY30" fmla="*/ 599390 h 782821"/>
                <a:gd name="connsiteX31" fmla="*/ 354677 w 604072"/>
                <a:gd name="connsiteY31" fmla="*/ 643724 h 782821"/>
                <a:gd name="connsiteX32" fmla="*/ 304800 w 604072"/>
                <a:gd name="connsiteY32" fmla="*/ 654808 h 782821"/>
                <a:gd name="connsiteX33" fmla="*/ 254924 w 604072"/>
                <a:gd name="connsiteY33" fmla="*/ 721310 h 782821"/>
                <a:gd name="connsiteX34" fmla="*/ 249382 w 604072"/>
                <a:gd name="connsiteY34" fmla="*/ 760103 h 782821"/>
                <a:gd name="connsiteX35" fmla="*/ 193964 w 604072"/>
                <a:gd name="connsiteY35" fmla="*/ 782270 h 782821"/>
                <a:gd name="connsiteX36" fmla="*/ 188422 w 604072"/>
                <a:gd name="connsiteY36" fmla="*/ 737935 h 782821"/>
                <a:gd name="connsiteX37" fmla="*/ 116378 w 604072"/>
                <a:gd name="connsiteY37" fmla="*/ 682517 h 782821"/>
                <a:gd name="connsiteX38" fmla="*/ 94211 w 604072"/>
                <a:gd name="connsiteY38" fmla="*/ 632641 h 782821"/>
                <a:gd name="connsiteX39" fmla="*/ 66502 w 604072"/>
                <a:gd name="connsiteY39" fmla="*/ 610474 h 782821"/>
                <a:gd name="connsiteX40" fmla="*/ 16626 w 604072"/>
                <a:gd name="connsiteY40" fmla="*/ 632641 h 78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04072" h="782821">
                  <a:moveTo>
                    <a:pt x="16626" y="632641"/>
                  </a:moveTo>
                  <a:cubicBezTo>
                    <a:pt x="5542" y="628023"/>
                    <a:pt x="0" y="601237"/>
                    <a:pt x="0" y="582764"/>
                  </a:cubicBezTo>
                  <a:cubicBezTo>
                    <a:pt x="0" y="564291"/>
                    <a:pt x="15702" y="543047"/>
                    <a:pt x="16626" y="521804"/>
                  </a:cubicBezTo>
                  <a:cubicBezTo>
                    <a:pt x="17550" y="500561"/>
                    <a:pt x="924" y="474699"/>
                    <a:pt x="5542" y="455303"/>
                  </a:cubicBezTo>
                  <a:cubicBezTo>
                    <a:pt x="10160" y="435907"/>
                    <a:pt x="33251" y="423899"/>
                    <a:pt x="44335" y="405426"/>
                  </a:cubicBezTo>
                  <a:cubicBezTo>
                    <a:pt x="55419" y="386953"/>
                    <a:pt x="69273" y="364786"/>
                    <a:pt x="72044" y="344466"/>
                  </a:cubicBezTo>
                  <a:cubicBezTo>
                    <a:pt x="74815" y="324146"/>
                    <a:pt x="53571" y="299208"/>
                    <a:pt x="60960" y="283506"/>
                  </a:cubicBezTo>
                  <a:cubicBezTo>
                    <a:pt x="68349" y="267804"/>
                    <a:pt x="105294" y="273346"/>
                    <a:pt x="116378" y="250255"/>
                  </a:cubicBezTo>
                  <a:cubicBezTo>
                    <a:pt x="127462" y="227164"/>
                    <a:pt x="120073" y="169899"/>
                    <a:pt x="127462" y="144961"/>
                  </a:cubicBezTo>
                  <a:cubicBezTo>
                    <a:pt x="134851" y="120023"/>
                    <a:pt x="140393" y="111710"/>
                    <a:pt x="160713" y="100626"/>
                  </a:cubicBezTo>
                  <a:cubicBezTo>
                    <a:pt x="181033" y="89542"/>
                    <a:pt x="228138" y="93237"/>
                    <a:pt x="249382" y="78459"/>
                  </a:cubicBezTo>
                  <a:cubicBezTo>
                    <a:pt x="270626" y="63681"/>
                    <a:pt x="279862" y="24888"/>
                    <a:pt x="288175" y="11957"/>
                  </a:cubicBezTo>
                  <a:cubicBezTo>
                    <a:pt x="296488" y="-974"/>
                    <a:pt x="290022" y="-973"/>
                    <a:pt x="299258" y="874"/>
                  </a:cubicBezTo>
                  <a:cubicBezTo>
                    <a:pt x="308494" y="2721"/>
                    <a:pt x="331586" y="6416"/>
                    <a:pt x="343593" y="23041"/>
                  </a:cubicBezTo>
                  <a:cubicBezTo>
                    <a:pt x="355600" y="39666"/>
                    <a:pt x="354677" y="81230"/>
                    <a:pt x="371302" y="100626"/>
                  </a:cubicBezTo>
                  <a:cubicBezTo>
                    <a:pt x="387927" y="120022"/>
                    <a:pt x="413790" y="135724"/>
                    <a:pt x="443346" y="139419"/>
                  </a:cubicBezTo>
                  <a:cubicBezTo>
                    <a:pt x="472902" y="143114"/>
                    <a:pt x="521855" y="123718"/>
                    <a:pt x="548640" y="122794"/>
                  </a:cubicBezTo>
                  <a:cubicBezTo>
                    <a:pt x="575425" y="121870"/>
                    <a:pt x="603134" y="125564"/>
                    <a:pt x="604058" y="133877"/>
                  </a:cubicBezTo>
                  <a:cubicBezTo>
                    <a:pt x="604982" y="142190"/>
                    <a:pt x="561571" y="158815"/>
                    <a:pt x="554182" y="172670"/>
                  </a:cubicBezTo>
                  <a:cubicBezTo>
                    <a:pt x="546793" y="186524"/>
                    <a:pt x="561571" y="207768"/>
                    <a:pt x="559724" y="217004"/>
                  </a:cubicBezTo>
                  <a:cubicBezTo>
                    <a:pt x="557877" y="226240"/>
                    <a:pt x="555105" y="225317"/>
                    <a:pt x="543098" y="228088"/>
                  </a:cubicBezTo>
                  <a:cubicBezTo>
                    <a:pt x="531091" y="230859"/>
                    <a:pt x="491374" y="219776"/>
                    <a:pt x="487680" y="233630"/>
                  </a:cubicBezTo>
                  <a:cubicBezTo>
                    <a:pt x="483986" y="247484"/>
                    <a:pt x="518160" y="294590"/>
                    <a:pt x="520931" y="311215"/>
                  </a:cubicBezTo>
                  <a:cubicBezTo>
                    <a:pt x="523702" y="327840"/>
                    <a:pt x="510771" y="316758"/>
                    <a:pt x="504306" y="333383"/>
                  </a:cubicBezTo>
                  <a:cubicBezTo>
                    <a:pt x="497841" y="350008"/>
                    <a:pt x="479367" y="392495"/>
                    <a:pt x="482138" y="410968"/>
                  </a:cubicBezTo>
                  <a:cubicBezTo>
                    <a:pt x="484909" y="429441"/>
                    <a:pt x="523702" y="437753"/>
                    <a:pt x="520931" y="444219"/>
                  </a:cubicBezTo>
                  <a:cubicBezTo>
                    <a:pt x="518160" y="450684"/>
                    <a:pt x="473826" y="442372"/>
                    <a:pt x="465513" y="449761"/>
                  </a:cubicBezTo>
                  <a:cubicBezTo>
                    <a:pt x="457200" y="457150"/>
                    <a:pt x="476597" y="478394"/>
                    <a:pt x="471055" y="488554"/>
                  </a:cubicBezTo>
                  <a:cubicBezTo>
                    <a:pt x="465513" y="498714"/>
                    <a:pt x="442422" y="495019"/>
                    <a:pt x="432262" y="510721"/>
                  </a:cubicBezTo>
                  <a:cubicBezTo>
                    <a:pt x="422102" y="526423"/>
                    <a:pt x="426720" y="567986"/>
                    <a:pt x="410095" y="582764"/>
                  </a:cubicBezTo>
                  <a:cubicBezTo>
                    <a:pt x="393470" y="597542"/>
                    <a:pt x="341745" y="589230"/>
                    <a:pt x="332509" y="599390"/>
                  </a:cubicBezTo>
                  <a:cubicBezTo>
                    <a:pt x="323273" y="609550"/>
                    <a:pt x="359295" y="634488"/>
                    <a:pt x="354677" y="643724"/>
                  </a:cubicBezTo>
                  <a:cubicBezTo>
                    <a:pt x="350059" y="652960"/>
                    <a:pt x="321426" y="641877"/>
                    <a:pt x="304800" y="654808"/>
                  </a:cubicBezTo>
                  <a:cubicBezTo>
                    <a:pt x="288174" y="667739"/>
                    <a:pt x="264160" y="703761"/>
                    <a:pt x="254924" y="721310"/>
                  </a:cubicBezTo>
                  <a:cubicBezTo>
                    <a:pt x="245688" y="738859"/>
                    <a:pt x="259542" y="749943"/>
                    <a:pt x="249382" y="760103"/>
                  </a:cubicBezTo>
                  <a:cubicBezTo>
                    <a:pt x="239222" y="770263"/>
                    <a:pt x="204124" y="785965"/>
                    <a:pt x="193964" y="782270"/>
                  </a:cubicBezTo>
                  <a:cubicBezTo>
                    <a:pt x="183804" y="778575"/>
                    <a:pt x="201353" y="754561"/>
                    <a:pt x="188422" y="737935"/>
                  </a:cubicBezTo>
                  <a:cubicBezTo>
                    <a:pt x="175491" y="721309"/>
                    <a:pt x="132080" y="700066"/>
                    <a:pt x="116378" y="682517"/>
                  </a:cubicBezTo>
                  <a:cubicBezTo>
                    <a:pt x="100676" y="664968"/>
                    <a:pt x="102524" y="644648"/>
                    <a:pt x="94211" y="632641"/>
                  </a:cubicBezTo>
                  <a:cubicBezTo>
                    <a:pt x="85898" y="620634"/>
                    <a:pt x="78509" y="611398"/>
                    <a:pt x="66502" y="610474"/>
                  </a:cubicBezTo>
                  <a:cubicBezTo>
                    <a:pt x="54495" y="609550"/>
                    <a:pt x="27710" y="637259"/>
                    <a:pt x="16626" y="632641"/>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1" name="任意多边形 20"/>
            <p:cNvSpPr/>
            <p:nvPr/>
          </p:nvSpPr>
          <p:spPr>
            <a:xfrm>
              <a:off x="5920660" y="4646027"/>
              <a:ext cx="660893" cy="946023"/>
            </a:xfrm>
            <a:custGeom>
              <a:avLst/>
              <a:gdLst>
                <a:gd name="connsiteX0" fmla="*/ 645552 w 648125"/>
                <a:gd name="connsiteY0" fmla="*/ 280172 h 945492"/>
                <a:gd name="connsiteX1" fmla="*/ 634469 w 648125"/>
                <a:gd name="connsiteY1" fmla="*/ 224754 h 945492"/>
                <a:gd name="connsiteX2" fmla="*/ 579050 w 648125"/>
                <a:gd name="connsiteY2" fmla="*/ 152711 h 945492"/>
                <a:gd name="connsiteX3" fmla="*/ 562425 w 648125"/>
                <a:gd name="connsiteY3" fmla="*/ 119460 h 945492"/>
                <a:gd name="connsiteX4" fmla="*/ 601218 w 648125"/>
                <a:gd name="connsiteY4" fmla="*/ 75125 h 945492"/>
                <a:gd name="connsiteX5" fmla="*/ 590134 w 648125"/>
                <a:gd name="connsiteY5" fmla="*/ 52958 h 945492"/>
                <a:gd name="connsiteX6" fmla="*/ 545799 w 648125"/>
                <a:gd name="connsiteY6" fmla="*/ 69583 h 945492"/>
                <a:gd name="connsiteX7" fmla="*/ 490381 w 648125"/>
                <a:gd name="connsiteY7" fmla="*/ 64041 h 945492"/>
                <a:gd name="connsiteX8" fmla="*/ 457130 w 648125"/>
                <a:gd name="connsiteY8" fmla="*/ 30791 h 945492"/>
                <a:gd name="connsiteX9" fmla="*/ 434963 w 648125"/>
                <a:gd name="connsiteY9" fmla="*/ 25249 h 945492"/>
                <a:gd name="connsiteX10" fmla="*/ 423879 w 648125"/>
                <a:gd name="connsiteY10" fmla="*/ 69583 h 945492"/>
                <a:gd name="connsiteX11" fmla="*/ 385087 w 648125"/>
                <a:gd name="connsiteY11" fmla="*/ 69583 h 945492"/>
                <a:gd name="connsiteX12" fmla="*/ 385087 w 648125"/>
                <a:gd name="connsiteY12" fmla="*/ 3081 h 945492"/>
                <a:gd name="connsiteX13" fmla="*/ 340752 w 648125"/>
                <a:gd name="connsiteY13" fmla="*/ 14165 h 945492"/>
                <a:gd name="connsiteX14" fmla="*/ 301959 w 648125"/>
                <a:gd name="connsiteY14" fmla="*/ 41874 h 945492"/>
                <a:gd name="connsiteX15" fmla="*/ 229916 w 648125"/>
                <a:gd name="connsiteY15" fmla="*/ 52958 h 945492"/>
                <a:gd name="connsiteX16" fmla="*/ 174498 w 648125"/>
                <a:gd name="connsiteY16" fmla="*/ 97292 h 945492"/>
                <a:gd name="connsiteX17" fmla="*/ 91370 w 648125"/>
                <a:gd name="connsiteY17" fmla="*/ 158252 h 945492"/>
                <a:gd name="connsiteX18" fmla="*/ 24869 w 648125"/>
                <a:gd name="connsiteY18" fmla="*/ 197045 h 945492"/>
                <a:gd name="connsiteX19" fmla="*/ 41494 w 648125"/>
                <a:gd name="connsiteY19" fmla="*/ 274631 h 945492"/>
                <a:gd name="connsiteX20" fmla="*/ 13785 w 648125"/>
                <a:gd name="connsiteY20" fmla="*/ 379925 h 945492"/>
                <a:gd name="connsiteX21" fmla="*/ 2701 w 648125"/>
                <a:gd name="connsiteY21" fmla="*/ 551721 h 945492"/>
                <a:gd name="connsiteX22" fmla="*/ 63661 w 648125"/>
                <a:gd name="connsiteY22" fmla="*/ 679183 h 945492"/>
                <a:gd name="connsiteX23" fmla="*/ 52578 w 648125"/>
                <a:gd name="connsiteY23" fmla="*/ 767852 h 945492"/>
                <a:gd name="connsiteX24" fmla="*/ 80287 w 648125"/>
                <a:gd name="connsiteY24" fmla="*/ 828812 h 945492"/>
                <a:gd name="connsiteX25" fmla="*/ 146789 w 648125"/>
                <a:gd name="connsiteY25" fmla="*/ 812187 h 945492"/>
                <a:gd name="connsiteX26" fmla="*/ 157872 w 648125"/>
                <a:gd name="connsiteY26" fmla="*/ 856521 h 945492"/>
                <a:gd name="connsiteX27" fmla="*/ 96912 w 648125"/>
                <a:gd name="connsiteY27" fmla="*/ 889772 h 945492"/>
                <a:gd name="connsiteX28" fmla="*/ 163414 w 648125"/>
                <a:gd name="connsiteY28" fmla="*/ 945191 h 945492"/>
                <a:gd name="connsiteX29" fmla="*/ 246541 w 648125"/>
                <a:gd name="connsiteY29" fmla="*/ 911940 h 945492"/>
                <a:gd name="connsiteX30" fmla="*/ 324127 w 648125"/>
                <a:gd name="connsiteY30" fmla="*/ 911940 h 945492"/>
                <a:gd name="connsiteX31" fmla="*/ 357378 w 648125"/>
                <a:gd name="connsiteY31" fmla="*/ 895314 h 945492"/>
                <a:gd name="connsiteX32" fmla="*/ 346294 w 648125"/>
                <a:gd name="connsiteY32" fmla="*/ 850980 h 945492"/>
                <a:gd name="connsiteX33" fmla="*/ 357378 w 648125"/>
                <a:gd name="connsiteY33" fmla="*/ 790020 h 945492"/>
                <a:gd name="connsiteX34" fmla="*/ 340752 w 648125"/>
                <a:gd name="connsiteY34" fmla="*/ 723518 h 945492"/>
                <a:gd name="connsiteX35" fmla="*/ 401712 w 648125"/>
                <a:gd name="connsiteY35" fmla="*/ 657016 h 945492"/>
                <a:gd name="connsiteX36" fmla="*/ 401712 w 648125"/>
                <a:gd name="connsiteY36" fmla="*/ 579431 h 945492"/>
                <a:gd name="connsiteX37" fmla="*/ 407254 w 648125"/>
                <a:gd name="connsiteY37" fmla="*/ 540638 h 945492"/>
                <a:gd name="connsiteX38" fmla="*/ 468214 w 648125"/>
                <a:gd name="connsiteY38" fmla="*/ 518471 h 945492"/>
                <a:gd name="connsiteX39" fmla="*/ 468214 w 648125"/>
                <a:gd name="connsiteY39" fmla="*/ 429801 h 945492"/>
                <a:gd name="connsiteX40" fmla="*/ 518090 w 648125"/>
                <a:gd name="connsiteY40" fmla="*/ 363300 h 945492"/>
                <a:gd name="connsiteX41" fmla="*/ 595676 w 648125"/>
                <a:gd name="connsiteY41" fmla="*/ 352216 h 945492"/>
                <a:gd name="connsiteX42" fmla="*/ 645552 w 648125"/>
                <a:gd name="connsiteY42" fmla="*/ 280172 h 945492"/>
                <a:gd name="connsiteX0" fmla="*/ 657564 w 660137"/>
                <a:gd name="connsiteY0" fmla="*/ 280172 h 945492"/>
                <a:gd name="connsiteX1" fmla="*/ 646481 w 660137"/>
                <a:gd name="connsiteY1" fmla="*/ 224754 h 945492"/>
                <a:gd name="connsiteX2" fmla="*/ 591062 w 660137"/>
                <a:gd name="connsiteY2" fmla="*/ 152711 h 945492"/>
                <a:gd name="connsiteX3" fmla="*/ 574437 w 660137"/>
                <a:gd name="connsiteY3" fmla="*/ 119460 h 945492"/>
                <a:gd name="connsiteX4" fmla="*/ 613230 w 660137"/>
                <a:gd name="connsiteY4" fmla="*/ 75125 h 945492"/>
                <a:gd name="connsiteX5" fmla="*/ 602146 w 660137"/>
                <a:gd name="connsiteY5" fmla="*/ 52958 h 945492"/>
                <a:gd name="connsiteX6" fmla="*/ 557811 w 660137"/>
                <a:gd name="connsiteY6" fmla="*/ 69583 h 945492"/>
                <a:gd name="connsiteX7" fmla="*/ 502393 w 660137"/>
                <a:gd name="connsiteY7" fmla="*/ 64041 h 945492"/>
                <a:gd name="connsiteX8" fmla="*/ 469142 w 660137"/>
                <a:gd name="connsiteY8" fmla="*/ 30791 h 945492"/>
                <a:gd name="connsiteX9" fmla="*/ 446975 w 660137"/>
                <a:gd name="connsiteY9" fmla="*/ 25249 h 945492"/>
                <a:gd name="connsiteX10" fmla="*/ 435891 w 660137"/>
                <a:gd name="connsiteY10" fmla="*/ 69583 h 945492"/>
                <a:gd name="connsiteX11" fmla="*/ 397099 w 660137"/>
                <a:gd name="connsiteY11" fmla="*/ 69583 h 945492"/>
                <a:gd name="connsiteX12" fmla="*/ 397099 w 660137"/>
                <a:gd name="connsiteY12" fmla="*/ 3081 h 945492"/>
                <a:gd name="connsiteX13" fmla="*/ 352764 w 660137"/>
                <a:gd name="connsiteY13" fmla="*/ 14165 h 945492"/>
                <a:gd name="connsiteX14" fmla="*/ 313971 w 660137"/>
                <a:gd name="connsiteY14" fmla="*/ 41874 h 945492"/>
                <a:gd name="connsiteX15" fmla="*/ 241928 w 660137"/>
                <a:gd name="connsiteY15" fmla="*/ 52958 h 945492"/>
                <a:gd name="connsiteX16" fmla="*/ 186510 w 660137"/>
                <a:gd name="connsiteY16" fmla="*/ 97292 h 945492"/>
                <a:gd name="connsiteX17" fmla="*/ 103382 w 660137"/>
                <a:gd name="connsiteY17" fmla="*/ 158252 h 945492"/>
                <a:gd name="connsiteX18" fmla="*/ 36881 w 660137"/>
                <a:gd name="connsiteY18" fmla="*/ 197045 h 945492"/>
                <a:gd name="connsiteX19" fmla="*/ 53506 w 660137"/>
                <a:gd name="connsiteY19" fmla="*/ 274631 h 945492"/>
                <a:gd name="connsiteX20" fmla="*/ 25797 w 660137"/>
                <a:gd name="connsiteY20" fmla="*/ 379925 h 945492"/>
                <a:gd name="connsiteX21" fmla="*/ 14713 w 660137"/>
                <a:gd name="connsiteY21" fmla="*/ 551721 h 945492"/>
                <a:gd name="connsiteX22" fmla="*/ 75673 w 660137"/>
                <a:gd name="connsiteY22" fmla="*/ 679183 h 945492"/>
                <a:gd name="connsiteX23" fmla="*/ 64590 w 660137"/>
                <a:gd name="connsiteY23" fmla="*/ 767852 h 945492"/>
                <a:gd name="connsiteX24" fmla="*/ 92299 w 660137"/>
                <a:gd name="connsiteY24" fmla="*/ 828812 h 945492"/>
                <a:gd name="connsiteX25" fmla="*/ 158801 w 660137"/>
                <a:gd name="connsiteY25" fmla="*/ 812187 h 945492"/>
                <a:gd name="connsiteX26" fmla="*/ 169884 w 660137"/>
                <a:gd name="connsiteY26" fmla="*/ 856521 h 945492"/>
                <a:gd name="connsiteX27" fmla="*/ 108924 w 660137"/>
                <a:gd name="connsiteY27" fmla="*/ 889772 h 945492"/>
                <a:gd name="connsiteX28" fmla="*/ 175426 w 660137"/>
                <a:gd name="connsiteY28" fmla="*/ 945191 h 945492"/>
                <a:gd name="connsiteX29" fmla="*/ 258553 w 660137"/>
                <a:gd name="connsiteY29" fmla="*/ 911940 h 945492"/>
                <a:gd name="connsiteX30" fmla="*/ 336139 w 660137"/>
                <a:gd name="connsiteY30" fmla="*/ 911940 h 945492"/>
                <a:gd name="connsiteX31" fmla="*/ 369390 w 660137"/>
                <a:gd name="connsiteY31" fmla="*/ 895314 h 945492"/>
                <a:gd name="connsiteX32" fmla="*/ 358306 w 660137"/>
                <a:gd name="connsiteY32" fmla="*/ 850980 h 945492"/>
                <a:gd name="connsiteX33" fmla="*/ 369390 w 660137"/>
                <a:gd name="connsiteY33" fmla="*/ 790020 h 945492"/>
                <a:gd name="connsiteX34" fmla="*/ 352764 w 660137"/>
                <a:gd name="connsiteY34" fmla="*/ 723518 h 945492"/>
                <a:gd name="connsiteX35" fmla="*/ 413724 w 660137"/>
                <a:gd name="connsiteY35" fmla="*/ 657016 h 945492"/>
                <a:gd name="connsiteX36" fmla="*/ 413724 w 660137"/>
                <a:gd name="connsiteY36" fmla="*/ 579431 h 945492"/>
                <a:gd name="connsiteX37" fmla="*/ 419266 w 660137"/>
                <a:gd name="connsiteY37" fmla="*/ 540638 h 945492"/>
                <a:gd name="connsiteX38" fmla="*/ 480226 w 660137"/>
                <a:gd name="connsiteY38" fmla="*/ 518471 h 945492"/>
                <a:gd name="connsiteX39" fmla="*/ 480226 w 660137"/>
                <a:gd name="connsiteY39" fmla="*/ 429801 h 945492"/>
                <a:gd name="connsiteX40" fmla="*/ 530102 w 660137"/>
                <a:gd name="connsiteY40" fmla="*/ 363300 h 945492"/>
                <a:gd name="connsiteX41" fmla="*/ 607688 w 660137"/>
                <a:gd name="connsiteY41" fmla="*/ 352216 h 945492"/>
                <a:gd name="connsiteX42" fmla="*/ 657564 w 660137"/>
                <a:gd name="connsiteY42" fmla="*/ 280172 h 945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60137" h="945492">
                  <a:moveTo>
                    <a:pt x="657564" y="280172"/>
                  </a:moveTo>
                  <a:cubicBezTo>
                    <a:pt x="664029" y="258928"/>
                    <a:pt x="657565" y="245997"/>
                    <a:pt x="646481" y="224754"/>
                  </a:cubicBezTo>
                  <a:cubicBezTo>
                    <a:pt x="635397" y="203510"/>
                    <a:pt x="603069" y="170260"/>
                    <a:pt x="591062" y="152711"/>
                  </a:cubicBezTo>
                  <a:cubicBezTo>
                    <a:pt x="579055" y="135162"/>
                    <a:pt x="570742" y="132391"/>
                    <a:pt x="574437" y="119460"/>
                  </a:cubicBezTo>
                  <a:cubicBezTo>
                    <a:pt x="578132" y="106529"/>
                    <a:pt x="608612" y="86209"/>
                    <a:pt x="613230" y="75125"/>
                  </a:cubicBezTo>
                  <a:cubicBezTo>
                    <a:pt x="617848" y="64041"/>
                    <a:pt x="611382" y="53882"/>
                    <a:pt x="602146" y="52958"/>
                  </a:cubicBezTo>
                  <a:cubicBezTo>
                    <a:pt x="592910" y="52034"/>
                    <a:pt x="574436" y="67736"/>
                    <a:pt x="557811" y="69583"/>
                  </a:cubicBezTo>
                  <a:cubicBezTo>
                    <a:pt x="541186" y="71430"/>
                    <a:pt x="517171" y="70506"/>
                    <a:pt x="502393" y="64041"/>
                  </a:cubicBezTo>
                  <a:cubicBezTo>
                    <a:pt x="487615" y="57576"/>
                    <a:pt x="478378" y="37256"/>
                    <a:pt x="469142" y="30791"/>
                  </a:cubicBezTo>
                  <a:cubicBezTo>
                    <a:pt x="459906" y="24326"/>
                    <a:pt x="452517" y="18784"/>
                    <a:pt x="446975" y="25249"/>
                  </a:cubicBezTo>
                  <a:cubicBezTo>
                    <a:pt x="441433" y="31714"/>
                    <a:pt x="444204" y="62194"/>
                    <a:pt x="435891" y="69583"/>
                  </a:cubicBezTo>
                  <a:cubicBezTo>
                    <a:pt x="427578" y="76972"/>
                    <a:pt x="403564" y="80667"/>
                    <a:pt x="397099" y="69583"/>
                  </a:cubicBezTo>
                  <a:cubicBezTo>
                    <a:pt x="390634" y="58499"/>
                    <a:pt x="404488" y="12317"/>
                    <a:pt x="397099" y="3081"/>
                  </a:cubicBezTo>
                  <a:cubicBezTo>
                    <a:pt x="389710" y="-6155"/>
                    <a:pt x="366619" y="7699"/>
                    <a:pt x="352764" y="14165"/>
                  </a:cubicBezTo>
                  <a:cubicBezTo>
                    <a:pt x="338909" y="20631"/>
                    <a:pt x="332444" y="35409"/>
                    <a:pt x="313971" y="41874"/>
                  </a:cubicBezTo>
                  <a:cubicBezTo>
                    <a:pt x="295498" y="48339"/>
                    <a:pt x="263171" y="43722"/>
                    <a:pt x="241928" y="52958"/>
                  </a:cubicBezTo>
                  <a:cubicBezTo>
                    <a:pt x="220685" y="62194"/>
                    <a:pt x="209601" y="79743"/>
                    <a:pt x="186510" y="97292"/>
                  </a:cubicBezTo>
                  <a:cubicBezTo>
                    <a:pt x="163419" y="114841"/>
                    <a:pt x="128320" y="141627"/>
                    <a:pt x="103382" y="158252"/>
                  </a:cubicBezTo>
                  <a:cubicBezTo>
                    <a:pt x="78444" y="174877"/>
                    <a:pt x="45194" y="177648"/>
                    <a:pt x="36881" y="197045"/>
                  </a:cubicBezTo>
                  <a:cubicBezTo>
                    <a:pt x="28568" y="216442"/>
                    <a:pt x="55353" y="244151"/>
                    <a:pt x="53506" y="274631"/>
                  </a:cubicBezTo>
                  <a:cubicBezTo>
                    <a:pt x="51659" y="305111"/>
                    <a:pt x="32262" y="333743"/>
                    <a:pt x="25797" y="379925"/>
                  </a:cubicBezTo>
                  <a:cubicBezTo>
                    <a:pt x="19332" y="426107"/>
                    <a:pt x="-21309" y="424260"/>
                    <a:pt x="14713" y="551721"/>
                  </a:cubicBezTo>
                  <a:cubicBezTo>
                    <a:pt x="50735" y="679182"/>
                    <a:pt x="67360" y="643161"/>
                    <a:pt x="75673" y="679183"/>
                  </a:cubicBezTo>
                  <a:cubicBezTo>
                    <a:pt x="83986" y="715205"/>
                    <a:pt x="61819" y="742914"/>
                    <a:pt x="64590" y="767852"/>
                  </a:cubicBezTo>
                  <a:cubicBezTo>
                    <a:pt x="67361" y="792790"/>
                    <a:pt x="76597" y="821423"/>
                    <a:pt x="92299" y="828812"/>
                  </a:cubicBezTo>
                  <a:cubicBezTo>
                    <a:pt x="108001" y="836201"/>
                    <a:pt x="145870" y="807569"/>
                    <a:pt x="158801" y="812187"/>
                  </a:cubicBezTo>
                  <a:cubicBezTo>
                    <a:pt x="171732" y="816805"/>
                    <a:pt x="178197" y="843590"/>
                    <a:pt x="169884" y="856521"/>
                  </a:cubicBezTo>
                  <a:cubicBezTo>
                    <a:pt x="161571" y="869452"/>
                    <a:pt x="108000" y="874994"/>
                    <a:pt x="108924" y="889772"/>
                  </a:cubicBezTo>
                  <a:cubicBezTo>
                    <a:pt x="109848" y="904550"/>
                    <a:pt x="150488" y="941496"/>
                    <a:pt x="175426" y="945191"/>
                  </a:cubicBezTo>
                  <a:cubicBezTo>
                    <a:pt x="200364" y="948886"/>
                    <a:pt x="231767" y="917482"/>
                    <a:pt x="258553" y="911940"/>
                  </a:cubicBezTo>
                  <a:cubicBezTo>
                    <a:pt x="285338" y="906398"/>
                    <a:pt x="317666" y="914711"/>
                    <a:pt x="336139" y="911940"/>
                  </a:cubicBezTo>
                  <a:cubicBezTo>
                    <a:pt x="354612" y="909169"/>
                    <a:pt x="365696" y="905474"/>
                    <a:pt x="369390" y="895314"/>
                  </a:cubicBezTo>
                  <a:cubicBezTo>
                    <a:pt x="373084" y="885154"/>
                    <a:pt x="358306" y="868529"/>
                    <a:pt x="358306" y="850980"/>
                  </a:cubicBezTo>
                  <a:cubicBezTo>
                    <a:pt x="358306" y="833431"/>
                    <a:pt x="370314" y="811264"/>
                    <a:pt x="369390" y="790020"/>
                  </a:cubicBezTo>
                  <a:cubicBezTo>
                    <a:pt x="368466" y="768776"/>
                    <a:pt x="345375" y="745685"/>
                    <a:pt x="352764" y="723518"/>
                  </a:cubicBezTo>
                  <a:cubicBezTo>
                    <a:pt x="360153" y="701351"/>
                    <a:pt x="403564" y="681030"/>
                    <a:pt x="413724" y="657016"/>
                  </a:cubicBezTo>
                  <a:cubicBezTo>
                    <a:pt x="423884" y="633002"/>
                    <a:pt x="412800" y="598827"/>
                    <a:pt x="413724" y="579431"/>
                  </a:cubicBezTo>
                  <a:cubicBezTo>
                    <a:pt x="414648" y="560035"/>
                    <a:pt x="408182" y="550798"/>
                    <a:pt x="419266" y="540638"/>
                  </a:cubicBezTo>
                  <a:cubicBezTo>
                    <a:pt x="430350" y="530478"/>
                    <a:pt x="470066" y="536944"/>
                    <a:pt x="480226" y="518471"/>
                  </a:cubicBezTo>
                  <a:cubicBezTo>
                    <a:pt x="490386" y="499998"/>
                    <a:pt x="471913" y="455663"/>
                    <a:pt x="480226" y="429801"/>
                  </a:cubicBezTo>
                  <a:cubicBezTo>
                    <a:pt x="488539" y="403939"/>
                    <a:pt x="508858" y="376231"/>
                    <a:pt x="530102" y="363300"/>
                  </a:cubicBezTo>
                  <a:cubicBezTo>
                    <a:pt x="551346" y="350369"/>
                    <a:pt x="586444" y="366994"/>
                    <a:pt x="607688" y="352216"/>
                  </a:cubicBezTo>
                  <a:cubicBezTo>
                    <a:pt x="628932" y="337438"/>
                    <a:pt x="651099" y="301416"/>
                    <a:pt x="657564" y="280172"/>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2" name="任意多边形 21"/>
            <p:cNvSpPr/>
            <p:nvPr/>
          </p:nvSpPr>
          <p:spPr>
            <a:xfrm>
              <a:off x="6489417" y="4537963"/>
              <a:ext cx="549269" cy="522614"/>
            </a:xfrm>
            <a:custGeom>
              <a:avLst/>
              <a:gdLst>
                <a:gd name="connsiteX0" fmla="*/ 39401 w 549978"/>
                <a:gd name="connsiteY0" fmla="*/ 171842 h 521014"/>
                <a:gd name="connsiteX1" fmla="*/ 94819 w 549978"/>
                <a:gd name="connsiteY1" fmla="*/ 138592 h 521014"/>
                <a:gd name="connsiteX2" fmla="*/ 116986 w 549978"/>
                <a:gd name="connsiteY2" fmla="*/ 72090 h 521014"/>
                <a:gd name="connsiteX3" fmla="*/ 116986 w 549978"/>
                <a:gd name="connsiteY3" fmla="*/ 27755 h 521014"/>
                <a:gd name="connsiteX4" fmla="*/ 144695 w 549978"/>
                <a:gd name="connsiteY4" fmla="*/ 16672 h 521014"/>
                <a:gd name="connsiteX5" fmla="*/ 222281 w 549978"/>
                <a:gd name="connsiteY5" fmla="*/ 46 h 521014"/>
                <a:gd name="connsiteX6" fmla="*/ 294324 w 549978"/>
                <a:gd name="connsiteY6" fmla="*/ 22213 h 521014"/>
                <a:gd name="connsiteX7" fmla="*/ 388535 w 549978"/>
                <a:gd name="connsiteY7" fmla="*/ 22213 h 521014"/>
                <a:gd name="connsiteX8" fmla="*/ 449495 w 549978"/>
                <a:gd name="connsiteY8" fmla="*/ 22213 h 521014"/>
                <a:gd name="connsiteX9" fmla="*/ 549248 w 549978"/>
                <a:gd name="connsiteY9" fmla="*/ 44381 h 521014"/>
                <a:gd name="connsiteX10" fmla="*/ 493830 w 549978"/>
                <a:gd name="connsiteY10" fmla="*/ 94257 h 521014"/>
                <a:gd name="connsiteX11" fmla="*/ 477204 w 549978"/>
                <a:gd name="connsiteY11" fmla="*/ 133050 h 521014"/>
                <a:gd name="connsiteX12" fmla="*/ 532623 w 549978"/>
                <a:gd name="connsiteY12" fmla="*/ 116424 h 521014"/>
                <a:gd name="connsiteX13" fmla="*/ 504914 w 549978"/>
                <a:gd name="connsiteY13" fmla="*/ 166301 h 521014"/>
                <a:gd name="connsiteX14" fmla="*/ 471663 w 549978"/>
                <a:gd name="connsiteY14" fmla="*/ 188468 h 521014"/>
                <a:gd name="connsiteX15" fmla="*/ 510455 w 549978"/>
                <a:gd name="connsiteY15" fmla="*/ 227261 h 521014"/>
                <a:gd name="connsiteX16" fmla="*/ 499372 w 549978"/>
                <a:gd name="connsiteY16" fmla="*/ 304846 h 521014"/>
                <a:gd name="connsiteX17" fmla="*/ 499372 w 549978"/>
                <a:gd name="connsiteY17" fmla="*/ 365806 h 521014"/>
                <a:gd name="connsiteX18" fmla="*/ 460579 w 549978"/>
                <a:gd name="connsiteY18" fmla="*/ 332555 h 521014"/>
                <a:gd name="connsiteX19" fmla="*/ 394077 w 549978"/>
                <a:gd name="connsiteY19" fmla="*/ 399057 h 521014"/>
                <a:gd name="connsiteX20" fmla="*/ 394077 w 549978"/>
                <a:gd name="connsiteY20" fmla="*/ 465559 h 521014"/>
                <a:gd name="connsiteX21" fmla="*/ 388535 w 549978"/>
                <a:gd name="connsiteY21" fmla="*/ 515435 h 521014"/>
                <a:gd name="connsiteX22" fmla="*/ 349743 w 549978"/>
                <a:gd name="connsiteY22" fmla="*/ 504352 h 521014"/>
                <a:gd name="connsiteX23" fmla="*/ 261074 w 549978"/>
                <a:gd name="connsiteY23" fmla="*/ 520977 h 521014"/>
                <a:gd name="connsiteX24" fmla="*/ 177946 w 549978"/>
                <a:gd name="connsiteY24" fmla="*/ 498810 h 521014"/>
                <a:gd name="connsiteX25" fmla="*/ 144695 w 549978"/>
                <a:gd name="connsiteY25" fmla="*/ 482184 h 521014"/>
                <a:gd name="connsiteX26" fmla="*/ 133612 w 549978"/>
                <a:gd name="connsiteY26" fmla="*/ 410141 h 521014"/>
                <a:gd name="connsiteX27" fmla="*/ 83735 w 549978"/>
                <a:gd name="connsiteY27" fmla="*/ 382432 h 521014"/>
                <a:gd name="connsiteX28" fmla="*/ 72652 w 549978"/>
                <a:gd name="connsiteY28" fmla="*/ 332555 h 521014"/>
                <a:gd name="connsiteX29" fmla="*/ 22775 w 549978"/>
                <a:gd name="connsiteY29" fmla="*/ 271595 h 521014"/>
                <a:gd name="connsiteX30" fmla="*/ 608 w 549978"/>
                <a:gd name="connsiteY30" fmla="*/ 227261 h 521014"/>
                <a:gd name="connsiteX31" fmla="*/ 39401 w 549978"/>
                <a:gd name="connsiteY31" fmla="*/ 171842 h 521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9978" h="521014">
                  <a:moveTo>
                    <a:pt x="39401" y="171842"/>
                  </a:moveTo>
                  <a:cubicBezTo>
                    <a:pt x="55103" y="157064"/>
                    <a:pt x="81888" y="155217"/>
                    <a:pt x="94819" y="138592"/>
                  </a:cubicBezTo>
                  <a:cubicBezTo>
                    <a:pt x="107750" y="121967"/>
                    <a:pt x="113292" y="90563"/>
                    <a:pt x="116986" y="72090"/>
                  </a:cubicBezTo>
                  <a:cubicBezTo>
                    <a:pt x="120680" y="53617"/>
                    <a:pt x="112368" y="36991"/>
                    <a:pt x="116986" y="27755"/>
                  </a:cubicBezTo>
                  <a:cubicBezTo>
                    <a:pt x="121604" y="18519"/>
                    <a:pt x="127146" y="21290"/>
                    <a:pt x="144695" y="16672"/>
                  </a:cubicBezTo>
                  <a:cubicBezTo>
                    <a:pt x="162244" y="12054"/>
                    <a:pt x="197343" y="-877"/>
                    <a:pt x="222281" y="46"/>
                  </a:cubicBezTo>
                  <a:cubicBezTo>
                    <a:pt x="247219" y="969"/>
                    <a:pt x="266615" y="18518"/>
                    <a:pt x="294324" y="22213"/>
                  </a:cubicBezTo>
                  <a:cubicBezTo>
                    <a:pt x="322033" y="25908"/>
                    <a:pt x="388535" y="22213"/>
                    <a:pt x="388535" y="22213"/>
                  </a:cubicBezTo>
                  <a:cubicBezTo>
                    <a:pt x="414397" y="22213"/>
                    <a:pt x="422710" y="18518"/>
                    <a:pt x="449495" y="22213"/>
                  </a:cubicBezTo>
                  <a:cubicBezTo>
                    <a:pt x="476280" y="25908"/>
                    <a:pt x="541859" y="32374"/>
                    <a:pt x="549248" y="44381"/>
                  </a:cubicBezTo>
                  <a:cubicBezTo>
                    <a:pt x="556637" y="56388"/>
                    <a:pt x="505837" y="79479"/>
                    <a:pt x="493830" y="94257"/>
                  </a:cubicBezTo>
                  <a:cubicBezTo>
                    <a:pt x="481823" y="109035"/>
                    <a:pt x="470739" y="129356"/>
                    <a:pt x="477204" y="133050"/>
                  </a:cubicBezTo>
                  <a:cubicBezTo>
                    <a:pt x="483669" y="136744"/>
                    <a:pt x="528005" y="110882"/>
                    <a:pt x="532623" y="116424"/>
                  </a:cubicBezTo>
                  <a:cubicBezTo>
                    <a:pt x="537241" y="121966"/>
                    <a:pt x="515074" y="154294"/>
                    <a:pt x="504914" y="166301"/>
                  </a:cubicBezTo>
                  <a:cubicBezTo>
                    <a:pt x="494754" y="178308"/>
                    <a:pt x="470739" y="178308"/>
                    <a:pt x="471663" y="188468"/>
                  </a:cubicBezTo>
                  <a:cubicBezTo>
                    <a:pt x="472587" y="198628"/>
                    <a:pt x="505837" y="207865"/>
                    <a:pt x="510455" y="227261"/>
                  </a:cubicBezTo>
                  <a:cubicBezTo>
                    <a:pt x="515073" y="246657"/>
                    <a:pt x="501219" y="281755"/>
                    <a:pt x="499372" y="304846"/>
                  </a:cubicBezTo>
                  <a:cubicBezTo>
                    <a:pt x="497525" y="327937"/>
                    <a:pt x="505838" y="361188"/>
                    <a:pt x="499372" y="365806"/>
                  </a:cubicBezTo>
                  <a:cubicBezTo>
                    <a:pt x="492907" y="370424"/>
                    <a:pt x="478128" y="327013"/>
                    <a:pt x="460579" y="332555"/>
                  </a:cubicBezTo>
                  <a:cubicBezTo>
                    <a:pt x="443030" y="338097"/>
                    <a:pt x="405161" y="376890"/>
                    <a:pt x="394077" y="399057"/>
                  </a:cubicBezTo>
                  <a:cubicBezTo>
                    <a:pt x="382993" y="421224"/>
                    <a:pt x="395001" y="446163"/>
                    <a:pt x="394077" y="465559"/>
                  </a:cubicBezTo>
                  <a:cubicBezTo>
                    <a:pt x="393153" y="484955"/>
                    <a:pt x="395924" y="508970"/>
                    <a:pt x="388535" y="515435"/>
                  </a:cubicBezTo>
                  <a:cubicBezTo>
                    <a:pt x="381146" y="521900"/>
                    <a:pt x="370986" y="503428"/>
                    <a:pt x="349743" y="504352"/>
                  </a:cubicBezTo>
                  <a:cubicBezTo>
                    <a:pt x="328500" y="505276"/>
                    <a:pt x="289707" y="521901"/>
                    <a:pt x="261074" y="520977"/>
                  </a:cubicBezTo>
                  <a:cubicBezTo>
                    <a:pt x="232441" y="520053"/>
                    <a:pt x="197342" y="505275"/>
                    <a:pt x="177946" y="498810"/>
                  </a:cubicBezTo>
                  <a:cubicBezTo>
                    <a:pt x="158550" y="492345"/>
                    <a:pt x="152084" y="496962"/>
                    <a:pt x="144695" y="482184"/>
                  </a:cubicBezTo>
                  <a:cubicBezTo>
                    <a:pt x="137306" y="467406"/>
                    <a:pt x="143772" y="426766"/>
                    <a:pt x="133612" y="410141"/>
                  </a:cubicBezTo>
                  <a:cubicBezTo>
                    <a:pt x="123452" y="393516"/>
                    <a:pt x="93895" y="395363"/>
                    <a:pt x="83735" y="382432"/>
                  </a:cubicBezTo>
                  <a:cubicBezTo>
                    <a:pt x="73575" y="369501"/>
                    <a:pt x="82812" y="351028"/>
                    <a:pt x="72652" y="332555"/>
                  </a:cubicBezTo>
                  <a:cubicBezTo>
                    <a:pt x="62492" y="314082"/>
                    <a:pt x="34782" y="289144"/>
                    <a:pt x="22775" y="271595"/>
                  </a:cubicBezTo>
                  <a:cubicBezTo>
                    <a:pt x="10768" y="254046"/>
                    <a:pt x="-3087" y="241115"/>
                    <a:pt x="608" y="227261"/>
                  </a:cubicBezTo>
                  <a:cubicBezTo>
                    <a:pt x="4303" y="213407"/>
                    <a:pt x="23699" y="186620"/>
                    <a:pt x="39401" y="171842"/>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3" name="任意多边形 22"/>
            <p:cNvSpPr/>
            <p:nvPr/>
          </p:nvSpPr>
          <p:spPr>
            <a:xfrm>
              <a:off x="6018109" y="3907280"/>
              <a:ext cx="671526" cy="814927"/>
            </a:xfrm>
            <a:custGeom>
              <a:avLst/>
              <a:gdLst>
                <a:gd name="connsiteX0" fmla="*/ 78334 w 672456"/>
                <a:gd name="connsiteY0" fmla="*/ 532018 h 815259"/>
                <a:gd name="connsiteX1" fmla="*/ 111585 w 672456"/>
                <a:gd name="connsiteY1" fmla="*/ 476600 h 815259"/>
                <a:gd name="connsiteX2" fmla="*/ 155919 w 672456"/>
                <a:gd name="connsiteY2" fmla="*/ 476600 h 815259"/>
                <a:gd name="connsiteX3" fmla="*/ 133752 w 672456"/>
                <a:gd name="connsiteY3" fmla="*/ 399015 h 815259"/>
                <a:gd name="connsiteX4" fmla="*/ 94959 w 672456"/>
                <a:gd name="connsiteY4" fmla="*/ 365764 h 815259"/>
                <a:gd name="connsiteX5" fmla="*/ 78334 w 672456"/>
                <a:gd name="connsiteY5" fmla="*/ 387931 h 815259"/>
                <a:gd name="connsiteX6" fmla="*/ 39541 w 672456"/>
                <a:gd name="connsiteY6" fmla="*/ 338055 h 815259"/>
                <a:gd name="connsiteX7" fmla="*/ 28458 w 672456"/>
                <a:gd name="connsiteY7" fmla="*/ 304804 h 815259"/>
                <a:gd name="connsiteX8" fmla="*/ 749 w 672456"/>
                <a:gd name="connsiteY8" fmla="*/ 277095 h 815259"/>
                <a:gd name="connsiteX9" fmla="*/ 61709 w 672456"/>
                <a:gd name="connsiteY9" fmla="*/ 221677 h 815259"/>
                <a:gd name="connsiteX10" fmla="*/ 61709 w 672456"/>
                <a:gd name="connsiteY10" fmla="*/ 144091 h 815259"/>
                <a:gd name="connsiteX11" fmla="*/ 72792 w 672456"/>
                <a:gd name="connsiteY11" fmla="*/ 105298 h 815259"/>
                <a:gd name="connsiteX12" fmla="*/ 122669 w 672456"/>
                <a:gd name="connsiteY12" fmla="*/ 144091 h 815259"/>
                <a:gd name="connsiteX13" fmla="*/ 150378 w 672456"/>
                <a:gd name="connsiteY13" fmla="*/ 171800 h 815259"/>
                <a:gd name="connsiteX14" fmla="*/ 172545 w 672456"/>
                <a:gd name="connsiteY14" fmla="*/ 116382 h 815259"/>
                <a:gd name="connsiteX15" fmla="*/ 189170 w 672456"/>
                <a:gd name="connsiteY15" fmla="*/ 88673 h 815259"/>
                <a:gd name="connsiteX16" fmla="*/ 122669 w 672456"/>
                <a:gd name="connsiteY16" fmla="*/ 16629 h 815259"/>
                <a:gd name="connsiteX17" fmla="*/ 189170 w 672456"/>
                <a:gd name="connsiteY17" fmla="*/ 5546 h 815259"/>
                <a:gd name="connsiteX18" fmla="*/ 250130 w 672456"/>
                <a:gd name="connsiteY18" fmla="*/ 88673 h 815259"/>
                <a:gd name="connsiteX19" fmla="*/ 338799 w 672456"/>
                <a:gd name="connsiteY19" fmla="*/ 133007 h 815259"/>
                <a:gd name="connsiteX20" fmla="*/ 421927 w 672456"/>
                <a:gd name="connsiteY20" fmla="*/ 193967 h 815259"/>
                <a:gd name="connsiteX21" fmla="*/ 455178 w 672456"/>
                <a:gd name="connsiteY21" fmla="*/ 271553 h 815259"/>
                <a:gd name="connsiteX22" fmla="*/ 521679 w 672456"/>
                <a:gd name="connsiteY22" fmla="*/ 260469 h 815259"/>
                <a:gd name="connsiteX23" fmla="*/ 566014 w 672456"/>
                <a:gd name="connsiteY23" fmla="*/ 282637 h 815259"/>
                <a:gd name="connsiteX24" fmla="*/ 538305 w 672456"/>
                <a:gd name="connsiteY24" fmla="*/ 326971 h 815259"/>
                <a:gd name="connsiteX25" fmla="*/ 499512 w 672456"/>
                <a:gd name="connsiteY25" fmla="*/ 360222 h 815259"/>
                <a:gd name="connsiteX26" fmla="*/ 482887 w 672456"/>
                <a:gd name="connsiteY26" fmla="*/ 437807 h 815259"/>
                <a:gd name="connsiteX27" fmla="*/ 549389 w 672456"/>
                <a:gd name="connsiteY27" fmla="*/ 487684 h 815259"/>
                <a:gd name="connsiteX28" fmla="*/ 615890 w 672456"/>
                <a:gd name="connsiteY28" fmla="*/ 526477 h 815259"/>
                <a:gd name="connsiteX29" fmla="*/ 671309 w 672456"/>
                <a:gd name="connsiteY29" fmla="*/ 543102 h 815259"/>
                <a:gd name="connsiteX30" fmla="*/ 649141 w 672456"/>
                <a:gd name="connsiteY30" fmla="*/ 592978 h 815259"/>
                <a:gd name="connsiteX31" fmla="*/ 599265 w 672456"/>
                <a:gd name="connsiteY31" fmla="*/ 615146 h 815259"/>
                <a:gd name="connsiteX32" fmla="*/ 610349 w 672456"/>
                <a:gd name="connsiteY32" fmla="*/ 653938 h 815259"/>
                <a:gd name="connsiteX33" fmla="*/ 593723 w 672456"/>
                <a:gd name="connsiteY33" fmla="*/ 665022 h 815259"/>
                <a:gd name="connsiteX34" fmla="*/ 588181 w 672456"/>
                <a:gd name="connsiteY34" fmla="*/ 742607 h 815259"/>
                <a:gd name="connsiteX35" fmla="*/ 532763 w 672456"/>
                <a:gd name="connsiteY35" fmla="*/ 798026 h 815259"/>
                <a:gd name="connsiteX36" fmla="*/ 493970 w 672456"/>
                <a:gd name="connsiteY36" fmla="*/ 798026 h 815259"/>
                <a:gd name="connsiteX37" fmla="*/ 405301 w 672456"/>
                <a:gd name="connsiteY37" fmla="*/ 809109 h 815259"/>
                <a:gd name="connsiteX38" fmla="*/ 372050 w 672456"/>
                <a:gd name="connsiteY38" fmla="*/ 781400 h 815259"/>
                <a:gd name="connsiteX39" fmla="*/ 349883 w 672456"/>
                <a:gd name="connsiteY39" fmla="*/ 770317 h 815259"/>
                <a:gd name="connsiteX40" fmla="*/ 327716 w 672456"/>
                <a:gd name="connsiteY40" fmla="*/ 814651 h 815259"/>
                <a:gd name="connsiteX41" fmla="*/ 294465 w 672456"/>
                <a:gd name="connsiteY41" fmla="*/ 792484 h 815259"/>
                <a:gd name="connsiteX42" fmla="*/ 300007 w 672456"/>
                <a:gd name="connsiteY42" fmla="*/ 742607 h 815259"/>
                <a:gd name="connsiteX43" fmla="*/ 250130 w 672456"/>
                <a:gd name="connsiteY43" fmla="*/ 764775 h 815259"/>
                <a:gd name="connsiteX44" fmla="*/ 205796 w 672456"/>
                <a:gd name="connsiteY44" fmla="*/ 775858 h 815259"/>
                <a:gd name="connsiteX45" fmla="*/ 194712 w 672456"/>
                <a:gd name="connsiteY45" fmla="*/ 742607 h 815259"/>
                <a:gd name="connsiteX46" fmla="*/ 161461 w 672456"/>
                <a:gd name="connsiteY46" fmla="*/ 681647 h 815259"/>
                <a:gd name="connsiteX47" fmla="*/ 144836 w 672456"/>
                <a:gd name="connsiteY47" fmla="*/ 681647 h 815259"/>
                <a:gd name="connsiteX48" fmla="*/ 161461 w 672456"/>
                <a:gd name="connsiteY48" fmla="*/ 609604 h 815259"/>
                <a:gd name="connsiteX49" fmla="*/ 128210 w 672456"/>
                <a:gd name="connsiteY49" fmla="*/ 570811 h 815259"/>
                <a:gd name="connsiteX50" fmla="*/ 78334 w 672456"/>
                <a:gd name="connsiteY50" fmla="*/ 532018 h 815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72456" h="815259">
                  <a:moveTo>
                    <a:pt x="78334" y="532018"/>
                  </a:moveTo>
                  <a:cubicBezTo>
                    <a:pt x="75563" y="516316"/>
                    <a:pt x="98654" y="485836"/>
                    <a:pt x="111585" y="476600"/>
                  </a:cubicBezTo>
                  <a:cubicBezTo>
                    <a:pt x="124516" y="467364"/>
                    <a:pt x="152225" y="489531"/>
                    <a:pt x="155919" y="476600"/>
                  </a:cubicBezTo>
                  <a:cubicBezTo>
                    <a:pt x="159614" y="463669"/>
                    <a:pt x="143912" y="417488"/>
                    <a:pt x="133752" y="399015"/>
                  </a:cubicBezTo>
                  <a:cubicBezTo>
                    <a:pt x="123592" y="380542"/>
                    <a:pt x="104195" y="367611"/>
                    <a:pt x="94959" y="365764"/>
                  </a:cubicBezTo>
                  <a:cubicBezTo>
                    <a:pt x="85723" y="363917"/>
                    <a:pt x="87570" y="392549"/>
                    <a:pt x="78334" y="387931"/>
                  </a:cubicBezTo>
                  <a:cubicBezTo>
                    <a:pt x="69098" y="383313"/>
                    <a:pt x="47854" y="351909"/>
                    <a:pt x="39541" y="338055"/>
                  </a:cubicBezTo>
                  <a:cubicBezTo>
                    <a:pt x="31228" y="324200"/>
                    <a:pt x="34923" y="314964"/>
                    <a:pt x="28458" y="304804"/>
                  </a:cubicBezTo>
                  <a:cubicBezTo>
                    <a:pt x="21993" y="294644"/>
                    <a:pt x="-4793" y="290949"/>
                    <a:pt x="749" y="277095"/>
                  </a:cubicBezTo>
                  <a:cubicBezTo>
                    <a:pt x="6291" y="263241"/>
                    <a:pt x="51549" y="243844"/>
                    <a:pt x="61709" y="221677"/>
                  </a:cubicBezTo>
                  <a:cubicBezTo>
                    <a:pt x="71869" y="199510"/>
                    <a:pt x="59862" y="163487"/>
                    <a:pt x="61709" y="144091"/>
                  </a:cubicBezTo>
                  <a:cubicBezTo>
                    <a:pt x="63556" y="124695"/>
                    <a:pt x="62632" y="105298"/>
                    <a:pt x="72792" y="105298"/>
                  </a:cubicBezTo>
                  <a:cubicBezTo>
                    <a:pt x="82952" y="105298"/>
                    <a:pt x="109738" y="133007"/>
                    <a:pt x="122669" y="144091"/>
                  </a:cubicBezTo>
                  <a:cubicBezTo>
                    <a:pt x="135600" y="155175"/>
                    <a:pt x="142065" y="176418"/>
                    <a:pt x="150378" y="171800"/>
                  </a:cubicBezTo>
                  <a:cubicBezTo>
                    <a:pt x="158691" y="167182"/>
                    <a:pt x="166080" y="130236"/>
                    <a:pt x="172545" y="116382"/>
                  </a:cubicBezTo>
                  <a:cubicBezTo>
                    <a:pt x="179010" y="102528"/>
                    <a:pt x="197483" y="105298"/>
                    <a:pt x="189170" y="88673"/>
                  </a:cubicBezTo>
                  <a:cubicBezTo>
                    <a:pt x="180857" y="72048"/>
                    <a:pt x="122669" y="30483"/>
                    <a:pt x="122669" y="16629"/>
                  </a:cubicBezTo>
                  <a:cubicBezTo>
                    <a:pt x="122669" y="2775"/>
                    <a:pt x="167927" y="-6461"/>
                    <a:pt x="189170" y="5546"/>
                  </a:cubicBezTo>
                  <a:cubicBezTo>
                    <a:pt x="210414" y="17553"/>
                    <a:pt x="225192" y="67429"/>
                    <a:pt x="250130" y="88673"/>
                  </a:cubicBezTo>
                  <a:cubicBezTo>
                    <a:pt x="275068" y="109917"/>
                    <a:pt x="310166" y="115458"/>
                    <a:pt x="338799" y="133007"/>
                  </a:cubicBezTo>
                  <a:cubicBezTo>
                    <a:pt x="367432" y="150556"/>
                    <a:pt x="389600" y="164411"/>
                    <a:pt x="421927" y="193967"/>
                  </a:cubicBezTo>
                  <a:cubicBezTo>
                    <a:pt x="433011" y="219829"/>
                    <a:pt x="438553" y="260469"/>
                    <a:pt x="455178" y="271553"/>
                  </a:cubicBezTo>
                  <a:cubicBezTo>
                    <a:pt x="471803" y="282637"/>
                    <a:pt x="503206" y="258622"/>
                    <a:pt x="521679" y="260469"/>
                  </a:cubicBezTo>
                  <a:cubicBezTo>
                    <a:pt x="540152" y="262316"/>
                    <a:pt x="563243" y="271553"/>
                    <a:pt x="566014" y="282637"/>
                  </a:cubicBezTo>
                  <a:cubicBezTo>
                    <a:pt x="568785" y="293721"/>
                    <a:pt x="549389" y="314040"/>
                    <a:pt x="538305" y="326971"/>
                  </a:cubicBezTo>
                  <a:cubicBezTo>
                    <a:pt x="527221" y="339902"/>
                    <a:pt x="508748" y="341749"/>
                    <a:pt x="499512" y="360222"/>
                  </a:cubicBezTo>
                  <a:cubicBezTo>
                    <a:pt x="490276" y="378695"/>
                    <a:pt x="474574" y="416563"/>
                    <a:pt x="482887" y="437807"/>
                  </a:cubicBezTo>
                  <a:cubicBezTo>
                    <a:pt x="491200" y="459051"/>
                    <a:pt x="527222" y="472906"/>
                    <a:pt x="549389" y="487684"/>
                  </a:cubicBezTo>
                  <a:cubicBezTo>
                    <a:pt x="571556" y="502462"/>
                    <a:pt x="595570" y="517241"/>
                    <a:pt x="615890" y="526477"/>
                  </a:cubicBezTo>
                  <a:cubicBezTo>
                    <a:pt x="636210" y="535713"/>
                    <a:pt x="665767" y="532019"/>
                    <a:pt x="671309" y="543102"/>
                  </a:cubicBezTo>
                  <a:cubicBezTo>
                    <a:pt x="676851" y="554185"/>
                    <a:pt x="661148" y="580971"/>
                    <a:pt x="649141" y="592978"/>
                  </a:cubicBezTo>
                  <a:cubicBezTo>
                    <a:pt x="637134" y="604985"/>
                    <a:pt x="605730" y="604986"/>
                    <a:pt x="599265" y="615146"/>
                  </a:cubicBezTo>
                  <a:cubicBezTo>
                    <a:pt x="592800" y="625306"/>
                    <a:pt x="611273" y="645625"/>
                    <a:pt x="610349" y="653938"/>
                  </a:cubicBezTo>
                  <a:cubicBezTo>
                    <a:pt x="609425" y="662251"/>
                    <a:pt x="597418" y="650244"/>
                    <a:pt x="593723" y="665022"/>
                  </a:cubicBezTo>
                  <a:cubicBezTo>
                    <a:pt x="590028" y="679800"/>
                    <a:pt x="598341" y="720440"/>
                    <a:pt x="588181" y="742607"/>
                  </a:cubicBezTo>
                  <a:cubicBezTo>
                    <a:pt x="578021" y="764774"/>
                    <a:pt x="548465" y="788789"/>
                    <a:pt x="532763" y="798026"/>
                  </a:cubicBezTo>
                  <a:cubicBezTo>
                    <a:pt x="517061" y="807263"/>
                    <a:pt x="515214" y="796179"/>
                    <a:pt x="493970" y="798026"/>
                  </a:cubicBezTo>
                  <a:cubicBezTo>
                    <a:pt x="472726" y="799873"/>
                    <a:pt x="425621" y="811880"/>
                    <a:pt x="405301" y="809109"/>
                  </a:cubicBezTo>
                  <a:cubicBezTo>
                    <a:pt x="384981" y="806338"/>
                    <a:pt x="381286" y="787865"/>
                    <a:pt x="372050" y="781400"/>
                  </a:cubicBezTo>
                  <a:cubicBezTo>
                    <a:pt x="362814" y="774935"/>
                    <a:pt x="357272" y="764775"/>
                    <a:pt x="349883" y="770317"/>
                  </a:cubicBezTo>
                  <a:cubicBezTo>
                    <a:pt x="342494" y="775859"/>
                    <a:pt x="336952" y="810957"/>
                    <a:pt x="327716" y="814651"/>
                  </a:cubicBezTo>
                  <a:cubicBezTo>
                    <a:pt x="318480" y="818345"/>
                    <a:pt x="299083" y="804491"/>
                    <a:pt x="294465" y="792484"/>
                  </a:cubicBezTo>
                  <a:cubicBezTo>
                    <a:pt x="289847" y="780477"/>
                    <a:pt x="307396" y="747225"/>
                    <a:pt x="300007" y="742607"/>
                  </a:cubicBezTo>
                  <a:cubicBezTo>
                    <a:pt x="292618" y="737989"/>
                    <a:pt x="265832" y="759233"/>
                    <a:pt x="250130" y="764775"/>
                  </a:cubicBezTo>
                  <a:cubicBezTo>
                    <a:pt x="234428" y="770317"/>
                    <a:pt x="215032" y="779553"/>
                    <a:pt x="205796" y="775858"/>
                  </a:cubicBezTo>
                  <a:cubicBezTo>
                    <a:pt x="196560" y="772163"/>
                    <a:pt x="202101" y="758309"/>
                    <a:pt x="194712" y="742607"/>
                  </a:cubicBezTo>
                  <a:cubicBezTo>
                    <a:pt x="187323" y="726905"/>
                    <a:pt x="169774" y="691807"/>
                    <a:pt x="161461" y="681647"/>
                  </a:cubicBezTo>
                  <a:cubicBezTo>
                    <a:pt x="153148" y="671487"/>
                    <a:pt x="144836" y="693654"/>
                    <a:pt x="144836" y="681647"/>
                  </a:cubicBezTo>
                  <a:cubicBezTo>
                    <a:pt x="144836" y="669640"/>
                    <a:pt x="164232" y="628077"/>
                    <a:pt x="161461" y="609604"/>
                  </a:cubicBezTo>
                  <a:cubicBezTo>
                    <a:pt x="158690" y="591131"/>
                    <a:pt x="141141" y="582818"/>
                    <a:pt x="128210" y="570811"/>
                  </a:cubicBezTo>
                  <a:cubicBezTo>
                    <a:pt x="115279" y="558804"/>
                    <a:pt x="81105" y="547720"/>
                    <a:pt x="78334" y="532018"/>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4" name="任意多边形 23"/>
            <p:cNvSpPr/>
            <p:nvPr/>
          </p:nvSpPr>
          <p:spPr>
            <a:xfrm>
              <a:off x="6179348" y="3800985"/>
              <a:ext cx="777835" cy="774178"/>
            </a:xfrm>
            <a:custGeom>
              <a:avLst/>
              <a:gdLst/>
              <a:ahLst/>
              <a:cxnLst/>
              <a:rect l="l" t="t" r="r" b="b"/>
              <a:pathLst>
                <a:path w="778295" h="774677">
                  <a:moveTo>
                    <a:pt x="354500" y="694"/>
                  </a:moveTo>
                  <a:cubicBezTo>
                    <a:pt x="359349" y="-230"/>
                    <a:pt x="363505" y="-287"/>
                    <a:pt x="366276" y="867"/>
                  </a:cubicBezTo>
                  <a:cubicBezTo>
                    <a:pt x="377360" y="5485"/>
                    <a:pt x="356116" y="32271"/>
                    <a:pt x="377360" y="50744"/>
                  </a:cubicBezTo>
                  <a:cubicBezTo>
                    <a:pt x="398604" y="69217"/>
                    <a:pt x="466029" y="87689"/>
                    <a:pt x="493738" y="111704"/>
                  </a:cubicBezTo>
                  <a:cubicBezTo>
                    <a:pt x="521447" y="135718"/>
                    <a:pt x="527912" y="168046"/>
                    <a:pt x="543614" y="194831"/>
                  </a:cubicBezTo>
                  <a:cubicBezTo>
                    <a:pt x="559316" y="221616"/>
                    <a:pt x="572247" y="241936"/>
                    <a:pt x="587949" y="272416"/>
                  </a:cubicBezTo>
                  <a:cubicBezTo>
                    <a:pt x="603651" y="302896"/>
                    <a:pt x="615658" y="350925"/>
                    <a:pt x="637825" y="377711"/>
                  </a:cubicBezTo>
                  <a:cubicBezTo>
                    <a:pt x="659992" y="404496"/>
                    <a:pt x="697862" y="414656"/>
                    <a:pt x="720953" y="433129"/>
                  </a:cubicBezTo>
                  <a:cubicBezTo>
                    <a:pt x="744044" y="451602"/>
                    <a:pt x="780989" y="479311"/>
                    <a:pt x="776371" y="488547"/>
                  </a:cubicBezTo>
                  <a:cubicBezTo>
                    <a:pt x="771753" y="497783"/>
                    <a:pt x="707099" y="485776"/>
                    <a:pt x="693244" y="488547"/>
                  </a:cubicBezTo>
                  <a:cubicBezTo>
                    <a:pt x="679390" y="491318"/>
                    <a:pt x="685855" y="499631"/>
                    <a:pt x="693244" y="505173"/>
                  </a:cubicBezTo>
                  <a:cubicBezTo>
                    <a:pt x="700633" y="510715"/>
                    <a:pt x="730189" y="510714"/>
                    <a:pt x="737578" y="521798"/>
                  </a:cubicBezTo>
                  <a:cubicBezTo>
                    <a:pt x="744967" y="532882"/>
                    <a:pt x="731113" y="560591"/>
                    <a:pt x="737578" y="571675"/>
                  </a:cubicBezTo>
                  <a:cubicBezTo>
                    <a:pt x="744043" y="582759"/>
                    <a:pt x="771753" y="574446"/>
                    <a:pt x="776371" y="588300"/>
                  </a:cubicBezTo>
                  <a:cubicBezTo>
                    <a:pt x="780989" y="602154"/>
                    <a:pt x="777294" y="637253"/>
                    <a:pt x="765287" y="654802"/>
                  </a:cubicBezTo>
                  <a:cubicBezTo>
                    <a:pt x="753280" y="672351"/>
                    <a:pt x="726494" y="674199"/>
                    <a:pt x="704327" y="693595"/>
                  </a:cubicBezTo>
                  <a:cubicBezTo>
                    <a:pt x="682160" y="712991"/>
                    <a:pt x="652604" y="760096"/>
                    <a:pt x="632284" y="771180"/>
                  </a:cubicBezTo>
                  <a:cubicBezTo>
                    <a:pt x="611964" y="782264"/>
                    <a:pt x="598109" y="763790"/>
                    <a:pt x="582407" y="760096"/>
                  </a:cubicBezTo>
                  <a:cubicBezTo>
                    <a:pt x="566705" y="756401"/>
                    <a:pt x="564858" y="742547"/>
                    <a:pt x="543614" y="743471"/>
                  </a:cubicBezTo>
                  <a:cubicBezTo>
                    <a:pt x="522370" y="744395"/>
                    <a:pt x="474341" y="769332"/>
                    <a:pt x="454945" y="765638"/>
                  </a:cubicBezTo>
                  <a:cubicBezTo>
                    <a:pt x="435549" y="761944"/>
                    <a:pt x="428159" y="728693"/>
                    <a:pt x="427236" y="721304"/>
                  </a:cubicBezTo>
                  <a:cubicBezTo>
                    <a:pt x="426313" y="713915"/>
                    <a:pt x="433702" y="733311"/>
                    <a:pt x="449404" y="721304"/>
                  </a:cubicBezTo>
                  <a:cubicBezTo>
                    <a:pt x="465106" y="709297"/>
                    <a:pt x="514058" y="662191"/>
                    <a:pt x="521447" y="649260"/>
                  </a:cubicBezTo>
                  <a:cubicBezTo>
                    <a:pt x="528836" y="636329"/>
                    <a:pt x="517752" y="652954"/>
                    <a:pt x="493738" y="643718"/>
                  </a:cubicBezTo>
                  <a:cubicBezTo>
                    <a:pt x="469724" y="634482"/>
                    <a:pt x="405069" y="615086"/>
                    <a:pt x="377360" y="593842"/>
                  </a:cubicBezTo>
                  <a:cubicBezTo>
                    <a:pt x="349651" y="572598"/>
                    <a:pt x="334873" y="539347"/>
                    <a:pt x="327484" y="516256"/>
                  </a:cubicBezTo>
                  <a:cubicBezTo>
                    <a:pt x="320095" y="493165"/>
                    <a:pt x="321018" y="474692"/>
                    <a:pt x="333025" y="455296"/>
                  </a:cubicBezTo>
                  <a:cubicBezTo>
                    <a:pt x="345032" y="435900"/>
                    <a:pt x="391214" y="414656"/>
                    <a:pt x="399527" y="399878"/>
                  </a:cubicBezTo>
                  <a:cubicBezTo>
                    <a:pt x="407840" y="385100"/>
                    <a:pt x="394909" y="370321"/>
                    <a:pt x="382902" y="366627"/>
                  </a:cubicBezTo>
                  <a:cubicBezTo>
                    <a:pt x="370895" y="362932"/>
                    <a:pt x="344109" y="378635"/>
                    <a:pt x="327484" y="377711"/>
                  </a:cubicBezTo>
                  <a:cubicBezTo>
                    <a:pt x="310859" y="376787"/>
                    <a:pt x="296080" y="375863"/>
                    <a:pt x="283149" y="361085"/>
                  </a:cubicBezTo>
                  <a:cubicBezTo>
                    <a:pt x="270218" y="346307"/>
                    <a:pt x="270218" y="310286"/>
                    <a:pt x="249898" y="289042"/>
                  </a:cubicBezTo>
                  <a:cubicBezTo>
                    <a:pt x="229578" y="267798"/>
                    <a:pt x="189862" y="252097"/>
                    <a:pt x="161229" y="233624"/>
                  </a:cubicBezTo>
                  <a:cubicBezTo>
                    <a:pt x="132596" y="215151"/>
                    <a:pt x="100269" y="198525"/>
                    <a:pt x="78102" y="178205"/>
                  </a:cubicBezTo>
                  <a:cubicBezTo>
                    <a:pt x="55935" y="157885"/>
                    <a:pt x="46698" y="119093"/>
                    <a:pt x="28225" y="111704"/>
                  </a:cubicBezTo>
                  <a:cubicBezTo>
                    <a:pt x="22332" y="109347"/>
                    <a:pt x="13902" y="109246"/>
                    <a:pt x="5266" y="111194"/>
                  </a:cubicBezTo>
                  <a:lnTo>
                    <a:pt x="0" y="102666"/>
                  </a:lnTo>
                  <a:lnTo>
                    <a:pt x="17142" y="95078"/>
                  </a:lnTo>
                  <a:cubicBezTo>
                    <a:pt x="26378" y="84918"/>
                    <a:pt x="19912" y="56286"/>
                    <a:pt x="28225" y="50744"/>
                  </a:cubicBezTo>
                  <a:cubicBezTo>
                    <a:pt x="36538" y="45202"/>
                    <a:pt x="54087" y="52591"/>
                    <a:pt x="67018" y="61827"/>
                  </a:cubicBezTo>
                  <a:cubicBezTo>
                    <a:pt x="79949" y="71063"/>
                    <a:pt x="88262" y="94155"/>
                    <a:pt x="105811" y="106162"/>
                  </a:cubicBezTo>
                  <a:cubicBezTo>
                    <a:pt x="123360" y="118169"/>
                    <a:pt x="151993" y="136642"/>
                    <a:pt x="172313" y="133871"/>
                  </a:cubicBezTo>
                  <a:cubicBezTo>
                    <a:pt x="192633" y="131100"/>
                    <a:pt x="212953" y="93230"/>
                    <a:pt x="227731" y="89536"/>
                  </a:cubicBezTo>
                  <a:cubicBezTo>
                    <a:pt x="242509" y="85842"/>
                    <a:pt x="248975" y="114475"/>
                    <a:pt x="260982" y="111704"/>
                  </a:cubicBezTo>
                  <a:cubicBezTo>
                    <a:pt x="272989" y="108933"/>
                    <a:pt x="291461" y="87689"/>
                    <a:pt x="299774" y="72911"/>
                  </a:cubicBezTo>
                  <a:cubicBezTo>
                    <a:pt x="308087" y="58133"/>
                    <a:pt x="299774" y="35042"/>
                    <a:pt x="310858" y="23035"/>
                  </a:cubicBezTo>
                  <a:cubicBezTo>
                    <a:pt x="319171" y="14030"/>
                    <a:pt x="339953" y="3465"/>
                    <a:pt x="354500" y="694"/>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5" name="任意多边形 24"/>
            <p:cNvSpPr/>
            <p:nvPr/>
          </p:nvSpPr>
          <p:spPr>
            <a:xfrm>
              <a:off x="5413912" y="3668116"/>
              <a:ext cx="790238" cy="772408"/>
            </a:xfrm>
            <a:custGeom>
              <a:avLst/>
              <a:gdLst>
                <a:gd name="connsiteX0" fmla="*/ 479 w 789599"/>
                <a:gd name="connsiteY0" fmla="*/ 304913 h 771155"/>
                <a:gd name="connsiteX1" fmla="*/ 50356 w 789599"/>
                <a:gd name="connsiteY1" fmla="*/ 277204 h 771155"/>
                <a:gd name="connsiteX2" fmla="*/ 144567 w 789599"/>
                <a:gd name="connsiteY2" fmla="*/ 243953 h 771155"/>
                <a:gd name="connsiteX3" fmla="*/ 183359 w 789599"/>
                <a:gd name="connsiteY3" fmla="*/ 216244 h 771155"/>
                <a:gd name="connsiteX4" fmla="*/ 283112 w 789599"/>
                <a:gd name="connsiteY4" fmla="*/ 182993 h 771155"/>
                <a:gd name="connsiteX5" fmla="*/ 366239 w 789599"/>
                <a:gd name="connsiteY5" fmla="*/ 116491 h 771155"/>
                <a:gd name="connsiteX6" fmla="*/ 388407 w 789599"/>
                <a:gd name="connsiteY6" fmla="*/ 33364 h 771155"/>
                <a:gd name="connsiteX7" fmla="*/ 388407 w 789599"/>
                <a:gd name="connsiteY7" fmla="*/ 113 h 771155"/>
                <a:gd name="connsiteX8" fmla="*/ 454908 w 789599"/>
                <a:gd name="connsiteY8" fmla="*/ 22280 h 771155"/>
                <a:gd name="connsiteX9" fmla="*/ 576828 w 789599"/>
                <a:gd name="connsiteY9" fmla="*/ 16738 h 771155"/>
                <a:gd name="connsiteX10" fmla="*/ 632247 w 789599"/>
                <a:gd name="connsiteY10" fmla="*/ 77698 h 771155"/>
                <a:gd name="connsiteX11" fmla="*/ 587912 w 789599"/>
                <a:gd name="connsiteY11" fmla="*/ 133116 h 771155"/>
                <a:gd name="connsiteX12" fmla="*/ 571287 w 789599"/>
                <a:gd name="connsiteY12" fmla="*/ 188534 h 771155"/>
                <a:gd name="connsiteX13" fmla="*/ 654414 w 789599"/>
                <a:gd name="connsiteY13" fmla="*/ 282745 h 771155"/>
                <a:gd name="connsiteX14" fmla="*/ 726458 w 789599"/>
                <a:gd name="connsiteY14" fmla="*/ 266120 h 771155"/>
                <a:gd name="connsiteX15" fmla="*/ 781876 w 789599"/>
                <a:gd name="connsiteY15" fmla="*/ 310454 h 771155"/>
                <a:gd name="connsiteX16" fmla="*/ 787418 w 789599"/>
                <a:gd name="connsiteY16" fmla="*/ 354789 h 771155"/>
                <a:gd name="connsiteX17" fmla="*/ 765250 w 789599"/>
                <a:gd name="connsiteY17" fmla="*/ 371414 h 771155"/>
                <a:gd name="connsiteX18" fmla="*/ 748625 w 789599"/>
                <a:gd name="connsiteY18" fmla="*/ 404665 h 771155"/>
                <a:gd name="connsiteX19" fmla="*/ 704290 w 789599"/>
                <a:gd name="connsiteY19" fmla="*/ 354789 h 771155"/>
                <a:gd name="connsiteX20" fmla="*/ 671039 w 789599"/>
                <a:gd name="connsiteY20" fmla="*/ 349247 h 771155"/>
                <a:gd name="connsiteX21" fmla="*/ 671039 w 789599"/>
                <a:gd name="connsiteY21" fmla="*/ 437916 h 771155"/>
                <a:gd name="connsiteX22" fmla="*/ 643330 w 789599"/>
                <a:gd name="connsiteY22" fmla="*/ 482251 h 771155"/>
                <a:gd name="connsiteX23" fmla="*/ 610079 w 789599"/>
                <a:gd name="connsiteY23" fmla="*/ 521044 h 771155"/>
                <a:gd name="connsiteX24" fmla="*/ 648872 w 789599"/>
                <a:gd name="connsiteY24" fmla="*/ 559836 h 771155"/>
                <a:gd name="connsiteX25" fmla="*/ 676581 w 789599"/>
                <a:gd name="connsiteY25" fmla="*/ 620796 h 771155"/>
                <a:gd name="connsiteX26" fmla="*/ 715374 w 789599"/>
                <a:gd name="connsiteY26" fmla="*/ 604171 h 771155"/>
                <a:gd name="connsiteX27" fmla="*/ 759708 w 789599"/>
                <a:gd name="connsiteY27" fmla="*/ 676214 h 771155"/>
                <a:gd name="connsiteX28" fmla="*/ 743083 w 789599"/>
                <a:gd name="connsiteY28" fmla="*/ 709465 h 771155"/>
                <a:gd name="connsiteX29" fmla="*/ 720916 w 789599"/>
                <a:gd name="connsiteY29" fmla="*/ 720549 h 771155"/>
                <a:gd name="connsiteX30" fmla="*/ 671039 w 789599"/>
                <a:gd name="connsiteY30" fmla="*/ 770425 h 771155"/>
                <a:gd name="connsiteX31" fmla="*/ 610079 w 789599"/>
                <a:gd name="connsiteY31" fmla="*/ 748258 h 771155"/>
                <a:gd name="connsiteX32" fmla="*/ 499243 w 789599"/>
                <a:gd name="connsiteY32" fmla="*/ 720549 h 771155"/>
                <a:gd name="connsiteX33" fmla="*/ 449367 w 789599"/>
                <a:gd name="connsiteY33" fmla="*/ 703924 h 771155"/>
                <a:gd name="connsiteX34" fmla="*/ 393948 w 789599"/>
                <a:gd name="connsiteY34" fmla="*/ 642964 h 771155"/>
                <a:gd name="connsiteX35" fmla="*/ 288654 w 789599"/>
                <a:gd name="connsiteY35" fmla="*/ 637422 h 771155"/>
                <a:gd name="connsiteX36" fmla="*/ 166734 w 789599"/>
                <a:gd name="connsiteY36" fmla="*/ 609713 h 771155"/>
                <a:gd name="connsiteX37" fmla="*/ 83607 w 789599"/>
                <a:gd name="connsiteY37" fmla="*/ 554294 h 771155"/>
                <a:gd name="connsiteX38" fmla="*/ 83607 w 789599"/>
                <a:gd name="connsiteY38" fmla="*/ 504418 h 771155"/>
                <a:gd name="connsiteX39" fmla="*/ 28188 w 789599"/>
                <a:gd name="connsiteY39" fmla="*/ 426833 h 771155"/>
                <a:gd name="connsiteX40" fmla="*/ 479 w 789599"/>
                <a:gd name="connsiteY40" fmla="*/ 304913 h 771155"/>
                <a:gd name="connsiteX0" fmla="*/ 479 w 789599"/>
                <a:gd name="connsiteY0" fmla="*/ 304913 h 771155"/>
                <a:gd name="connsiteX1" fmla="*/ 50356 w 789599"/>
                <a:gd name="connsiteY1" fmla="*/ 277204 h 771155"/>
                <a:gd name="connsiteX2" fmla="*/ 144567 w 789599"/>
                <a:gd name="connsiteY2" fmla="*/ 243953 h 771155"/>
                <a:gd name="connsiteX3" fmla="*/ 183359 w 789599"/>
                <a:gd name="connsiteY3" fmla="*/ 216244 h 771155"/>
                <a:gd name="connsiteX4" fmla="*/ 283112 w 789599"/>
                <a:gd name="connsiteY4" fmla="*/ 182993 h 771155"/>
                <a:gd name="connsiteX5" fmla="*/ 366239 w 789599"/>
                <a:gd name="connsiteY5" fmla="*/ 116491 h 771155"/>
                <a:gd name="connsiteX6" fmla="*/ 388407 w 789599"/>
                <a:gd name="connsiteY6" fmla="*/ 33364 h 771155"/>
                <a:gd name="connsiteX7" fmla="*/ 388407 w 789599"/>
                <a:gd name="connsiteY7" fmla="*/ 113 h 771155"/>
                <a:gd name="connsiteX8" fmla="*/ 454908 w 789599"/>
                <a:gd name="connsiteY8" fmla="*/ 22280 h 771155"/>
                <a:gd name="connsiteX9" fmla="*/ 576828 w 789599"/>
                <a:gd name="connsiteY9" fmla="*/ 16738 h 771155"/>
                <a:gd name="connsiteX10" fmla="*/ 632247 w 789599"/>
                <a:gd name="connsiteY10" fmla="*/ 77698 h 771155"/>
                <a:gd name="connsiteX11" fmla="*/ 587912 w 789599"/>
                <a:gd name="connsiteY11" fmla="*/ 133116 h 771155"/>
                <a:gd name="connsiteX12" fmla="*/ 571287 w 789599"/>
                <a:gd name="connsiteY12" fmla="*/ 188534 h 771155"/>
                <a:gd name="connsiteX13" fmla="*/ 654414 w 789599"/>
                <a:gd name="connsiteY13" fmla="*/ 282745 h 771155"/>
                <a:gd name="connsiteX14" fmla="*/ 726458 w 789599"/>
                <a:gd name="connsiteY14" fmla="*/ 266120 h 771155"/>
                <a:gd name="connsiteX15" fmla="*/ 781876 w 789599"/>
                <a:gd name="connsiteY15" fmla="*/ 310454 h 771155"/>
                <a:gd name="connsiteX16" fmla="*/ 787418 w 789599"/>
                <a:gd name="connsiteY16" fmla="*/ 354789 h 771155"/>
                <a:gd name="connsiteX17" fmla="*/ 765250 w 789599"/>
                <a:gd name="connsiteY17" fmla="*/ 371414 h 771155"/>
                <a:gd name="connsiteX18" fmla="*/ 748625 w 789599"/>
                <a:gd name="connsiteY18" fmla="*/ 404665 h 771155"/>
                <a:gd name="connsiteX19" fmla="*/ 704290 w 789599"/>
                <a:gd name="connsiteY19" fmla="*/ 354789 h 771155"/>
                <a:gd name="connsiteX20" fmla="*/ 671039 w 789599"/>
                <a:gd name="connsiteY20" fmla="*/ 349247 h 771155"/>
                <a:gd name="connsiteX21" fmla="*/ 671039 w 789599"/>
                <a:gd name="connsiteY21" fmla="*/ 437916 h 771155"/>
                <a:gd name="connsiteX22" fmla="*/ 643330 w 789599"/>
                <a:gd name="connsiteY22" fmla="*/ 482251 h 771155"/>
                <a:gd name="connsiteX23" fmla="*/ 610079 w 789599"/>
                <a:gd name="connsiteY23" fmla="*/ 521044 h 771155"/>
                <a:gd name="connsiteX24" fmla="*/ 648872 w 789599"/>
                <a:gd name="connsiteY24" fmla="*/ 559836 h 771155"/>
                <a:gd name="connsiteX25" fmla="*/ 676581 w 789599"/>
                <a:gd name="connsiteY25" fmla="*/ 620796 h 771155"/>
                <a:gd name="connsiteX26" fmla="*/ 715374 w 789599"/>
                <a:gd name="connsiteY26" fmla="*/ 604171 h 771155"/>
                <a:gd name="connsiteX27" fmla="*/ 759708 w 789599"/>
                <a:gd name="connsiteY27" fmla="*/ 676214 h 771155"/>
                <a:gd name="connsiteX28" fmla="*/ 743083 w 789599"/>
                <a:gd name="connsiteY28" fmla="*/ 709465 h 771155"/>
                <a:gd name="connsiteX29" fmla="*/ 720916 w 789599"/>
                <a:gd name="connsiteY29" fmla="*/ 720549 h 771155"/>
                <a:gd name="connsiteX30" fmla="*/ 671039 w 789599"/>
                <a:gd name="connsiteY30" fmla="*/ 770425 h 771155"/>
                <a:gd name="connsiteX31" fmla="*/ 610079 w 789599"/>
                <a:gd name="connsiteY31" fmla="*/ 748258 h 771155"/>
                <a:gd name="connsiteX32" fmla="*/ 499243 w 789599"/>
                <a:gd name="connsiteY32" fmla="*/ 720549 h 771155"/>
                <a:gd name="connsiteX33" fmla="*/ 449367 w 789599"/>
                <a:gd name="connsiteY33" fmla="*/ 703924 h 771155"/>
                <a:gd name="connsiteX34" fmla="*/ 393948 w 789599"/>
                <a:gd name="connsiteY34" fmla="*/ 642964 h 771155"/>
                <a:gd name="connsiteX35" fmla="*/ 310821 w 789599"/>
                <a:gd name="connsiteY35" fmla="*/ 659589 h 771155"/>
                <a:gd name="connsiteX36" fmla="*/ 166734 w 789599"/>
                <a:gd name="connsiteY36" fmla="*/ 609713 h 771155"/>
                <a:gd name="connsiteX37" fmla="*/ 83607 w 789599"/>
                <a:gd name="connsiteY37" fmla="*/ 554294 h 771155"/>
                <a:gd name="connsiteX38" fmla="*/ 83607 w 789599"/>
                <a:gd name="connsiteY38" fmla="*/ 504418 h 771155"/>
                <a:gd name="connsiteX39" fmla="*/ 28188 w 789599"/>
                <a:gd name="connsiteY39" fmla="*/ 426833 h 771155"/>
                <a:gd name="connsiteX40" fmla="*/ 479 w 789599"/>
                <a:gd name="connsiteY40" fmla="*/ 304913 h 771155"/>
                <a:gd name="connsiteX0" fmla="*/ 427 w 789547"/>
                <a:gd name="connsiteY0" fmla="*/ 304913 h 771155"/>
                <a:gd name="connsiteX1" fmla="*/ 50304 w 789547"/>
                <a:gd name="connsiteY1" fmla="*/ 277204 h 771155"/>
                <a:gd name="connsiteX2" fmla="*/ 144515 w 789547"/>
                <a:gd name="connsiteY2" fmla="*/ 243953 h 771155"/>
                <a:gd name="connsiteX3" fmla="*/ 183307 w 789547"/>
                <a:gd name="connsiteY3" fmla="*/ 216244 h 771155"/>
                <a:gd name="connsiteX4" fmla="*/ 283060 w 789547"/>
                <a:gd name="connsiteY4" fmla="*/ 182993 h 771155"/>
                <a:gd name="connsiteX5" fmla="*/ 366187 w 789547"/>
                <a:gd name="connsiteY5" fmla="*/ 116491 h 771155"/>
                <a:gd name="connsiteX6" fmla="*/ 388355 w 789547"/>
                <a:gd name="connsiteY6" fmla="*/ 33364 h 771155"/>
                <a:gd name="connsiteX7" fmla="*/ 388355 w 789547"/>
                <a:gd name="connsiteY7" fmla="*/ 113 h 771155"/>
                <a:gd name="connsiteX8" fmla="*/ 454856 w 789547"/>
                <a:gd name="connsiteY8" fmla="*/ 22280 h 771155"/>
                <a:gd name="connsiteX9" fmla="*/ 576776 w 789547"/>
                <a:gd name="connsiteY9" fmla="*/ 16738 h 771155"/>
                <a:gd name="connsiteX10" fmla="*/ 632195 w 789547"/>
                <a:gd name="connsiteY10" fmla="*/ 77698 h 771155"/>
                <a:gd name="connsiteX11" fmla="*/ 587860 w 789547"/>
                <a:gd name="connsiteY11" fmla="*/ 133116 h 771155"/>
                <a:gd name="connsiteX12" fmla="*/ 571235 w 789547"/>
                <a:gd name="connsiteY12" fmla="*/ 188534 h 771155"/>
                <a:gd name="connsiteX13" fmla="*/ 654362 w 789547"/>
                <a:gd name="connsiteY13" fmla="*/ 282745 h 771155"/>
                <a:gd name="connsiteX14" fmla="*/ 726406 w 789547"/>
                <a:gd name="connsiteY14" fmla="*/ 266120 h 771155"/>
                <a:gd name="connsiteX15" fmla="*/ 781824 w 789547"/>
                <a:gd name="connsiteY15" fmla="*/ 310454 h 771155"/>
                <a:gd name="connsiteX16" fmla="*/ 787366 w 789547"/>
                <a:gd name="connsiteY16" fmla="*/ 354789 h 771155"/>
                <a:gd name="connsiteX17" fmla="*/ 765198 w 789547"/>
                <a:gd name="connsiteY17" fmla="*/ 371414 h 771155"/>
                <a:gd name="connsiteX18" fmla="*/ 748573 w 789547"/>
                <a:gd name="connsiteY18" fmla="*/ 404665 h 771155"/>
                <a:gd name="connsiteX19" fmla="*/ 704238 w 789547"/>
                <a:gd name="connsiteY19" fmla="*/ 354789 h 771155"/>
                <a:gd name="connsiteX20" fmla="*/ 670987 w 789547"/>
                <a:gd name="connsiteY20" fmla="*/ 349247 h 771155"/>
                <a:gd name="connsiteX21" fmla="*/ 670987 w 789547"/>
                <a:gd name="connsiteY21" fmla="*/ 437916 h 771155"/>
                <a:gd name="connsiteX22" fmla="*/ 643278 w 789547"/>
                <a:gd name="connsiteY22" fmla="*/ 482251 h 771155"/>
                <a:gd name="connsiteX23" fmla="*/ 610027 w 789547"/>
                <a:gd name="connsiteY23" fmla="*/ 521044 h 771155"/>
                <a:gd name="connsiteX24" fmla="*/ 648820 w 789547"/>
                <a:gd name="connsiteY24" fmla="*/ 559836 h 771155"/>
                <a:gd name="connsiteX25" fmla="*/ 676529 w 789547"/>
                <a:gd name="connsiteY25" fmla="*/ 620796 h 771155"/>
                <a:gd name="connsiteX26" fmla="*/ 715322 w 789547"/>
                <a:gd name="connsiteY26" fmla="*/ 604171 h 771155"/>
                <a:gd name="connsiteX27" fmla="*/ 759656 w 789547"/>
                <a:gd name="connsiteY27" fmla="*/ 676214 h 771155"/>
                <a:gd name="connsiteX28" fmla="*/ 743031 w 789547"/>
                <a:gd name="connsiteY28" fmla="*/ 709465 h 771155"/>
                <a:gd name="connsiteX29" fmla="*/ 720864 w 789547"/>
                <a:gd name="connsiteY29" fmla="*/ 720549 h 771155"/>
                <a:gd name="connsiteX30" fmla="*/ 670987 w 789547"/>
                <a:gd name="connsiteY30" fmla="*/ 770425 h 771155"/>
                <a:gd name="connsiteX31" fmla="*/ 610027 w 789547"/>
                <a:gd name="connsiteY31" fmla="*/ 748258 h 771155"/>
                <a:gd name="connsiteX32" fmla="*/ 499191 w 789547"/>
                <a:gd name="connsiteY32" fmla="*/ 720549 h 771155"/>
                <a:gd name="connsiteX33" fmla="*/ 449315 w 789547"/>
                <a:gd name="connsiteY33" fmla="*/ 703924 h 771155"/>
                <a:gd name="connsiteX34" fmla="*/ 393896 w 789547"/>
                <a:gd name="connsiteY34" fmla="*/ 642964 h 771155"/>
                <a:gd name="connsiteX35" fmla="*/ 310769 w 789547"/>
                <a:gd name="connsiteY35" fmla="*/ 659589 h 771155"/>
                <a:gd name="connsiteX36" fmla="*/ 166682 w 789547"/>
                <a:gd name="connsiteY36" fmla="*/ 609713 h 771155"/>
                <a:gd name="connsiteX37" fmla="*/ 83555 w 789547"/>
                <a:gd name="connsiteY37" fmla="*/ 554294 h 771155"/>
                <a:gd name="connsiteX38" fmla="*/ 61388 w 789547"/>
                <a:gd name="connsiteY38" fmla="*/ 482251 h 771155"/>
                <a:gd name="connsiteX39" fmla="*/ 28136 w 789547"/>
                <a:gd name="connsiteY39" fmla="*/ 426833 h 771155"/>
                <a:gd name="connsiteX40" fmla="*/ 427 w 789547"/>
                <a:gd name="connsiteY40" fmla="*/ 304913 h 771155"/>
                <a:gd name="connsiteX0" fmla="*/ 792 w 789912"/>
                <a:gd name="connsiteY0" fmla="*/ 304913 h 771155"/>
                <a:gd name="connsiteX1" fmla="*/ 50669 w 789912"/>
                <a:gd name="connsiteY1" fmla="*/ 277204 h 771155"/>
                <a:gd name="connsiteX2" fmla="*/ 144880 w 789912"/>
                <a:gd name="connsiteY2" fmla="*/ 243953 h 771155"/>
                <a:gd name="connsiteX3" fmla="*/ 183672 w 789912"/>
                <a:gd name="connsiteY3" fmla="*/ 216244 h 771155"/>
                <a:gd name="connsiteX4" fmla="*/ 283425 w 789912"/>
                <a:gd name="connsiteY4" fmla="*/ 182993 h 771155"/>
                <a:gd name="connsiteX5" fmla="*/ 366552 w 789912"/>
                <a:gd name="connsiteY5" fmla="*/ 116491 h 771155"/>
                <a:gd name="connsiteX6" fmla="*/ 388720 w 789912"/>
                <a:gd name="connsiteY6" fmla="*/ 33364 h 771155"/>
                <a:gd name="connsiteX7" fmla="*/ 388720 w 789912"/>
                <a:gd name="connsiteY7" fmla="*/ 113 h 771155"/>
                <a:gd name="connsiteX8" fmla="*/ 455221 w 789912"/>
                <a:gd name="connsiteY8" fmla="*/ 22280 h 771155"/>
                <a:gd name="connsiteX9" fmla="*/ 577141 w 789912"/>
                <a:gd name="connsiteY9" fmla="*/ 16738 h 771155"/>
                <a:gd name="connsiteX10" fmla="*/ 632560 w 789912"/>
                <a:gd name="connsiteY10" fmla="*/ 77698 h 771155"/>
                <a:gd name="connsiteX11" fmla="*/ 588225 w 789912"/>
                <a:gd name="connsiteY11" fmla="*/ 133116 h 771155"/>
                <a:gd name="connsiteX12" fmla="*/ 571600 w 789912"/>
                <a:gd name="connsiteY12" fmla="*/ 188534 h 771155"/>
                <a:gd name="connsiteX13" fmla="*/ 654727 w 789912"/>
                <a:gd name="connsiteY13" fmla="*/ 282745 h 771155"/>
                <a:gd name="connsiteX14" fmla="*/ 726771 w 789912"/>
                <a:gd name="connsiteY14" fmla="*/ 266120 h 771155"/>
                <a:gd name="connsiteX15" fmla="*/ 782189 w 789912"/>
                <a:gd name="connsiteY15" fmla="*/ 310454 h 771155"/>
                <a:gd name="connsiteX16" fmla="*/ 787731 w 789912"/>
                <a:gd name="connsiteY16" fmla="*/ 354789 h 771155"/>
                <a:gd name="connsiteX17" fmla="*/ 765563 w 789912"/>
                <a:gd name="connsiteY17" fmla="*/ 371414 h 771155"/>
                <a:gd name="connsiteX18" fmla="*/ 748938 w 789912"/>
                <a:gd name="connsiteY18" fmla="*/ 404665 h 771155"/>
                <a:gd name="connsiteX19" fmla="*/ 704603 w 789912"/>
                <a:gd name="connsiteY19" fmla="*/ 354789 h 771155"/>
                <a:gd name="connsiteX20" fmla="*/ 671352 w 789912"/>
                <a:gd name="connsiteY20" fmla="*/ 349247 h 771155"/>
                <a:gd name="connsiteX21" fmla="*/ 671352 w 789912"/>
                <a:gd name="connsiteY21" fmla="*/ 437916 h 771155"/>
                <a:gd name="connsiteX22" fmla="*/ 643643 w 789912"/>
                <a:gd name="connsiteY22" fmla="*/ 482251 h 771155"/>
                <a:gd name="connsiteX23" fmla="*/ 610392 w 789912"/>
                <a:gd name="connsiteY23" fmla="*/ 521044 h 771155"/>
                <a:gd name="connsiteX24" fmla="*/ 649185 w 789912"/>
                <a:gd name="connsiteY24" fmla="*/ 559836 h 771155"/>
                <a:gd name="connsiteX25" fmla="*/ 676894 w 789912"/>
                <a:gd name="connsiteY25" fmla="*/ 620796 h 771155"/>
                <a:gd name="connsiteX26" fmla="*/ 715687 w 789912"/>
                <a:gd name="connsiteY26" fmla="*/ 604171 h 771155"/>
                <a:gd name="connsiteX27" fmla="*/ 760021 w 789912"/>
                <a:gd name="connsiteY27" fmla="*/ 676214 h 771155"/>
                <a:gd name="connsiteX28" fmla="*/ 743396 w 789912"/>
                <a:gd name="connsiteY28" fmla="*/ 709465 h 771155"/>
                <a:gd name="connsiteX29" fmla="*/ 721229 w 789912"/>
                <a:gd name="connsiteY29" fmla="*/ 720549 h 771155"/>
                <a:gd name="connsiteX30" fmla="*/ 671352 w 789912"/>
                <a:gd name="connsiteY30" fmla="*/ 770425 h 771155"/>
                <a:gd name="connsiteX31" fmla="*/ 610392 w 789912"/>
                <a:gd name="connsiteY31" fmla="*/ 748258 h 771155"/>
                <a:gd name="connsiteX32" fmla="*/ 499556 w 789912"/>
                <a:gd name="connsiteY32" fmla="*/ 720549 h 771155"/>
                <a:gd name="connsiteX33" fmla="*/ 449680 w 789912"/>
                <a:gd name="connsiteY33" fmla="*/ 703924 h 771155"/>
                <a:gd name="connsiteX34" fmla="*/ 394261 w 789912"/>
                <a:gd name="connsiteY34" fmla="*/ 642964 h 771155"/>
                <a:gd name="connsiteX35" fmla="*/ 311134 w 789912"/>
                <a:gd name="connsiteY35" fmla="*/ 659589 h 771155"/>
                <a:gd name="connsiteX36" fmla="*/ 167047 w 789912"/>
                <a:gd name="connsiteY36" fmla="*/ 609713 h 771155"/>
                <a:gd name="connsiteX37" fmla="*/ 83920 w 789912"/>
                <a:gd name="connsiteY37" fmla="*/ 554294 h 771155"/>
                <a:gd name="connsiteX38" fmla="*/ 61753 w 789912"/>
                <a:gd name="connsiteY38" fmla="*/ 482251 h 771155"/>
                <a:gd name="connsiteX39" fmla="*/ 22959 w 789912"/>
                <a:gd name="connsiteY39" fmla="*/ 410208 h 771155"/>
                <a:gd name="connsiteX40" fmla="*/ 792 w 789912"/>
                <a:gd name="connsiteY40" fmla="*/ 304913 h 771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89912" h="771155">
                  <a:moveTo>
                    <a:pt x="792" y="304913"/>
                  </a:moveTo>
                  <a:cubicBezTo>
                    <a:pt x="5410" y="282746"/>
                    <a:pt x="26654" y="287364"/>
                    <a:pt x="50669" y="277204"/>
                  </a:cubicBezTo>
                  <a:cubicBezTo>
                    <a:pt x="74684" y="267044"/>
                    <a:pt x="122713" y="254113"/>
                    <a:pt x="144880" y="243953"/>
                  </a:cubicBezTo>
                  <a:cubicBezTo>
                    <a:pt x="167047" y="233793"/>
                    <a:pt x="160581" y="226404"/>
                    <a:pt x="183672" y="216244"/>
                  </a:cubicBezTo>
                  <a:cubicBezTo>
                    <a:pt x="206763" y="206084"/>
                    <a:pt x="252945" y="199618"/>
                    <a:pt x="283425" y="182993"/>
                  </a:cubicBezTo>
                  <a:cubicBezTo>
                    <a:pt x="313905" y="166368"/>
                    <a:pt x="349003" y="141429"/>
                    <a:pt x="366552" y="116491"/>
                  </a:cubicBezTo>
                  <a:cubicBezTo>
                    <a:pt x="384101" y="91553"/>
                    <a:pt x="385025" y="52760"/>
                    <a:pt x="388720" y="33364"/>
                  </a:cubicBezTo>
                  <a:cubicBezTo>
                    <a:pt x="392415" y="13968"/>
                    <a:pt x="377637" y="1960"/>
                    <a:pt x="388720" y="113"/>
                  </a:cubicBezTo>
                  <a:cubicBezTo>
                    <a:pt x="399804" y="-1734"/>
                    <a:pt x="423818" y="19509"/>
                    <a:pt x="455221" y="22280"/>
                  </a:cubicBezTo>
                  <a:cubicBezTo>
                    <a:pt x="486624" y="25051"/>
                    <a:pt x="547585" y="7502"/>
                    <a:pt x="577141" y="16738"/>
                  </a:cubicBezTo>
                  <a:cubicBezTo>
                    <a:pt x="606697" y="25974"/>
                    <a:pt x="630713" y="58302"/>
                    <a:pt x="632560" y="77698"/>
                  </a:cubicBezTo>
                  <a:cubicBezTo>
                    <a:pt x="634407" y="97094"/>
                    <a:pt x="598385" y="114643"/>
                    <a:pt x="588225" y="133116"/>
                  </a:cubicBezTo>
                  <a:cubicBezTo>
                    <a:pt x="578065" y="151589"/>
                    <a:pt x="560516" y="163596"/>
                    <a:pt x="571600" y="188534"/>
                  </a:cubicBezTo>
                  <a:cubicBezTo>
                    <a:pt x="582684" y="213472"/>
                    <a:pt x="628865" y="269814"/>
                    <a:pt x="654727" y="282745"/>
                  </a:cubicBezTo>
                  <a:cubicBezTo>
                    <a:pt x="680589" y="295676"/>
                    <a:pt x="705527" y="261502"/>
                    <a:pt x="726771" y="266120"/>
                  </a:cubicBezTo>
                  <a:cubicBezTo>
                    <a:pt x="748015" y="270738"/>
                    <a:pt x="772029" y="295676"/>
                    <a:pt x="782189" y="310454"/>
                  </a:cubicBezTo>
                  <a:cubicBezTo>
                    <a:pt x="792349" y="325232"/>
                    <a:pt x="790502" y="344629"/>
                    <a:pt x="787731" y="354789"/>
                  </a:cubicBezTo>
                  <a:cubicBezTo>
                    <a:pt x="784960" y="364949"/>
                    <a:pt x="772029" y="363101"/>
                    <a:pt x="765563" y="371414"/>
                  </a:cubicBezTo>
                  <a:cubicBezTo>
                    <a:pt x="759098" y="379727"/>
                    <a:pt x="759098" y="407436"/>
                    <a:pt x="748938" y="404665"/>
                  </a:cubicBezTo>
                  <a:cubicBezTo>
                    <a:pt x="738778" y="401894"/>
                    <a:pt x="717534" y="364025"/>
                    <a:pt x="704603" y="354789"/>
                  </a:cubicBezTo>
                  <a:cubicBezTo>
                    <a:pt x="691672" y="345553"/>
                    <a:pt x="676894" y="335393"/>
                    <a:pt x="671352" y="349247"/>
                  </a:cubicBezTo>
                  <a:cubicBezTo>
                    <a:pt x="665810" y="363101"/>
                    <a:pt x="675970" y="415749"/>
                    <a:pt x="671352" y="437916"/>
                  </a:cubicBezTo>
                  <a:cubicBezTo>
                    <a:pt x="666734" y="460083"/>
                    <a:pt x="653803" y="468396"/>
                    <a:pt x="643643" y="482251"/>
                  </a:cubicBezTo>
                  <a:cubicBezTo>
                    <a:pt x="633483" y="496106"/>
                    <a:pt x="609468" y="508113"/>
                    <a:pt x="610392" y="521044"/>
                  </a:cubicBezTo>
                  <a:cubicBezTo>
                    <a:pt x="611316" y="533975"/>
                    <a:pt x="638101" y="543211"/>
                    <a:pt x="649185" y="559836"/>
                  </a:cubicBezTo>
                  <a:cubicBezTo>
                    <a:pt x="660269" y="576461"/>
                    <a:pt x="665810" y="613407"/>
                    <a:pt x="676894" y="620796"/>
                  </a:cubicBezTo>
                  <a:cubicBezTo>
                    <a:pt x="687978" y="628185"/>
                    <a:pt x="701833" y="594935"/>
                    <a:pt x="715687" y="604171"/>
                  </a:cubicBezTo>
                  <a:cubicBezTo>
                    <a:pt x="729542" y="613407"/>
                    <a:pt x="755403" y="658665"/>
                    <a:pt x="760021" y="676214"/>
                  </a:cubicBezTo>
                  <a:cubicBezTo>
                    <a:pt x="764639" y="693763"/>
                    <a:pt x="749861" y="702076"/>
                    <a:pt x="743396" y="709465"/>
                  </a:cubicBezTo>
                  <a:cubicBezTo>
                    <a:pt x="736931" y="716854"/>
                    <a:pt x="733236" y="710389"/>
                    <a:pt x="721229" y="720549"/>
                  </a:cubicBezTo>
                  <a:cubicBezTo>
                    <a:pt x="709222" y="730709"/>
                    <a:pt x="689825" y="765807"/>
                    <a:pt x="671352" y="770425"/>
                  </a:cubicBezTo>
                  <a:cubicBezTo>
                    <a:pt x="652879" y="775043"/>
                    <a:pt x="639025" y="756571"/>
                    <a:pt x="610392" y="748258"/>
                  </a:cubicBezTo>
                  <a:cubicBezTo>
                    <a:pt x="581759" y="739945"/>
                    <a:pt x="526341" y="727938"/>
                    <a:pt x="499556" y="720549"/>
                  </a:cubicBezTo>
                  <a:cubicBezTo>
                    <a:pt x="472771" y="713160"/>
                    <a:pt x="467229" y="716855"/>
                    <a:pt x="449680" y="703924"/>
                  </a:cubicBezTo>
                  <a:cubicBezTo>
                    <a:pt x="432131" y="690993"/>
                    <a:pt x="417352" y="650353"/>
                    <a:pt x="394261" y="642964"/>
                  </a:cubicBezTo>
                  <a:cubicBezTo>
                    <a:pt x="371170" y="635575"/>
                    <a:pt x="349003" y="665131"/>
                    <a:pt x="311134" y="659589"/>
                  </a:cubicBezTo>
                  <a:cubicBezTo>
                    <a:pt x="273265" y="654047"/>
                    <a:pt x="204916" y="627262"/>
                    <a:pt x="167047" y="609713"/>
                  </a:cubicBezTo>
                  <a:cubicBezTo>
                    <a:pt x="129178" y="592164"/>
                    <a:pt x="101469" y="575538"/>
                    <a:pt x="83920" y="554294"/>
                  </a:cubicBezTo>
                  <a:cubicBezTo>
                    <a:pt x="66371" y="533050"/>
                    <a:pt x="70989" y="503494"/>
                    <a:pt x="61753" y="482251"/>
                  </a:cubicBezTo>
                  <a:cubicBezTo>
                    <a:pt x="52517" y="461008"/>
                    <a:pt x="33119" y="439764"/>
                    <a:pt x="22959" y="410208"/>
                  </a:cubicBezTo>
                  <a:cubicBezTo>
                    <a:pt x="12799" y="380652"/>
                    <a:pt x="-3826" y="327080"/>
                    <a:pt x="792" y="304913"/>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6" name="任意多边形 25"/>
            <p:cNvSpPr/>
            <p:nvPr/>
          </p:nvSpPr>
          <p:spPr>
            <a:xfrm>
              <a:off x="5979129" y="3329744"/>
              <a:ext cx="921354" cy="627140"/>
            </a:xfrm>
            <a:custGeom>
              <a:avLst/>
              <a:gdLst>
                <a:gd name="connsiteX0" fmla="*/ 60991 w 915144"/>
                <a:gd name="connsiteY0" fmla="*/ 405160 h 627316"/>
                <a:gd name="connsiteX1" fmla="*/ 38823 w 915144"/>
                <a:gd name="connsiteY1" fmla="*/ 338659 h 627316"/>
                <a:gd name="connsiteX2" fmla="*/ 22198 w 915144"/>
                <a:gd name="connsiteY2" fmla="*/ 277699 h 627316"/>
                <a:gd name="connsiteX3" fmla="*/ 66532 w 915144"/>
                <a:gd name="connsiteY3" fmla="*/ 222280 h 627316"/>
                <a:gd name="connsiteX4" fmla="*/ 116409 w 915144"/>
                <a:gd name="connsiteY4" fmla="*/ 155779 h 627316"/>
                <a:gd name="connsiteX5" fmla="*/ 171827 w 915144"/>
                <a:gd name="connsiteY5" fmla="*/ 122528 h 627316"/>
                <a:gd name="connsiteX6" fmla="*/ 227245 w 915144"/>
                <a:gd name="connsiteY6" fmla="*/ 83735 h 627316"/>
                <a:gd name="connsiteX7" fmla="*/ 288205 w 915144"/>
                <a:gd name="connsiteY7" fmla="*/ 608 h 627316"/>
                <a:gd name="connsiteX8" fmla="*/ 315914 w 915144"/>
                <a:gd name="connsiteY8" fmla="*/ 44942 h 627316"/>
                <a:gd name="connsiteX9" fmla="*/ 371332 w 915144"/>
                <a:gd name="connsiteY9" fmla="*/ 22775 h 627316"/>
                <a:gd name="connsiteX10" fmla="*/ 443376 w 915144"/>
                <a:gd name="connsiteY10" fmla="*/ 39400 h 627316"/>
                <a:gd name="connsiteX11" fmla="*/ 454460 w 915144"/>
                <a:gd name="connsiteY11" fmla="*/ 105902 h 627316"/>
                <a:gd name="connsiteX12" fmla="*/ 554212 w 915144"/>
                <a:gd name="connsiteY12" fmla="*/ 172404 h 627316"/>
                <a:gd name="connsiteX13" fmla="*/ 604089 w 915144"/>
                <a:gd name="connsiteY13" fmla="*/ 72651 h 627316"/>
                <a:gd name="connsiteX14" fmla="*/ 659507 w 915144"/>
                <a:gd name="connsiteY14" fmla="*/ 33859 h 627316"/>
                <a:gd name="connsiteX15" fmla="*/ 759260 w 915144"/>
                <a:gd name="connsiteY15" fmla="*/ 56026 h 627316"/>
                <a:gd name="connsiteX16" fmla="*/ 886722 w 915144"/>
                <a:gd name="connsiteY16" fmla="*/ 39400 h 627316"/>
                <a:gd name="connsiteX17" fmla="*/ 908889 w 915144"/>
                <a:gd name="connsiteY17" fmla="*/ 94819 h 627316"/>
                <a:gd name="connsiteX18" fmla="*/ 908889 w 915144"/>
                <a:gd name="connsiteY18" fmla="*/ 133611 h 627316"/>
                <a:gd name="connsiteX19" fmla="*/ 836845 w 915144"/>
                <a:gd name="connsiteY19" fmla="*/ 139153 h 627316"/>
                <a:gd name="connsiteX20" fmla="*/ 786969 w 915144"/>
                <a:gd name="connsiteY20" fmla="*/ 177946 h 627316"/>
                <a:gd name="connsiteX21" fmla="*/ 714925 w 915144"/>
                <a:gd name="connsiteY21" fmla="*/ 238906 h 627316"/>
                <a:gd name="connsiteX22" fmla="*/ 631798 w 915144"/>
                <a:gd name="connsiteY22" fmla="*/ 277699 h 627316"/>
                <a:gd name="connsiteX23" fmla="*/ 631798 w 915144"/>
                <a:gd name="connsiteY23" fmla="*/ 333117 h 627316"/>
                <a:gd name="connsiteX24" fmla="*/ 576380 w 915144"/>
                <a:gd name="connsiteY24" fmla="*/ 382993 h 627316"/>
                <a:gd name="connsiteX25" fmla="*/ 570838 w 915144"/>
                <a:gd name="connsiteY25" fmla="*/ 466120 h 627316"/>
                <a:gd name="connsiteX26" fmla="*/ 559754 w 915144"/>
                <a:gd name="connsiteY26" fmla="*/ 477204 h 627316"/>
                <a:gd name="connsiteX27" fmla="*/ 515420 w 915144"/>
                <a:gd name="connsiteY27" fmla="*/ 493830 h 627316"/>
                <a:gd name="connsiteX28" fmla="*/ 493252 w 915144"/>
                <a:gd name="connsiteY28" fmla="*/ 549248 h 627316"/>
                <a:gd name="connsiteX29" fmla="*/ 437834 w 915144"/>
                <a:gd name="connsiteY29" fmla="*/ 576957 h 627316"/>
                <a:gd name="connsiteX30" fmla="*/ 432292 w 915144"/>
                <a:gd name="connsiteY30" fmla="*/ 554790 h 627316"/>
                <a:gd name="connsiteX31" fmla="*/ 365791 w 915144"/>
                <a:gd name="connsiteY31" fmla="*/ 615750 h 627316"/>
                <a:gd name="connsiteX32" fmla="*/ 254954 w 915144"/>
                <a:gd name="connsiteY32" fmla="*/ 538164 h 627316"/>
                <a:gd name="connsiteX33" fmla="*/ 232787 w 915144"/>
                <a:gd name="connsiteY33" fmla="*/ 515997 h 627316"/>
                <a:gd name="connsiteX34" fmla="*/ 216162 w 915144"/>
                <a:gd name="connsiteY34" fmla="*/ 560331 h 627316"/>
                <a:gd name="connsiteX35" fmla="*/ 171827 w 915144"/>
                <a:gd name="connsiteY35" fmla="*/ 582499 h 627316"/>
                <a:gd name="connsiteX36" fmla="*/ 155202 w 915144"/>
                <a:gd name="connsiteY36" fmla="*/ 604666 h 627316"/>
                <a:gd name="connsiteX37" fmla="*/ 88700 w 915144"/>
                <a:gd name="connsiteY37" fmla="*/ 626833 h 627316"/>
                <a:gd name="connsiteX38" fmla="*/ 33282 w 915144"/>
                <a:gd name="connsiteY38" fmla="*/ 582499 h 627316"/>
                <a:gd name="connsiteX39" fmla="*/ 31 w 915144"/>
                <a:gd name="connsiteY39" fmla="*/ 527080 h 627316"/>
                <a:gd name="connsiteX40" fmla="*/ 60991 w 915144"/>
                <a:gd name="connsiteY40" fmla="*/ 405160 h 627316"/>
                <a:gd name="connsiteX0" fmla="*/ 66526 w 920679"/>
                <a:gd name="connsiteY0" fmla="*/ 405160 h 627316"/>
                <a:gd name="connsiteX1" fmla="*/ 44358 w 920679"/>
                <a:gd name="connsiteY1" fmla="*/ 338659 h 627316"/>
                <a:gd name="connsiteX2" fmla="*/ 27733 w 920679"/>
                <a:gd name="connsiteY2" fmla="*/ 277699 h 627316"/>
                <a:gd name="connsiteX3" fmla="*/ 72067 w 920679"/>
                <a:gd name="connsiteY3" fmla="*/ 222280 h 627316"/>
                <a:gd name="connsiteX4" fmla="*/ 121944 w 920679"/>
                <a:gd name="connsiteY4" fmla="*/ 155779 h 627316"/>
                <a:gd name="connsiteX5" fmla="*/ 177362 w 920679"/>
                <a:gd name="connsiteY5" fmla="*/ 122528 h 627316"/>
                <a:gd name="connsiteX6" fmla="*/ 232780 w 920679"/>
                <a:gd name="connsiteY6" fmla="*/ 83735 h 627316"/>
                <a:gd name="connsiteX7" fmla="*/ 293740 w 920679"/>
                <a:gd name="connsiteY7" fmla="*/ 608 h 627316"/>
                <a:gd name="connsiteX8" fmla="*/ 321449 w 920679"/>
                <a:gd name="connsiteY8" fmla="*/ 44942 h 627316"/>
                <a:gd name="connsiteX9" fmla="*/ 376867 w 920679"/>
                <a:gd name="connsiteY9" fmla="*/ 22775 h 627316"/>
                <a:gd name="connsiteX10" fmla="*/ 448911 w 920679"/>
                <a:gd name="connsiteY10" fmla="*/ 39400 h 627316"/>
                <a:gd name="connsiteX11" fmla="*/ 459995 w 920679"/>
                <a:gd name="connsiteY11" fmla="*/ 105902 h 627316"/>
                <a:gd name="connsiteX12" fmla="*/ 559747 w 920679"/>
                <a:gd name="connsiteY12" fmla="*/ 172404 h 627316"/>
                <a:gd name="connsiteX13" fmla="*/ 609624 w 920679"/>
                <a:gd name="connsiteY13" fmla="*/ 72651 h 627316"/>
                <a:gd name="connsiteX14" fmla="*/ 665042 w 920679"/>
                <a:gd name="connsiteY14" fmla="*/ 33859 h 627316"/>
                <a:gd name="connsiteX15" fmla="*/ 764795 w 920679"/>
                <a:gd name="connsiteY15" fmla="*/ 56026 h 627316"/>
                <a:gd name="connsiteX16" fmla="*/ 892257 w 920679"/>
                <a:gd name="connsiteY16" fmla="*/ 39400 h 627316"/>
                <a:gd name="connsiteX17" fmla="*/ 914424 w 920679"/>
                <a:gd name="connsiteY17" fmla="*/ 94819 h 627316"/>
                <a:gd name="connsiteX18" fmla="*/ 914424 w 920679"/>
                <a:gd name="connsiteY18" fmla="*/ 133611 h 627316"/>
                <a:gd name="connsiteX19" fmla="*/ 842380 w 920679"/>
                <a:gd name="connsiteY19" fmla="*/ 139153 h 627316"/>
                <a:gd name="connsiteX20" fmla="*/ 792504 w 920679"/>
                <a:gd name="connsiteY20" fmla="*/ 177946 h 627316"/>
                <a:gd name="connsiteX21" fmla="*/ 720460 w 920679"/>
                <a:gd name="connsiteY21" fmla="*/ 238906 h 627316"/>
                <a:gd name="connsiteX22" fmla="*/ 637333 w 920679"/>
                <a:gd name="connsiteY22" fmla="*/ 277699 h 627316"/>
                <a:gd name="connsiteX23" fmla="*/ 637333 w 920679"/>
                <a:gd name="connsiteY23" fmla="*/ 333117 h 627316"/>
                <a:gd name="connsiteX24" fmla="*/ 581915 w 920679"/>
                <a:gd name="connsiteY24" fmla="*/ 382993 h 627316"/>
                <a:gd name="connsiteX25" fmla="*/ 576373 w 920679"/>
                <a:gd name="connsiteY25" fmla="*/ 466120 h 627316"/>
                <a:gd name="connsiteX26" fmla="*/ 565289 w 920679"/>
                <a:gd name="connsiteY26" fmla="*/ 477204 h 627316"/>
                <a:gd name="connsiteX27" fmla="*/ 520955 w 920679"/>
                <a:gd name="connsiteY27" fmla="*/ 493830 h 627316"/>
                <a:gd name="connsiteX28" fmla="*/ 498787 w 920679"/>
                <a:gd name="connsiteY28" fmla="*/ 549248 h 627316"/>
                <a:gd name="connsiteX29" fmla="*/ 443369 w 920679"/>
                <a:gd name="connsiteY29" fmla="*/ 576957 h 627316"/>
                <a:gd name="connsiteX30" fmla="*/ 437827 w 920679"/>
                <a:gd name="connsiteY30" fmla="*/ 554790 h 627316"/>
                <a:gd name="connsiteX31" fmla="*/ 371326 w 920679"/>
                <a:gd name="connsiteY31" fmla="*/ 615750 h 627316"/>
                <a:gd name="connsiteX32" fmla="*/ 260489 w 920679"/>
                <a:gd name="connsiteY32" fmla="*/ 538164 h 627316"/>
                <a:gd name="connsiteX33" fmla="*/ 238322 w 920679"/>
                <a:gd name="connsiteY33" fmla="*/ 515997 h 627316"/>
                <a:gd name="connsiteX34" fmla="*/ 221697 w 920679"/>
                <a:gd name="connsiteY34" fmla="*/ 560331 h 627316"/>
                <a:gd name="connsiteX35" fmla="*/ 177362 w 920679"/>
                <a:gd name="connsiteY35" fmla="*/ 582499 h 627316"/>
                <a:gd name="connsiteX36" fmla="*/ 160737 w 920679"/>
                <a:gd name="connsiteY36" fmla="*/ 604666 h 627316"/>
                <a:gd name="connsiteX37" fmla="*/ 94235 w 920679"/>
                <a:gd name="connsiteY37" fmla="*/ 626833 h 627316"/>
                <a:gd name="connsiteX38" fmla="*/ 38817 w 920679"/>
                <a:gd name="connsiteY38" fmla="*/ 582499 h 627316"/>
                <a:gd name="connsiteX39" fmla="*/ 24 w 920679"/>
                <a:gd name="connsiteY39" fmla="*/ 504913 h 627316"/>
                <a:gd name="connsiteX40" fmla="*/ 66526 w 920679"/>
                <a:gd name="connsiteY40" fmla="*/ 405160 h 627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20679" h="627316">
                  <a:moveTo>
                    <a:pt x="66526" y="405160"/>
                  </a:moveTo>
                  <a:cubicBezTo>
                    <a:pt x="73915" y="377451"/>
                    <a:pt x="50823" y="359902"/>
                    <a:pt x="44358" y="338659"/>
                  </a:cubicBezTo>
                  <a:cubicBezTo>
                    <a:pt x="37893" y="317416"/>
                    <a:pt x="23115" y="297096"/>
                    <a:pt x="27733" y="277699"/>
                  </a:cubicBezTo>
                  <a:cubicBezTo>
                    <a:pt x="32351" y="258302"/>
                    <a:pt x="56365" y="242600"/>
                    <a:pt x="72067" y="222280"/>
                  </a:cubicBezTo>
                  <a:cubicBezTo>
                    <a:pt x="87769" y="201960"/>
                    <a:pt x="104395" y="172404"/>
                    <a:pt x="121944" y="155779"/>
                  </a:cubicBezTo>
                  <a:cubicBezTo>
                    <a:pt x="139493" y="139154"/>
                    <a:pt x="158889" y="134535"/>
                    <a:pt x="177362" y="122528"/>
                  </a:cubicBezTo>
                  <a:cubicBezTo>
                    <a:pt x="195835" y="110521"/>
                    <a:pt x="213384" y="104055"/>
                    <a:pt x="232780" y="83735"/>
                  </a:cubicBezTo>
                  <a:cubicBezTo>
                    <a:pt x="252176" y="63415"/>
                    <a:pt x="278962" y="7073"/>
                    <a:pt x="293740" y="608"/>
                  </a:cubicBezTo>
                  <a:cubicBezTo>
                    <a:pt x="308518" y="-5858"/>
                    <a:pt x="307595" y="41248"/>
                    <a:pt x="321449" y="44942"/>
                  </a:cubicBezTo>
                  <a:cubicBezTo>
                    <a:pt x="335303" y="48636"/>
                    <a:pt x="355623" y="23699"/>
                    <a:pt x="376867" y="22775"/>
                  </a:cubicBezTo>
                  <a:cubicBezTo>
                    <a:pt x="398111" y="21851"/>
                    <a:pt x="435056" y="25546"/>
                    <a:pt x="448911" y="39400"/>
                  </a:cubicBezTo>
                  <a:cubicBezTo>
                    <a:pt x="462766" y="53254"/>
                    <a:pt x="441522" y="83735"/>
                    <a:pt x="459995" y="105902"/>
                  </a:cubicBezTo>
                  <a:cubicBezTo>
                    <a:pt x="478468" y="128069"/>
                    <a:pt x="534809" y="177946"/>
                    <a:pt x="559747" y="172404"/>
                  </a:cubicBezTo>
                  <a:cubicBezTo>
                    <a:pt x="584685" y="166862"/>
                    <a:pt x="592075" y="95742"/>
                    <a:pt x="609624" y="72651"/>
                  </a:cubicBezTo>
                  <a:cubicBezTo>
                    <a:pt x="627173" y="49560"/>
                    <a:pt x="639180" y="36630"/>
                    <a:pt x="665042" y="33859"/>
                  </a:cubicBezTo>
                  <a:cubicBezTo>
                    <a:pt x="690904" y="31088"/>
                    <a:pt x="726926" y="55103"/>
                    <a:pt x="764795" y="56026"/>
                  </a:cubicBezTo>
                  <a:cubicBezTo>
                    <a:pt x="802664" y="56949"/>
                    <a:pt x="867319" y="32935"/>
                    <a:pt x="892257" y="39400"/>
                  </a:cubicBezTo>
                  <a:cubicBezTo>
                    <a:pt x="917195" y="45865"/>
                    <a:pt x="910730" y="79117"/>
                    <a:pt x="914424" y="94819"/>
                  </a:cubicBezTo>
                  <a:cubicBezTo>
                    <a:pt x="918119" y="110521"/>
                    <a:pt x="926431" y="126222"/>
                    <a:pt x="914424" y="133611"/>
                  </a:cubicBezTo>
                  <a:cubicBezTo>
                    <a:pt x="902417" y="141000"/>
                    <a:pt x="862700" y="131764"/>
                    <a:pt x="842380" y="139153"/>
                  </a:cubicBezTo>
                  <a:cubicBezTo>
                    <a:pt x="822060" y="146542"/>
                    <a:pt x="812824" y="161320"/>
                    <a:pt x="792504" y="177946"/>
                  </a:cubicBezTo>
                  <a:cubicBezTo>
                    <a:pt x="772184" y="194571"/>
                    <a:pt x="746322" y="222281"/>
                    <a:pt x="720460" y="238906"/>
                  </a:cubicBezTo>
                  <a:cubicBezTo>
                    <a:pt x="694598" y="255531"/>
                    <a:pt x="651188" y="261997"/>
                    <a:pt x="637333" y="277699"/>
                  </a:cubicBezTo>
                  <a:cubicBezTo>
                    <a:pt x="623479" y="293401"/>
                    <a:pt x="646569" y="315568"/>
                    <a:pt x="637333" y="333117"/>
                  </a:cubicBezTo>
                  <a:cubicBezTo>
                    <a:pt x="628097" y="350666"/>
                    <a:pt x="592075" y="360826"/>
                    <a:pt x="581915" y="382993"/>
                  </a:cubicBezTo>
                  <a:cubicBezTo>
                    <a:pt x="571755" y="405160"/>
                    <a:pt x="579144" y="450418"/>
                    <a:pt x="576373" y="466120"/>
                  </a:cubicBezTo>
                  <a:cubicBezTo>
                    <a:pt x="573602" y="481822"/>
                    <a:pt x="574525" y="472586"/>
                    <a:pt x="565289" y="477204"/>
                  </a:cubicBezTo>
                  <a:cubicBezTo>
                    <a:pt x="556053" y="481822"/>
                    <a:pt x="532039" y="481823"/>
                    <a:pt x="520955" y="493830"/>
                  </a:cubicBezTo>
                  <a:cubicBezTo>
                    <a:pt x="509871" y="505837"/>
                    <a:pt x="511718" y="535394"/>
                    <a:pt x="498787" y="549248"/>
                  </a:cubicBezTo>
                  <a:cubicBezTo>
                    <a:pt x="485856" y="563103"/>
                    <a:pt x="453529" y="576033"/>
                    <a:pt x="443369" y="576957"/>
                  </a:cubicBezTo>
                  <a:cubicBezTo>
                    <a:pt x="433209" y="577881"/>
                    <a:pt x="449834" y="548325"/>
                    <a:pt x="437827" y="554790"/>
                  </a:cubicBezTo>
                  <a:cubicBezTo>
                    <a:pt x="425820" y="561256"/>
                    <a:pt x="400882" y="618521"/>
                    <a:pt x="371326" y="615750"/>
                  </a:cubicBezTo>
                  <a:cubicBezTo>
                    <a:pt x="341770" y="612979"/>
                    <a:pt x="282656" y="554789"/>
                    <a:pt x="260489" y="538164"/>
                  </a:cubicBezTo>
                  <a:cubicBezTo>
                    <a:pt x="238322" y="521539"/>
                    <a:pt x="244787" y="512303"/>
                    <a:pt x="238322" y="515997"/>
                  </a:cubicBezTo>
                  <a:cubicBezTo>
                    <a:pt x="231857" y="519691"/>
                    <a:pt x="231857" y="549247"/>
                    <a:pt x="221697" y="560331"/>
                  </a:cubicBezTo>
                  <a:cubicBezTo>
                    <a:pt x="211537" y="571415"/>
                    <a:pt x="187522" y="575110"/>
                    <a:pt x="177362" y="582499"/>
                  </a:cubicBezTo>
                  <a:cubicBezTo>
                    <a:pt x="167202" y="589888"/>
                    <a:pt x="174592" y="597277"/>
                    <a:pt x="160737" y="604666"/>
                  </a:cubicBezTo>
                  <a:cubicBezTo>
                    <a:pt x="146883" y="612055"/>
                    <a:pt x="114555" y="630527"/>
                    <a:pt x="94235" y="626833"/>
                  </a:cubicBezTo>
                  <a:cubicBezTo>
                    <a:pt x="73915" y="623139"/>
                    <a:pt x="53595" y="599124"/>
                    <a:pt x="38817" y="582499"/>
                  </a:cubicBezTo>
                  <a:cubicBezTo>
                    <a:pt x="24039" y="565874"/>
                    <a:pt x="-899" y="528004"/>
                    <a:pt x="24" y="504913"/>
                  </a:cubicBezTo>
                  <a:cubicBezTo>
                    <a:pt x="947" y="481822"/>
                    <a:pt x="59137" y="432869"/>
                    <a:pt x="66526" y="405160"/>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7" name="任意多边形 26"/>
            <p:cNvSpPr/>
            <p:nvPr/>
          </p:nvSpPr>
          <p:spPr>
            <a:xfrm>
              <a:off x="5357212" y="2982515"/>
              <a:ext cx="494341" cy="984998"/>
            </a:xfrm>
            <a:custGeom>
              <a:avLst/>
              <a:gdLst>
                <a:gd name="connsiteX0" fmla="*/ 443887 w 493848"/>
                <a:gd name="connsiteY0" fmla="*/ 701971 h 984621"/>
                <a:gd name="connsiteX1" fmla="*/ 405094 w 493848"/>
                <a:gd name="connsiteY1" fmla="*/ 635469 h 984621"/>
                <a:gd name="connsiteX2" fmla="*/ 460512 w 493848"/>
                <a:gd name="connsiteY2" fmla="*/ 574509 h 984621"/>
                <a:gd name="connsiteX3" fmla="*/ 482679 w 493848"/>
                <a:gd name="connsiteY3" fmla="*/ 463673 h 984621"/>
                <a:gd name="connsiteX4" fmla="*/ 399552 w 493848"/>
                <a:gd name="connsiteY4" fmla="*/ 375004 h 984621"/>
                <a:gd name="connsiteX5" fmla="*/ 416178 w 493848"/>
                <a:gd name="connsiteY5" fmla="*/ 302960 h 984621"/>
                <a:gd name="connsiteX6" fmla="*/ 443887 w 493848"/>
                <a:gd name="connsiteY6" fmla="*/ 264167 h 984621"/>
                <a:gd name="connsiteX7" fmla="*/ 493763 w 493848"/>
                <a:gd name="connsiteY7" fmla="*/ 230917 h 984621"/>
                <a:gd name="connsiteX8" fmla="*/ 454970 w 493848"/>
                <a:gd name="connsiteY8" fmla="*/ 131164 h 984621"/>
                <a:gd name="connsiteX9" fmla="*/ 421719 w 493848"/>
                <a:gd name="connsiteY9" fmla="*/ 92371 h 984621"/>
                <a:gd name="connsiteX10" fmla="*/ 454970 w 493848"/>
                <a:gd name="connsiteY10" fmla="*/ 53578 h 984621"/>
                <a:gd name="connsiteX11" fmla="*/ 427261 w 493848"/>
                <a:gd name="connsiteY11" fmla="*/ 9244 h 984621"/>
                <a:gd name="connsiteX12" fmla="*/ 410636 w 493848"/>
                <a:gd name="connsiteY12" fmla="*/ 3702 h 984621"/>
                <a:gd name="connsiteX13" fmla="*/ 377385 w 493848"/>
                <a:gd name="connsiteY13" fmla="*/ 53578 h 984621"/>
                <a:gd name="connsiteX14" fmla="*/ 299799 w 493848"/>
                <a:gd name="connsiteY14" fmla="*/ 53578 h 984621"/>
                <a:gd name="connsiteX15" fmla="*/ 222214 w 493848"/>
                <a:gd name="connsiteY15" fmla="*/ 92371 h 984621"/>
                <a:gd name="connsiteX16" fmla="*/ 144628 w 493848"/>
                <a:gd name="connsiteY16" fmla="*/ 186582 h 984621"/>
                <a:gd name="connsiteX17" fmla="*/ 111378 w 493848"/>
                <a:gd name="connsiteY17" fmla="*/ 230917 h 984621"/>
                <a:gd name="connsiteX18" fmla="*/ 78127 w 493848"/>
                <a:gd name="connsiteY18" fmla="*/ 275251 h 984621"/>
                <a:gd name="connsiteX19" fmla="*/ 78127 w 493848"/>
                <a:gd name="connsiteY19" fmla="*/ 347295 h 984621"/>
                <a:gd name="connsiteX20" fmla="*/ 39334 w 493848"/>
                <a:gd name="connsiteY20" fmla="*/ 386087 h 984621"/>
                <a:gd name="connsiteX21" fmla="*/ 50418 w 493848"/>
                <a:gd name="connsiteY21" fmla="*/ 435964 h 984621"/>
                <a:gd name="connsiteX22" fmla="*/ 44876 w 493848"/>
                <a:gd name="connsiteY22" fmla="*/ 491382 h 984621"/>
                <a:gd name="connsiteX23" fmla="*/ 67043 w 493848"/>
                <a:gd name="connsiteY23" fmla="*/ 552342 h 984621"/>
                <a:gd name="connsiteX24" fmla="*/ 541 w 493848"/>
                <a:gd name="connsiteY24" fmla="*/ 624386 h 984621"/>
                <a:gd name="connsiteX25" fmla="*/ 33792 w 493848"/>
                <a:gd name="connsiteY25" fmla="*/ 774015 h 984621"/>
                <a:gd name="connsiteX26" fmla="*/ 44876 w 493848"/>
                <a:gd name="connsiteY26" fmla="*/ 823891 h 984621"/>
                <a:gd name="connsiteX27" fmla="*/ 17167 w 493848"/>
                <a:gd name="connsiteY27" fmla="*/ 934727 h 984621"/>
                <a:gd name="connsiteX28" fmla="*/ 67043 w 493848"/>
                <a:gd name="connsiteY28" fmla="*/ 984604 h 984621"/>
                <a:gd name="connsiteX29" fmla="*/ 161254 w 493848"/>
                <a:gd name="connsiteY29" fmla="*/ 940269 h 984621"/>
                <a:gd name="connsiteX30" fmla="*/ 211130 w 493848"/>
                <a:gd name="connsiteY30" fmla="*/ 923644 h 984621"/>
                <a:gd name="connsiteX31" fmla="*/ 266548 w 493848"/>
                <a:gd name="connsiteY31" fmla="*/ 890393 h 984621"/>
                <a:gd name="connsiteX32" fmla="*/ 355218 w 493848"/>
                <a:gd name="connsiteY32" fmla="*/ 868226 h 984621"/>
                <a:gd name="connsiteX33" fmla="*/ 427261 w 493848"/>
                <a:gd name="connsiteY33" fmla="*/ 796182 h 984621"/>
                <a:gd name="connsiteX34" fmla="*/ 443887 w 493848"/>
                <a:gd name="connsiteY34" fmla="*/ 701971 h 984621"/>
                <a:gd name="connsiteX0" fmla="*/ 445753 w 495714"/>
                <a:gd name="connsiteY0" fmla="*/ 701971 h 984621"/>
                <a:gd name="connsiteX1" fmla="*/ 406960 w 495714"/>
                <a:gd name="connsiteY1" fmla="*/ 635469 h 984621"/>
                <a:gd name="connsiteX2" fmla="*/ 462378 w 495714"/>
                <a:gd name="connsiteY2" fmla="*/ 574509 h 984621"/>
                <a:gd name="connsiteX3" fmla="*/ 484545 w 495714"/>
                <a:gd name="connsiteY3" fmla="*/ 463673 h 984621"/>
                <a:gd name="connsiteX4" fmla="*/ 401418 w 495714"/>
                <a:gd name="connsiteY4" fmla="*/ 375004 h 984621"/>
                <a:gd name="connsiteX5" fmla="*/ 418044 w 495714"/>
                <a:gd name="connsiteY5" fmla="*/ 302960 h 984621"/>
                <a:gd name="connsiteX6" fmla="*/ 445753 w 495714"/>
                <a:gd name="connsiteY6" fmla="*/ 264167 h 984621"/>
                <a:gd name="connsiteX7" fmla="*/ 495629 w 495714"/>
                <a:gd name="connsiteY7" fmla="*/ 230917 h 984621"/>
                <a:gd name="connsiteX8" fmla="*/ 456836 w 495714"/>
                <a:gd name="connsiteY8" fmla="*/ 131164 h 984621"/>
                <a:gd name="connsiteX9" fmla="*/ 423585 w 495714"/>
                <a:gd name="connsiteY9" fmla="*/ 92371 h 984621"/>
                <a:gd name="connsiteX10" fmla="*/ 456836 w 495714"/>
                <a:gd name="connsiteY10" fmla="*/ 53578 h 984621"/>
                <a:gd name="connsiteX11" fmla="*/ 429127 w 495714"/>
                <a:gd name="connsiteY11" fmla="*/ 9244 h 984621"/>
                <a:gd name="connsiteX12" fmla="*/ 412502 w 495714"/>
                <a:gd name="connsiteY12" fmla="*/ 3702 h 984621"/>
                <a:gd name="connsiteX13" fmla="*/ 379251 w 495714"/>
                <a:gd name="connsiteY13" fmla="*/ 53578 h 984621"/>
                <a:gd name="connsiteX14" fmla="*/ 301665 w 495714"/>
                <a:gd name="connsiteY14" fmla="*/ 53578 h 984621"/>
                <a:gd name="connsiteX15" fmla="*/ 224080 w 495714"/>
                <a:gd name="connsiteY15" fmla="*/ 92371 h 984621"/>
                <a:gd name="connsiteX16" fmla="*/ 146494 w 495714"/>
                <a:gd name="connsiteY16" fmla="*/ 186582 h 984621"/>
                <a:gd name="connsiteX17" fmla="*/ 113244 w 495714"/>
                <a:gd name="connsiteY17" fmla="*/ 230917 h 984621"/>
                <a:gd name="connsiteX18" fmla="*/ 79993 w 495714"/>
                <a:gd name="connsiteY18" fmla="*/ 275251 h 984621"/>
                <a:gd name="connsiteX19" fmla="*/ 79993 w 495714"/>
                <a:gd name="connsiteY19" fmla="*/ 347295 h 984621"/>
                <a:gd name="connsiteX20" fmla="*/ 41200 w 495714"/>
                <a:gd name="connsiteY20" fmla="*/ 386087 h 984621"/>
                <a:gd name="connsiteX21" fmla="*/ 52284 w 495714"/>
                <a:gd name="connsiteY21" fmla="*/ 435964 h 984621"/>
                <a:gd name="connsiteX22" fmla="*/ 46742 w 495714"/>
                <a:gd name="connsiteY22" fmla="*/ 491382 h 984621"/>
                <a:gd name="connsiteX23" fmla="*/ 68909 w 495714"/>
                <a:gd name="connsiteY23" fmla="*/ 552342 h 984621"/>
                <a:gd name="connsiteX24" fmla="*/ 2407 w 495714"/>
                <a:gd name="connsiteY24" fmla="*/ 624386 h 984621"/>
                <a:gd name="connsiteX25" fmla="*/ 13491 w 495714"/>
                <a:gd name="connsiteY25" fmla="*/ 740764 h 984621"/>
                <a:gd name="connsiteX26" fmla="*/ 46742 w 495714"/>
                <a:gd name="connsiteY26" fmla="*/ 823891 h 984621"/>
                <a:gd name="connsiteX27" fmla="*/ 19033 w 495714"/>
                <a:gd name="connsiteY27" fmla="*/ 934727 h 984621"/>
                <a:gd name="connsiteX28" fmla="*/ 68909 w 495714"/>
                <a:gd name="connsiteY28" fmla="*/ 984604 h 984621"/>
                <a:gd name="connsiteX29" fmla="*/ 163120 w 495714"/>
                <a:gd name="connsiteY29" fmla="*/ 940269 h 984621"/>
                <a:gd name="connsiteX30" fmla="*/ 212996 w 495714"/>
                <a:gd name="connsiteY30" fmla="*/ 923644 h 984621"/>
                <a:gd name="connsiteX31" fmla="*/ 268414 w 495714"/>
                <a:gd name="connsiteY31" fmla="*/ 890393 h 984621"/>
                <a:gd name="connsiteX32" fmla="*/ 357084 w 495714"/>
                <a:gd name="connsiteY32" fmla="*/ 868226 h 984621"/>
                <a:gd name="connsiteX33" fmla="*/ 429127 w 495714"/>
                <a:gd name="connsiteY33" fmla="*/ 796182 h 984621"/>
                <a:gd name="connsiteX34" fmla="*/ 445753 w 495714"/>
                <a:gd name="connsiteY34" fmla="*/ 701971 h 984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95714" h="984621">
                  <a:moveTo>
                    <a:pt x="445753" y="701971"/>
                  </a:moveTo>
                  <a:cubicBezTo>
                    <a:pt x="442058" y="675185"/>
                    <a:pt x="404189" y="656713"/>
                    <a:pt x="406960" y="635469"/>
                  </a:cubicBezTo>
                  <a:cubicBezTo>
                    <a:pt x="409731" y="614225"/>
                    <a:pt x="449447" y="603142"/>
                    <a:pt x="462378" y="574509"/>
                  </a:cubicBezTo>
                  <a:cubicBezTo>
                    <a:pt x="475309" y="545876"/>
                    <a:pt x="494705" y="496924"/>
                    <a:pt x="484545" y="463673"/>
                  </a:cubicBezTo>
                  <a:cubicBezTo>
                    <a:pt x="474385" y="430422"/>
                    <a:pt x="412502" y="401790"/>
                    <a:pt x="401418" y="375004"/>
                  </a:cubicBezTo>
                  <a:cubicBezTo>
                    <a:pt x="390334" y="348218"/>
                    <a:pt x="410655" y="321433"/>
                    <a:pt x="418044" y="302960"/>
                  </a:cubicBezTo>
                  <a:cubicBezTo>
                    <a:pt x="425433" y="284487"/>
                    <a:pt x="432822" y="276174"/>
                    <a:pt x="445753" y="264167"/>
                  </a:cubicBezTo>
                  <a:cubicBezTo>
                    <a:pt x="458684" y="252160"/>
                    <a:pt x="493782" y="253084"/>
                    <a:pt x="495629" y="230917"/>
                  </a:cubicBezTo>
                  <a:cubicBezTo>
                    <a:pt x="497476" y="208750"/>
                    <a:pt x="468843" y="154255"/>
                    <a:pt x="456836" y="131164"/>
                  </a:cubicBezTo>
                  <a:cubicBezTo>
                    <a:pt x="444829" y="108073"/>
                    <a:pt x="423585" y="105302"/>
                    <a:pt x="423585" y="92371"/>
                  </a:cubicBezTo>
                  <a:cubicBezTo>
                    <a:pt x="423585" y="79440"/>
                    <a:pt x="455912" y="67432"/>
                    <a:pt x="456836" y="53578"/>
                  </a:cubicBezTo>
                  <a:cubicBezTo>
                    <a:pt x="457760" y="39724"/>
                    <a:pt x="436516" y="17557"/>
                    <a:pt x="429127" y="9244"/>
                  </a:cubicBezTo>
                  <a:cubicBezTo>
                    <a:pt x="421738" y="931"/>
                    <a:pt x="420815" y="-3687"/>
                    <a:pt x="412502" y="3702"/>
                  </a:cubicBezTo>
                  <a:cubicBezTo>
                    <a:pt x="404189" y="11091"/>
                    <a:pt x="397724" y="45265"/>
                    <a:pt x="379251" y="53578"/>
                  </a:cubicBezTo>
                  <a:cubicBezTo>
                    <a:pt x="360778" y="61891"/>
                    <a:pt x="327527" y="47113"/>
                    <a:pt x="301665" y="53578"/>
                  </a:cubicBezTo>
                  <a:cubicBezTo>
                    <a:pt x="275803" y="60043"/>
                    <a:pt x="249942" y="70204"/>
                    <a:pt x="224080" y="92371"/>
                  </a:cubicBezTo>
                  <a:cubicBezTo>
                    <a:pt x="198218" y="114538"/>
                    <a:pt x="164967" y="163491"/>
                    <a:pt x="146494" y="186582"/>
                  </a:cubicBezTo>
                  <a:cubicBezTo>
                    <a:pt x="128021" y="209673"/>
                    <a:pt x="113244" y="230917"/>
                    <a:pt x="113244" y="230917"/>
                  </a:cubicBezTo>
                  <a:cubicBezTo>
                    <a:pt x="102160" y="245695"/>
                    <a:pt x="85535" y="255855"/>
                    <a:pt x="79993" y="275251"/>
                  </a:cubicBezTo>
                  <a:cubicBezTo>
                    <a:pt x="74451" y="294647"/>
                    <a:pt x="86458" y="328822"/>
                    <a:pt x="79993" y="347295"/>
                  </a:cubicBezTo>
                  <a:cubicBezTo>
                    <a:pt x="73528" y="365768"/>
                    <a:pt x="45818" y="371309"/>
                    <a:pt x="41200" y="386087"/>
                  </a:cubicBezTo>
                  <a:cubicBezTo>
                    <a:pt x="36582" y="400865"/>
                    <a:pt x="51360" y="418415"/>
                    <a:pt x="52284" y="435964"/>
                  </a:cubicBezTo>
                  <a:cubicBezTo>
                    <a:pt x="53208" y="453513"/>
                    <a:pt x="43971" y="471986"/>
                    <a:pt x="46742" y="491382"/>
                  </a:cubicBezTo>
                  <a:cubicBezTo>
                    <a:pt x="49513" y="510778"/>
                    <a:pt x="76298" y="530175"/>
                    <a:pt x="68909" y="552342"/>
                  </a:cubicBezTo>
                  <a:cubicBezTo>
                    <a:pt x="61520" y="574509"/>
                    <a:pt x="11643" y="592982"/>
                    <a:pt x="2407" y="624386"/>
                  </a:cubicBezTo>
                  <a:cubicBezTo>
                    <a:pt x="-6829" y="655790"/>
                    <a:pt x="13491" y="740764"/>
                    <a:pt x="13491" y="740764"/>
                  </a:cubicBezTo>
                  <a:cubicBezTo>
                    <a:pt x="20880" y="774015"/>
                    <a:pt x="45818" y="791564"/>
                    <a:pt x="46742" y="823891"/>
                  </a:cubicBezTo>
                  <a:cubicBezTo>
                    <a:pt x="47666" y="856218"/>
                    <a:pt x="15338" y="907942"/>
                    <a:pt x="19033" y="934727"/>
                  </a:cubicBezTo>
                  <a:cubicBezTo>
                    <a:pt x="22727" y="961513"/>
                    <a:pt x="44895" y="983680"/>
                    <a:pt x="68909" y="984604"/>
                  </a:cubicBezTo>
                  <a:cubicBezTo>
                    <a:pt x="92923" y="985528"/>
                    <a:pt x="139106" y="950429"/>
                    <a:pt x="163120" y="940269"/>
                  </a:cubicBezTo>
                  <a:cubicBezTo>
                    <a:pt x="187134" y="930109"/>
                    <a:pt x="195447" y="931957"/>
                    <a:pt x="212996" y="923644"/>
                  </a:cubicBezTo>
                  <a:cubicBezTo>
                    <a:pt x="230545" y="915331"/>
                    <a:pt x="244399" y="899629"/>
                    <a:pt x="268414" y="890393"/>
                  </a:cubicBezTo>
                  <a:cubicBezTo>
                    <a:pt x="292429" y="881157"/>
                    <a:pt x="330299" y="883928"/>
                    <a:pt x="357084" y="868226"/>
                  </a:cubicBezTo>
                  <a:cubicBezTo>
                    <a:pt x="383869" y="852524"/>
                    <a:pt x="413425" y="822967"/>
                    <a:pt x="429127" y="796182"/>
                  </a:cubicBezTo>
                  <a:cubicBezTo>
                    <a:pt x="444829" y="769397"/>
                    <a:pt x="449448" y="728757"/>
                    <a:pt x="445753" y="701971"/>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8" name="任意多边形 27"/>
            <p:cNvSpPr/>
            <p:nvPr/>
          </p:nvSpPr>
          <p:spPr>
            <a:xfrm>
              <a:off x="5766507" y="2647686"/>
              <a:ext cx="733539" cy="1078892"/>
            </a:xfrm>
            <a:custGeom>
              <a:avLst/>
              <a:gdLst>
                <a:gd name="connsiteX0" fmla="*/ 501733 w 734490"/>
                <a:gd name="connsiteY0" fmla="*/ 683381 h 1079144"/>
                <a:gd name="connsiteX1" fmla="*/ 479566 w 734490"/>
                <a:gd name="connsiteY1" fmla="*/ 622421 h 1079144"/>
                <a:gd name="connsiteX2" fmla="*/ 424148 w 734490"/>
                <a:gd name="connsiteY2" fmla="*/ 594712 h 1079144"/>
                <a:gd name="connsiteX3" fmla="*/ 390897 w 734490"/>
                <a:gd name="connsiteY3" fmla="*/ 567003 h 1079144"/>
                <a:gd name="connsiteX4" fmla="*/ 385355 w 734490"/>
                <a:gd name="connsiteY4" fmla="*/ 506043 h 1079144"/>
                <a:gd name="connsiteX5" fmla="*/ 341021 w 734490"/>
                <a:gd name="connsiteY5" fmla="*/ 467250 h 1079144"/>
                <a:gd name="connsiteX6" fmla="*/ 285602 w 734490"/>
                <a:gd name="connsiteY6" fmla="*/ 483875 h 1079144"/>
                <a:gd name="connsiteX7" fmla="*/ 208017 w 734490"/>
                <a:gd name="connsiteY7" fmla="*/ 478333 h 1079144"/>
                <a:gd name="connsiteX8" fmla="*/ 185850 w 734490"/>
                <a:gd name="connsiteY8" fmla="*/ 456166 h 1079144"/>
                <a:gd name="connsiteX9" fmla="*/ 202475 w 734490"/>
                <a:gd name="connsiteY9" fmla="*/ 417373 h 1079144"/>
                <a:gd name="connsiteX10" fmla="*/ 246810 w 734490"/>
                <a:gd name="connsiteY10" fmla="*/ 384123 h 1079144"/>
                <a:gd name="connsiteX11" fmla="*/ 241268 w 734490"/>
                <a:gd name="connsiteY11" fmla="*/ 339788 h 1079144"/>
                <a:gd name="connsiteX12" fmla="*/ 285602 w 734490"/>
                <a:gd name="connsiteY12" fmla="*/ 300995 h 1079144"/>
                <a:gd name="connsiteX13" fmla="*/ 307770 w 734490"/>
                <a:gd name="connsiteY13" fmla="*/ 262203 h 1079144"/>
                <a:gd name="connsiteX14" fmla="*/ 341021 w 734490"/>
                <a:gd name="connsiteY14" fmla="*/ 240035 h 1079144"/>
                <a:gd name="connsiteX15" fmla="*/ 379813 w 734490"/>
                <a:gd name="connsiteY15" fmla="*/ 273286 h 1079144"/>
                <a:gd name="connsiteX16" fmla="*/ 418606 w 734490"/>
                <a:gd name="connsiteY16" fmla="*/ 267744 h 1079144"/>
                <a:gd name="connsiteX17" fmla="*/ 413064 w 734490"/>
                <a:gd name="connsiteY17" fmla="*/ 345330 h 1079144"/>
                <a:gd name="connsiteX18" fmla="*/ 462941 w 734490"/>
                <a:gd name="connsiteY18" fmla="*/ 384123 h 1079144"/>
                <a:gd name="connsiteX19" fmla="*/ 468482 w 734490"/>
                <a:gd name="connsiteY19" fmla="*/ 439541 h 1079144"/>
                <a:gd name="connsiteX20" fmla="*/ 512817 w 734490"/>
                <a:gd name="connsiteY20" fmla="*/ 478333 h 1079144"/>
                <a:gd name="connsiteX21" fmla="*/ 534984 w 734490"/>
                <a:gd name="connsiteY21" fmla="*/ 522668 h 1079144"/>
                <a:gd name="connsiteX22" fmla="*/ 645821 w 734490"/>
                <a:gd name="connsiteY22" fmla="*/ 500501 h 1079144"/>
                <a:gd name="connsiteX23" fmla="*/ 679072 w 734490"/>
                <a:gd name="connsiteY23" fmla="*/ 422915 h 1079144"/>
                <a:gd name="connsiteX24" fmla="*/ 734490 w 734490"/>
                <a:gd name="connsiteY24" fmla="*/ 350872 h 1079144"/>
                <a:gd name="connsiteX25" fmla="*/ 679072 w 734490"/>
                <a:gd name="connsiteY25" fmla="*/ 295453 h 1079144"/>
                <a:gd name="connsiteX26" fmla="*/ 629195 w 734490"/>
                <a:gd name="connsiteY26" fmla="*/ 262203 h 1079144"/>
                <a:gd name="connsiteX27" fmla="*/ 595944 w 734490"/>
                <a:gd name="connsiteY27" fmla="*/ 234493 h 1079144"/>
                <a:gd name="connsiteX28" fmla="*/ 634737 w 734490"/>
                <a:gd name="connsiteY28" fmla="*/ 179075 h 1079144"/>
                <a:gd name="connsiteX29" fmla="*/ 640279 w 734490"/>
                <a:gd name="connsiteY29" fmla="*/ 162450 h 1079144"/>
                <a:gd name="connsiteX30" fmla="*/ 573777 w 734490"/>
                <a:gd name="connsiteY30" fmla="*/ 167992 h 1079144"/>
                <a:gd name="connsiteX31" fmla="*/ 507275 w 734490"/>
                <a:gd name="connsiteY31" fmla="*/ 112573 h 1079144"/>
                <a:gd name="connsiteX32" fmla="*/ 490650 w 734490"/>
                <a:gd name="connsiteY32" fmla="*/ 57155 h 1079144"/>
                <a:gd name="connsiteX33" fmla="*/ 446315 w 734490"/>
                <a:gd name="connsiteY33" fmla="*/ 1737 h 1079144"/>
                <a:gd name="connsiteX34" fmla="*/ 357646 w 734490"/>
                <a:gd name="connsiteY34" fmla="*/ 18363 h 1079144"/>
                <a:gd name="connsiteX35" fmla="*/ 324395 w 734490"/>
                <a:gd name="connsiteY35" fmla="*/ 62697 h 1079144"/>
                <a:gd name="connsiteX36" fmla="*/ 329937 w 734490"/>
                <a:gd name="connsiteY36" fmla="*/ 107032 h 1079144"/>
                <a:gd name="connsiteX37" fmla="*/ 291144 w 734490"/>
                <a:gd name="connsiteY37" fmla="*/ 101490 h 1079144"/>
                <a:gd name="connsiteX38" fmla="*/ 230184 w 734490"/>
                <a:gd name="connsiteY38" fmla="*/ 95948 h 1079144"/>
                <a:gd name="connsiteX39" fmla="*/ 174766 w 734490"/>
                <a:gd name="connsiteY39" fmla="*/ 145824 h 1079144"/>
                <a:gd name="connsiteX40" fmla="*/ 141515 w 734490"/>
                <a:gd name="connsiteY40" fmla="*/ 162450 h 1079144"/>
                <a:gd name="connsiteX41" fmla="*/ 58388 w 734490"/>
                <a:gd name="connsiteY41" fmla="*/ 156908 h 1079144"/>
                <a:gd name="connsiteX42" fmla="*/ 30679 w 734490"/>
                <a:gd name="connsiteY42" fmla="*/ 145824 h 1079144"/>
                <a:gd name="connsiteX43" fmla="*/ 30679 w 734490"/>
                <a:gd name="connsiteY43" fmla="*/ 217868 h 1079144"/>
                <a:gd name="connsiteX44" fmla="*/ 19595 w 734490"/>
                <a:gd name="connsiteY44" fmla="*/ 300995 h 1079144"/>
                <a:gd name="connsiteX45" fmla="*/ 2970 w 734490"/>
                <a:gd name="connsiteY45" fmla="*/ 339788 h 1079144"/>
                <a:gd name="connsiteX46" fmla="*/ 36221 w 734490"/>
                <a:gd name="connsiteY46" fmla="*/ 356413 h 1079144"/>
                <a:gd name="connsiteX47" fmla="*/ 47304 w 734490"/>
                <a:gd name="connsiteY47" fmla="*/ 389664 h 1079144"/>
                <a:gd name="connsiteX48" fmla="*/ 14053 w 734490"/>
                <a:gd name="connsiteY48" fmla="*/ 428457 h 1079144"/>
                <a:gd name="connsiteX49" fmla="*/ 47304 w 734490"/>
                <a:gd name="connsiteY49" fmla="*/ 467250 h 1079144"/>
                <a:gd name="connsiteX50" fmla="*/ 75013 w 734490"/>
                <a:gd name="connsiteY50" fmla="*/ 533752 h 1079144"/>
                <a:gd name="connsiteX51" fmla="*/ 80555 w 734490"/>
                <a:gd name="connsiteY51" fmla="*/ 572544 h 1079144"/>
                <a:gd name="connsiteX52" fmla="*/ 36221 w 734490"/>
                <a:gd name="connsiteY52" fmla="*/ 600253 h 1079144"/>
                <a:gd name="connsiteX53" fmla="*/ 2970 w 734490"/>
                <a:gd name="connsiteY53" fmla="*/ 672297 h 1079144"/>
                <a:gd name="connsiteX54" fmla="*/ 8512 w 734490"/>
                <a:gd name="connsiteY54" fmla="*/ 738799 h 1079144"/>
                <a:gd name="connsiteX55" fmla="*/ 63930 w 734490"/>
                <a:gd name="connsiteY55" fmla="*/ 783133 h 1079144"/>
                <a:gd name="connsiteX56" fmla="*/ 52846 w 734490"/>
                <a:gd name="connsiteY56" fmla="*/ 882886 h 1079144"/>
                <a:gd name="connsiteX57" fmla="*/ 19595 w 734490"/>
                <a:gd name="connsiteY57" fmla="*/ 943846 h 1079144"/>
                <a:gd name="connsiteX58" fmla="*/ 2970 w 734490"/>
                <a:gd name="connsiteY58" fmla="*/ 982639 h 1079144"/>
                <a:gd name="connsiteX59" fmla="*/ 63930 w 734490"/>
                <a:gd name="connsiteY59" fmla="*/ 1038057 h 1079144"/>
                <a:gd name="connsiteX60" fmla="*/ 158141 w 734490"/>
                <a:gd name="connsiteY60" fmla="*/ 1038057 h 1079144"/>
                <a:gd name="connsiteX61" fmla="*/ 252352 w 734490"/>
                <a:gd name="connsiteY61" fmla="*/ 1049141 h 1079144"/>
                <a:gd name="connsiteX62" fmla="*/ 285602 w 734490"/>
                <a:gd name="connsiteY62" fmla="*/ 1076850 h 1079144"/>
                <a:gd name="connsiteX63" fmla="*/ 246810 w 734490"/>
                <a:gd name="connsiteY63" fmla="*/ 982639 h 1079144"/>
                <a:gd name="connsiteX64" fmla="*/ 285602 w 734490"/>
                <a:gd name="connsiteY64" fmla="*/ 899512 h 1079144"/>
                <a:gd name="connsiteX65" fmla="*/ 346562 w 734490"/>
                <a:gd name="connsiteY65" fmla="*/ 844093 h 1079144"/>
                <a:gd name="connsiteX66" fmla="*/ 407522 w 734490"/>
                <a:gd name="connsiteY66" fmla="*/ 799759 h 1079144"/>
                <a:gd name="connsiteX67" fmla="*/ 468482 w 734490"/>
                <a:gd name="connsiteY67" fmla="*/ 733257 h 1079144"/>
                <a:gd name="connsiteX68" fmla="*/ 501733 w 734490"/>
                <a:gd name="connsiteY68" fmla="*/ 683381 h 107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34490" h="1079144">
                  <a:moveTo>
                    <a:pt x="501733" y="683381"/>
                  </a:moveTo>
                  <a:cubicBezTo>
                    <a:pt x="503580" y="664908"/>
                    <a:pt x="492497" y="637199"/>
                    <a:pt x="479566" y="622421"/>
                  </a:cubicBezTo>
                  <a:cubicBezTo>
                    <a:pt x="466635" y="607643"/>
                    <a:pt x="438926" y="603948"/>
                    <a:pt x="424148" y="594712"/>
                  </a:cubicBezTo>
                  <a:cubicBezTo>
                    <a:pt x="409370" y="585476"/>
                    <a:pt x="397362" y="581781"/>
                    <a:pt x="390897" y="567003"/>
                  </a:cubicBezTo>
                  <a:cubicBezTo>
                    <a:pt x="384431" y="552225"/>
                    <a:pt x="393668" y="522668"/>
                    <a:pt x="385355" y="506043"/>
                  </a:cubicBezTo>
                  <a:cubicBezTo>
                    <a:pt x="377042" y="489418"/>
                    <a:pt x="357646" y="470945"/>
                    <a:pt x="341021" y="467250"/>
                  </a:cubicBezTo>
                  <a:cubicBezTo>
                    <a:pt x="324395" y="463555"/>
                    <a:pt x="307769" y="482028"/>
                    <a:pt x="285602" y="483875"/>
                  </a:cubicBezTo>
                  <a:cubicBezTo>
                    <a:pt x="263435" y="485722"/>
                    <a:pt x="224642" y="482951"/>
                    <a:pt x="208017" y="478333"/>
                  </a:cubicBezTo>
                  <a:cubicBezTo>
                    <a:pt x="191392" y="473715"/>
                    <a:pt x="186774" y="466326"/>
                    <a:pt x="185850" y="456166"/>
                  </a:cubicBezTo>
                  <a:cubicBezTo>
                    <a:pt x="184926" y="446006"/>
                    <a:pt x="192315" y="429380"/>
                    <a:pt x="202475" y="417373"/>
                  </a:cubicBezTo>
                  <a:cubicBezTo>
                    <a:pt x="212635" y="405366"/>
                    <a:pt x="240344" y="397054"/>
                    <a:pt x="246810" y="384123"/>
                  </a:cubicBezTo>
                  <a:cubicBezTo>
                    <a:pt x="253275" y="371192"/>
                    <a:pt x="234803" y="353643"/>
                    <a:pt x="241268" y="339788"/>
                  </a:cubicBezTo>
                  <a:cubicBezTo>
                    <a:pt x="247733" y="325933"/>
                    <a:pt x="274518" y="313926"/>
                    <a:pt x="285602" y="300995"/>
                  </a:cubicBezTo>
                  <a:cubicBezTo>
                    <a:pt x="296686" y="288064"/>
                    <a:pt x="298534" y="272363"/>
                    <a:pt x="307770" y="262203"/>
                  </a:cubicBezTo>
                  <a:cubicBezTo>
                    <a:pt x="317006" y="252043"/>
                    <a:pt x="329014" y="238188"/>
                    <a:pt x="341021" y="240035"/>
                  </a:cubicBezTo>
                  <a:cubicBezTo>
                    <a:pt x="353028" y="241882"/>
                    <a:pt x="366882" y="268668"/>
                    <a:pt x="379813" y="273286"/>
                  </a:cubicBezTo>
                  <a:cubicBezTo>
                    <a:pt x="392744" y="277904"/>
                    <a:pt x="413064" y="255737"/>
                    <a:pt x="418606" y="267744"/>
                  </a:cubicBezTo>
                  <a:cubicBezTo>
                    <a:pt x="424148" y="279751"/>
                    <a:pt x="405675" y="325934"/>
                    <a:pt x="413064" y="345330"/>
                  </a:cubicBezTo>
                  <a:cubicBezTo>
                    <a:pt x="420453" y="364726"/>
                    <a:pt x="453705" y="368421"/>
                    <a:pt x="462941" y="384123"/>
                  </a:cubicBezTo>
                  <a:cubicBezTo>
                    <a:pt x="472177" y="399825"/>
                    <a:pt x="460169" y="423839"/>
                    <a:pt x="468482" y="439541"/>
                  </a:cubicBezTo>
                  <a:cubicBezTo>
                    <a:pt x="476795" y="455243"/>
                    <a:pt x="501733" y="464479"/>
                    <a:pt x="512817" y="478333"/>
                  </a:cubicBezTo>
                  <a:cubicBezTo>
                    <a:pt x="523901" y="492187"/>
                    <a:pt x="512817" y="518973"/>
                    <a:pt x="534984" y="522668"/>
                  </a:cubicBezTo>
                  <a:cubicBezTo>
                    <a:pt x="557151" y="526363"/>
                    <a:pt x="621806" y="517126"/>
                    <a:pt x="645821" y="500501"/>
                  </a:cubicBezTo>
                  <a:cubicBezTo>
                    <a:pt x="669836" y="483876"/>
                    <a:pt x="664294" y="447853"/>
                    <a:pt x="679072" y="422915"/>
                  </a:cubicBezTo>
                  <a:cubicBezTo>
                    <a:pt x="693850" y="397977"/>
                    <a:pt x="734490" y="372116"/>
                    <a:pt x="734490" y="350872"/>
                  </a:cubicBezTo>
                  <a:cubicBezTo>
                    <a:pt x="734490" y="329628"/>
                    <a:pt x="696621" y="310231"/>
                    <a:pt x="679072" y="295453"/>
                  </a:cubicBezTo>
                  <a:cubicBezTo>
                    <a:pt x="661523" y="280675"/>
                    <a:pt x="643050" y="272363"/>
                    <a:pt x="629195" y="262203"/>
                  </a:cubicBezTo>
                  <a:cubicBezTo>
                    <a:pt x="615340" y="252043"/>
                    <a:pt x="595020" y="248348"/>
                    <a:pt x="595944" y="234493"/>
                  </a:cubicBezTo>
                  <a:cubicBezTo>
                    <a:pt x="596868" y="220638"/>
                    <a:pt x="627348" y="191082"/>
                    <a:pt x="634737" y="179075"/>
                  </a:cubicBezTo>
                  <a:cubicBezTo>
                    <a:pt x="642126" y="167068"/>
                    <a:pt x="650439" y="164297"/>
                    <a:pt x="640279" y="162450"/>
                  </a:cubicBezTo>
                  <a:cubicBezTo>
                    <a:pt x="630119" y="160603"/>
                    <a:pt x="595944" y="176305"/>
                    <a:pt x="573777" y="167992"/>
                  </a:cubicBezTo>
                  <a:cubicBezTo>
                    <a:pt x="551610" y="159679"/>
                    <a:pt x="521130" y="131046"/>
                    <a:pt x="507275" y="112573"/>
                  </a:cubicBezTo>
                  <a:cubicBezTo>
                    <a:pt x="493420" y="94100"/>
                    <a:pt x="500810" y="75628"/>
                    <a:pt x="490650" y="57155"/>
                  </a:cubicBezTo>
                  <a:cubicBezTo>
                    <a:pt x="480490" y="38682"/>
                    <a:pt x="468482" y="8202"/>
                    <a:pt x="446315" y="1737"/>
                  </a:cubicBezTo>
                  <a:cubicBezTo>
                    <a:pt x="424148" y="-4728"/>
                    <a:pt x="377966" y="8203"/>
                    <a:pt x="357646" y="18363"/>
                  </a:cubicBezTo>
                  <a:cubicBezTo>
                    <a:pt x="337326" y="28523"/>
                    <a:pt x="329013" y="47919"/>
                    <a:pt x="324395" y="62697"/>
                  </a:cubicBezTo>
                  <a:cubicBezTo>
                    <a:pt x="319777" y="77475"/>
                    <a:pt x="335479" y="100566"/>
                    <a:pt x="329937" y="107032"/>
                  </a:cubicBezTo>
                  <a:cubicBezTo>
                    <a:pt x="324395" y="113497"/>
                    <a:pt x="307770" y="103337"/>
                    <a:pt x="291144" y="101490"/>
                  </a:cubicBezTo>
                  <a:cubicBezTo>
                    <a:pt x="274518" y="99643"/>
                    <a:pt x="249580" y="88559"/>
                    <a:pt x="230184" y="95948"/>
                  </a:cubicBezTo>
                  <a:cubicBezTo>
                    <a:pt x="210788" y="103337"/>
                    <a:pt x="189544" y="134740"/>
                    <a:pt x="174766" y="145824"/>
                  </a:cubicBezTo>
                  <a:cubicBezTo>
                    <a:pt x="159988" y="156908"/>
                    <a:pt x="160911" y="160603"/>
                    <a:pt x="141515" y="162450"/>
                  </a:cubicBezTo>
                  <a:cubicBezTo>
                    <a:pt x="122119" y="164297"/>
                    <a:pt x="76861" y="159679"/>
                    <a:pt x="58388" y="156908"/>
                  </a:cubicBezTo>
                  <a:cubicBezTo>
                    <a:pt x="39915" y="154137"/>
                    <a:pt x="35297" y="135664"/>
                    <a:pt x="30679" y="145824"/>
                  </a:cubicBezTo>
                  <a:cubicBezTo>
                    <a:pt x="26061" y="155984"/>
                    <a:pt x="32526" y="192006"/>
                    <a:pt x="30679" y="217868"/>
                  </a:cubicBezTo>
                  <a:cubicBezTo>
                    <a:pt x="28832" y="243730"/>
                    <a:pt x="24213" y="280675"/>
                    <a:pt x="19595" y="300995"/>
                  </a:cubicBezTo>
                  <a:cubicBezTo>
                    <a:pt x="14977" y="321315"/>
                    <a:pt x="199" y="330552"/>
                    <a:pt x="2970" y="339788"/>
                  </a:cubicBezTo>
                  <a:cubicBezTo>
                    <a:pt x="5741" y="349024"/>
                    <a:pt x="28832" y="348100"/>
                    <a:pt x="36221" y="356413"/>
                  </a:cubicBezTo>
                  <a:cubicBezTo>
                    <a:pt x="43610" y="364726"/>
                    <a:pt x="50999" y="377657"/>
                    <a:pt x="47304" y="389664"/>
                  </a:cubicBezTo>
                  <a:cubicBezTo>
                    <a:pt x="43609" y="401671"/>
                    <a:pt x="14053" y="415526"/>
                    <a:pt x="14053" y="428457"/>
                  </a:cubicBezTo>
                  <a:cubicBezTo>
                    <a:pt x="14053" y="441388"/>
                    <a:pt x="37144" y="449701"/>
                    <a:pt x="47304" y="467250"/>
                  </a:cubicBezTo>
                  <a:cubicBezTo>
                    <a:pt x="57464" y="484799"/>
                    <a:pt x="69471" y="516203"/>
                    <a:pt x="75013" y="533752"/>
                  </a:cubicBezTo>
                  <a:cubicBezTo>
                    <a:pt x="80555" y="551301"/>
                    <a:pt x="87020" y="561461"/>
                    <a:pt x="80555" y="572544"/>
                  </a:cubicBezTo>
                  <a:cubicBezTo>
                    <a:pt x="74090" y="583627"/>
                    <a:pt x="49152" y="583628"/>
                    <a:pt x="36221" y="600253"/>
                  </a:cubicBezTo>
                  <a:cubicBezTo>
                    <a:pt x="23290" y="616878"/>
                    <a:pt x="7588" y="649206"/>
                    <a:pt x="2970" y="672297"/>
                  </a:cubicBezTo>
                  <a:cubicBezTo>
                    <a:pt x="-1648" y="695388"/>
                    <a:pt x="-1648" y="720326"/>
                    <a:pt x="8512" y="738799"/>
                  </a:cubicBezTo>
                  <a:cubicBezTo>
                    <a:pt x="18672" y="757272"/>
                    <a:pt x="56541" y="759119"/>
                    <a:pt x="63930" y="783133"/>
                  </a:cubicBezTo>
                  <a:cubicBezTo>
                    <a:pt x="71319" y="807148"/>
                    <a:pt x="60235" y="856101"/>
                    <a:pt x="52846" y="882886"/>
                  </a:cubicBezTo>
                  <a:cubicBezTo>
                    <a:pt x="45457" y="909671"/>
                    <a:pt x="27908" y="927221"/>
                    <a:pt x="19595" y="943846"/>
                  </a:cubicBezTo>
                  <a:cubicBezTo>
                    <a:pt x="11282" y="960471"/>
                    <a:pt x="-4419" y="966937"/>
                    <a:pt x="2970" y="982639"/>
                  </a:cubicBezTo>
                  <a:cubicBezTo>
                    <a:pt x="10359" y="998341"/>
                    <a:pt x="38068" y="1028821"/>
                    <a:pt x="63930" y="1038057"/>
                  </a:cubicBezTo>
                  <a:cubicBezTo>
                    <a:pt x="89792" y="1047293"/>
                    <a:pt x="126737" y="1036210"/>
                    <a:pt x="158141" y="1038057"/>
                  </a:cubicBezTo>
                  <a:cubicBezTo>
                    <a:pt x="189545" y="1039904"/>
                    <a:pt x="231109" y="1042676"/>
                    <a:pt x="252352" y="1049141"/>
                  </a:cubicBezTo>
                  <a:cubicBezTo>
                    <a:pt x="273595" y="1055606"/>
                    <a:pt x="286526" y="1087934"/>
                    <a:pt x="285602" y="1076850"/>
                  </a:cubicBezTo>
                  <a:cubicBezTo>
                    <a:pt x="284678" y="1065766"/>
                    <a:pt x="246810" y="1012195"/>
                    <a:pt x="246810" y="982639"/>
                  </a:cubicBezTo>
                  <a:cubicBezTo>
                    <a:pt x="246810" y="953083"/>
                    <a:pt x="268977" y="922603"/>
                    <a:pt x="285602" y="899512"/>
                  </a:cubicBezTo>
                  <a:cubicBezTo>
                    <a:pt x="302227" y="876421"/>
                    <a:pt x="326242" y="860719"/>
                    <a:pt x="346562" y="844093"/>
                  </a:cubicBezTo>
                  <a:cubicBezTo>
                    <a:pt x="366882" y="827468"/>
                    <a:pt x="387202" y="818232"/>
                    <a:pt x="407522" y="799759"/>
                  </a:cubicBezTo>
                  <a:cubicBezTo>
                    <a:pt x="427842" y="781286"/>
                    <a:pt x="450933" y="751730"/>
                    <a:pt x="468482" y="733257"/>
                  </a:cubicBezTo>
                  <a:cubicBezTo>
                    <a:pt x="486031" y="714784"/>
                    <a:pt x="499886" y="701854"/>
                    <a:pt x="501733" y="683381"/>
                  </a:cubicBezTo>
                  <a:close/>
                </a:path>
              </a:pathLst>
            </a:custGeom>
            <a:solidFill>
              <a:srgbClr val="C00000"/>
            </a:solidFill>
            <a:ln>
              <a:solidFill>
                <a:schemeClr val="bg1">
                  <a:lumMod val="95000"/>
                </a:schemeClr>
              </a:solidFill>
            </a:ln>
            <a:sp3d extrusionH="495300" contourW="12700" prstMaterial="flat">
              <a:bevelT w="127000" h="63500" prst="softRound"/>
              <a:contourClr>
                <a:schemeClr val="bg1">
                  <a:lumMod val="8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29" name="任意多边形 28"/>
            <p:cNvSpPr/>
            <p:nvPr/>
          </p:nvSpPr>
          <p:spPr>
            <a:xfrm>
              <a:off x="6368929" y="2394352"/>
              <a:ext cx="848709" cy="783037"/>
            </a:xfrm>
            <a:custGeom>
              <a:avLst/>
              <a:gdLst>
                <a:gd name="connsiteX0" fmla="*/ 137611 w 848347"/>
                <a:gd name="connsiteY0" fmla="*/ 604059 h 783918"/>
                <a:gd name="connsiteX1" fmla="*/ 209654 w 848347"/>
                <a:gd name="connsiteY1" fmla="*/ 543099 h 783918"/>
                <a:gd name="connsiteX2" fmla="*/ 270614 w 848347"/>
                <a:gd name="connsiteY2" fmla="*/ 448888 h 783918"/>
                <a:gd name="connsiteX3" fmla="*/ 359283 w 848347"/>
                <a:gd name="connsiteY3" fmla="*/ 448888 h 783918"/>
                <a:gd name="connsiteX4" fmla="*/ 403618 w 848347"/>
                <a:gd name="connsiteY4" fmla="*/ 515390 h 783918"/>
                <a:gd name="connsiteX5" fmla="*/ 381451 w 848347"/>
                <a:gd name="connsiteY5" fmla="*/ 576350 h 783918"/>
                <a:gd name="connsiteX6" fmla="*/ 348200 w 848347"/>
                <a:gd name="connsiteY6" fmla="*/ 620684 h 783918"/>
                <a:gd name="connsiteX7" fmla="*/ 381451 w 848347"/>
                <a:gd name="connsiteY7" fmla="*/ 687186 h 783918"/>
                <a:gd name="connsiteX8" fmla="*/ 359283 w 848347"/>
                <a:gd name="connsiteY8" fmla="*/ 731520 h 783918"/>
                <a:gd name="connsiteX9" fmla="*/ 320491 w 848347"/>
                <a:gd name="connsiteY9" fmla="*/ 781397 h 783918"/>
                <a:gd name="connsiteX10" fmla="*/ 420243 w 848347"/>
                <a:gd name="connsiteY10" fmla="*/ 764771 h 783918"/>
                <a:gd name="connsiteX11" fmla="*/ 447952 w 848347"/>
                <a:gd name="connsiteY11" fmla="*/ 665019 h 783918"/>
                <a:gd name="connsiteX12" fmla="*/ 569872 w 848347"/>
                <a:gd name="connsiteY12" fmla="*/ 581891 h 783918"/>
                <a:gd name="connsiteX13" fmla="*/ 658541 w 848347"/>
                <a:gd name="connsiteY13" fmla="*/ 554182 h 783918"/>
                <a:gd name="connsiteX14" fmla="*/ 669625 w 848347"/>
                <a:gd name="connsiteY14" fmla="*/ 476597 h 783918"/>
                <a:gd name="connsiteX15" fmla="*/ 763836 w 848347"/>
                <a:gd name="connsiteY15" fmla="*/ 410095 h 783918"/>
                <a:gd name="connsiteX16" fmla="*/ 846963 w 848347"/>
                <a:gd name="connsiteY16" fmla="*/ 338051 h 783918"/>
                <a:gd name="connsiteX17" fmla="*/ 813712 w 848347"/>
                <a:gd name="connsiteY17" fmla="*/ 326968 h 783918"/>
                <a:gd name="connsiteX18" fmla="*/ 786003 w 848347"/>
                <a:gd name="connsiteY18" fmla="*/ 299259 h 783918"/>
                <a:gd name="connsiteX19" fmla="*/ 752752 w 848347"/>
                <a:gd name="connsiteY19" fmla="*/ 277091 h 783918"/>
                <a:gd name="connsiteX20" fmla="*/ 730585 w 848347"/>
                <a:gd name="connsiteY20" fmla="*/ 254924 h 783918"/>
                <a:gd name="connsiteX21" fmla="*/ 713960 w 848347"/>
                <a:gd name="connsiteY21" fmla="*/ 171797 h 783918"/>
                <a:gd name="connsiteX22" fmla="*/ 647458 w 848347"/>
                <a:gd name="connsiteY22" fmla="*/ 88670 h 783918"/>
                <a:gd name="connsiteX23" fmla="*/ 641916 w 848347"/>
                <a:gd name="connsiteY23" fmla="*/ 38793 h 783918"/>
                <a:gd name="connsiteX24" fmla="*/ 603123 w 848347"/>
                <a:gd name="connsiteY24" fmla="*/ 49877 h 783918"/>
                <a:gd name="connsiteX25" fmla="*/ 586498 w 848347"/>
                <a:gd name="connsiteY25" fmla="*/ 60960 h 783918"/>
                <a:gd name="connsiteX26" fmla="*/ 553247 w 848347"/>
                <a:gd name="connsiteY26" fmla="*/ 38793 h 783918"/>
                <a:gd name="connsiteX27" fmla="*/ 497829 w 848347"/>
                <a:gd name="connsiteY27" fmla="*/ 0 h 783918"/>
                <a:gd name="connsiteX28" fmla="*/ 481203 w 848347"/>
                <a:gd name="connsiteY28" fmla="*/ 38793 h 783918"/>
                <a:gd name="connsiteX29" fmla="*/ 475661 w 848347"/>
                <a:gd name="connsiteY29" fmla="*/ 88670 h 783918"/>
                <a:gd name="connsiteX30" fmla="*/ 436869 w 848347"/>
                <a:gd name="connsiteY30" fmla="*/ 94211 h 783918"/>
                <a:gd name="connsiteX31" fmla="*/ 381451 w 848347"/>
                <a:gd name="connsiteY31" fmla="*/ 88670 h 783918"/>
                <a:gd name="connsiteX32" fmla="*/ 353741 w 848347"/>
                <a:gd name="connsiteY32" fmla="*/ 149630 h 783918"/>
                <a:gd name="connsiteX33" fmla="*/ 253989 w 848347"/>
                <a:gd name="connsiteY33" fmla="*/ 221673 h 783918"/>
                <a:gd name="connsiteX34" fmla="*/ 132069 w 848347"/>
                <a:gd name="connsiteY34" fmla="*/ 299259 h 783918"/>
                <a:gd name="connsiteX35" fmla="*/ 82192 w 848347"/>
                <a:gd name="connsiteY35" fmla="*/ 277091 h 783918"/>
                <a:gd name="connsiteX36" fmla="*/ 37858 w 848347"/>
                <a:gd name="connsiteY36" fmla="*/ 254924 h 783918"/>
                <a:gd name="connsiteX37" fmla="*/ 26774 w 848347"/>
                <a:gd name="connsiteY37" fmla="*/ 310342 h 783918"/>
                <a:gd name="connsiteX38" fmla="*/ 48941 w 848347"/>
                <a:gd name="connsiteY38" fmla="*/ 404553 h 783918"/>
                <a:gd name="connsiteX39" fmla="*/ 4607 w 848347"/>
                <a:gd name="connsiteY39" fmla="*/ 459971 h 783918"/>
                <a:gd name="connsiteX40" fmla="*/ 10149 w 848347"/>
                <a:gd name="connsiteY40" fmla="*/ 509848 h 783918"/>
                <a:gd name="connsiteX41" fmla="*/ 82192 w 848347"/>
                <a:gd name="connsiteY41" fmla="*/ 554182 h 783918"/>
                <a:gd name="connsiteX42" fmla="*/ 137611 w 848347"/>
                <a:gd name="connsiteY42" fmla="*/ 604059 h 78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48347" h="783918">
                  <a:moveTo>
                    <a:pt x="137611" y="604059"/>
                  </a:moveTo>
                  <a:cubicBezTo>
                    <a:pt x="158855" y="602212"/>
                    <a:pt x="187487" y="568961"/>
                    <a:pt x="209654" y="543099"/>
                  </a:cubicBezTo>
                  <a:cubicBezTo>
                    <a:pt x="231821" y="517237"/>
                    <a:pt x="245676" y="464590"/>
                    <a:pt x="270614" y="448888"/>
                  </a:cubicBezTo>
                  <a:cubicBezTo>
                    <a:pt x="295552" y="433186"/>
                    <a:pt x="337116" y="437804"/>
                    <a:pt x="359283" y="448888"/>
                  </a:cubicBezTo>
                  <a:cubicBezTo>
                    <a:pt x="381450" y="459972"/>
                    <a:pt x="399923" y="494146"/>
                    <a:pt x="403618" y="515390"/>
                  </a:cubicBezTo>
                  <a:cubicBezTo>
                    <a:pt x="407313" y="536634"/>
                    <a:pt x="390687" y="558801"/>
                    <a:pt x="381451" y="576350"/>
                  </a:cubicBezTo>
                  <a:cubicBezTo>
                    <a:pt x="372215" y="593899"/>
                    <a:pt x="348200" y="602211"/>
                    <a:pt x="348200" y="620684"/>
                  </a:cubicBezTo>
                  <a:cubicBezTo>
                    <a:pt x="348200" y="639157"/>
                    <a:pt x="379604" y="668713"/>
                    <a:pt x="381451" y="687186"/>
                  </a:cubicBezTo>
                  <a:cubicBezTo>
                    <a:pt x="383298" y="705659"/>
                    <a:pt x="369443" y="715818"/>
                    <a:pt x="359283" y="731520"/>
                  </a:cubicBezTo>
                  <a:cubicBezTo>
                    <a:pt x="349123" y="747222"/>
                    <a:pt x="310331" y="775855"/>
                    <a:pt x="320491" y="781397"/>
                  </a:cubicBezTo>
                  <a:cubicBezTo>
                    <a:pt x="330651" y="786939"/>
                    <a:pt x="399000" y="784167"/>
                    <a:pt x="420243" y="764771"/>
                  </a:cubicBezTo>
                  <a:cubicBezTo>
                    <a:pt x="441486" y="745375"/>
                    <a:pt x="423014" y="695499"/>
                    <a:pt x="447952" y="665019"/>
                  </a:cubicBezTo>
                  <a:cubicBezTo>
                    <a:pt x="472890" y="634539"/>
                    <a:pt x="534774" y="600364"/>
                    <a:pt x="569872" y="581891"/>
                  </a:cubicBezTo>
                  <a:cubicBezTo>
                    <a:pt x="604970" y="563418"/>
                    <a:pt x="641916" y="571731"/>
                    <a:pt x="658541" y="554182"/>
                  </a:cubicBezTo>
                  <a:cubicBezTo>
                    <a:pt x="675166" y="536633"/>
                    <a:pt x="652076" y="500611"/>
                    <a:pt x="669625" y="476597"/>
                  </a:cubicBezTo>
                  <a:cubicBezTo>
                    <a:pt x="687174" y="452583"/>
                    <a:pt x="734280" y="433186"/>
                    <a:pt x="763836" y="410095"/>
                  </a:cubicBezTo>
                  <a:cubicBezTo>
                    <a:pt x="793392" y="387004"/>
                    <a:pt x="838650" y="351905"/>
                    <a:pt x="846963" y="338051"/>
                  </a:cubicBezTo>
                  <a:cubicBezTo>
                    <a:pt x="855276" y="324196"/>
                    <a:pt x="823872" y="333433"/>
                    <a:pt x="813712" y="326968"/>
                  </a:cubicBezTo>
                  <a:cubicBezTo>
                    <a:pt x="803552" y="320503"/>
                    <a:pt x="796163" y="307572"/>
                    <a:pt x="786003" y="299259"/>
                  </a:cubicBezTo>
                  <a:cubicBezTo>
                    <a:pt x="775843" y="290946"/>
                    <a:pt x="761988" y="284480"/>
                    <a:pt x="752752" y="277091"/>
                  </a:cubicBezTo>
                  <a:cubicBezTo>
                    <a:pt x="743516" y="269702"/>
                    <a:pt x="737050" y="272473"/>
                    <a:pt x="730585" y="254924"/>
                  </a:cubicBezTo>
                  <a:cubicBezTo>
                    <a:pt x="724120" y="237375"/>
                    <a:pt x="727814" y="199506"/>
                    <a:pt x="713960" y="171797"/>
                  </a:cubicBezTo>
                  <a:cubicBezTo>
                    <a:pt x="700106" y="144088"/>
                    <a:pt x="659465" y="110837"/>
                    <a:pt x="647458" y="88670"/>
                  </a:cubicBezTo>
                  <a:cubicBezTo>
                    <a:pt x="635451" y="66503"/>
                    <a:pt x="649305" y="45258"/>
                    <a:pt x="641916" y="38793"/>
                  </a:cubicBezTo>
                  <a:cubicBezTo>
                    <a:pt x="634527" y="32328"/>
                    <a:pt x="612359" y="46183"/>
                    <a:pt x="603123" y="49877"/>
                  </a:cubicBezTo>
                  <a:cubicBezTo>
                    <a:pt x="593887" y="53571"/>
                    <a:pt x="594811" y="62807"/>
                    <a:pt x="586498" y="60960"/>
                  </a:cubicBezTo>
                  <a:cubicBezTo>
                    <a:pt x="578185" y="59113"/>
                    <a:pt x="568025" y="48953"/>
                    <a:pt x="553247" y="38793"/>
                  </a:cubicBezTo>
                  <a:cubicBezTo>
                    <a:pt x="538469" y="28633"/>
                    <a:pt x="509836" y="0"/>
                    <a:pt x="497829" y="0"/>
                  </a:cubicBezTo>
                  <a:cubicBezTo>
                    <a:pt x="485822" y="0"/>
                    <a:pt x="484898" y="24015"/>
                    <a:pt x="481203" y="38793"/>
                  </a:cubicBezTo>
                  <a:cubicBezTo>
                    <a:pt x="477508" y="53571"/>
                    <a:pt x="483050" y="79434"/>
                    <a:pt x="475661" y="88670"/>
                  </a:cubicBezTo>
                  <a:cubicBezTo>
                    <a:pt x="468272" y="97906"/>
                    <a:pt x="452571" y="94211"/>
                    <a:pt x="436869" y="94211"/>
                  </a:cubicBezTo>
                  <a:cubicBezTo>
                    <a:pt x="421167" y="94211"/>
                    <a:pt x="395306" y="79433"/>
                    <a:pt x="381451" y="88670"/>
                  </a:cubicBezTo>
                  <a:cubicBezTo>
                    <a:pt x="367596" y="97906"/>
                    <a:pt x="374985" y="127463"/>
                    <a:pt x="353741" y="149630"/>
                  </a:cubicBezTo>
                  <a:cubicBezTo>
                    <a:pt x="332497" y="171797"/>
                    <a:pt x="290934" y="196735"/>
                    <a:pt x="253989" y="221673"/>
                  </a:cubicBezTo>
                  <a:cubicBezTo>
                    <a:pt x="217044" y="246611"/>
                    <a:pt x="160702" y="290023"/>
                    <a:pt x="132069" y="299259"/>
                  </a:cubicBezTo>
                  <a:cubicBezTo>
                    <a:pt x="103436" y="308495"/>
                    <a:pt x="97894" y="284480"/>
                    <a:pt x="82192" y="277091"/>
                  </a:cubicBezTo>
                  <a:cubicBezTo>
                    <a:pt x="66490" y="269702"/>
                    <a:pt x="47094" y="249382"/>
                    <a:pt x="37858" y="254924"/>
                  </a:cubicBezTo>
                  <a:cubicBezTo>
                    <a:pt x="28622" y="260466"/>
                    <a:pt x="24927" y="285404"/>
                    <a:pt x="26774" y="310342"/>
                  </a:cubicBezTo>
                  <a:cubicBezTo>
                    <a:pt x="28621" y="335280"/>
                    <a:pt x="52635" y="379615"/>
                    <a:pt x="48941" y="404553"/>
                  </a:cubicBezTo>
                  <a:cubicBezTo>
                    <a:pt x="45246" y="429491"/>
                    <a:pt x="11072" y="442422"/>
                    <a:pt x="4607" y="459971"/>
                  </a:cubicBezTo>
                  <a:cubicBezTo>
                    <a:pt x="-1858" y="477520"/>
                    <a:pt x="-2782" y="494146"/>
                    <a:pt x="10149" y="509848"/>
                  </a:cubicBezTo>
                  <a:cubicBezTo>
                    <a:pt x="23080" y="525550"/>
                    <a:pt x="59101" y="538480"/>
                    <a:pt x="82192" y="554182"/>
                  </a:cubicBezTo>
                  <a:cubicBezTo>
                    <a:pt x="105283" y="569884"/>
                    <a:pt x="116367" y="605906"/>
                    <a:pt x="137611" y="604059"/>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30" name="任意多边形 29"/>
            <p:cNvSpPr/>
            <p:nvPr/>
          </p:nvSpPr>
          <p:spPr>
            <a:xfrm>
              <a:off x="6539027" y="1962087"/>
              <a:ext cx="1197760" cy="772408"/>
            </a:xfrm>
            <a:custGeom>
              <a:avLst/>
              <a:gdLst>
                <a:gd name="connsiteX0" fmla="*/ 676125 w 1197337"/>
                <a:gd name="connsiteY0" fmla="*/ 769517 h 771279"/>
                <a:gd name="connsiteX1" fmla="*/ 692751 w 1197337"/>
                <a:gd name="connsiteY1" fmla="*/ 691932 h 771279"/>
                <a:gd name="connsiteX2" fmla="*/ 709376 w 1197337"/>
                <a:gd name="connsiteY2" fmla="*/ 658681 h 771279"/>
                <a:gd name="connsiteX3" fmla="*/ 726002 w 1197337"/>
                <a:gd name="connsiteY3" fmla="*/ 636514 h 771279"/>
                <a:gd name="connsiteX4" fmla="*/ 820213 w 1197337"/>
                <a:gd name="connsiteY4" fmla="*/ 658681 h 771279"/>
                <a:gd name="connsiteX5" fmla="*/ 903340 w 1197337"/>
                <a:gd name="connsiteY5" fmla="*/ 630972 h 771279"/>
                <a:gd name="connsiteX6" fmla="*/ 875631 w 1197337"/>
                <a:gd name="connsiteY6" fmla="*/ 570012 h 771279"/>
                <a:gd name="connsiteX7" fmla="*/ 892256 w 1197337"/>
                <a:gd name="connsiteY7" fmla="*/ 531219 h 771279"/>
                <a:gd name="connsiteX8" fmla="*/ 969842 w 1197337"/>
                <a:gd name="connsiteY8" fmla="*/ 509052 h 771279"/>
                <a:gd name="connsiteX9" fmla="*/ 1014176 w 1197337"/>
                <a:gd name="connsiteY9" fmla="*/ 414841 h 771279"/>
                <a:gd name="connsiteX10" fmla="*/ 1075136 w 1197337"/>
                <a:gd name="connsiteY10" fmla="*/ 359423 h 771279"/>
                <a:gd name="connsiteX11" fmla="*/ 1080678 w 1197337"/>
                <a:gd name="connsiteY11" fmla="*/ 431466 h 771279"/>
                <a:gd name="connsiteX12" fmla="*/ 1141638 w 1197337"/>
                <a:gd name="connsiteY12" fmla="*/ 464717 h 771279"/>
                <a:gd name="connsiteX13" fmla="*/ 1158263 w 1197337"/>
                <a:gd name="connsiteY13" fmla="*/ 420383 h 771279"/>
                <a:gd name="connsiteX14" fmla="*/ 1174889 w 1197337"/>
                <a:gd name="connsiteY14" fmla="*/ 359423 h 771279"/>
                <a:gd name="connsiteX15" fmla="*/ 1197056 w 1197337"/>
                <a:gd name="connsiteY15" fmla="*/ 309546 h 771279"/>
                <a:gd name="connsiteX16" fmla="*/ 1158263 w 1197337"/>
                <a:gd name="connsiteY16" fmla="*/ 265212 h 771279"/>
                <a:gd name="connsiteX17" fmla="*/ 1119471 w 1197337"/>
                <a:gd name="connsiteY17" fmla="*/ 259670 h 771279"/>
                <a:gd name="connsiteX18" fmla="*/ 1064053 w 1197337"/>
                <a:gd name="connsiteY18" fmla="*/ 204252 h 771279"/>
                <a:gd name="connsiteX19" fmla="*/ 1041885 w 1197337"/>
                <a:gd name="connsiteY19" fmla="*/ 182085 h 771279"/>
                <a:gd name="connsiteX20" fmla="*/ 992009 w 1197337"/>
                <a:gd name="connsiteY20" fmla="*/ 198710 h 771279"/>
                <a:gd name="connsiteX21" fmla="*/ 953216 w 1197337"/>
                <a:gd name="connsiteY21" fmla="*/ 259670 h 771279"/>
                <a:gd name="connsiteX22" fmla="*/ 919965 w 1197337"/>
                <a:gd name="connsiteY22" fmla="*/ 287379 h 771279"/>
                <a:gd name="connsiteX23" fmla="*/ 864547 w 1197337"/>
                <a:gd name="connsiteY23" fmla="*/ 254128 h 771279"/>
                <a:gd name="connsiteX24" fmla="*/ 803587 w 1197337"/>
                <a:gd name="connsiteY24" fmla="*/ 182085 h 771279"/>
                <a:gd name="connsiteX25" fmla="*/ 770336 w 1197337"/>
                <a:gd name="connsiteY25" fmla="*/ 182085 h 771279"/>
                <a:gd name="connsiteX26" fmla="*/ 748169 w 1197337"/>
                <a:gd name="connsiteY26" fmla="*/ 231961 h 771279"/>
                <a:gd name="connsiteX27" fmla="*/ 698293 w 1197337"/>
                <a:gd name="connsiteY27" fmla="*/ 209794 h 771279"/>
                <a:gd name="connsiteX28" fmla="*/ 665042 w 1197337"/>
                <a:gd name="connsiteY28" fmla="*/ 165459 h 771279"/>
                <a:gd name="connsiteX29" fmla="*/ 626249 w 1197337"/>
                <a:gd name="connsiteY29" fmla="*/ 143292 h 771279"/>
                <a:gd name="connsiteX30" fmla="*/ 598540 w 1197337"/>
                <a:gd name="connsiteY30" fmla="*/ 110041 h 771279"/>
                <a:gd name="connsiteX31" fmla="*/ 543122 w 1197337"/>
                <a:gd name="connsiteY31" fmla="*/ 132208 h 771279"/>
                <a:gd name="connsiteX32" fmla="*/ 504329 w 1197337"/>
                <a:gd name="connsiteY32" fmla="*/ 110041 h 771279"/>
                <a:gd name="connsiteX33" fmla="*/ 493245 w 1197337"/>
                <a:gd name="connsiteY33" fmla="*/ 43539 h 771279"/>
                <a:gd name="connsiteX34" fmla="*/ 448911 w 1197337"/>
                <a:gd name="connsiteY34" fmla="*/ 71248 h 771279"/>
                <a:gd name="connsiteX35" fmla="*/ 360242 w 1197337"/>
                <a:gd name="connsiteY35" fmla="*/ 115583 h 771279"/>
                <a:gd name="connsiteX36" fmla="*/ 249405 w 1197337"/>
                <a:gd name="connsiteY36" fmla="*/ 60165 h 771279"/>
                <a:gd name="connsiteX37" fmla="*/ 227238 w 1197337"/>
                <a:gd name="connsiteY37" fmla="*/ 10288 h 771279"/>
                <a:gd name="connsiteX38" fmla="*/ 177362 w 1197337"/>
                <a:gd name="connsiteY38" fmla="*/ 4746 h 771279"/>
                <a:gd name="connsiteX39" fmla="*/ 127485 w 1197337"/>
                <a:gd name="connsiteY39" fmla="*/ 65706 h 771279"/>
                <a:gd name="connsiteX40" fmla="*/ 110860 w 1197337"/>
                <a:gd name="connsiteY40" fmla="*/ 76790 h 771279"/>
                <a:gd name="connsiteX41" fmla="*/ 44358 w 1197337"/>
                <a:gd name="connsiteY41" fmla="*/ 49081 h 771279"/>
                <a:gd name="connsiteX42" fmla="*/ 23 w 1197337"/>
                <a:gd name="connsiteY42" fmla="*/ 65706 h 771279"/>
                <a:gd name="connsiteX43" fmla="*/ 49900 w 1197337"/>
                <a:gd name="connsiteY43" fmla="*/ 143292 h 771279"/>
                <a:gd name="connsiteX44" fmla="*/ 83151 w 1197337"/>
                <a:gd name="connsiteY44" fmla="*/ 159917 h 771279"/>
                <a:gd name="connsiteX45" fmla="*/ 88693 w 1197337"/>
                <a:gd name="connsiteY45" fmla="*/ 231961 h 771279"/>
                <a:gd name="connsiteX46" fmla="*/ 144111 w 1197337"/>
                <a:gd name="connsiteY46" fmla="*/ 309546 h 771279"/>
                <a:gd name="connsiteX47" fmla="*/ 205071 w 1197337"/>
                <a:gd name="connsiteY47" fmla="*/ 265212 h 771279"/>
                <a:gd name="connsiteX48" fmla="*/ 238322 w 1197337"/>
                <a:gd name="connsiteY48" fmla="*/ 309546 h 771279"/>
                <a:gd name="connsiteX49" fmla="*/ 293740 w 1197337"/>
                <a:gd name="connsiteY49" fmla="*/ 387132 h 771279"/>
                <a:gd name="connsiteX50" fmla="*/ 315907 w 1197337"/>
                <a:gd name="connsiteY50" fmla="*/ 425925 h 771279"/>
                <a:gd name="connsiteX51" fmla="*/ 365783 w 1197337"/>
                <a:gd name="connsiteY51" fmla="*/ 453634 h 771279"/>
                <a:gd name="connsiteX52" fmla="*/ 421202 w 1197337"/>
                <a:gd name="connsiteY52" fmla="*/ 497968 h 771279"/>
                <a:gd name="connsiteX53" fmla="*/ 465536 w 1197337"/>
                <a:gd name="connsiteY53" fmla="*/ 459176 h 771279"/>
                <a:gd name="connsiteX54" fmla="*/ 465536 w 1197337"/>
                <a:gd name="connsiteY54" fmla="*/ 514594 h 771279"/>
                <a:gd name="connsiteX55" fmla="*/ 543122 w 1197337"/>
                <a:gd name="connsiteY55" fmla="*/ 597721 h 771279"/>
                <a:gd name="connsiteX56" fmla="*/ 576373 w 1197337"/>
                <a:gd name="connsiteY56" fmla="*/ 691932 h 771279"/>
                <a:gd name="connsiteX57" fmla="*/ 631791 w 1197337"/>
                <a:gd name="connsiteY57" fmla="*/ 741808 h 771279"/>
                <a:gd name="connsiteX58" fmla="*/ 676125 w 1197337"/>
                <a:gd name="connsiteY58" fmla="*/ 769517 h 771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197337" h="771279">
                  <a:moveTo>
                    <a:pt x="676125" y="769517"/>
                  </a:moveTo>
                  <a:cubicBezTo>
                    <a:pt x="686285" y="761204"/>
                    <a:pt x="687209" y="710405"/>
                    <a:pt x="692751" y="691932"/>
                  </a:cubicBezTo>
                  <a:cubicBezTo>
                    <a:pt x="698293" y="673459"/>
                    <a:pt x="703834" y="667917"/>
                    <a:pt x="709376" y="658681"/>
                  </a:cubicBezTo>
                  <a:cubicBezTo>
                    <a:pt x="714918" y="649445"/>
                    <a:pt x="707529" y="636514"/>
                    <a:pt x="726002" y="636514"/>
                  </a:cubicBezTo>
                  <a:cubicBezTo>
                    <a:pt x="744475" y="636514"/>
                    <a:pt x="790657" y="659605"/>
                    <a:pt x="820213" y="658681"/>
                  </a:cubicBezTo>
                  <a:cubicBezTo>
                    <a:pt x="849769" y="657757"/>
                    <a:pt x="894104" y="645750"/>
                    <a:pt x="903340" y="630972"/>
                  </a:cubicBezTo>
                  <a:cubicBezTo>
                    <a:pt x="912576" y="616194"/>
                    <a:pt x="877478" y="586638"/>
                    <a:pt x="875631" y="570012"/>
                  </a:cubicBezTo>
                  <a:cubicBezTo>
                    <a:pt x="873784" y="553386"/>
                    <a:pt x="876554" y="541379"/>
                    <a:pt x="892256" y="531219"/>
                  </a:cubicBezTo>
                  <a:cubicBezTo>
                    <a:pt x="907958" y="521059"/>
                    <a:pt x="949522" y="528448"/>
                    <a:pt x="969842" y="509052"/>
                  </a:cubicBezTo>
                  <a:cubicBezTo>
                    <a:pt x="990162" y="489656"/>
                    <a:pt x="996627" y="439779"/>
                    <a:pt x="1014176" y="414841"/>
                  </a:cubicBezTo>
                  <a:cubicBezTo>
                    <a:pt x="1031725" y="389903"/>
                    <a:pt x="1064052" y="356652"/>
                    <a:pt x="1075136" y="359423"/>
                  </a:cubicBezTo>
                  <a:cubicBezTo>
                    <a:pt x="1086220" y="362194"/>
                    <a:pt x="1069594" y="413917"/>
                    <a:pt x="1080678" y="431466"/>
                  </a:cubicBezTo>
                  <a:cubicBezTo>
                    <a:pt x="1091762" y="449015"/>
                    <a:pt x="1128707" y="466564"/>
                    <a:pt x="1141638" y="464717"/>
                  </a:cubicBezTo>
                  <a:cubicBezTo>
                    <a:pt x="1154569" y="462870"/>
                    <a:pt x="1152721" y="437932"/>
                    <a:pt x="1158263" y="420383"/>
                  </a:cubicBezTo>
                  <a:cubicBezTo>
                    <a:pt x="1163805" y="402834"/>
                    <a:pt x="1168424" y="377896"/>
                    <a:pt x="1174889" y="359423"/>
                  </a:cubicBezTo>
                  <a:cubicBezTo>
                    <a:pt x="1181354" y="340950"/>
                    <a:pt x="1199827" y="325248"/>
                    <a:pt x="1197056" y="309546"/>
                  </a:cubicBezTo>
                  <a:cubicBezTo>
                    <a:pt x="1194285" y="293844"/>
                    <a:pt x="1171194" y="273525"/>
                    <a:pt x="1158263" y="265212"/>
                  </a:cubicBezTo>
                  <a:cubicBezTo>
                    <a:pt x="1145332" y="256899"/>
                    <a:pt x="1135173" y="269830"/>
                    <a:pt x="1119471" y="259670"/>
                  </a:cubicBezTo>
                  <a:cubicBezTo>
                    <a:pt x="1103769" y="249510"/>
                    <a:pt x="1064053" y="204252"/>
                    <a:pt x="1064053" y="204252"/>
                  </a:cubicBezTo>
                  <a:cubicBezTo>
                    <a:pt x="1051122" y="191321"/>
                    <a:pt x="1053892" y="183009"/>
                    <a:pt x="1041885" y="182085"/>
                  </a:cubicBezTo>
                  <a:cubicBezTo>
                    <a:pt x="1029878" y="181161"/>
                    <a:pt x="1006787" y="185779"/>
                    <a:pt x="992009" y="198710"/>
                  </a:cubicBezTo>
                  <a:cubicBezTo>
                    <a:pt x="977231" y="211641"/>
                    <a:pt x="965223" y="244892"/>
                    <a:pt x="953216" y="259670"/>
                  </a:cubicBezTo>
                  <a:cubicBezTo>
                    <a:pt x="941209" y="274448"/>
                    <a:pt x="934743" y="288303"/>
                    <a:pt x="919965" y="287379"/>
                  </a:cubicBezTo>
                  <a:cubicBezTo>
                    <a:pt x="905187" y="286455"/>
                    <a:pt x="883943" y="271677"/>
                    <a:pt x="864547" y="254128"/>
                  </a:cubicBezTo>
                  <a:cubicBezTo>
                    <a:pt x="845151" y="236579"/>
                    <a:pt x="819289" y="194092"/>
                    <a:pt x="803587" y="182085"/>
                  </a:cubicBezTo>
                  <a:cubicBezTo>
                    <a:pt x="787885" y="170078"/>
                    <a:pt x="779572" y="173772"/>
                    <a:pt x="770336" y="182085"/>
                  </a:cubicBezTo>
                  <a:cubicBezTo>
                    <a:pt x="761100" y="190398"/>
                    <a:pt x="760176" y="227343"/>
                    <a:pt x="748169" y="231961"/>
                  </a:cubicBezTo>
                  <a:cubicBezTo>
                    <a:pt x="736162" y="236579"/>
                    <a:pt x="712147" y="220878"/>
                    <a:pt x="698293" y="209794"/>
                  </a:cubicBezTo>
                  <a:cubicBezTo>
                    <a:pt x="684439" y="198710"/>
                    <a:pt x="677049" y="176543"/>
                    <a:pt x="665042" y="165459"/>
                  </a:cubicBezTo>
                  <a:cubicBezTo>
                    <a:pt x="653035" y="154375"/>
                    <a:pt x="637333" y="152528"/>
                    <a:pt x="626249" y="143292"/>
                  </a:cubicBezTo>
                  <a:cubicBezTo>
                    <a:pt x="615165" y="134056"/>
                    <a:pt x="612394" y="111888"/>
                    <a:pt x="598540" y="110041"/>
                  </a:cubicBezTo>
                  <a:cubicBezTo>
                    <a:pt x="584686" y="108194"/>
                    <a:pt x="558824" y="132208"/>
                    <a:pt x="543122" y="132208"/>
                  </a:cubicBezTo>
                  <a:cubicBezTo>
                    <a:pt x="527420" y="132208"/>
                    <a:pt x="512642" y="124819"/>
                    <a:pt x="504329" y="110041"/>
                  </a:cubicBezTo>
                  <a:cubicBezTo>
                    <a:pt x="496016" y="95263"/>
                    <a:pt x="502481" y="50004"/>
                    <a:pt x="493245" y="43539"/>
                  </a:cubicBezTo>
                  <a:cubicBezTo>
                    <a:pt x="484009" y="37073"/>
                    <a:pt x="471078" y="59241"/>
                    <a:pt x="448911" y="71248"/>
                  </a:cubicBezTo>
                  <a:cubicBezTo>
                    <a:pt x="426744" y="83255"/>
                    <a:pt x="393493" y="117430"/>
                    <a:pt x="360242" y="115583"/>
                  </a:cubicBezTo>
                  <a:cubicBezTo>
                    <a:pt x="326991" y="113736"/>
                    <a:pt x="271572" y="77714"/>
                    <a:pt x="249405" y="60165"/>
                  </a:cubicBezTo>
                  <a:cubicBezTo>
                    <a:pt x="227238" y="42616"/>
                    <a:pt x="239245" y="19524"/>
                    <a:pt x="227238" y="10288"/>
                  </a:cubicBezTo>
                  <a:cubicBezTo>
                    <a:pt x="215231" y="1052"/>
                    <a:pt x="193988" y="-4490"/>
                    <a:pt x="177362" y="4746"/>
                  </a:cubicBezTo>
                  <a:cubicBezTo>
                    <a:pt x="160736" y="13982"/>
                    <a:pt x="138569" y="53699"/>
                    <a:pt x="127485" y="65706"/>
                  </a:cubicBezTo>
                  <a:cubicBezTo>
                    <a:pt x="116401" y="77713"/>
                    <a:pt x="124715" y="79561"/>
                    <a:pt x="110860" y="76790"/>
                  </a:cubicBezTo>
                  <a:cubicBezTo>
                    <a:pt x="97005" y="74019"/>
                    <a:pt x="62831" y="50928"/>
                    <a:pt x="44358" y="49081"/>
                  </a:cubicBezTo>
                  <a:cubicBezTo>
                    <a:pt x="25885" y="47234"/>
                    <a:pt x="-901" y="50004"/>
                    <a:pt x="23" y="65706"/>
                  </a:cubicBezTo>
                  <a:cubicBezTo>
                    <a:pt x="947" y="81408"/>
                    <a:pt x="36045" y="127590"/>
                    <a:pt x="49900" y="143292"/>
                  </a:cubicBezTo>
                  <a:cubicBezTo>
                    <a:pt x="63755" y="158994"/>
                    <a:pt x="76685" y="145139"/>
                    <a:pt x="83151" y="159917"/>
                  </a:cubicBezTo>
                  <a:cubicBezTo>
                    <a:pt x="89616" y="174695"/>
                    <a:pt x="78533" y="207023"/>
                    <a:pt x="88693" y="231961"/>
                  </a:cubicBezTo>
                  <a:cubicBezTo>
                    <a:pt x="98853" y="256899"/>
                    <a:pt x="124715" y="304004"/>
                    <a:pt x="144111" y="309546"/>
                  </a:cubicBezTo>
                  <a:cubicBezTo>
                    <a:pt x="163507" y="315088"/>
                    <a:pt x="189369" y="265212"/>
                    <a:pt x="205071" y="265212"/>
                  </a:cubicBezTo>
                  <a:cubicBezTo>
                    <a:pt x="220773" y="265212"/>
                    <a:pt x="223544" y="289226"/>
                    <a:pt x="238322" y="309546"/>
                  </a:cubicBezTo>
                  <a:cubicBezTo>
                    <a:pt x="253100" y="329866"/>
                    <a:pt x="280809" y="367736"/>
                    <a:pt x="293740" y="387132"/>
                  </a:cubicBezTo>
                  <a:cubicBezTo>
                    <a:pt x="306671" y="406528"/>
                    <a:pt x="303900" y="414841"/>
                    <a:pt x="315907" y="425925"/>
                  </a:cubicBezTo>
                  <a:cubicBezTo>
                    <a:pt x="327914" y="437009"/>
                    <a:pt x="348234" y="441627"/>
                    <a:pt x="365783" y="453634"/>
                  </a:cubicBezTo>
                  <a:cubicBezTo>
                    <a:pt x="383332" y="465641"/>
                    <a:pt x="404577" y="497044"/>
                    <a:pt x="421202" y="497968"/>
                  </a:cubicBezTo>
                  <a:cubicBezTo>
                    <a:pt x="437827" y="498892"/>
                    <a:pt x="458147" y="456405"/>
                    <a:pt x="465536" y="459176"/>
                  </a:cubicBezTo>
                  <a:cubicBezTo>
                    <a:pt x="472925" y="461947"/>
                    <a:pt x="452605" y="491503"/>
                    <a:pt x="465536" y="514594"/>
                  </a:cubicBezTo>
                  <a:cubicBezTo>
                    <a:pt x="478467" y="537685"/>
                    <a:pt x="524649" y="568165"/>
                    <a:pt x="543122" y="597721"/>
                  </a:cubicBezTo>
                  <a:cubicBezTo>
                    <a:pt x="561595" y="627277"/>
                    <a:pt x="561595" y="667918"/>
                    <a:pt x="576373" y="691932"/>
                  </a:cubicBezTo>
                  <a:cubicBezTo>
                    <a:pt x="591151" y="715946"/>
                    <a:pt x="616089" y="728877"/>
                    <a:pt x="631791" y="741808"/>
                  </a:cubicBezTo>
                  <a:cubicBezTo>
                    <a:pt x="647493" y="754739"/>
                    <a:pt x="665965" y="777830"/>
                    <a:pt x="676125" y="769517"/>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31" name="任意多边形 30"/>
            <p:cNvSpPr/>
            <p:nvPr/>
          </p:nvSpPr>
          <p:spPr>
            <a:xfrm>
              <a:off x="6301600" y="858393"/>
              <a:ext cx="1564530" cy="1388916"/>
            </a:xfrm>
            <a:custGeom>
              <a:avLst/>
              <a:gdLst>
                <a:gd name="connsiteX0" fmla="*/ 10262 w 1564266"/>
                <a:gd name="connsiteY0" fmla="*/ 50463 h 1388256"/>
                <a:gd name="connsiteX1" fmla="*/ 148807 w 1564266"/>
                <a:gd name="connsiteY1" fmla="*/ 587 h 1388256"/>
                <a:gd name="connsiteX2" fmla="*/ 265186 w 1564266"/>
                <a:gd name="connsiteY2" fmla="*/ 22754 h 1388256"/>
                <a:gd name="connsiteX3" fmla="*/ 359396 w 1564266"/>
                <a:gd name="connsiteY3" fmla="*/ 17212 h 1388256"/>
                <a:gd name="connsiteX4" fmla="*/ 486858 w 1564266"/>
                <a:gd name="connsiteY4" fmla="*/ 133590 h 1388256"/>
                <a:gd name="connsiteX5" fmla="*/ 542276 w 1564266"/>
                <a:gd name="connsiteY5" fmla="*/ 222260 h 1388256"/>
                <a:gd name="connsiteX6" fmla="*/ 597695 w 1564266"/>
                <a:gd name="connsiteY6" fmla="*/ 294303 h 1388256"/>
                <a:gd name="connsiteX7" fmla="*/ 653113 w 1564266"/>
                <a:gd name="connsiteY7" fmla="*/ 399598 h 1388256"/>
                <a:gd name="connsiteX8" fmla="*/ 697447 w 1564266"/>
                <a:gd name="connsiteY8" fmla="*/ 432849 h 1388256"/>
                <a:gd name="connsiteX9" fmla="*/ 741782 w 1564266"/>
                <a:gd name="connsiteY9" fmla="*/ 493809 h 1388256"/>
                <a:gd name="connsiteX10" fmla="*/ 847076 w 1564266"/>
                <a:gd name="connsiteY10" fmla="*/ 493809 h 1388256"/>
                <a:gd name="connsiteX11" fmla="*/ 891411 w 1564266"/>
                <a:gd name="connsiteY11" fmla="*/ 504892 h 1388256"/>
                <a:gd name="connsiteX12" fmla="*/ 935746 w 1564266"/>
                <a:gd name="connsiteY12" fmla="*/ 488267 h 1388256"/>
                <a:gd name="connsiteX13" fmla="*/ 1007789 w 1564266"/>
                <a:gd name="connsiteY13" fmla="*/ 554769 h 1388256"/>
                <a:gd name="connsiteX14" fmla="*/ 1074291 w 1564266"/>
                <a:gd name="connsiteY14" fmla="*/ 593561 h 1388256"/>
                <a:gd name="connsiteX15" fmla="*/ 1118626 w 1564266"/>
                <a:gd name="connsiteY15" fmla="*/ 693314 h 1388256"/>
                <a:gd name="connsiteX16" fmla="*/ 1290422 w 1564266"/>
                <a:gd name="connsiteY16" fmla="*/ 660063 h 1388256"/>
                <a:gd name="connsiteX17" fmla="*/ 1356924 w 1564266"/>
                <a:gd name="connsiteY17" fmla="*/ 560310 h 1388256"/>
                <a:gd name="connsiteX18" fmla="*/ 1506553 w 1564266"/>
                <a:gd name="connsiteY18" fmla="*/ 460558 h 1388256"/>
                <a:gd name="connsiteX19" fmla="*/ 1534262 w 1564266"/>
                <a:gd name="connsiteY19" fmla="*/ 538143 h 1388256"/>
                <a:gd name="connsiteX20" fmla="*/ 1523178 w 1564266"/>
                <a:gd name="connsiteY20" fmla="*/ 571394 h 1388256"/>
                <a:gd name="connsiteX21" fmla="*/ 1561971 w 1564266"/>
                <a:gd name="connsiteY21" fmla="*/ 626812 h 1388256"/>
                <a:gd name="connsiteX22" fmla="*/ 1556429 w 1564266"/>
                <a:gd name="connsiteY22" fmla="*/ 721023 h 1388256"/>
                <a:gd name="connsiteX23" fmla="*/ 1528720 w 1564266"/>
                <a:gd name="connsiteY23" fmla="*/ 765358 h 1388256"/>
                <a:gd name="connsiteX24" fmla="*/ 1550887 w 1564266"/>
                <a:gd name="connsiteY24" fmla="*/ 870652 h 1388256"/>
                <a:gd name="connsiteX25" fmla="*/ 1528720 w 1564266"/>
                <a:gd name="connsiteY25" fmla="*/ 942696 h 1388256"/>
                <a:gd name="connsiteX26" fmla="*/ 1528720 w 1564266"/>
                <a:gd name="connsiteY26" fmla="*/ 1020281 h 1388256"/>
                <a:gd name="connsiteX27" fmla="*/ 1467760 w 1564266"/>
                <a:gd name="connsiteY27" fmla="*/ 1042449 h 1388256"/>
                <a:gd name="connsiteX28" fmla="*/ 1412342 w 1564266"/>
                <a:gd name="connsiteY28" fmla="*/ 1036907 h 1388256"/>
                <a:gd name="connsiteX29" fmla="*/ 1368007 w 1564266"/>
                <a:gd name="connsiteY29" fmla="*/ 1086783 h 1388256"/>
                <a:gd name="connsiteX30" fmla="*/ 1323673 w 1564266"/>
                <a:gd name="connsiteY30" fmla="*/ 1092325 h 1388256"/>
                <a:gd name="connsiteX31" fmla="*/ 1334756 w 1564266"/>
                <a:gd name="connsiteY31" fmla="*/ 1158827 h 1388256"/>
                <a:gd name="connsiteX32" fmla="*/ 1362466 w 1564266"/>
                <a:gd name="connsiteY32" fmla="*/ 1236412 h 1388256"/>
                <a:gd name="connsiteX33" fmla="*/ 1401258 w 1564266"/>
                <a:gd name="connsiteY33" fmla="*/ 1325081 h 1388256"/>
                <a:gd name="connsiteX34" fmla="*/ 1412342 w 1564266"/>
                <a:gd name="connsiteY34" fmla="*/ 1374958 h 1388256"/>
                <a:gd name="connsiteX35" fmla="*/ 1368007 w 1564266"/>
                <a:gd name="connsiteY35" fmla="*/ 1363874 h 1388256"/>
                <a:gd name="connsiteX36" fmla="*/ 1334756 w 1564266"/>
                <a:gd name="connsiteY36" fmla="*/ 1341707 h 1388256"/>
                <a:gd name="connsiteX37" fmla="*/ 1290422 w 1564266"/>
                <a:gd name="connsiteY37" fmla="*/ 1291830 h 1388256"/>
                <a:gd name="connsiteX38" fmla="*/ 1235004 w 1564266"/>
                <a:gd name="connsiteY38" fmla="*/ 1302914 h 1388256"/>
                <a:gd name="connsiteX39" fmla="*/ 1185127 w 1564266"/>
                <a:gd name="connsiteY39" fmla="*/ 1380500 h 1388256"/>
                <a:gd name="connsiteX40" fmla="*/ 1135251 w 1564266"/>
                <a:gd name="connsiteY40" fmla="*/ 1380500 h 1388256"/>
                <a:gd name="connsiteX41" fmla="*/ 1079833 w 1564266"/>
                <a:gd name="connsiteY41" fmla="*/ 1336165 h 1388256"/>
                <a:gd name="connsiteX42" fmla="*/ 1041040 w 1564266"/>
                <a:gd name="connsiteY42" fmla="*/ 1286289 h 1388256"/>
                <a:gd name="connsiteX43" fmla="*/ 1002247 w 1564266"/>
                <a:gd name="connsiteY43" fmla="*/ 1302914 h 1388256"/>
                <a:gd name="connsiteX44" fmla="*/ 980080 w 1564266"/>
                <a:gd name="connsiteY44" fmla="*/ 1336165 h 1388256"/>
                <a:gd name="connsiteX45" fmla="*/ 930204 w 1564266"/>
                <a:gd name="connsiteY45" fmla="*/ 1313998 h 1388256"/>
                <a:gd name="connsiteX46" fmla="*/ 896953 w 1564266"/>
                <a:gd name="connsiteY46" fmla="*/ 1264121 h 1388256"/>
                <a:gd name="connsiteX47" fmla="*/ 852618 w 1564266"/>
                <a:gd name="connsiteY47" fmla="*/ 1241954 h 1388256"/>
                <a:gd name="connsiteX48" fmla="*/ 835993 w 1564266"/>
                <a:gd name="connsiteY48" fmla="*/ 1214245 h 1388256"/>
                <a:gd name="connsiteX49" fmla="*/ 780575 w 1564266"/>
                <a:gd name="connsiteY49" fmla="*/ 1241954 h 1388256"/>
                <a:gd name="connsiteX50" fmla="*/ 736240 w 1564266"/>
                <a:gd name="connsiteY50" fmla="*/ 1208703 h 1388256"/>
                <a:gd name="connsiteX51" fmla="*/ 730698 w 1564266"/>
                <a:gd name="connsiteY51" fmla="*/ 1153285 h 1388256"/>
                <a:gd name="connsiteX52" fmla="*/ 675280 w 1564266"/>
                <a:gd name="connsiteY52" fmla="*/ 1197620 h 1388256"/>
                <a:gd name="connsiteX53" fmla="*/ 603236 w 1564266"/>
                <a:gd name="connsiteY53" fmla="*/ 1219787 h 1388256"/>
                <a:gd name="connsiteX54" fmla="*/ 509026 w 1564266"/>
                <a:gd name="connsiteY54" fmla="*/ 1180994 h 1388256"/>
                <a:gd name="connsiteX55" fmla="*/ 475775 w 1564266"/>
                <a:gd name="connsiteY55" fmla="*/ 1153285 h 1388256"/>
                <a:gd name="connsiteX56" fmla="*/ 470233 w 1564266"/>
                <a:gd name="connsiteY56" fmla="*/ 1114492 h 1388256"/>
                <a:gd name="connsiteX57" fmla="*/ 403731 w 1564266"/>
                <a:gd name="connsiteY57" fmla="*/ 1108950 h 1388256"/>
                <a:gd name="connsiteX58" fmla="*/ 414815 w 1564266"/>
                <a:gd name="connsiteY58" fmla="*/ 1070158 h 1388256"/>
                <a:gd name="connsiteX59" fmla="*/ 442524 w 1564266"/>
                <a:gd name="connsiteY59" fmla="*/ 1036907 h 1388256"/>
                <a:gd name="connsiteX60" fmla="*/ 409273 w 1564266"/>
                <a:gd name="connsiteY60" fmla="*/ 998114 h 1388256"/>
                <a:gd name="connsiteX61" fmla="*/ 381564 w 1564266"/>
                <a:gd name="connsiteY61" fmla="*/ 1020281 h 1388256"/>
                <a:gd name="connsiteX62" fmla="*/ 315062 w 1564266"/>
                <a:gd name="connsiteY62" fmla="*/ 992572 h 1388256"/>
                <a:gd name="connsiteX63" fmla="*/ 287353 w 1564266"/>
                <a:gd name="connsiteY63" fmla="*/ 920529 h 1388256"/>
                <a:gd name="connsiteX64" fmla="*/ 331687 w 1564266"/>
                <a:gd name="connsiteY64" fmla="*/ 848485 h 1388256"/>
                <a:gd name="connsiteX65" fmla="*/ 392647 w 1564266"/>
                <a:gd name="connsiteY65" fmla="*/ 787525 h 1388256"/>
                <a:gd name="connsiteX66" fmla="*/ 420356 w 1564266"/>
                <a:gd name="connsiteY66" fmla="*/ 737649 h 1388256"/>
                <a:gd name="connsiteX67" fmla="*/ 470233 w 1564266"/>
                <a:gd name="connsiteY67" fmla="*/ 765358 h 1388256"/>
                <a:gd name="connsiteX68" fmla="*/ 492400 w 1564266"/>
                <a:gd name="connsiteY68" fmla="*/ 781983 h 1388256"/>
                <a:gd name="connsiteX69" fmla="*/ 503484 w 1564266"/>
                <a:gd name="connsiteY69" fmla="*/ 726565 h 1388256"/>
                <a:gd name="connsiteX70" fmla="*/ 481316 w 1564266"/>
                <a:gd name="connsiteY70" fmla="*/ 671147 h 1388256"/>
                <a:gd name="connsiteX71" fmla="*/ 497942 w 1564266"/>
                <a:gd name="connsiteY71" fmla="*/ 588020 h 1388256"/>
                <a:gd name="connsiteX72" fmla="*/ 459149 w 1564266"/>
                <a:gd name="connsiteY72" fmla="*/ 532601 h 1388256"/>
                <a:gd name="connsiteX73" fmla="*/ 442524 w 1564266"/>
                <a:gd name="connsiteY73" fmla="*/ 482725 h 1388256"/>
                <a:gd name="connsiteX74" fmla="*/ 492400 w 1564266"/>
                <a:gd name="connsiteY74" fmla="*/ 399598 h 1388256"/>
                <a:gd name="connsiteX75" fmla="*/ 481316 w 1564266"/>
                <a:gd name="connsiteY75" fmla="*/ 305387 h 1388256"/>
                <a:gd name="connsiteX76" fmla="*/ 448066 w 1564266"/>
                <a:gd name="connsiteY76" fmla="*/ 233343 h 1388256"/>
                <a:gd name="connsiteX77" fmla="*/ 364938 w 1564266"/>
                <a:gd name="connsiteY77" fmla="*/ 261052 h 1388256"/>
                <a:gd name="connsiteX78" fmla="*/ 298436 w 1564266"/>
                <a:gd name="connsiteY78" fmla="*/ 299845 h 1388256"/>
                <a:gd name="connsiteX79" fmla="*/ 209767 w 1564266"/>
                <a:gd name="connsiteY79" fmla="*/ 322012 h 1388256"/>
                <a:gd name="connsiteX80" fmla="*/ 170975 w 1564266"/>
                <a:gd name="connsiteY80" fmla="*/ 255510 h 1388256"/>
                <a:gd name="connsiteX81" fmla="*/ 132182 w 1564266"/>
                <a:gd name="connsiteY81" fmla="*/ 183467 h 1388256"/>
                <a:gd name="connsiteX82" fmla="*/ 82306 w 1564266"/>
                <a:gd name="connsiteY82" fmla="*/ 177925 h 1388256"/>
                <a:gd name="connsiteX83" fmla="*/ 65680 w 1564266"/>
                <a:gd name="connsiteY83" fmla="*/ 211176 h 1388256"/>
                <a:gd name="connsiteX84" fmla="*/ 15804 w 1564266"/>
                <a:gd name="connsiteY84" fmla="*/ 189009 h 1388256"/>
                <a:gd name="connsiteX85" fmla="*/ 10262 w 1564266"/>
                <a:gd name="connsiteY85" fmla="*/ 128049 h 1388256"/>
                <a:gd name="connsiteX86" fmla="*/ 10262 w 1564266"/>
                <a:gd name="connsiteY86" fmla="*/ 50463 h 1388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64266" h="1388256">
                  <a:moveTo>
                    <a:pt x="10262" y="50463"/>
                  </a:moveTo>
                  <a:cubicBezTo>
                    <a:pt x="33353" y="29219"/>
                    <a:pt x="106320" y="5205"/>
                    <a:pt x="148807" y="587"/>
                  </a:cubicBezTo>
                  <a:cubicBezTo>
                    <a:pt x="191294" y="-4031"/>
                    <a:pt x="230088" y="19983"/>
                    <a:pt x="265186" y="22754"/>
                  </a:cubicBezTo>
                  <a:cubicBezTo>
                    <a:pt x="300284" y="25525"/>
                    <a:pt x="322451" y="-1261"/>
                    <a:pt x="359396" y="17212"/>
                  </a:cubicBezTo>
                  <a:cubicBezTo>
                    <a:pt x="396341" y="35685"/>
                    <a:pt x="456378" y="99415"/>
                    <a:pt x="486858" y="133590"/>
                  </a:cubicBezTo>
                  <a:cubicBezTo>
                    <a:pt x="517338" y="167765"/>
                    <a:pt x="523803" y="195475"/>
                    <a:pt x="542276" y="222260"/>
                  </a:cubicBezTo>
                  <a:cubicBezTo>
                    <a:pt x="560749" y="249046"/>
                    <a:pt x="579222" y="264747"/>
                    <a:pt x="597695" y="294303"/>
                  </a:cubicBezTo>
                  <a:cubicBezTo>
                    <a:pt x="616168" y="323859"/>
                    <a:pt x="636488" y="376507"/>
                    <a:pt x="653113" y="399598"/>
                  </a:cubicBezTo>
                  <a:cubicBezTo>
                    <a:pt x="669738" y="422689"/>
                    <a:pt x="682669" y="417147"/>
                    <a:pt x="697447" y="432849"/>
                  </a:cubicBezTo>
                  <a:cubicBezTo>
                    <a:pt x="712225" y="448551"/>
                    <a:pt x="716844" y="483649"/>
                    <a:pt x="741782" y="493809"/>
                  </a:cubicBezTo>
                  <a:cubicBezTo>
                    <a:pt x="766720" y="503969"/>
                    <a:pt x="822138" y="491962"/>
                    <a:pt x="847076" y="493809"/>
                  </a:cubicBezTo>
                  <a:cubicBezTo>
                    <a:pt x="872014" y="495656"/>
                    <a:pt x="876633" y="505816"/>
                    <a:pt x="891411" y="504892"/>
                  </a:cubicBezTo>
                  <a:cubicBezTo>
                    <a:pt x="906189" y="503968"/>
                    <a:pt x="916350" y="479954"/>
                    <a:pt x="935746" y="488267"/>
                  </a:cubicBezTo>
                  <a:cubicBezTo>
                    <a:pt x="955142" y="496580"/>
                    <a:pt x="984698" y="537220"/>
                    <a:pt x="1007789" y="554769"/>
                  </a:cubicBezTo>
                  <a:cubicBezTo>
                    <a:pt x="1030880" y="572318"/>
                    <a:pt x="1055818" y="570470"/>
                    <a:pt x="1074291" y="593561"/>
                  </a:cubicBezTo>
                  <a:cubicBezTo>
                    <a:pt x="1092764" y="616652"/>
                    <a:pt x="1082604" y="682230"/>
                    <a:pt x="1118626" y="693314"/>
                  </a:cubicBezTo>
                  <a:cubicBezTo>
                    <a:pt x="1154648" y="704398"/>
                    <a:pt x="1250706" y="682230"/>
                    <a:pt x="1290422" y="660063"/>
                  </a:cubicBezTo>
                  <a:cubicBezTo>
                    <a:pt x="1330138" y="637896"/>
                    <a:pt x="1320902" y="593561"/>
                    <a:pt x="1356924" y="560310"/>
                  </a:cubicBezTo>
                  <a:cubicBezTo>
                    <a:pt x="1392946" y="527059"/>
                    <a:pt x="1476997" y="464252"/>
                    <a:pt x="1506553" y="460558"/>
                  </a:cubicBezTo>
                  <a:cubicBezTo>
                    <a:pt x="1536109" y="456864"/>
                    <a:pt x="1531491" y="519670"/>
                    <a:pt x="1534262" y="538143"/>
                  </a:cubicBezTo>
                  <a:cubicBezTo>
                    <a:pt x="1537033" y="556616"/>
                    <a:pt x="1518560" y="556616"/>
                    <a:pt x="1523178" y="571394"/>
                  </a:cubicBezTo>
                  <a:cubicBezTo>
                    <a:pt x="1527796" y="586172"/>
                    <a:pt x="1556429" y="601874"/>
                    <a:pt x="1561971" y="626812"/>
                  </a:cubicBezTo>
                  <a:cubicBezTo>
                    <a:pt x="1567513" y="651750"/>
                    <a:pt x="1561971" y="697932"/>
                    <a:pt x="1556429" y="721023"/>
                  </a:cubicBezTo>
                  <a:cubicBezTo>
                    <a:pt x="1550887" y="744114"/>
                    <a:pt x="1529644" y="740420"/>
                    <a:pt x="1528720" y="765358"/>
                  </a:cubicBezTo>
                  <a:cubicBezTo>
                    <a:pt x="1527796" y="790296"/>
                    <a:pt x="1550887" y="841096"/>
                    <a:pt x="1550887" y="870652"/>
                  </a:cubicBezTo>
                  <a:cubicBezTo>
                    <a:pt x="1550887" y="900208"/>
                    <a:pt x="1532415" y="917758"/>
                    <a:pt x="1528720" y="942696"/>
                  </a:cubicBezTo>
                  <a:cubicBezTo>
                    <a:pt x="1525026" y="967634"/>
                    <a:pt x="1538880" y="1003655"/>
                    <a:pt x="1528720" y="1020281"/>
                  </a:cubicBezTo>
                  <a:cubicBezTo>
                    <a:pt x="1518560" y="1036907"/>
                    <a:pt x="1487156" y="1039678"/>
                    <a:pt x="1467760" y="1042449"/>
                  </a:cubicBezTo>
                  <a:cubicBezTo>
                    <a:pt x="1448364" y="1045220"/>
                    <a:pt x="1428967" y="1029518"/>
                    <a:pt x="1412342" y="1036907"/>
                  </a:cubicBezTo>
                  <a:cubicBezTo>
                    <a:pt x="1395717" y="1044296"/>
                    <a:pt x="1382785" y="1077547"/>
                    <a:pt x="1368007" y="1086783"/>
                  </a:cubicBezTo>
                  <a:cubicBezTo>
                    <a:pt x="1353229" y="1096019"/>
                    <a:pt x="1329215" y="1080318"/>
                    <a:pt x="1323673" y="1092325"/>
                  </a:cubicBezTo>
                  <a:cubicBezTo>
                    <a:pt x="1318131" y="1104332"/>
                    <a:pt x="1328291" y="1134813"/>
                    <a:pt x="1334756" y="1158827"/>
                  </a:cubicBezTo>
                  <a:cubicBezTo>
                    <a:pt x="1341221" y="1182841"/>
                    <a:pt x="1351382" y="1208703"/>
                    <a:pt x="1362466" y="1236412"/>
                  </a:cubicBezTo>
                  <a:cubicBezTo>
                    <a:pt x="1373550" y="1264121"/>
                    <a:pt x="1392945" y="1301990"/>
                    <a:pt x="1401258" y="1325081"/>
                  </a:cubicBezTo>
                  <a:cubicBezTo>
                    <a:pt x="1409571" y="1348172"/>
                    <a:pt x="1417884" y="1368493"/>
                    <a:pt x="1412342" y="1374958"/>
                  </a:cubicBezTo>
                  <a:cubicBezTo>
                    <a:pt x="1406800" y="1381424"/>
                    <a:pt x="1380938" y="1369416"/>
                    <a:pt x="1368007" y="1363874"/>
                  </a:cubicBezTo>
                  <a:cubicBezTo>
                    <a:pt x="1355076" y="1358332"/>
                    <a:pt x="1347687" y="1353714"/>
                    <a:pt x="1334756" y="1341707"/>
                  </a:cubicBezTo>
                  <a:cubicBezTo>
                    <a:pt x="1321825" y="1329700"/>
                    <a:pt x="1307047" y="1298295"/>
                    <a:pt x="1290422" y="1291830"/>
                  </a:cubicBezTo>
                  <a:cubicBezTo>
                    <a:pt x="1273797" y="1285365"/>
                    <a:pt x="1252553" y="1288136"/>
                    <a:pt x="1235004" y="1302914"/>
                  </a:cubicBezTo>
                  <a:cubicBezTo>
                    <a:pt x="1217455" y="1317692"/>
                    <a:pt x="1201753" y="1367569"/>
                    <a:pt x="1185127" y="1380500"/>
                  </a:cubicBezTo>
                  <a:cubicBezTo>
                    <a:pt x="1168501" y="1393431"/>
                    <a:pt x="1152800" y="1387889"/>
                    <a:pt x="1135251" y="1380500"/>
                  </a:cubicBezTo>
                  <a:cubicBezTo>
                    <a:pt x="1117702" y="1373111"/>
                    <a:pt x="1095535" y="1351867"/>
                    <a:pt x="1079833" y="1336165"/>
                  </a:cubicBezTo>
                  <a:cubicBezTo>
                    <a:pt x="1064131" y="1320463"/>
                    <a:pt x="1053971" y="1291831"/>
                    <a:pt x="1041040" y="1286289"/>
                  </a:cubicBezTo>
                  <a:cubicBezTo>
                    <a:pt x="1028109" y="1280747"/>
                    <a:pt x="1012407" y="1294601"/>
                    <a:pt x="1002247" y="1302914"/>
                  </a:cubicBezTo>
                  <a:cubicBezTo>
                    <a:pt x="992087" y="1311227"/>
                    <a:pt x="992087" y="1334318"/>
                    <a:pt x="980080" y="1336165"/>
                  </a:cubicBezTo>
                  <a:cubicBezTo>
                    <a:pt x="968073" y="1338012"/>
                    <a:pt x="944059" y="1326005"/>
                    <a:pt x="930204" y="1313998"/>
                  </a:cubicBezTo>
                  <a:cubicBezTo>
                    <a:pt x="916350" y="1301991"/>
                    <a:pt x="909884" y="1276128"/>
                    <a:pt x="896953" y="1264121"/>
                  </a:cubicBezTo>
                  <a:cubicBezTo>
                    <a:pt x="884022" y="1252114"/>
                    <a:pt x="862778" y="1250267"/>
                    <a:pt x="852618" y="1241954"/>
                  </a:cubicBezTo>
                  <a:cubicBezTo>
                    <a:pt x="842458" y="1233641"/>
                    <a:pt x="848000" y="1214245"/>
                    <a:pt x="835993" y="1214245"/>
                  </a:cubicBezTo>
                  <a:cubicBezTo>
                    <a:pt x="823986" y="1214245"/>
                    <a:pt x="797200" y="1242878"/>
                    <a:pt x="780575" y="1241954"/>
                  </a:cubicBezTo>
                  <a:cubicBezTo>
                    <a:pt x="763950" y="1241030"/>
                    <a:pt x="744553" y="1223481"/>
                    <a:pt x="736240" y="1208703"/>
                  </a:cubicBezTo>
                  <a:cubicBezTo>
                    <a:pt x="727927" y="1193925"/>
                    <a:pt x="740858" y="1155132"/>
                    <a:pt x="730698" y="1153285"/>
                  </a:cubicBezTo>
                  <a:cubicBezTo>
                    <a:pt x="720538" y="1151438"/>
                    <a:pt x="696524" y="1186536"/>
                    <a:pt x="675280" y="1197620"/>
                  </a:cubicBezTo>
                  <a:cubicBezTo>
                    <a:pt x="654036" y="1208704"/>
                    <a:pt x="630945" y="1222558"/>
                    <a:pt x="603236" y="1219787"/>
                  </a:cubicBezTo>
                  <a:cubicBezTo>
                    <a:pt x="575527" y="1217016"/>
                    <a:pt x="530270" y="1192078"/>
                    <a:pt x="509026" y="1180994"/>
                  </a:cubicBezTo>
                  <a:cubicBezTo>
                    <a:pt x="487783" y="1169910"/>
                    <a:pt x="482240" y="1164369"/>
                    <a:pt x="475775" y="1153285"/>
                  </a:cubicBezTo>
                  <a:cubicBezTo>
                    <a:pt x="469310" y="1142201"/>
                    <a:pt x="482240" y="1121881"/>
                    <a:pt x="470233" y="1114492"/>
                  </a:cubicBezTo>
                  <a:cubicBezTo>
                    <a:pt x="458226" y="1107103"/>
                    <a:pt x="412967" y="1116339"/>
                    <a:pt x="403731" y="1108950"/>
                  </a:cubicBezTo>
                  <a:cubicBezTo>
                    <a:pt x="394495" y="1101561"/>
                    <a:pt x="408350" y="1082165"/>
                    <a:pt x="414815" y="1070158"/>
                  </a:cubicBezTo>
                  <a:cubicBezTo>
                    <a:pt x="421281" y="1058151"/>
                    <a:pt x="443448" y="1048914"/>
                    <a:pt x="442524" y="1036907"/>
                  </a:cubicBezTo>
                  <a:cubicBezTo>
                    <a:pt x="441600" y="1024900"/>
                    <a:pt x="419433" y="1000885"/>
                    <a:pt x="409273" y="998114"/>
                  </a:cubicBezTo>
                  <a:cubicBezTo>
                    <a:pt x="399113" y="995343"/>
                    <a:pt x="397266" y="1021205"/>
                    <a:pt x="381564" y="1020281"/>
                  </a:cubicBezTo>
                  <a:cubicBezTo>
                    <a:pt x="365862" y="1019357"/>
                    <a:pt x="330764" y="1009197"/>
                    <a:pt x="315062" y="992572"/>
                  </a:cubicBezTo>
                  <a:cubicBezTo>
                    <a:pt x="299360" y="975947"/>
                    <a:pt x="284582" y="944543"/>
                    <a:pt x="287353" y="920529"/>
                  </a:cubicBezTo>
                  <a:cubicBezTo>
                    <a:pt x="290124" y="896515"/>
                    <a:pt x="314138" y="870652"/>
                    <a:pt x="331687" y="848485"/>
                  </a:cubicBezTo>
                  <a:cubicBezTo>
                    <a:pt x="349236" y="826318"/>
                    <a:pt x="377869" y="805998"/>
                    <a:pt x="392647" y="787525"/>
                  </a:cubicBezTo>
                  <a:cubicBezTo>
                    <a:pt x="407425" y="769052"/>
                    <a:pt x="407425" y="741344"/>
                    <a:pt x="420356" y="737649"/>
                  </a:cubicBezTo>
                  <a:cubicBezTo>
                    <a:pt x="433287" y="733955"/>
                    <a:pt x="458226" y="757969"/>
                    <a:pt x="470233" y="765358"/>
                  </a:cubicBezTo>
                  <a:cubicBezTo>
                    <a:pt x="482240" y="772747"/>
                    <a:pt x="486858" y="788449"/>
                    <a:pt x="492400" y="781983"/>
                  </a:cubicBezTo>
                  <a:cubicBezTo>
                    <a:pt x="497942" y="775518"/>
                    <a:pt x="505331" y="745038"/>
                    <a:pt x="503484" y="726565"/>
                  </a:cubicBezTo>
                  <a:cubicBezTo>
                    <a:pt x="501637" y="708092"/>
                    <a:pt x="482240" y="694238"/>
                    <a:pt x="481316" y="671147"/>
                  </a:cubicBezTo>
                  <a:cubicBezTo>
                    <a:pt x="480392" y="648056"/>
                    <a:pt x="501636" y="611111"/>
                    <a:pt x="497942" y="588020"/>
                  </a:cubicBezTo>
                  <a:cubicBezTo>
                    <a:pt x="494248" y="564929"/>
                    <a:pt x="468385" y="550150"/>
                    <a:pt x="459149" y="532601"/>
                  </a:cubicBezTo>
                  <a:cubicBezTo>
                    <a:pt x="449913" y="515052"/>
                    <a:pt x="436982" y="504892"/>
                    <a:pt x="442524" y="482725"/>
                  </a:cubicBezTo>
                  <a:cubicBezTo>
                    <a:pt x="448066" y="460558"/>
                    <a:pt x="485935" y="429154"/>
                    <a:pt x="492400" y="399598"/>
                  </a:cubicBezTo>
                  <a:cubicBezTo>
                    <a:pt x="498865" y="370042"/>
                    <a:pt x="488705" y="333096"/>
                    <a:pt x="481316" y="305387"/>
                  </a:cubicBezTo>
                  <a:cubicBezTo>
                    <a:pt x="473927" y="277678"/>
                    <a:pt x="467462" y="240732"/>
                    <a:pt x="448066" y="233343"/>
                  </a:cubicBezTo>
                  <a:cubicBezTo>
                    <a:pt x="428670" y="225954"/>
                    <a:pt x="389876" y="249968"/>
                    <a:pt x="364938" y="261052"/>
                  </a:cubicBezTo>
                  <a:cubicBezTo>
                    <a:pt x="340000" y="272136"/>
                    <a:pt x="324298" y="289685"/>
                    <a:pt x="298436" y="299845"/>
                  </a:cubicBezTo>
                  <a:cubicBezTo>
                    <a:pt x="272574" y="310005"/>
                    <a:pt x="231011" y="329401"/>
                    <a:pt x="209767" y="322012"/>
                  </a:cubicBezTo>
                  <a:cubicBezTo>
                    <a:pt x="188523" y="314623"/>
                    <a:pt x="183906" y="278601"/>
                    <a:pt x="170975" y="255510"/>
                  </a:cubicBezTo>
                  <a:cubicBezTo>
                    <a:pt x="158044" y="232419"/>
                    <a:pt x="146960" y="196398"/>
                    <a:pt x="132182" y="183467"/>
                  </a:cubicBezTo>
                  <a:cubicBezTo>
                    <a:pt x="117404" y="170536"/>
                    <a:pt x="93390" y="173307"/>
                    <a:pt x="82306" y="177925"/>
                  </a:cubicBezTo>
                  <a:cubicBezTo>
                    <a:pt x="71222" y="182543"/>
                    <a:pt x="76764" y="209329"/>
                    <a:pt x="65680" y="211176"/>
                  </a:cubicBezTo>
                  <a:cubicBezTo>
                    <a:pt x="54596" y="213023"/>
                    <a:pt x="25040" y="202864"/>
                    <a:pt x="15804" y="189009"/>
                  </a:cubicBezTo>
                  <a:cubicBezTo>
                    <a:pt x="6568" y="175155"/>
                    <a:pt x="10262" y="150216"/>
                    <a:pt x="10262" y="128049"/>
                  </a:cubicBezTo>
                  <a:cubicBezTo>
                    <a:pt x="10262" y="105882"/>
                    <a:pt x="-12829" y="71707"/>
                    <a:pt x="10262" y="50463"/>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32" name="任意多边形 31"/>
            <p:cNvSpPr/>
            <p:nvPr/>
          </p:nvSpPr>
          <p:spPr>
            <a:xfrm>
              <a:off x="5954323" y="2897483"/>
              <a:ext cx="352596" cy="386203"/>
            </a:xfrm>
            <a:custGeom>
              <a:avLst/>
              <a:gdLst>
                <a:gd name="connsiteX0" fmla="*/ 351472 w 351914"/>
                <a:gd name="connsiteY0" fmla="*/ 278124 h 385470"/>
                <a:gd name="connsiteX1" fmla="*/ 301596 w 351914"/>
                <a:gd name="connsiteY1" fmla="*/ 294749 h 385470"/>
                <a:gd name="connsiteX2" fmla="*/ 301596 w 351914"/>
                <a:gd name="connsiteY2" fmla="*/ 372335 h 385470"/>
                <a:gd name="connsiteX3" fmla="*/ 296054 w 351914"/>
                <a:gd name="connsiteY3" fmla="*/ 383418 h 385470"/>
                <a:gd name="connsiteX4" fmla="*/ 246178 w 351914"/>
                <a:gd name="connsiteY4" fmla="*/ 350167 h 385470"/>
                <a:gd name="connsiteX5" fmla="*/ 207385 w 351914"/>
                <a:gd name="connsiteY5" fmla="*/ 333542 h 385470"/>
                <a:gd name="connsiteX6" fmla="*/ 201843 w 351914"/>
                <a:gd name="connsiteY6" fmla="*/ 267040 h 385470"/>
                <a:gd name="connsiteX7" fmla="*/ 151967 w 351914"/>
                <a:gd name="connsiteY7" fmla="*/ 222706 h 385470"/>
                <a:gd name="connsiteX8" fmla="*/ 96548 w 351914"/>
                <a:gd name="connsiteY8" fmla="*/ 239331 h 385470"/>
                <a:gd name="connsiteX9" fmla="*/ 18963 w 351914"/>
                <a:gd name="connsiteY9" fmla="*/ 239331 h 385470"/>
                <a:gd name="connsiteX10" fmla="*/ 2338 w 351914"/>
                <a:gd name="connsiteY10" fmla="*/ 178371 h 385470"/>
                <a:gd name="connsiteX11" fmla="*/ 57756 w 351914"/>
                <a:gd name="connsiteY11" fmla="*/ 145120 h 385470"/>
                <a:gd name="connsiteX12" fmla="*/ 46672 w 351914"/>
                <a:gd name="connsiteY12" fmla="*/ 100786 h 385470"/>
                <a:gd name="connsiteX13" fmla="*/ 91007 w 351914"/>
                <a:gd name="connsiteY13" fmla="*/ 61993 h 385470"/>
                <a:gd name="connsiteX14" fmla="*/ 124258 w 351914"/>
                <a:gd name="connsiteY14" fmla="*/ 1033 h 385470"/>
                <a:gd name="connsiteX15" fmla="*/ 185218 w 351914"/>
                <a:gd name="connsiteY15" fmla="*/ 23200 h 385470"/>
                <a:gd name="connsiteX16" fmla="*/ 229552 w 351914"/>
                <a:gd name="connsiteY16" fmla="*/ 17658 h 385470"/>
                <a:gd name="connsiteX17" fmla="*/ 218468 w 351914"/>
                <a:gd name="connsiteY17" fmla="*/ 89702 h 385470"/>
                <a:gd name="connsiteX18" fmla="*/ 268345 w 351914"/>
                <a:gd name="connsiteY18" fmla="*/ 122953 h 385470"/>
                <a:gd name="connsiteX19" fmla="*/ 284970 w 351914"/>
                <a:gd name="connsiteY19" fmla="*/ 189455 h 385470"/>
                <a:gd name="connsiteX20" fmla="*/ 323763 w 351914"/>
                <a:gd name="connsiteY20" fmla="*/ 222706 h 385470"/>
                <a:gd name="connsiteX21" fmla="*/ 351472 w 351914"/>
                <a:gd name="connsiteY21" fmla="*/ 278124 h 385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1914" h="385470">
                  <a:moveTo>
                    <a:pt x="351472" y="278124"/>
                  </a:moveTo>
                  <a:cubicBezTo>
                    <a:pt x="347777" y="290131"/>
                    <a:pt x="309909" y="279047"/>
                    <a:pt x="301596" y="294749"/>
                  </a:cubicBezTo>
                  <a:cubicBezTo>
                    <a:pt x="293283" y="310451"/>
                    <a:pt x="302520" y="357557"/>
                    <a:pt x="301596" y="372335"/>
                  </a:cubicBezTo>
                  <a:cubicBezTo>
                    <a:pt x="300672" y="387113"/>
                    <a:pt x="305290" y="387113"/>
                    <a:pt x="296054" y="383418"/>
                  </a:cubicBezTo>
                  <a:cubicBezTo>
                    <a:pt x="286818" y="379723"/>
                    <a:pt x="260956" y="358480"/>
                    <a:pt x="246178" y="350167"/>
                  </a:cubicBezTo>
                  <a:cubicBezTo>
                    <a:pt x="231400" y="341854"/>
                    <a:pt x="214774" y="347397"/>
                    <a:pt x="207385" y="333542"/>
                  </a:cubicBezTo>
                  <a:cubicBezTo>
                    <a:pt x="199996" y="319688"/>
                    <a:pt x="211079" y="285513"/>
                    <a:pt x="201843" y="267040"/>
                  </a:cubicBezTo>
                  <a:cubicBezTo>
                    <a:pt x="192607" y="248567"/>
                    <a:pt x="169516" y="227324"/>
                    <a:pt x="151967" y="222706"/>
                  </a:cubicBezTo>
                  <a:cubicBezTo>
                    <a:pt x="134418" y="218088"/>
                    <a:pt x="118715" y="236560"/>
                    <a:pt x="96548" y="239331"/>
                  </a:cubicBezTo>
                  <a:cubicBezTo>
                    <a:pt x="74381" y="242102"/>
                    <a:pt x="34665" y="249491"/>
                    <a:pt x="18963" y="239331"/>
                  </a:cubicBezTo>
                  <a:cubicBezTo>
                    <a:pt x="3261" y="229171"/>
                    <a:pt x="-4127" y="194073"/>
                    <a:pt x="2338" y="178371"/>
                  </a:cubicBezTo>
                  <a:cubicBezTo>
                    <a:pt x="8803" y="162669"/>
                    <a:pt x="50367" y="158051"/>
                    <a:pt x="57756" y="145120"/>
                  </a:cubicBezTo>
                  <a:cubicBezTo>
                    <a:pt x="65145" y="132189"/>
                    <a:pt x="41130" y="114640"/>
                    <a:pt x="46672" y="100786"/>
                  </a:cubicBezTo>
                  <a:cubicBezTo>
                    <a:pt x="52214" y="86932"/>
                    <a:pt x="78076" y="78619"/>
                    <a:pt x="91007" y="61993"/>
                  </a:cubicBezTo>
                  <a:cubicBezTo>
                    <a:pt x="103938" y="45367"/>
                    <a:pt x="108556" y="7498"/>
                    <a:pt x="124258" y="1033"/>
                  </a:cubicBezTo>
                  <a:cubicBezTo>
                    <a:pt x="139960" y="-5432"/>
                    <a:pt x="167669" y="20429"/>
                    <a:pt x="185218" y="23200"/>
                  </a:cubicBezTo>
                  <a:cubicBezTo>
                    <a:pt x="202767" y="25971"/>
                    <a:pt x="224010" y="6574"/>
                    <a:pt x="229552" y="17658"/>
                  </a:cubicBezTo>
                  <a:cubicBezTo>
                    <a:pt x="235094" y="28742"/>
                    <a:pt x="212002" y="72153"/>
                    <a:pt x="218468" y="89702"/>
                  </a:cubicBezTo>
                  <a:cubicBezTo>
                    <a:pt x="224933" y="107251"/>
                    <a:pt x="257261" y="106328"/>
                    <a:pt x="268345" y="122953"/>
                  </a:cubicBezTo>
                  <a:cubicBezTo>
                    <a:pt x="279429" y="139578"/>
                    <a:pt x="275734" y="172829"/>
                    <a:pt x="284970" y="189455"/>
                  </a:cubicBezTo>
                  <a:cubicBezTo>
                    <a:pt x="294206" y="206081"/>
                    <a:pt x="312679" y="207928"/>
                    <a:pt x="323763" y="222706"/>
                  </a:cubicBezTo>
                  <a:cubicBezTo>
                    <a:pt x="334847" y="237484"/>
                    <a:pt x="355167" y="266117"/>
                    <a:pt x="351472" y="278124"/>
                  </a:cubicBezTo>
                  <a:close/>
                </a:path>
              </a:pathLst>
            </a:custGeom>
            <a:solidFill>
              <a:srgbClr val="C00000"/>
            </a:solidFill>
            <a:ln>
              <a:solidFill>
                <a:schemeClr val="bg1">
                  <a:lumMod val="85000"/>
                </a:schemeClr>
              </a:solidFill>
            </a:ln>
            <a:sp3d extrusionH="495300" contourW="12700" prstMaterial="flat">
              <a:bevelT w="127000" h="63500" prst="softRound"/>
              <a:extrusionClr>
                <a:schemeClr val="bg1">
                  <a:lumMod val="75000"/>
                </a:schemeClr>
              </a:extrusionClr>
              <a:contourClr>
                <a:schemeClr val="bg1">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grpSp>
      <p:grpSp>
        <p:nvGrpSpPr>
          <p:cNvPr id="37892" name="组合 42"/>
          <p:cNvGrpSpPr>
            <a:grpSpLocks/>
          </p:cNvGrpSpPr>
          <p:nvPr/>
        </p:nvGrpSpPr>
        <p:grpSpPr bwMode="auto">
          <a:xfrm>
            <a:off x="6697140" y="1758951"/>
            <a:ext cx="579005" cy="829733"/>
            <a:chOff x="5022780" y="1062137"/>
            <a:chExt cx="434428" cy="622435"/>
          </a:xfrm>
        </p:grpSpPr>
        <p:sp>
          <p:nvSpPr>
            <p:cNvPr id="56" name="矩形 55"/>
            <p:cNvSpPr/>
            <p:nvPr/>
          </p:nvSpPr>
          <p:spPr>
            <a:xfrm>
              <a:off x="5155917" y="1338025"/>
              <a:ext cx="113960" cy="346547"/>
            </a:xfrm>
            <a:prstGeom prst="rect">
              <a:avLst/>
            </a:prstGeom>
            <a:solidFill>
              <a:srgbClr val="C00000"/>
            </a:solidFill>
            <a:ln>
              <a:noFill/>
            </a:ln>
            <a:sp3d extrusionH="495300" contourW="12700" prstMaterial="flat">
              <a:bevelT w="127000" h="63500" prst="softRound"/>
              <a:contourClr>
                <a:srgbClr val="05B9F9"/>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59" name="TextBox 11"/>
            <p:cNvSpPr txBox="1">
              <a:spLocks noChangeArrowheads="1"/>
            </p:cNvSpPr>
            <p:nvPr/>
          </p:nvSpPr>
          <p:spPr bwMode="auto">
            <a:xfrm>
              <a:off x="5022780" y="1062137"/>
              <a:ext cx="434428" cy="223139"/>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333" kern="0" dirty="0">
                  <a:solidFill>
                    <a:prstClr val="black"/>
                  </a:solidFill>
                  <a:latin typeface="微软雅黑" pitchFamily="34" charset="-122"/>
                  <a:ea typeface="微软雅黑" pitchFamily="34" charset="-122"/>
                </a:rPr>
                <a:t>文本 </a:t>
              </a:r>
            </a:p>
          </p:txBody>
        </p:sp>
      </p:grpSp>
      <p:grpSp>
        <p:nvGrpSpPr>
          <p:cNvPr id="37893" name="组合 43"/>
          <p:cNvGrpSpPr>
            <a:grpSpLocks/>
          </p:cNvGrpSpPr>
          <p:nvPr/>
        </p:nvGrpSpPr>
        <p:grpSpPr bwMode="auto">
          <a:xfrm>
            <a:off x="7020991" y="2034118"/>
            <a:ext cx="579005" cy="554567"/>
            <a:chOff x="5265883" y="1268085"/>
            <a:chExt cx="434428" cy="416487"/>
          </a:xfrm>
        </p:grpSpPr>
        <p:sp>
          <p:nvSpPr>
            <p:cNvPr id="57" name="矩形 56"/>
            <p:cNvSpPr/>
            <p:nvPr/>
          </p:nvSpPr>
          <p:spPr>
            <a:xfrm>
              <a:off x="5400593" y="1504393"/>
              <a:ext cx="113960" cy="180179"/>
            </a:xfrm>
            <a:prstGeom prst="rect">
              <a:avLst/>
            </a:prstGeom>
            <a:solidFill>
              <a:schemeClr val="tx1">
                <a:lumMod val="50000"/>
                <a:lumOff val="50000"/>
              </a:schemeClr>
            </a:solidFill>
            <a:ln>
              <a:noFill/>
            </a:ln>
            <a:sp3d extrusionH="495300" contourW="12700" prstMaterial="flat">
              <a:bevelT w="127000" h="63500" prst="softRound"/>
              <a:contourClr>
                <a:schemeClr val="accent6">
                  <a:lumMod val="75000"/>
                </a:schemeClr>
              </a:contourClr>
            </a:sp3d>
          </p:spPr>
          <p:txBody>
            <a:bodyPr/>
            <a:lstStyle/>
            <a:p>
              <a:pPr eaLnBrk="0" hangingPunct="0">
                <a:defRPr/>
              </a:pPr>
              <a:endParaRPr lang="zh-CN" altLang="en-US" sz="2400" kern="0">
                <a:solidFill>
                  <a:sysClr val="windowText" lastClr="000000"/>
                </a:solidFill>
                <a:latin typeface="Arial" charset="0"/>
                <a:ea typeface="宋体" charset="-122"/>
              </a:endParaRPr>
            </a:p>
          </p:txBody>
        </p:sp>
        <p:sp>
          <p:nvSpPr>
            <p:cNvPr id="60" name="TextBox 11"/>
            <p:cNvSpPr txBox="1">
              <a:spLocks noChangeArrowheads="1"/>
            </p:cNvSpPr>
            <p:nvPr/>
          </p:nvSpPr>
          <p:spPr bwMode="auto">
            <a:xfrm>
              <a:off x="5265883" y="1268085"/>
              <a:ext cx="434428" cy="223392"/>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333" kern="0" dirty="0">
                  <a:solidFill>
                    <a:prstClr val="black"/>
                  </a:solidFill>
                  <a:latin typeface="微软雅黑" pitchFamily="34" charset="-122"/>
                  <a:ea typeface="微软雅黑" pitchFamily="34" charset="-122"/>
                </a:rPr>
                <a:t>文本 </a:t>
              </a:r>
            </a:p>
          </p:txBody>
        </p:sp>
      </p:grpSp>
      <p:grpSp>
        <p:nvGrpSpPr>
          <p:cNvPr id="37894" name="组合 53"/>
          <p:cNvGrpSpPr>
            <a:grpSpLocks/>
          </p:cNvGrpSpPr>
          <p:nvPr/>
        </p:nvGrpSpPr>
        <p:grpSpPr bwMode="auto">
          <a:xfrm>
            <a:off x="2829985" y="2209799"/>
            <a:ext cx="3016250" cy="1048668"/>
            <a:chOff x="2122892" y="1400738"/>
            <a:chExt cx="2262100" cy="786512"/>
          </a:xfrm>
        </p:grpSpPr>
        <p:sp>
          <p:nvSpPr>
            <p:cNvPr id="39" name="TextBox 38"/>
            <p:cNvSpPr txBox="1"/>
            <p:nvPr/>
          </p:nvSpPr>
          <p:spPr>
            <a:xfrm>
              <a:off x="3372975" y="1687154"/>
              <a:ext cx="857413" cy="500096"/>
            </a:xfrm>
            <a:prstGeom prst="rect">
              <a:avLst/>
            </a:prstGeom>
            <a:noFill/>
          </p:spPr>
          <p:txBody>
            <a:bodyPr wrap="none">
              <a:spAutoFit/>
            </a:bodyPr>
            <a:lstStyle/>
            <a:p>
              <a:pPr>
                <a:defRPr/>
              </a:pPr>
              <a:r>
                <a:rPr lang="en-US" altLang="zh-CN" sz="3733" b="1" dirty="0">
                  <a:ln>
                    <a:solidFill>
                      <a:prstClr val="white"/>
                    </a:solidFill>
                  </a:ln>
                  <a:solidFill>
                    <a:prstClr val="black"/>
                  </a:solidFill>
                  <a:latin typeface="Arial" pitchFamily="34" charset="0"/>
                  <a:ea typeface="宋体" charset="-122"/>
                  <a:cs typeface="Arial" pitchFamily="34" charset="0"/>
                </a:rPr>
                <a:t>50%</a:t>
              </a:r>
              <a:endParaRPr lang="zh-CN" altLang="en-US" sz="3733" b="1" dirty="0">
                <a:ln>
                  <a:solidFill>
                    <a:prstClr val="white"/>
                  </a:solidFill>
                </a:ln>
                <a:solidFill>
                  <a:prstClr val="black"/>
                </a:solidFill>
                <a:latin typeface="Arial" pitchFamily="34" charset="0"/>
                <a:ea typeface="宋体" charset="-122"/>
                <a:cs typeface="Arial" pitchFamily="34" charset="0"/>
              </a:endParaRPr>
            </a:p>
          </p:txBody>
        </p:sp>
        <p:grpSp>
          <p:nvGrpSpPr>
            <p:cNvPr id="37931" name="组合 44"/>
            <p:cNvGrpSpPr>
              <a:grpSpLocks/>
            </p:cNvGrpSpPr>
            <p:nvPr/>
          </p:nvGrpSpPr>
          <p:grpSpPr bwMode="auto">
            <a:xfrm>
              <a:off x="2122892" y="1400738"/>
              <a:ext cx="2262100" cy="753327"/>
              <a:chOff x="2122892" y="1400738"/>
              <a:chExt cx="2262100" cy="753327"/>
            </a:xfrm>
          </p:grpSpPr>
          <p:sp>
            <p:nvSpPr>
              <p:cNvPr id="48" name="TextBox 11"/>
              <p:cNvSpPr txBox="1">
                <a:spLocks noChangeArrowheads="1"/>
              </p:cNvSpPr>
              <p:nvPr/>
            </p:nvSpPr>
            <p:spPr bwMode="auto">
              <a:xfrm>
                <a:off x="2122892" y="1754756"/>
                <a:ext cx="1244524" cy="223094"/>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333" kern="0" dirty="0">
                    <a:solidFill>
                      <a:prstClr val="black"/>
                    </a:solidFill>
                    <a:latin typeface="微软雅黑" pitchFamily="34" charset="-122"/>
                    <a:ea typeface="微软雅黑" pitchFamily="34" charset="-122"/>
                  </a:rPr>
                  <a:t>添加文本  添加文本</a:t>
                </a:r>
              </a:p>
            </p:txBody>
          </p:sp>
          <p:sp>
            <p:nvSpPr>
              <p:cNvPr id="49" name="TextBox 11"/>
              <p:cNvSpPr txBox="1">
                <a:spLocks noChangeArrowheads="1"/>
              </p:cNvSpPr>
              <p:nvPr/>
            </p:nvSpPr>
            <p:spPr bwMode="auto">
              <a:xfrm>
                <a:off x="2122892" y="1930971"/>
                <a:ext cx="1244524" cy="223094"/>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333" kern="0" dirty="0">
                    <a:solidFill>
                      <a:prstClr val="black"/>
                    </a:solidFill>
                    <a:latin typeface="微软雅黑" pitchFamily="34" charset="-122"/>
                    <a:ea typeface="微软雅黑" pitchFamily="34" charset="-122"/>
                  </a:rPr>
                  <a:t>添加文本  添加文本</a:t>
                </a:r>
              </a:p>
            </p:txBody>
          </p:sp>
          <p:sp>
            <p:nvSpPr>
              <p:cNvPr id="58" name="任意多边形 57"/>
              <p:cNvSpPr/>
              <p:nvPr/>
            </p:nvSpPr>
            <p:spPr>
              <a:xfrm>
                <a:off x="3543649" y="1535678"/>
                <a:ext cx="841343" cy="296866"/>
              </a:xfrm>
              <a:custGeom>
                <a:avLst/>
                <a:gdLst>
                  <a:gd name="connsiteX0" fmla="*/ 1817511 w 1817511"/>
                  <a:gd name="connsiteY0" fmla="*/ 880533 h 880533"/>
                  <a:gd name="connsiteX1" fmla="*/ 1817511 w 1817511"/>
                  <a:gd name="connsiteY1" fmla="*/ 0 h 880533"/>
                  <a:gd name="connsiteX2" fmla="*/ 0 w 1817511"/>
                  <a:gd name="connsiteY2" fmla="*/ 0 h 880533"/>
                  <a:gd name="connsiteX0" fmla="*/ 1817511 w 1817511"/>
                  <a:gd name="connsiteY0" fmla="*/ 880533 h 880533"/>
                  <a:gd name="connsiteX1" fmla="*/ 1460373 w 1817511"/>
                  <a:gd name="connsiteY1" fmla="*/ 0 h 880533"/>
                  <a:gd name="connsiteX2" fmla="*/ 0 w 1817511"/>
                  <a:gd name="connsiteY2" fmla="*/ 0 h 880533"/>
                </a:gdLst>
                <a:ahLst/>
                <a:cxnLst>
                  <a:cxn ang="0">
                    <a:pos x="connsiteX0" y="connsiteY0"/>
                  </a:cxn>
                  <a:cxn ang="0">
                    <a:pos x="connsiteX1" y="connsiteY1"/>
                  </a:cxn>
                  <a:cxn ang="0">
                    <a:pos x="connsiteX2" y="connsiteY2"/>
                  </a:cxn>
                </a:cxnLst>
                <a:rect l="l" t="t" r="r" b="b"/>
                <a:pathLst>
                  <a:path w="1817511" h="880533">
                    <a:moveTo>
                      <a:pt x="1817511" y="880533"/>
                    </a:moveTo>
                    <a:lnTo>
                      <a:pt x="1460373" y="0"/>
                    </a:lnTo>
                    <a:lnTo>
                      <a:pt x="0" y="0"/>
                    </a:lnTo>
                  </a:path>
                </a:pathLst>
              </a:custGeom>
              <a:ln w="3175">
                <a:solidFill>
                  <a:schemeClr val="tx1">
                    <a:lumMod val="75000"/>
                    <a:lumOff val="2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400">
                  <a:solidFill>
                    <a:prstClr val="black"/>
                  </a:solidFill>
                </a:endParaRPr>
              </a:p>
            </p:txBody>
          </p:sp>
          <p:sp>
            <p:nvSpPr>
              <p:cNvPr id="61" name="矩形 60"/>
              <p:cNvSpPr/>
              <p:nvPr/>
            </p:nvSpPr>
            <p:spPr>
              <a:xfrm>
                <a:off x="2159403" y="1721418"/>
                <a:ext cx="1214391" cy="3651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solidFill>
                    <a:prstClr val="white"/>
                  </a:solidFill>
                </a:endParaRPr>
              </a:p>
            </p:txBody>
          </p:sp>
          <p:sp>
            <p:nvSpPr>
              <p:cNvPr id="62" name="TextBox 11"/>
              <p:cNvSpPr txBox="1">
                <a:spLocks noChangeArrowheads="1"/>
              </p:cNvSpPr>
              <p:nvPr/>
            </p:nvSpPr>
            <p:spPr bwMode="auto">
              <a:xfrm flipH="1">
                <a:off x="2199089" y="1400738"/>
                <a:ext cx="1158830" cy="25391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b="1" kern="0" dirty="0">
                    <a:solidFill>
                      <a:prstClr val="black"/>
                    </a:solidFill>
                    <a:latin typeface="微软雅黑" pitchFamily="34" charset="-122"/>
                    <a:ea typeface="微软雅黑" pitchFamily="34" charset="-122"/>
                  </a:rPr>
                  <a:t>添加标题   </a:t>
                </a:r>
                <a:endParaRPr lang="en-US" altLang="zh-CN" sz="1600" b="1" kern="0" dirty="0">
                  <a:solidFill>
                    <a:prstClr val="black"/>
                  </a:solidFill>
                  <a:latin typeface="微软雅黑" pitchFamily="34" charset="-122"/>
                  <a:ea typeface="微软雅黑" pitchFamily="34" charset="-122"/>
                </a:endParaRPr>
              </a:p>
            </p:txBody>
          </p:sp>
        </p:grpSp>
      </p:grpSp>
      <p:grpSp>
        <p:nvGrpSpPr>
          <p:cNvPr id="37895" name="组合 52"/>
          <p:cNvGrpSpPr>
            <a:grpSpLocks/>
          </p:cNvGrpSpPr>
          <p:nvPr/>
        </p:nvGrpSpPr>
        <p:grpSpPr bwMode="auto">
          <a:xfrm>
            <a:off x="8229599" y="2582334"/>
            <a:ext cx="2667000" cy="1566668"/>
            <a:chOff x="6171464" y="1679155"/>
            <a:chExt cx="2000936" cy="1175099"/>
          </a:xfrm>
        </p:grpSpPr>
        <p:sp>
          <p:nvSpPr>
            <p:cNvPr id="41" name="TextBox 40"/>
            <p:cNvSpPr txBox="1"/>
            <p:nvPr/>
          </p:nvSpPr>
          <p:spPr>
            <a:xfrm>
              <a:off x="6308766" y="1855757"/>
              <a:ext cx="754311" cy="438618"/>
            </a:xfrm>
            <a:prstGeom prst="rect">
              <a:avLst/>
            </a:prstGeom>
            <a:noFill/>
          </p:spPr>
          <p:txBody>
            <a:bodyPr wrap="none">
              <a:spAutoFit/>
            </a:bodyPr>
            <a:lstStyle/>
            <a:p>
              <a:pPr>
                <a:defRPr/>
              </a:pPr>
              <a:r>
                <a:rPr lang="en-US" altLang="zh-CN" sz="3200" b="1" dirty="0">
                  <a:ln>
                    <a:solidFill>
                      <a:prstClr val="white"/>
                    </a:solidFill>
                  </a:ln>
                  <a:solidFill>
                    <a:prstClr val="black"/>
                  </a:solidFill>
                  <a:latin typeface="Arial" pitchFamily="34" charset="0"/>
                  <a:ea typeface="宋体" charset="-122"/>
                  <a:cs typeface="Arial" pitchFamily="34" charset="0"/>
                </a:rPr>
                <a:t>25%</a:t>
              </a:r>
              <a:endParaRPr lang="zh-CN" altLang="en-US" sz="3200" b="1" dirty="0">
                <a:ln>
                  <a:solidFill>
                    <a:prstClr val="white"/>
                  </a:solidFill>
                </a:ln>
                <a:solidFill>
                  <a:prstClr val="black"/>
                </a:solidFill>
                <a:latin typeface="Arial" pitchFamily="34" charset="0"/>
                <a:ea typeface="宋体" charset="-122"/>
                <a:cs typeface="Arial" pitchFamily="34" charset="0"/>
              </a:endParaRPr>
            </a:p>
          </p:txBody>
        </p:sp>
        <p:grpSp>
          <p:nvGrpSpPr>
            <p:cNvPr id="37925" name="组合 45"/>
            <p:cNvGrpSpPr>
              <a:grpSpLocks/>
            </p:cNvGrpSpPr>
            <p:nvPr/>
          </p:nvGrpSpPr>
          <p:grpSpPr bwMode="auto">
            <a:xfrm>
              <a:off x="6171464" y="1679155"/>
              <a:ext cx="2000936" cy="1175099"/>
              <a:chOff x="6171464" y="1679155"/>
              <a:chExt cx="2000936" cy="1175099"/>
            </a:xfrm>
          </p:grpSpPr>
          <p:sp>
            <p:nvSpPr>
              <p:cNvPr id="52" name="TextBox 11"/>
              <p:cNvSpPr txBox="1">
                <a:spLocks noChangeArrowheads="1"/>
              </p:cNvSpPr>
              <p:nvPr/>
            </p:nvSpPr>
            <p:spPr bwMode="auto">
              <a:xfrm>
                <a:off x="7248158" y="2015733"/>
                <a:ext cx="730258" cy="838521"/>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333" kern="0" dirty="0">
                    <a:solidFill>
                      <a:prstClr val="black"/>
                    </a:solidFill>
                    <a:latin typeface="微软雅黑" pitchFamily="34" charset="-122"/>
                    <a:ea typeface="微软雅黑" pitchFamily="34" charset="-122"/>
                  </a:rPr>
                  <a:t>添加文本  </a:t>
                </a:r>
                <a:endParaRPr lang="en-US" altLang="zh-CN" sz="1333" kern="0" dirty="0">
                  <a:solidFill>
                    <a:prstClr val="black"/>
                  </a:solidFill>
                  <a:latin typeface="微软雅黑" pitchFamily="34" charset="-122"/>
                  <a:ea typeface="微软雅黑" pitchFamily="34" charset="-122"/>
                </a:endParaRPr>
              </a:p>
              <a:p>
                <a:pPr eaLnBrk="1" hangingPunct="1">
                  <a:defRPr/>
                </a:pPr>
                <a:r>
                  <a:rPr lang="zh-CN" altLang="en-US" sz="1333" kern="0" dirty="0">
                    <a:solidFill>
                      <a:prstClr val="black"/>
                    </a:solidFill>
                    <a:latin typeface="微软雅黑" pitchFamily="34" charset="-122"/>
                    <a:ea typeface="微软雅黑" pitchFamily="34" charset="-122"/>
                  </a:rPr>
                  <a:t>添加文本</a:t>
                </a:r>
                <a:endParaRPr lang="en-US" altLang="zh-CN" sz="1333" kern="0" dirty="0">
                  <a:solidFill>
                    <a:prstClr val="black"/>
                  </a:solidFill>
                  <a:latin typeface="微软雅黑" pitchFamily="34" charset="-122"/>
                  <a:ea typeface="微软雅黑" pitchFamily="34" charset="-122"/>
                </a:endParaRPr>
              </a:p>
              <a:p>
                <a:pPr eaLnBrk="1" hangingPunct="1">
                  <a:defRPr/>
                </a:pPr>
                <a:r>
                  <a:rPr lang="zh-CN" altLang="en-US" sz="1333" kern="0" dirty="0">
                    <a:solidFill>
                      <a:prstClr val="black"/>
                    </a:solidFill>
                    <a:latin typeface="微软雅黑" pitchFamily="34" charset="-122"/>
                    <a:ea typeface="微软雅黑" pitchFamily="34" charset="-122"/>
                  </a:rPr>
                  <a:t>添加文本  </a:t>
                </a:r>
                <a:endParaRPr lang="en-US" altLang="zh-CN" sz="1333" kern="0" dirty="0">
                  <a:solidFill>
                    <a:prstClr val="black"/>
                  </a:solidFill>
                  <a:latin typeface="微软雅黑" pitchFamily="34" charset="-122"/>
                  <a:ea typeface="微软雅黑" pitchFamily="34" charset="-122"/>
                </a:endParaRPr>
              </a:p>
              <a:p>
                <a:pPr eaLnBrk="1" hangingPunct="1">
                  <a:defRPr/>
                </a:pPr>
                <a:r>
                  <a:rPr lang="zh-CN" altLang="en-US" sz="1333" kern="0" dirty="0">
                    <a:solidFill>
                      <a:prstClr val="black"/>
                    </a:solidFill>
                    <a:latin typeface="微软雅黑" pitchFamily="34" charset="-122"/>
                    <a:ea typeface="微软雅黑" pitchFamily="34" charset="-122"/>
                  </a:rPr>
                  <a:t>添加文本</a:t>
                </a:r>
              </a:p>
              <a:p>
                <a:pPr eaLnBrk="1" hangingPunct="1">
                  <a:defRPr/>
                </a:pPr>
                <a:endParaRPr lang="zh-CN" altLang="en-US" sz="1333" kern="0" dirty="0">
                  <a:solidFill>
                    <a:prstClr val="black"/>
                  </a:solidFill>
                  <a:latin typeface="微软雅黑" pitchFamily="34" charset="-122"/>
                  <a:ea typeface="微软雅黑" pitchFamily="34" charset="-122"/>
                </a:endParaRPr>
              </a:p>
            </p:txBody>
          </p:sp>
          <p:sp>
            <p:nvSpPr>
              <p:cNvPr id="63" name="矩形 62"/>
              <p:cNvSpPr/>
              <p:nvPr/>
            </p:nvSpPr>
            <p:spPr>
              <a:xfrm>
                <a:off x="7300564" y="1999857"/>
                <a:ext cx="606633" cy="3651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solidFill>
                    <a:prstClr val="white"/>
                  </a:solidFill>
                </a:endParaRPr>
              </a:p>
            </p:txBody>
          </p:sp>
          <p:sp>
            <p:nvSpPr>
              <p:cNvPr id="64" name="TextBox 11"/>
              <p:cNvSpPr txBox="1">
                <a:spLocks noChangeArrowheads="1"/>
              </p:cNvSpPr>
              <p:nvPr/>
            </p:nvSpPr>
            <p:spPr bwMode="auto">
              <a:xfrm flipH="1">
                <a:off x="7013128" y="1679155"/>
                <a:ext cx="1159272" cy="253937"/>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b="1" kern="0" dirty="0">
                    <a:solidFill>
                      <a:prstClr val="black"/>
                    </a:solidFill>
                    <a:latin typeface="微软雅黑" pitchFamily="34" charset="-122"/>
                    <a:ea typeface="微软雅黑" pitchFamily="34" charset="-122"/>
                  </a:rPr>
                  <a:t>添加标题   </a:t>
                </a:r>
                <a:endParaRPr lang="en-US" altLang="zh-CN" sz="1600" b="1" kern="0" dirty="0">
                  <a:solidFill>
                    <a:prstClr val="black"/>
                  </a:solidFill>
                  <a:latin typeface="微软雅黑" pitchFamily="34" charset="-122"/>
                  <a:ea typeface="微软雅黑" pitchFamily="34" charset="-122"/>
                </a:endParaRPr>
              </a:p>
            </p:txBody>
          </p:sp>
          <p:sp>
            <p:nvSpPr>
              <p:cNvPr id="65" name="任意多边形 64"/>
              <p:cNvSpPr/>
              <p:nvPr/>
            </p:nvSpPr>
            <p:spPr>
              <a:xfrm flipH="1">
                <a:off x="6171464" y="1825217"/>
                <a:ext cx="949651" cy="296888"/>
              </a:xfrm>
              <a:custGeom>
                <a:avLst/>
                <a:gdLst>
                  <a:gd name="connsiteX0" fmla="*/ 1817511 w 1817511"/>
                  <a:gd name="connsiteY0" fmla="*/ 880533 h 880533"/>
                  <a:gd name="connsiteX1" fmla="*/ 1817511 w 1817511"/>
                  <a:gd name="connsiteY1" fmla="*/ 0 h 880533"/>
                  <a:gd name="connsiteX2" fmla="*/ 0 w 1817511"/>
                  <a:gd name="connsiteY2" fmla="*/ 0 h 880533"/>
                  <a:gd name="connsiteX0" fmla="*/ 1817511 w 1817511"/>
                  <a:gd name="connsiteY0" fmla="*/ 880533 h 880533"/>
                  <a:gd name="connsiteX1" fmla="*/ 1460373 w 1817511"/>
                  <a:gd name="connsiteY1" fmla="*/ 0 h 880533"/>
                  <a:gd name="connsiteX2" fmla="*/ 0 w 1817511"/>
                  <a:gd name="connsiteY2" fmla="*/ 0 h 880533"/>
                </a:gdLst>
                <a:ahLst/>
                <a:cxnLst>
                  <a:cxn ang="0">
                    <a:pos x="connsiteX0" y="connsiteY0"/>
                  </a:cxn>
                  <a:cxn ang="0">
                    <a:pos x="connsiteX1" y="connsiteY1"/>
                  </a:cxn>
                  <a:cxn ang="0">
                    <a:pos x="connsiteX2" y="connsiteY2"/>
                  </a:cxn>
                </a:cxnLst>
                <a:rect l="l" t="t" r="r" b="b"/>
                <a:pathLst>
                  <a:path w="1817511" h="880533">
                    <a:moveTo>
                      <a:pt x="1817511" y="880533"/>
                    </a:moveTo>
                    <a:lnTo>
                      <a:pt x="1460373" y="0"/>
                    </a:lnTo>
                    <a:lnTo>
                      <a:pt x="0" y="0"/>
                    </a:lnTo>
                  </a:path>
                </a:pathLst>
              </a:custGeom>
              <a:ln w="3175">
                <a:solidFill>
                  <a:schemeClr val="tx1">
                    <a:lumMod val="75000"/>
                    <a:lumOff val="2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400">
                  <a:solidFill>
                    <a:prstClr val="black"/>
                  </a:solidFill>
                </a:endParaRPr>
              </a:p>
            </p:txBody>
          </p:sp>
        </p:grpSp>
      </p:grpSp>
      <p:grpSp>
        <p:nvGrpSpPr>
          <p:cNvPr id="37896" name="组合 46"/>
          <p:cNvGrpSpPr>
            <a:grpSpLocks/>
          </p:cNvGrpSpPr>
          <p:nvPr/>
        </p:nvGrpSpPr>
        <p:grpSpPr bwMode="auto">
          <a:xfrm>
            <a:off x="8238067" y="4180419"/>
            <a:ext cx="2658533" cy="1385422"/>
            <a:chOff x="6178612" y="2878083"/>
            <a:chExt cx="1993788" cy="1038853"/>
          </a:xfrm>
        </p:grpSpPr>
        <p:sp>
          <p:nvSpPr>
            <p:cNvPr id="40" name="TextBox 39"/>
            <p:cNvSpPr txBox="1"/>
            <p:nvPr/>
          </p:nvSpPr>
          <p:spPr>
            <a:xfrm>
              <a:off x="6285914" y="2878083"/>
              <a:ext cx="754010" cy="438491"/>
            </a:xfrm>
            <a:prstGeom prst="rect">
              <a:avLst/>
            </a:prstGeom>
            <a:noFill/>
          </p:spPr>
          <p:txBody>
            <a:bodyPr wrap="none">
              <a:spAutoFit/>
            </a:bodyPr>
            <a:lstStyle>
              <a:defPPr>
                <a:defRPr lang="zh-CN"/>
              </a:defPPr>
              <a:lvl1pPr>
                <a:defRPr sz="2800" b="1">
                  <a:ln>
                    <a:solidFill>
                      <a:schemeClr val="bg1"/>
                    </a:solidFill>
                  </a:ln>
                  <a:effectLst/>
                  <a:latin typeface="Arial" pitchFamily="34" charset="0"/>
                  <a:ea typeface="宋体" charset="-122"/>
                  <a:cs typeface="Arial" pitchFamily="34" charset="0"/>
                </a:defRPr>
              </a:lvl1pPr>
            </a:lstStyle>
            <a:p>
              <a:pPr>
                <a:defRPr/>
              </a:pPr>
              <a:r>
                <a:rPr lang="en-US" altLang="zh-CN" sz="3200" dirty="0">
                  <a:ln>
                    <a:solidFill>
                      <a:prstClr val="white"/>
                    </a:solidFill>
                  </a:ln>
                  <a:solidFill>
                    <a:prstClr val="black"/>
                  </a:solidFill>
                </a:rPr>
                <a:t>25%</a:t>
              </a:r>
              <a:endParaRPr lang="zh-CN" altLang="en-US" sz="3200" dirty="0">
                <a:ln>
                  <a:solidFill>
                    <a:prstClr val="white"/>
                  </a:solidFill>
                </a:ln>
                <a:solidFill>
                  <a:prstClr val="black"/>
                </a:solidFill>
              </a:endParaRPr>
            </a:p>
          </p:txBody>
        </p:sp>
        <p:sp>
          <p:nvSpPr>
            <p:cNvPr id="50" name="TextBox 11"/>
            <p:cNvSpPr txBox="1">
              <a:spLocks noChangeArrowheads="1"/>
            </p:cNvSpPr>
            <p:nvPr/>
          </p:nvSpPr>
          <p:spPr bwMode="auto">
            <a:xfrm>
              <a:off x="7232653" y="3517714"/>
              <a:ext cx="653027" cy="223045"/>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333" kern="0" dirty="0">
                  <a:solidFill>
                    <a:prstClr val="black"/>
                  </a:solidFill>
                  <a:latin typeface="微软雅黑" pitchFamily="34" charset="-122"/>
                  <a:ea typeface="微软雅黑" pitchFamily="34" charset="-122"/>
                </a:rPr>
                <a:t>添加文本</a:t>
              </a:r>
            </a:p>
          </p:txBody>
        </p:sp>
        <p:sp>
          <p:nvSpPr>
            <p:cNvPr id="51" name="TextBox 11"/>
            <p:cNvSpPr txBox="1">
              <a:spLocks noChangeArrowheads="1"/>
            </p:cNvSpPr>
            <p:nvPr/>
          </p:nvSpPr>
          <p:spPr bwMode="auto">
            <a:xfrm>
              <a:off x="7232653" y="3693891"/>
              <a:ext cx="653027" cy="223045"/>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333" kern="0" dirty="0">
                  <a:solidFill>
                    <a:prstClr val="black"/>
                  </a:solidFill>
                  <a:latin typeface="微软雅黑" pitchFamily="34" charset="-122"/>
                  <a:ea typeface="微软雅黑" pitchFamily="34" charset="-122"/>
                </a:rPr>
                <a:t>添加文本</a:t>
              </a:r>
            </a:p>
          </p:txBody>
        </p:sp>
        <p:sp>
          <p:nvSpPr>
            <p:cNvPr id="66" name="任意多边形 65"/>
            <p:cNvSpPr/>
            <p:nvPr/>
          </p:nvSpPr>
          <p:spPr>
            <a:xfrm flipH="1" flipV="1">
              <a:off x="6178612" y="3174884"/>
              <a:ext cx="950860" cy="95230"/>
            </a:xfrm>
            <a:custGeom>
              <a:avLst/>
              <a:gdLst>
                <a:gd name="connsiteX0" fmla="*/ 1817511 w 1817511"/>
                <a:gd name="connsiteY0" fmla="*/ 880533 h 880533"/>
                <a:gd name="connsiteX1" fmla="*/ 1817511 w 1817511"/>
                <a:gd name="connsiteY1" fmla="*/ 0 h 880533"/>
                <a:gd name="connsiteX2" fmla="*/ 0 w 1817511"/>
                <a:gd name="connsiteY2" fmla="*/ 0 h 880533"/>
                <a:gd name="connsiteX0" fmla="*/ 1817511 w 1817511"/>
                <a:gd name="connsiteY0" fmla="*/ 880533 h 880533"/>
                <a:gd name="connsiteX1" fmla="*/ 1460373 w 1817511"/>
                <a:gd name="connsiteY1" fmla="*/ 0 h 880533"/>
                <a:gd name="connsiteX2" fmla="*/ 0 w 1817511"/>
                <a:gd name="connsiteY2" fmla="*/ 0 h 880533"/>
              </a:gdLst>
              <a:ahLst/>
              <a:cxnLst>
                <a:cxn ang="0">
                  <a:pos x="connsiteX0" y="connsiteY0"/>
                </a:cxn>
                <a:cxn ang="0">
                  <a:pos x="connsiteX1" y="connsiteY1"/>
                </a:cxn>
                <a:cxn ang="0">
                  <a:pos x="connsiteX2" y="connsiteY2"/>
                </a:cxn>
              </a:cxnLst>
              <a:rect l="l" t="t" r="r" b="b"/>
              <a:pathLst>
                <a:path w="1817511" h="880533">
                  <a:moveTo>
                    <a:pt x="1817511" y="880533"/>
                  </a:moveTo>
                  <a:lnTo>
                    <a:pt x="1460373" y="0"/>
                  </a:lnTo>
                  <a:lnTo>
                    <a:pt x="0" y="0"/>
                  </a:lnTo>
                </a:path>
              </a:pathLst>
            </a:custGeom>
            <a:ln w="3175">
              <a:solidFill>
                <a:schemeClr val="tx1">
                  <a:lumMod val="75000"/>
                  <a:lumOff val="2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400">
                <a:solidFill>
                  <a:prstClr val="black"/>
                </a:solidFill>
              </a:endParaRPr>
            </a:p>
          </p:txBody>
        </p:sp>
        <p:sp>
          <p:nvSpPr>
            <p:cNvPr id="67" name="矩形 66"/>
            <p:cNvSpPr/>
            <p:nvPr/>
          </p:nvSpPr>
          <p:spPr>
            <a:xfrm>
              <a:off x="7300912" y="3455814"/>
              <a:ext cx="606391" cy="3650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solidFill>
                  <a:prstClr val="white"/>
                </a:solidFill>
              </a:endParaRPr>
            </a:p>
          </p:txBody>
        </p:sp>
        <p:sp>
          <p:nvSpPr>
            <p:cNvPr id="68" name="TextBox 11"/>
            <p:cNvSpPr txBox="1">
              <a:spLocks noChangeArrowheads="1"/>
            </p:cNvSpPr>
            <p:nvPr/>
          </p:nvSpPr>
          <p:spPr bwMode="auto">
            <a:xfrm flipH="1">
              <a:off x="7013590" y="3135205"/>
              <a:ext cx="1158810" cy="253863"/>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600" b="1" kern="0" dirty="0">
                  <a:solidFill>
                    <a:prstClr val="black"/>
                  </a:solidFill>
                  <a:latin typeface="微软雅黑" pitchFamily="34" charset="-122"/>
                  <a:ea typeface="微软雅黑" pitchFamily="34" charset="-122"/>
                </a:rPr>
                <a:t>添加标题   </a:t>
              </a:r>
              <a:endParaRPr lang="en-US" altLang="zh-CN" sz="1600" b="1" kern="0" dirty="0">
                <a:solidFill>
                  <a:prstClr val="black"/>
                </a:solidFill>
                <a:latin typeface="微软雅黑" pitchFamily="34" charset="-122"/>
                <a:ea typeface="微软雅黑" pitchFamily="34" charset="-122"/>
              </a:endParaRPr>
            </a:p>
          </p:txBody>
        </p:sp>
      </p:grpSp>
      <p:sp>
        <p:nvSpPr>
          <p:cNvPr id="34" name="椭圆 33"/>
          <p:cNvSpPr/>
          <p:nvPr/>
        </p:nvSpPr>
        <p:spPr>
          <a:xfrm>
            <a:off x="8170334" y="3062818"/>
            <a:ext cx="169333" cy="169333"/>
          </a:xfrm>
          <a:prstGeom prst="ellipse">
            <a:avLst/>
          </a:prstGeom>
          <a:solidFill>
            <a:srgbClr val="FFC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77" name="椭圆 76"/>
          <p:cNvSpPr/>
          <p:nvPr/>
        </p:nvSpPr>
        <p:spPr>
          <a:xfrm>
            <a:off x="8174567" y="4497918"/>
            <a:ext cx="171451" cy="171449"/>
          </a:xfrm>
          <a:prstGeom prst="ellipse">
            <a:avLst/>
          </a:prstGeom>
          <a:solidFill>
            <a:srgbClr val="FFC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78" name="椭圆 77"/>
          <p:cNvSpPr/>
          <p:nvPr/>
        </p:nvSpPr>
        <p:spPr>
          <a:xfrm>
            <a:off x="5746751" y="2694518"/>
            <a:ext cx="245533" cy="224367"/>
          </a:xfrm>
          <a:prstGeom prst="ellipse">
            <a:avLst/>
          </a:prstGeom>
          <a:solidFill>
            <a:srgbClr val="FFC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grpSp>
        <p:nvGrpSpPr>
          <p:cNvPr id="37900" name="组合 41"/>
          <p:cNvGrpSpPr>
            <a:grpSpLocks/>
          </p:cNvGrpSpPr>
          <p:nvPr/>
        </p:nvGrpSpPr>
        <p:grpSpPr bwMode="auto">
          <a:xfrm>
            <a:off x="1282699" y="4442887"/>
            <a:ext cx="4421717" cy="452967"/>
            <a:chOff x="962180" y="3075015"/>
            <a:chExt cx="3315842" cy="339591"/>
          </a:xfrm>
        </p:grpSpPr>
        <p:cxnSp>
          <p:nvCxnSpPr>
            <p:cNvPr id="81" name="直接连接符 80"/>
            <p:cNvCxnSpPr/>
            <p:nvPr/>
          </p:nvCxnSpPr>
          <p:spPr bwMode="auto">
            <a:xfrm>
              <a:off x="962180" y="3414606"/>
              <a:ext cx="33158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913" name="TextBox 9"/>
            <p:cNvSpPr txBox="1">
              <a:spLocks noChangeArrowheads="1"/>
            </p:cNvSpPr>
            <p:nvPr/>
          </p:nvSpPr>
          <p:spPr bwMode="auto">
            <a:xfrm>
              <a:off x="1210666" y="3075015"/>
              <a:ext cx="854927" cy="284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67" b="1">
                  <a:solidFill>
                    <a:srgbClr val="000000"/>
                  </a:solidFill>
                  <a:latin typeface="微软雅黑" panose="020B0503020204020204" pitchFamily="34" charset="-122"/>
                  <a:ea typeface="微软雅黑" panose="020B0503020204020204" pitchFamily="34" charset="-122"/>
                </a:rPr>
                <a:t>添加标题</a:t>
              </a:r>
              <a:endParaRPr lang="en-US" altLang="zh-CN" sz="1867" b="1">
                <a:solidFill>
                  <a:srgbClr val="000000"/>
                </a:solidFill>
                <a:latin typeface="微软雅黑" panose="020B0503020204020204" pitchFamily="34" charset="-122"/>
                <a:ea typeface="微软雅黑" panose="020B0503020204020204" pitchFamily="34" charset="-122"/>
              </a:endParaRPr>
            </a:p>
          </p:txBody>
        </p:sp>
      </p:grpSp>
      <p:grpSp>
        <p:nvGrpSpPr>
          <p:cNvPr id="37901" name="组合 83"/>
          <p:cNvGrpSpPr>
            <a:grpSpLocks/>
          </p:cNvGrpSpPr>
          <p:nvPr/>
        </p:nvGrpSpPr>
        <p:grpSpPr bwMode="auto">
          <a:xfrm>
            <a:off x="1299634" y="4512734"/>
            <a:ext cx="296333" cy="296333"/>
            <a:chOff x="2681435" y="5532698"/>
            <a:chExt cx="223220" cy="223220"/>
          </a:xfrm>
        </p:grpSpPr>
        <p:sp>
          <p:nvSpPr>
            <p:cNvPr id="85" name="矩形 84"/>
            <p:cNvSpPr/>
            <p:nvPr/>
          </p:nvSpPr>
          <p:spPr>
            <a:xfrm>
              <a:off x="2681435" y="5532698"/>
              <a:ext cx="223220" cy="22322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86" name="燕尾形 85"/>
            <p:cNvSpPr/>
            <p:nvPr/>
          </p:nvSpPr>
          <p:spPr>
            <a:xfrm>
              <a:off x="2801018" y="5572559"/>
              <a:ext cx="78126" cy="154659"/>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sp>
          <p:nvSpPr>
            <p:cNvPr id="87" name="燕尾形 86"/>
            <p:cNvSpPr/>
            <p:nvPr/>
          </p:nvSpPr>
          <p:spPr>
            <a:xfrm>
              <a:off x="2729268" y="5572559"/>
              <a:ext cx="78128" cy="154659"/>
            </a:xfrm>
            <a:prstGeom prst="chevron">
              <a:avLst>
                <a:gd name="adj" fmla="val 516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black"/>
                </a:solidFill>
              </a:endParaRPr>
            </a:p>
          </p:txBody>
        </p:sp>
      </p:grpSp>
      <p:pic>
        <p:nvPicPr>
          <p:cNvPr id="90" name="Picture 7" descr="C:\Users\Administrator\Desktop\图片2.png"/>
          <p:cNvPicPr>
            <a:picLocks noChangeAspect="1" noChangeArrowheads="1"/>
          </p:cNvPicPr>
          <p:nvPr/>
        </p:nvPicPr>
        <p:blipFill>
          <a:blip r:embed="rId2">
            <a:extLst>
              <a:ext uri="{28A0092B-C50C-407E-A947-70E740481C1C}">
                <a14:useLocalDpi xmlns:a14="http://schemas.microsoft.com/office/drawing/2010/main" val="0"/>
              </a:ext>
            </a:extLst>
          </a:blip>
          <a:srcRect t="56134" r="46758" b="-2"/>
          <a:stretch>
            <a:fillRect/>
          </a:stretch>
        </p:blipFill>
        <p:spPr bwMode="auto">
          <a:xfrm flipH="1">
            <a:off x="242378" y="0"/>
            <a:ext cx="2821499" cy="136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39020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415</Words>
  <Application>Microsoft Office PowerPoint</Application>
  <PresentationFormat>自定义</PresentationFormat>
  <Paragraphs>110</Paragraphs>
  <Slides>10</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10</vt:i4>
      </vt:variant>
    </vt:vector>
  </HeadingPairs>
  <TitlesOfParts>
    <vt:vector size="19" baseType="lpstr">
      <vt:lpstr>Arial</vt:lpstr>
      <vt:lpstr>宋体</vt:lpstr>
      <vt:lpstr>汉仪大宋简</vt:lpstr>
      <vt:lpstr>微软雅黑</vt:lpstr>
      <vt:lpstr>Calibri Light</vt:lpstr>
      <vt:lpstr>Arial Black</vt:lpstr>
      <vt:lpstr>Calibri</vt:lpstr>
      <vt:lpstr>Office 主题</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xuan shi</dc:creator>
  <cp:lastModifiedBy>pc</cp:lastModifiedBy>
  <cp:revision>7</cp:revision>
  <dcterms:created xsi:type="dcterms:W3CDTF">2015-06-02T01:56:51Z</dcterms:created>
  <dcterms:modified xsi:type="dcterms:W3CDTF">2015-07-14T04:29:36Z</dcterms:modified>
</cp:coreProperties>
</file>