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5" r:id="rId2"/>
    <p:sldId id="267" r:id="rId3"/>
    <p:sldId id="268" r:id="rId4"/>
    <p:sldId id="270" r:id="rId5"/>
    <p:sldId id="271" r:id="rId6"/>
    <p:sldId id="272" r:id="rId7"/>
    <p:sldId id="273" r:id="rId8"/>
    <p:sldId id="274" r:id="rId9"/>
    <p:sldId id="269" r:id="rId10"/>
    <p:sldId id="275" r:id="rId11"/>
  </p:sldIdLst>
  <p:sldSz cx="12192000" cy="6858000"/>
  <p:notesSz cx="6858000" cy="9144000"/>
  <p:embeddedFontLst>
    <p:embeddedFont>
      <p:font typeface="微软雅黑" pitchFamily="34" charset="-122"/>
      <p:regular r:id="rId12"/>
      <p:bold r:id="rId13"/>
    </p:embeddedFont>
    <p:embeddedFont>
      <p:font typeface="Calibri Light" charset="0"/>
      <p:regular r:id="rId14"/>
      <p:italic r:id="rId15"/>
    </p:embeddedFont>
    <p:embeddedFont>
      <p:font typeface="Calibri" pitchFamily="34" charset="0"/>
      <p:regular r:id="rId16"/>
      <p:bold r:id="rId17"/>
      <p:italic r:id="rId18"/>
      <p:boldItalic r:id="rId1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userDrawn="1">
          <p15:clr>
            <a:srgbClr val="A4A3A4"/>
          </p15:clr>
        </p15:guide>
        <p15:guide id="3" pos="7673" userDrawn="1">
          <p15:clr>
            <a:srgbClr val="A4A3A4"/>
          </p15:clr>
        </p15:guide>
        <p15:guide id="4" orient="horz" pos="5" userDrawn="1">
          <p15:clr>
            <a:srgbClr val="A4A3A4"/>
          </p15:clr>
        </p15:guide>
        <p15:guide id="5" orient="horz" pos="431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0000"/>
    <a:srgbClr val="640000"/>
    <a:srgbClr val="D90909"/>
    <a:srgbClr val="E36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5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-546" y="-96"/>
      </p:cViewPr>
      <p:guideLst>
        <p:guide orient="horz" pos="2160"/>
        <p:guide orient="horz" pos="5"/>
        <p:guide orient="horz" pos="4315"/>
        <p:guide/>
        <p:guide pos="76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57" r="-245"/>
          <a:stretch/>
        </p:blipFill>
        <p:spPr>
          <a:xfrm>
            <a:off x="-1" y="2"/>
            <a:ext cx="12351657" cy="688226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1593837" y="2014976"/>
            <a:ext cx="470412" cy="432988"/>
          </a:xfrm>
          <a:prstGeom prst="rect">
            <a:avLst/>
          </a:prstGeom>
          <a:blipFill dpi="0" rotWithShape="1">
            <a:blip r:embed="rId3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2069948" y="1981506"/>
            <a:ext cx="280156" cy="297533"/>
          </a:xfrm>
          <a:prstGeom prst="rect">
            <a:avLst/>
          </a:prstGeom>
          <a:blipFill dpi="0" rotWithShape="1">
            <a:blip r:embed="rId3">
              <a:alphaModFix amt="23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1714661" y="5049397"/>
            <a:ext cx="718433" cy="661277"/>
          </a:xfrm>
          <a:prstGeom prst="rect">
            <a:avLst/>
          </a:prstGeom>
          <a:blipFill dpi="0" rotWithShape="1">
            <a:blip r:embed="rId3">
              <a:alphaModFix amt="5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11" name="Picture 4" descr="C:\Users\Administrator.MICROSO-BQCPAHA\Desktop\图片1副本1111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3" t="-2727" r="2" b="2727"/>
          <a:stretch>
            <a:fillRect/>
          </a:stretch>
        </p:blipFill>
        <p:spPr bwMode="auto">
          <a:xfrm>
            <a:off x="-1" y="5744106"/>
            <a:ext cx="12219860" cy="1127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组合 11"/>
          <p:cNvGrpSpPr/>
          <p:nvPr userDrawn="1"/>
        </p:nvGrpSpPr>
        <p:grpSpPr>
          <a:xfrm>
            <a:off x="617375" y="324677"/>
            <a:ext cx="1368829" cy="1466682"/>
            <a:chOff x="4797818" y="219549"/>
            <a:chExt cx="2114658" cy="2265827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00" t="5971" r="76972" b="47749"/>
            <a:stretch/>
          </p:blipFill>
          <p:spPr>
            <a:xfrm>
              <a:off x="5203983" y="219549"/>
              <a:ext cx="1387070" cy="160432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4" name="组合 13"/>
            <p:cNvGrpSpPr/>
            <p:nvPr/>
          </p:nvGrpSpPr>
          <p:grpSpPr>
            <a:xfrm rot="1825925">
              <a:off x="4797818" y="370718"/>
              <a:ext cx="2114658" cy="2114658"/>
              <a:chOff x="1758687" y="1174627"/>
              <a:chExt cx="2114658" cy="2114658"/>
            </a:xfrm>
          </p:grpSpPr>
          <p:sp>
            <p:nvSpPr>
              <p:cNvPr id="15" name="任意多边形 14"/>
              <p:cNvSpPr/>
              <p:nvPr/>
            </p:nvSpPr>
            <p:spPr>
              <a:xfrm rot="2700000" flipV="1">
                <a:off x="1910186" y="2106399"/>
                <a:ext cx="1816700" cy="86089"/>
              </a:xfrm>
              <a:custGeom>
                <a:avLst/>
                <a:gdLst>
                  <a:gd name="connsiteX0" fmla="*/ 0 w 4644571"/>
                  <a:gd name="connsiteY0" fmla="*/ 0 h 14514"/>
                  <a:gd name="connsiteX1" fmla="*/ 4644571 w 4644571"/>
                  <a:gd name="connsiteY1" fmla="*/ 0 h 14514"/>
                  <a:gd name="connsiteX2" fmla="*/ 4644571 w 4644571"/>
                  <a:gd name="connsiteY2" fmla="*/ 14514 h 14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4571" h="14514">
                    <a:moveTo>
                      <a:pt x="0" y="0"/>
                    </a:moveTo>
                    <a:lnTo>
                      <a:pt x="4644571" y="0"/>
                    </a:lnTo>
                    <a:lnTo>
                      <a:pt x="4644571" y="14514"/>
                    </a:lnTo>
                  </a:path>
                </a:pathLst>
              </a:custGeom>
              <a:noFill/>
              <a:ln w="9525"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54000">
                      <a:schemeClr val="bg1">
                        <a:alpha val="7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08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 flipH="1">
                <a:off x="2359106" y="1761862"/>
                <a:ext cx="905588" cy="9055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304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 rot="16200000" flipV="1">
                <a:off x="1758687" y="2181091"/>
                <a:ext cx="2114658" cy="101729"/>
              </a:xfrm>
              <a:prstGeom prst="ellipse">
                <a:avLst/>
              </a:prstGeom>
              <a:solidFill>
                <a:schemeClr val="bg1">
                  <a:alpha val="47000"/>
                </a:schemeClr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2624569" y="2023354"/>
                <a:ext cx="382606" cy="3826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143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 flipV="1">
                <a:off x="1758687" y="2163792"/>
                <a:ext cx="2114658" cy="101729"/>
              </a:xfrm>
              <a:prstGeom prst="ellipse">
                <a:avLst/>
              </a:prstGeom>
              <a:solidFill>
                <a:schemeClr val="bg1">
                  <a:alpha val="47000"/>
                </a:schemeClr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 rot="18900000" flipH="1" flipV="1">
                <a:off x="1910186" y="2106399"/>
                <a:ext cx="1816700" cy="86089"/>
              </a:xfrm>
              <a:custGeom>
                <a:avLst/>
                <a:gdLst>
                  <a:gd name="connsiteX0" fmla="*/ 0 w 4644571"/>
                  <a:gd name="connsiteY0" fmla="*/ 0 h 14514"/>
                  <a:gd name="connsiteX1" fmla="*/ 4644571 w 4644571"/>
                  <a:gd name="connsiteY1" fmla="*/ 0 h 14514"/>
                  <a:gd name="connsiteX2" fmla="*/ 4644571 w 4644571"/>
                  <a:gd name="connsiteY2" fmla="*/ 14514 h 14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4571" h="14514">
                    <a:moveTo>
                      <a:pt x="0" y="0"/>
                    </a:moveTo>
                    <a:lnTo>
                      <a:pt x="4644571" y="0"/>
                    </a:lnTo>
                    <a:lnTo>
                      <a:pt x="4644571" y="14514"/>
                    </a:lnTo>
                  </a:path>
                </a:pathLst>
              </a:custGeom>
              <a:noFill/>
              <a:ln w="9525"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54000">
                      <a:schemeClr val="bg1">
                        <a:alpha val="7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08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3300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7B28B-0CF9-450E-B12A-0911A67EB1BD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A241-49B9-40F6-BD10-FA649EB207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5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7B28B-0CF9-450E-B12A-0911A67EB1BD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A241-49B9-40F6-BD10-FA649EB207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596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7B28B-0CF9-450E-B12A-0911A67EB1BD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A241-49B9-40F6-BD10-FA649EB207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0226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7B28B-0CF9-450E-B12A-0911A67EB1BD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A241-49B9-40F6-BD10-FA649EB207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612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7B28B-0CF9-450E-B12A-0911A67EB1BD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A241-49B9-40F6-BD10-FA649EB207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72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7B28B-0CF9-450E-B12A-0911A67EB1BD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A241-49B9-40F6-BD10-FA649EB207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443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7B28B-0CF9-450E-B12A-0911A67EB1BD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A241-49B9-40F6-BD10-FA649EB207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377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7B28B-0CF9-450E-B12A-0911A67EB1BD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A241-49B9-40F6-BD10-FA649EB207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1847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7B28B-0CF9-450E-B12A-0911A67EB1BD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A241-49B9-40F6-BD10-FA649EB207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909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7B28B-0CF9-450E-B12A-0911A67EB1BD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A241-49B9-40F6-BD10-FA649EB207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187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7B28B-0CF9-450E-B12A-0911A67EB1BD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BA241-49B9-40F6-BD10-FA649EB207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554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57" r="-245"/>
          <a:stretch/>
        </p:blipFill>
        <p:spPr>
          <a:xfrm>
            <a:off x="-1" y="2"/>
            <a:ext cx="12351657" cy="688226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866899" y="2270655"/>
            <a:ext cx="6642197" cy="2556349"/>
            <a:chOff x="-1039802" y="-1946134"/>
            <a:chExt cx="6642197" cy="2556349"/>
          </a:xfrm>
        </p:grpSpPr>
        <p:sp>
          <p:nvSpPr>
            <p:cNvPr id="8" name="TextBox 47"/>
            <p:cNvSpPr txBox="1">
              <a:spLocks noChangeArrowheads="1"/>
            </p:cNvSpPr>
            <p:nvPr/>
          </p:nvSpPr>
          <p:spPr bwMode="auto">
            <a:xfrm>
              <a:off x="1278231" y="-713224"/>
              <a:ext cx="4324164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defTabSz="685800"/>
              <a:r>
                <a:rPr lang="zh-CN" altLang="en-US" sz="8000" b="1" dirty="0">
                  <a:gradFill flip="none" rotWithShape="1">
                    <a:gsLst>
                      <a:gs pos="23000">
                        <a:srgbClr val="E49205">
                          <a:alpha val="74000"/>
                        </a:srgbClr>
                      </a:gs>
                      <a:gs pos="53000">
                        <a:srgbClr val="FFFF00">
                          <a:alpha val="72000"/>
                        </a:srgbClr>
                      </a:gs>
                      <a:gs pos="85000">
                        <a:srgbClr val="E49205">
                          <a:alpha val="80000"/>
                        </a:srgbClr>
                      </a:gs>
                    </a:gsLst>
                    <a:lin ang="5400000" scaled="1"/>
                    <a:tileRect/>
                  </a:gradFill>
                  <a:latin typeface="叶根友毛笔行书简体2012版" panose="02010601030101010101" pitchFamily="2" charset="-122"/>
                  <a:ea typeface="叶根友毛笔行书简体2012版" panose="02010601030101010101" pitchFamily="2" charset="-122"/>
                </a:rPr>
                <a:t>中国心！</a:t>
              </a:r>
            </a:p>
          </p:txBody>
        </p:sp>
        <p:sp>
          <p:nvSpPr>
            <p:cNvPr id="9" name="TextBox 47"/>
            <p:cNvSpPr txBox="1">
              <a:spLocks noChangeArrowheads="1"/>
            </p:cNvSpPr>
            <p:nvPr/>
          </p:nvSpPr>
          <p:spPr bwMode="auto">
            <a:xfrm>
              <a:off x="-1039802" y="-1946134"/>
              <a:ext cx="3864108" cy="14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defTabSz="685800"/>
              <a:r>
                <a:rPr lang="zh-CN" altLang="en-US" sz="8800" b="1" dirty="0" smtClean="0">
                  <a:gradFill flip="none" rotWithShape="1">
                    <a:gsLst>
                      <a:gs pos="23000">
                        <a:srgbClr val="E49205">
                          <a:alpha val="74000"/>
                        </a:srgbClr>
                      </a:gs>
                      <a:gs pos="53000">
                        <a:srgbClr val="FFFF00">
                          <a:alpha val="72000"/>
                        </a:srgbClr>
                      </a:gs>
                      <a:gs pos="85000">
                        <a:srgbClr val="E49205">
                          <a:alpha val="80000"/>
                        </a:srgbClr>
                      </a:gs>
                    </a:gsLst>
                    <a:lin ang="5400000" scaled="1"/>
                    <a:tileRect/>
                  </a:gradFill>
                  <a:latin typeface="叶根友毛笔行书简体2012版" panose="02010601030101010101" pitchFamily="2" charset="-122"/>
                  <a:ea typeface="叶根友毛笔行书简体2012版" panose="02010601030101010101" pitchFamily="2" charset="-122"/>
                </a:rPr>
                <a:t>政党廉</a:t>
              </a:r>
              <a:endParaRPr lang="zh-CN" altLang="en-US" sz="8800" b="1" dirty="0">
                <a:gradFill flip="none" rotWithShape="1">
                  <a:gsLst>
                    <a:gs pos="23000">
                      <a:srgbClr val="E49205">
                        <a:alpha val="74000"/>
                      </a:srgbClr>
                    </a:gs>
                    <a:gs pos="53000">
                      <a:srgbClr val="FFFF00">
                        <a:alpha val="72000"/>
                      </a:srgbClr>
                    </a:gs>
                    <a:gs pos="85000">
                      <a:srgbClr val="E49205">
                        <a:alpha val="80000"/>
                      </a:srgbClr>
                    </a:gs>
                  </a:gsLst>
                  <a:lin ang="5400000" scaled="1"/>
                  <a:tileRect/>
                </a:gradFill>
                <a:latin typeface="叶根友毛笔行书简体2012版" panose="02010601030101010101" pitchFamily="2" charset="-122"/>
                <a:ea typeface="叶根友毛笔行书简体2012版" panose="02010601030101010101" pitchFamily="2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593837" y="2014976"/>
            <a:ext cx="470412" cy="432988"/>
          </a:xfrm>
          <a:prstGeom prst="rect">
            <a:avLst/>
          </a:prstGeom>
          <a:blipFill dpi="0" rotWithShape="1">
            <a:blip r:embed="rId3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069948" y="1981506"/>
            <a:ext cx="280156" cy="297533"/>
          </a:xfrm>
          <a:prstGeom prst="rect">
            <a:avLst/>
          </a:prstGeom>
          <a:blipFill dpi="0" rotWithShape="1">
            <a:blip r:embed="rId3">
              <a:alphaModFix amt="23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14661" y="5049397"/>
            <a:ext cx="718433" cy="661277"/>
          </a:xfrm>
          <a:prstGeom prst="rect">
            <a:avLst/>
          </a:prstGeom>
          <a:blipFill dpi="0" rotWithShape="1">
            <a:blip r:embed="rId3">
              <a:alphaModFix amt="5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76" t="27631" r="6825" b="4491"/>
          <a:stretch/>
        </p:blipFill>
        <p:spPr>
          <a:xfrm>
            <a:off x="7613378" y="3133666"/>
            <a:ext cx="4502199" cy="3638318"/>
          </a:xfrm>
          <a:prstGeom prst="rect">
            <a:avLst/>
          </a:prstGeom>
        </p:spPr>
      </p:pic>
      <p:pic>
        <p:nvPicPr>
          <p:cNvPr id="49" name="Picture 4" descr="C:\Users\Administrator.MICROSO-BQCPAHA\Desktop\图片1副本111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3" t="-2727" r="2" b="2727"/>
          <a:stretch>
            <a:fillRect/>
          </a:stretch>
        </p:blipFill>
        <p:spPr bwMode="auto">
          <a:xfrm>
            <a:off x="-1" y="5744106"/>
            <a:ext cx="12219860" cy="1127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8" descr="C:\Users\Administrator\Desktop\红飘带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1" t="20032" r="5321" b="19118"/>
          <a:stretch>
            <a:fillRect/>
          </a:stretch>
        </p:blipFill>
        <p:spPr bwMode="auto">
          <a:xfrm flipH="1">
            <a:off x="2542657" y="133577"/>
            <a:ext cx="6953080" cy="2172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2" name="组合 51"/>
          <p:cNvGrpSpPr/>
          <p:nvPr/>
        </p:nvGrpSpPr>
        <p:grpSpPr>
          <a:xfrm>
            <a:off x="4887992" y="92380"/>
            <a:ext cx="2114658" cy="2265827"/>
            <a:chOff x="4797818" y="219549"/>
            <a:chExt cx="2114658" cy="2265827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00" t="5971" r="76972" b="47749"/>
            <a:stretch/>
          </p:blipFill>
          <p:spPr>
            <a:xfrm>
              <a:off x="5203983" y="219549"/>
              <a:ext cx="1387070" cy="160432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7" name="组合 16"/>
            <p:cNvGrpSpPr/>
            <p:nvPr/>
          </p:nvGrpSpPr>
          <p:grpSpPr>
            <a:xfrm rot="1825925">
              <a:off x="4797818" y="370718"/>
              <a:ext cx="2114658" cy="2114658"/>
              <a:chOff x="1758687" y="1174627"/>
              <a:chExt cx="2114658" cy="2114658"/>
            </a:xfrm>
          </p:grpSpPr>
          <p:sp>
            <p:nvSpPr>
              <p:cNvPr id="18" name="任意多边形 17"/>
              <p:cNvSpPr/>
              <p:nvPr/>
            </p:nvSpPr>
            <p:spPr>
              <a:xfrm rot="2700000" flipV="1">
                <a:off x="1910186" y="2106399"/>
                <a:ext cx="1816700" cy="86089"/>
              </a:xfrm>
              <a:custGeom>
                <a:avLst/>
                <a:gdLst>
                  <a:gd name="connsiteX0" fmla="*/ 0 w 4644571"/>
                  <a:gd name="connsiteY0" fmla="*/ 0 h 14514"/>
                  <a:gd name="connsiteX1" fmla="*/ 4644571 w 4644571"/>
                  <a:gd name="connsiteY1" fmla="*/ 0 h 14514"/>
                  <a:gd name="connsiteX2" fmla="*/ 4644571 w 4644571"/>
                  <a:gd name="connsiteY2" fmla="*/ 14514 h 14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4571" h="14514">
                    <a:moveTo>
                      <a:pt x="0" y="0"/>
                    </a:moveTo>
                    <a:lnTo>
                      <a:pt x="4644571" y="0"/>
                    </a:lnTo>
                    <a:lnTo>
                      <a:pt x="4644571" y="14514"/>
                    </a:lnTo>
                  </a:path>
                </a:pathLst>
              </a:custGeom>
              <a:noFill/>
              <a:ln w="9525"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54000">
                      <a:schemeClr val="bg1">
                        <a:alpha val="7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08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 flipH="1">
                <a:off x="2359106" y="1761862"/>
                <a:ext cx="905588" cy="9055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304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 rot="16200000" flipV="1">
                <a:off x="1758687" y="2181091"/>
                <a:ext cx="2114658" cy="101729"/>
              </a:xfrm>
              <a:prstGeom prst="ellipse">
                <a:avLst/>
              </a:prstGeom>
              <a:solidFill>
                <a:schemeClr val="bg1">
                  <a:alpha val="47000"/>
                </a:schemeClr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624569" y="2023354"/>
                <a:ext cx="382606" cy="3826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143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 flipV="1">
                <a:off x="1758687" y="2163792"/>
                <a:ext cx="2114658" cy="101729"/>
              </a:xfrm>
              <a:prstGeom prst="ellipse">
                <a:avLst/>
              </a:prstGeom>
              <a:solidFill>
                <a:schemeClr val="bg1">
                  <a:alpha val="47000"/>
                </a:schemeClr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 rot="18900000" flipH="1" flipV="1">
                <a:off x="1910186" y="2106399"/>
                <a:ext cx="1816700" cy="86089"/>
              </a:xfrm>
              <a:custGeom>
                <a:avLst/>
                <a:gdLst>
                  <a:gd name="connsiteX0" fmla="*/ 0 w 4644571"/>
                  <a:gd name="connsiteY0" fmla="*/ 0 h 14514"/>
                  <a:gd name="connsiteX1" fmla="*/ 4644571 w 4644571"/>
                  <a:gd name="connsiteY1" fmla="*/ 0 h 14514"/>
                  <a:gd name="connsiteX2" fmla="*/ 4644571 w 4644571"/>
                  <a:gd name="connsiteY2" fmla="*/ 14514 h 14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4571" h="14514">
                    <a:moveTo>
                      <a:pt x="0" y="0"/>
                    </a:moveTo>
                    <a:lnTo>
                      <a:pt x="4644571" y="0"/>
                    </a:lnTo>
                    <a:lnTo>
                      <a:pt x="4644571" y="14514"/>
                    </a:lnTo>
                  </a:path>
                </a:pathLst>
              </a:custGeom>
              <a:noFill/>
              <a:ln w="9525"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54000">
                      <a:schemeClr val="bg1">
                        <a:alpha val="7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08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899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57" r="-245"/>
          <a:stretch/>
        </p:blipFill>
        <p:spPr>
          <a:xfrm>
            <a:off x="-1" y="2"/>
            <a:ext cx="12351657" cy="6882260"/>
          </a:xfrm>
          <a:prstGeom prst="rect">
            <a:avLst/>
          </a:prstGeom>
        </p:spPr>
      </p:pic>
      <p:sp>
        <p:nvSpPr>
          <p:cNvPr id="9" name="TextBox 47"/>
          <p:cNvSpPr txBox="1">
            <a:spLocks noChangeArrowheads="1"/>
          </p:cNvSpPr>
          <p:nvPr/>
        </p:nvSpPr>
        <p:spPr bwMode="auto">
          <a:xfrm>
            <a:off x="1262320" y="2498366"/>
            <a:ext cx="4683001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685800"/>
            <a:r>
              <a:rPr lang="zh-CN" altLang="en-US" sz="8800" b="1" dirty="0">
                <a:gradFill flip="none" rotWithShape="1">
                  <a:gsLst>
                    <a:gs pos="23000">
                      <a:srgbClr val="E49205">
                        <a:alpha val="74000"/>
                      </a:srgbClr>
                    </a:gs>
                    <a:gs pos="53000">
                      <a:srgbClr val="FFFF00">
                        <a:alpha val="72000"/>
                      </a:srgbClr>
                    </a:gs>
                    <a:gs pos="85000">
                      <a:srgbClr val="E49205">
                        <a:alpha val="80000"/>
                      </a:srgbClr>
                    </a:gs>
                  </a:gsLst>
                  <a:lin ang="5400000" scaled="1"/>
                  <a:tileRect/>
                </a:gradFill>
                <a:latin typeface="叶根友毛笔行书简体2012版" panose="02010601030101010101" pitchFamily="2" charset="-122"/>
                <a:ea typeface="叶根友毛笔行书简体2012版" panose="02010601030101010101" pitchFamily="2" charset="-122"/>
              </a:rPr>
              <a:t>谢谢收看</a:t>
            </a:r>
          </a:p>
        </p:txBody>
      </p:sp>
      <p:sp>
        <p:nvSpPr>
          <p:cNvPr id="13" name="矩形 12"/>
          <p:cNvSpPr/>
          <p:nvPr/>
        </p:nvSpPr>
        <p:spPr>
          <a:xfrm>
            <a:off x="1593837" y="2014976"/>
            <a:ext cx="470412" cy="432988"/>
          </a:xfrm>
          <a:prstGeom prst="rect">
            <a:avLst/>
          </a:prstGeom>
          <a:blipFill dpi="0" rotWithShape="1">
            <a:blip r:embed="rId3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069948" y="1981506"/>
            <a:ext cx="280156" cy="297533"/>
          </a:xfrm>
          <a:prstGeom prst="rect">
            <a:avLst/>
          </a:prstGeom>
          <a:blipFill dpi="0" rotWithShape="1">
            <a:blip r:embed="rId3">
              <a:alphaModFix amt="23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14661" y="5049397"/>
            <a:ext cx="718433" cy="661277"/>
          </a:xfrm>
          <a:prstGeom prst="rect">
            <a:avLst/>
          </a:prstGeom>
          <a:blipFill dpi="0" rotWithShape="1">
            <a:blip r:embed="rId3">
              <a:alphaModFix amt="5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76" t="27631" r="6825" b="4491"/>
          <a:stretch/>
        </p:blipFill>
        <p:spPr>
          <a:xfrm>
            <a:off x="7613378" y="3133666"/>
            <a:ext cx="4502199" cy="3638318"/>
          </a:xfrm>
          <a:prstGeom prst="rect">
            <a:avLst/>
          </a:prstGeom>
        </p:spPr>
      </p:pic>
      <p:pic>
        <p:nvPicPr>
          <p:cNvPr id="49" name="Picture 4" descr="C:\Users\Administrator.MICROSO-BQCPAHA\Desktop\图片1副本111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3" t="-2727" r="2" b="2727"/>
          <a:stretch>
            <a:fillRect/>
          </a:stretch>
        </p:blipFill>
        <p:spPr bwMode="auto">
          <a:xfrm>
            <a:off x="-1" y="5744106"/>
            <a:ext cx="12219860" cy="1127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8" descr="C:\Users\Administrator\Desktop\红飘带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1" t="20032" r="5321" b="19118"/>
          <a:stretch>
            <a:fillRect/>
          </a:stretch>
        </p:blipFill>
        <p:spPr bwMode="auto">
          <a:xfrm flipH="1">
            <a:off x="2542657" y="133577"/>
            <a:ext cx="6953080" cy="2172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2" name="组合 51"/>
          <p:cNvGrpSpPr/>
          <p:nvPr/>
        </p:nvGrpSpPr>
        <p:grpSpPr>
          <a:xfrm>
            <a:off x="4887992" y="92380"/>
            <a:ext cx="2114658" cy="2265827"/>
            <a:chOff x="4797818" y="219549"/>
            <a:chExt cx="2114658" cy="2265827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00" t="5971" r="76972" b="47749"/>
            <a:stretch/>
          </p:blipFill>
          <p:spPr>
            <a:xfrm>
              <a:off x="5203983" y="219549"/>
              <a:ext cx="1387070" cy="160432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7" name="组合 16"/>
            <p:cNvGrpSpPr/>
            <p:nvPr/>
          </p:nvGrpSpPr>
          <p:grpSpPr>
            <a:xfrm rot="1825925">
              <a:off x="4797818" y="370718"/>
              <a:ext cx="2114658" cy="2114658"/>
              <a:chOff x="1758687" y="1174627"/>
              <a:chExt cx="2114658" cy="2114658"/>
            </a:xfrm>
          </p:grpSpPr>
          <p:sp>
            <p:nvSpPr>
              <p:cNvPr id="18" name="任意多边形 17"/>
              <p:cNvSpPr/>
              <p:nvPr/>
            </p:nvSpPr>
            <p:spPr>
              <a:xfrm rot="2700000" flipV="1">
                <a:off x="1910186" y="2106399"/>
                <a:ext cx="1816700" cy="86089"/>
              </a:xfrm>
              <a:custGeom>
                <a:avLst/>
                <a:gdLst>
                  <a:gd name="connsiteX0" fmla="*/ 0 w 4644571"/>
                  <a:gd name="connsiteY0" fmla="*/ 0 h 14514"/>
                  <a:gd name="connsiteX1" fmla="*/ 4644571 w 4644571"/>
                  <a:gd name="connsiteY1" fmla="*/ 0 h 14514"/>
                  <a:gd name="connsiteX2" fmla="*/ 4644571 w 4644571"/>
                  <a:gd name="connsiteY2" fmla="*/ 14514 h 14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4571" h="14514">
                    <a:moveTo>
                      <a:pt x="0" y="0"/>
                    </a:moveTo>
                    <a:lnTo>
                      <a:pt x="4644571" y="0"/>
                    </a:lnTo>
                    <a:lnTo>
                      <a:pt x="4644571" y="14514"/>
                    </a:lnTo>
                  </a:path>
                </a:pathLst>
              </a:custGeom>
              <a:noFill/>
              <a:ln w="9525"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54000">
                      <a:schemeClr val="bg1">
                        <a:alpha val="7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08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 flipH="1">
                <a:off x="2359106" y="1761862"/>
                <a:ext cx="905588" cy="9055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304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 rot="16200000" flipV="1">
                <a:off x="1758687" y="2181091"/>
                <a:ext cx="2114658" cy="101729"/>
              </a:xfrm>
              <a:prstGeom prst="ellipse">
                <a:avLst/>
              </a:prstGeom>
              <a:solidFill>
                <a:schemeClr val="bg1">
                  <a:alpha val="47000"/>
                </a:schemeClr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624569" y="2023354"/>
                <a:ext cx="382606" cy="3826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143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 flipV="1">
                <a:off x="1758687" y="2163792"/>
                <a:ext cx="2114658" cy="101729"/>
              </a:xfrm>
              <a:prstGeom prst="ellipse">
                <a:avLst/>
              </a:prstGeom>
              <a:solidFill>
                <a:schemeClr val="bg1">
                  <a:alpha val="47000"/>
                </a:schemeClr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 rot="18900000" flipH="1" flipV="1">
                <a:off x="1910186" y="2106399"/>
                <a:ext cx="1816700" cy="86089"/>
              </a:xfrm>
              <a:custGeom>
                <a:avLst/>
                <a:gdLst>
                  <a:gd name="connsiteX0" fmla="*/ 0 w 4644571"/>
                  <a:gd name="connsiteY0" fmla="*/ 0 h 14514"/>
                  <a:gd name="connsiteX1" fmla="*/ 4644571 w 4644571"/>
                  <a:gd name="connsiteY1" fmla="*/ 0 h 14514"/>
                  <a:gd name="connsiteX2" fmla="*/ 4644571 w 4644571"/>
                  <a:gd name="connsiteY2" fmla="*/ 14514 h 14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4571" h="14514">
                    <a:moveTo>
                      <a:pt x="0" y="0"/>
                    </a:moveTo>
                    <a:lnTo>
                      <a:pt x="4644571" y="0"/>
                    </a:lnTo>
                    <a:lnTo>
                      <a:pt x="4644571" y="14514"/>
                    </a:lnTo>
                  </a:path>
                </a:pathLst>
              </a:custGeom>
              <a:noFill/>
              <a:ln w="9525"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54000">
                      <a:schemeClr val="bg1">
                        <a:alpha val="7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08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4413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57" r="-245"/>
          <a:stretch/>
        </p:blipFill>
        <p:spPr>
          <a:xfrm>
            <a:off x="-1" y="2"/>
            <a:ext cx="12351657" cy="6882260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1593837" y="2014976"/>
            <a:ext cx="470412" cy="432988"/>
          </a:xfrm>
          <a:prstGeom prst="rect">
            <a:avLst/>
          </a:prstGeom>
          <a:blipFill dpi="0" rotWithShape="1">
            <a:blip r:embed="rId3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069948" y="1981506"/>
            <a:ext cx="280156" cy="297533"/>
          </a:xfrm>
          <a:prstGeom prst="rect">
            <a:avLst/>
          </a:prstGeom>
          <a:blipFill dpi="0" rotWithShape="1">
            <a:blip r:embed="rId3">
              <a:alphaModFix amt="23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714661" y="5049397"/>
            <a:ext cx="718433" cy="661277"/>
          </a:xfrm>
          <a:prstGeom prst="rect">
            <a:avLst/>
          </a:prstGeom>
          <a:blipFill dpi="0" rotWithShape="1">
            <a:blip r:embed="rId3">
              <a:alphaModFix amt="5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37" name="Picture 4" descr="C:\Users\Administrator.MICROSO-BQCPAHA\Desktop\图片1副本11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3" t="-2727" r="2" b="2727"/>
          <a:stretch>
            <a:fillRect/>
          </a:stretch>
        </p:blipFill>
        <p:spPr bwMode="auto">
          <a:xfrm>
            <a:off x="-1" y="5744106"/>
            <a:ext cx="12219860" cy="1127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8" name="组合 37"/>
          <p:cNvGrpSpPr/>
          <p:nvPr/>
        </p:nvGrpSpPr>
        <p:grpSpPr>
          <a:xfrm>
            <a:off x="617375" y="324677"/>
            <a:ext cx="1368829" cy="1466682"/>
            <a:chOff x="4797818" y="219549"/>
            <a:chExt cx="2114658" cy="2265827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00" t="5971" r="76972" b="47749"/>
            <a:stretch/>
          </p:blipFill>
          <p:spPr>
            <a:xfrm>
              <a:off x="5203983" y="219549"/>
              <a:ext cx="1387070" cy="160432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40" name="组合 39"/>
            <p:cNvGrpSpPr/>
            <p:nvPr/>
          </p:nvGrpSpPr>
          <p:grpSpPr>
            <a:xfrm rot="1825925">
              <a:off x="4797818" y="370718"/>
              <a:ext cx="2114658" cy="2114658"/>
              <a:chOff x="1758687" y="1174627"/>
              <a:chExt cx="2114658" cy="2114658"/>
            </a:xfrm>
          </p:grpSpPr>
          <p:sp>
            <p:nvSpPr>
              <p:cNvPr id="41" name="任意多边形 40"/>
              <p:cNvSpPr/>
              <p:nvPr/>
            </p:nvSpPr>
            <p:spPr>
              <a:xfrm rot="2700000" flipV="1">
                <a:off x="1910186" y="2106399"/>
                <a:ext cx="1816700" cy="86089"/>
              </a:xfrm>
              <a:custGeom>
                <a:avLst/>
                <a:gdLst>
                  <a:gd name="connsiteX0" fmla="*/ 0 w 4644571"/>
                  <a:gd name="connsiteY0" fmla="*/ 0 h 14514"/>
                  <a:gd name="connsiteX1" fmla="*/ 4644571 w 4644571"/>
                  <a:gd name="connsiteY1" fmla="*/ 0 h 14514"/>
                  <a:gd name="connsiteX2" fmla="*/ 4644571 w 4644571"/>
                  <a:gd name="connsiteY2" fmla="*/ 14514 h 14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4571" h="14514">
                    <a:moveTo>
                      <a:pt x="0" y="0"/>
                    </a:moveTo>
                    <a:lnTo>
                      <a:pt x="4644571" y="0"/>
                    </a:lnTo>
                    <a:lnTo>
                      <a:pt x="4644571" y="14514"/>
                    </a:lnTo>
                  </a:path>
                </a:pathLst>
              </a:custGeom>
              <a:noFill/>
              <a:ln w="9525"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54000">
                      <a:schemeClr val="bg1">
                        <a:alpha val="7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08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 flipH="1">
                <a:off x="2359106" y="1761862"/>
                <a:ext cx="905588" cy="9055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304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 rot="16200000" flipV="1">
                <a:off x="1758687" y="2181091"/>
                <a:ext cx="2114658" cy="101729"/>
              </a:xfrm>
              <a:prstGeom prst="ellipse">
                <a:avLst/>
              </a:prstGeom>
              <a:solidFill>
                <a:schemeClr val="bg1">
                  <a:alpha val="47000"/>
                </a:schemeClr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2624569" y="2023354"/>
                <a:ext cx="382606" cy="3826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143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 flipV="1">
                <a:off x="1758687" y="2163792"/>
                <a:ext cx="2114658" cy="101729"/>
              </a:xfrm>
              <a:prstGeom prst="ellipse">
                <a:avLst/>
              </a:prstGeom>
              <a:solidFill>
                <a:schemeClr val="bg1">
                  <a:alpha val="47000"/>
                </a:schemeClr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 rot="18900000" flipH="1" flipV="1">
                <a:off x="1910186" y="2106399"/>
                <a:ext cx="1816700" cy="86089"/>
              </a:xfrm>
              <a:custGeom>
                <a:avLst/>
                <a:gdLst>
                  <a:gd name="connsiteX0" fmla="*/ 0 w 4644571"/>
                  <a:gd name="connsiteY0" fmla="*/ 0 h 14514"/>
                  <a:gd name="connsiteX1" fmla="*/ 4644571 w 4644571"/>
                  <a:gd name="connsiteY1" fmla="*/ 0 h 14514"/>
                  <a:gd name="connsiteX2" fmla="*/ 4644571 w 4644571"/>
                  <a:gd name="connsiteY2" fmla="*/ 14514 h 14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4571" h="14514">
                    <a:moveTo>
                      <a:pt x="0" y="0"/>
                    </a:moveTo>
                    <a:lnTo>
                      <a:pt x="4644571" y="0"/>
                    </a:lnTo>
                    <a:lnTo>
                      <a:pt x="4644571" y="14514"/>
                    </a:lnTo>
                  </a:path>
                </a:pathLst>
              </a:custGeom>
              <a:noFill/>
              <a:ln w="9525"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54000">
                      <a:schemeClr val="bg1">
                        <a:alpha val="7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08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47" name="TextBox 47"/>
          <p:cNvSpPr txBox="1">
            <a:spLocks noChangeArrowheads="1"/>
          </p:cNvSpPr>
          <p:nvPr/>
        </p:nvSpPr>
        <p:spPr bwMode="auto">
          <a:xfrm>
            <a:off x="277972" y="633010"/>
            <a:ext cx="38641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685800"/>
            <a:r>
              <a:rPr lang="zh-CN" altLang="en-US" sz="2800" b="1" dirty="0" smtClean="0">
                <a:gradFill flip="none" rotWithShape="1">
                  <a:gsLst>
                    <a:gs pos="23000">
                      <a:srgbClr val="E49205">
                        <a:alpha val="74000"/>
                      </a:srgbClr>
                    </a:gs>
                    <a:gs pos="53000">
                      <a:srgbClr val="FFFF00">
                        <a:alpha val="72000"/>
                      </a:srgbClr>
                    </a:gs>
                    <a:gs pos="85000">
                      <a:srgbClr val="E49205">
                        <a:alpha val="80000"/>
                      </a:srgbClr>
                    </a:gs>
                  </a:gsLst>
                  <a:lin ang="5400000" scaled="1"/>
                  <a:tileRect/>
                </a:gradFill>
                <a:latin typeface="叶根友毛笔行书简体2012版" panose="02010601030101010101" pitchFamily="2" charset="-122"/>
                <a:ea typeface="叶根友毛笔行书简体2012版" panose="02010601030101010101" pitchFamily="2" charset="-122"/>
              </a:rPr>
              <a:t>此处添加标题</a:t>
            </a:r>
            <a:endParaRPr lang="zh-CN" altLang="en-US" sz="2800" b="1" dirty="0">
              <a:gradFill flip="none" rotWithShape="1">
                <a:gsLst>
                  <a:gs pos="23000">
                    <a:srgbClr val="E49205">
                      <a:alpha val="74000"/>
                    </a:srgbClr>
                  </a:gs>
                  <a:gs pos="53000">
                    <a:srgbClr val="FFFF00">
                      <a:alpha val="72000"/>
                    </a:srgbClr>
                  </a:gs>
                  <a:gs pos="85000">
                    <a:srgbClr val="E49205">
                      <a:alpha val="80000"/>
                    </a:srgbClr>
                  </a:gs>
                </a:gsLst>
                <a:lin ang="5400000" scaled="1"/>
                <a:tileRect/>
              </a:gradFill>
              <a:latin typeface="叶根友毛笔行书简体2012版" panose="02010601030101010101" pitchFamily="2" charset="-122"/>
              <a:ea typeface="叶根友毛笔行书简体2012版" panose="02010601030101010101" pitchFamily="2" charset="-122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1576"/>
          <a:stretch>
            <a:fillRect/>
          </a:stretch>
        </p:blipFill>
        <p:spPr bwMode="auto">
          <a:xfrm>
            <a:off x="7939618" y="1797051"/>
            <a:ext cx="3145367" cy="2078567"/>
          </a:xfrm>
          <a:prstGeom prst="rect">
            <a:avLst/>
          </a:prstGeom>
          <a:noFill/>
          <a:ln w="317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1" y="1818218"/>
            <a:ext cx="3073400" cy="2044700"/>
          </a:xfrm>
          <a:prstGeom prst="rect">
            <a:avLst/>
          </a:prstGeom>
          <a:noFill/>
          <a:ln w="317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217" name="组合 114"/>
          <p:cNvGrpSpPr>
            <a:grpSpLocks/>
          </p:cNvGrpSpPr>
          <p:nvPr/>
        </p:nvGrpSpPr>
        <p:grpSpPr bwMode="auto">
          <a:xfrm>
            <a:off x="1045630" y="4159249"/>
            <a:ext cx="1435007" cy="431800"/>
            <a:chOff x="6349093" y="880193"/>
            <a:chExt cx="1133616" cy="341012"/>
          </a:xfrm>
        </p:grpSpPr>
        <p:sp>
          <p:nvSpPr>
            <p:cNvPr id="107" name="TextBox 265"/>
            <p:cNvSpPr txBox="1"/>
            <p:nvPr/>
          </p:nvSpPr>
          <p:spPr bwMode="auto">
            <a:xfrm>
              <a:off x="6349093" y="888551"/>
              <a:ext cx="1133616" cy="33213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6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5pPr>
              <a:lvl6pPr>
                <a:defRPr>
                  <a:latin typeface="Calibri" pitchFamily="34" charset="0"/>
                  <a:ea typeface="宋体" pitchFamily="2" charset="-122"/>
                </a:defRPr>
              </a:lvl6pPr>
              <a:lvl7pPr>
                <a:defRPr>
                  <a:latin typeface="Calibri" pitchFamily="34" charset="0"/>
                  <a:ea typeface="宋体" pitchFamily="2" charset="-122"/>
                </a:defRPr>
              </a:lvl7pPr>
              <a:lvl8pPr>
                <a:defRPr>
                  <a:latin typeface="Calibri" pitchFamily="34" charset="0"/>
                  <a:ea typeface="宋体" pitchFamily="2" charset="-122"/>
                </a:defRPr>
              </a:lvl8pPr>
              <a:lvl9pPr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2133" dirty="0">
                  <a:solidFill>
                    <a:prstClr val="white"/>
                  </a:solidFill>
                </a:rPr>
                <a:t>添加标题</a:t>
              </a:r>
            </a:p>
          </p:txBody>
        </p:sp>
        <p:sp>
          <p:nvSpPr>
            <p:cNvPr id="109" name="矩形 24"/>
            <p:cNvSpPr/>
            <p:nvPr/>
          </p:nvSpPr>
          <p:spPr>
            <a:xfrm>
              <a:off x="6427683" y="880193"/>
              <a:ext cx="984871" cy="13373"/>
            </a:xfrm>
            <a:custGeom>
              <a:avLst/>
              <a:gdLst/>
              <a:ahLst/>
              <a:cxnLst/>
              <a:rect l="l" t="t" r="r" b="b"/>
              <a:pathLst>
                <a:path w="1401704" h="45719">
                  <a:moveTo>
                    <a:pt x="0" y="0"/>
                  </a:moveTo>
                  <a:lnTo>
                    <a:pt x="1401704" y="0"/>
                  </a:lnTo>
                  <a:lnTo>
                    <a:pt x="1401704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12" name="矩形 24"/>
            <p:cNvSpPr/>
            <p:nvPr/>
          </p:nvSpPr>
          <p:spPr>
            <a:xfrm>
              <a:off x="6427683" y="1207832"/>
              <a:ext cx="984871" cy="13373"/>
            </a:xfrm>
            <a:custGeom>
              <a:avLst/>
              <a:gdLst/>
              <a:ahLst/>
              <a:cxnLst/>
              <a:rect l="l" t="t" r="r" b="b"/>
              <a:pathLst>
                <a:path w="1401704" h="45719">
                  <a:moveTo>
                    <a:pt x="0" y="0"/>
                  </a:moveTo>
                  <a:lnTo>
                    <a:pt x="1401704" y="0"/>
                  </a:lnTo>
                  <a:lnTo>
                    <a:pt x="1401704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8209" name="组合 105"/>
          <p:cNvGrpSpPr>
            <a:grpSpLocks/>
          </p:cNvGrpSpPr>
          <p:nvPr/>
        </p:nvGrpSpPr>
        <p:grpSpPr bwMode="auto">
          <a:xfrm>
            <a:off x="4379383" y="4159248"/>
            <a:ext cx="1435008" cy="431800"/>
            <a:chOff x="6258541" y="880365"/>
            <a:chExt cx="1133614" cy="341068"/>
          </a:xfrm>
        </p:grpSpPr>
        <p:sp>
          <p:nvSpPr>
            <p:cNvPr id="96" name="TextBox 265"/>
            <p:cNvSpPr txBox="1"/>
            <p:nvPr/>
          </p:nvSpPr>
          <p:spPr bwMode="auto">
            <a:xfrm>
              <a:off x="6258541" y="888724"/>
              <a:ext cx="1133614" cy="3321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6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5pPr>
              <a:lvl6pPr>
                <a:defRPr>
                  <a:latin typeface="Calibri" pitchFamily="34" charset="0"/>
                  <a:ea typeface="宋体" pitchFamily="2" charset="-122"/>
                </a:defRPr>
              </a:lvl6pPr>
              <a:lvl7pPr>
                <a:defRPr>
                  <a:latin typeface="Calibri" pitchFamily="34" charset="0"/>
                  <a:ea typeface="宋体" pitchFamily="2" charset="-122"/>
                </a:defRPr>
              </a:lvl7pPr>
              <a:lvl8pPr>
                <a:defRPr>
                  <a:latin typeface="Calibri" pitchFamily="34" charset="0"/>
                  <a:ea typeface="宋体" pitchFamily="2" charset="-122"/>
                </a:defRPr>
              </a:lvl8pPr>
              <a:lvl9pPr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2133" dirty="0">
                  <a:solidFill>
                    <a:prstClr val="white"/>
                  </a:solidFill>
                </a:rPr>
                <a:t>添加标题</a:t>
              </a:r>
            </a:p>
          </p:txBody>
        </p:sp>
        <p:sp>
          <p:nvSpPr>
            <p:cNvPr id="98" name="矩形 24"/>
            <p:cNvSpPr/>
            <p:nvPr/>
          </p:nvSpPr>
          <p:spPr>
            <a:xfrm>
              <a:off x="6345490" y="880365"/>
              <a:ext cx="984869" cy="13375"/>
            </a:xfrm>
            <a:custGeom>
              <a:avLst/>
              <a:gdLst/>
              <a:ahLst/>
              <a:cxnLst/>
              <a:rect l="l" t="t" r="r" b="b"/>
              <a:pathLst>
                <a:path w="1401704" h="45719">
                  <a:moveTo>
                    <a:pt x="0" y="0"/>
                  </a:moveTo>
                  <a:lnTo>
                    <a:pt x="1401704" y="0"/>
                  </a:lnTo>
                  <a:lnTo>
                    <a:pt x="1401704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1" name="矩形 24"/>
            <p:cNvSpPr/>
            <p:nvPr/>
          </p:nvSpPr>
          <p:spPr>
            <a:xfrm>
              <a:off x="6345490" y="1208058"/>
              <a:ext cx="984869" cy="13375"/>
            </a:xfrm>
            <a:custGeom>
              <a:avLst/>
              <a:gdLst/>
              <a:ahLst/>
              <a:cxnLst/>
              <a:rect l="l" t="t" r="r" b="b"/>
              <a:pathLst>
                <a:path w="1401704" h="45719">
                  <a:moveTo>
                    <a:pt x="0" y="0"/>
                  </a:moveTo>
                  <a:lnTo>
                    <a:pt x="1401704" y="0"/>
                  </a:lnTo>
                  <a:lnTo>
                    <a:pt x="1401704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8201" name="组合 96"/>
          <p:cNvGrpSpPr>
            <a:grpSpLocks/>
          </p:cNvGrpSpPr>
          <p:nvPr/>
        </p:nvGrpSpPr>
        <p:grpSpPr bwMode="auto">
          <a:xfrm>
            <a:off x="7812614" y="4159248"/>
            <a:ext cx="1435007" cy="431800"/>
            <a:chOff x="6321479" y="880366"/>
            <a:chExt cx="1133475" cy="340955"/>
          </a:xfrm>
        </p:grpSpPr>
        <p:sp>
          <p:nvSpPr>
            <p:cNvPr id="85" name="TextBox 265"/>
            <p:cNvSpPr txBox="1"/>
            <p:nvPr/>
          </p:nvSpPr>
          <p:spPr bwMode="auto">
            <a:xfrm>
              <a:off x="6321479" y="888722"/>
              <a:ext cx="1133475" cy="3320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6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5pPr>
              <a:lvl6pPr>
                <a:defRPr>
                  <a:latin typeface="Calibri" pitchFamily="34" charset="0"/>
                  <a:ea typeface="宋体" pitchFamily="2" charset="-122"/>
                </a:defRPr>
              </a:lvl6pPr>
              <a:lvl7pPr>
                <a:defRPr>
                  <a:latin typeface="Calibri" pitchFamily="34" charset="0"/>
                  <a:ea typeface="宋体" pitchFamily="2" charset="-122"/>
                </a:defRPr>
              </a:lvl7pPr>
              <a:lvl8pPr>
                <a:defRPr>
                  <a:latin typeface="Calibri" pitchFamily="34" charset="0"/>
                  <a:ea typeface="宋体" pitchFamily="2" charset="-122"/>
                </a:defRPr>
              </a:lvl8pPr>
              <a:lvl9pPr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2133" dirty="0">
                  <a:solidFill>
                    <a:prstClr val="white"/>
                  </a:solidFill>
                </a:rPr>
                <a:t>添加标题</a:t>
              </a:r>
            </a:p>
          </p:txBody>
        </p:sp>
        <p:sp>
          <p:nvSpPr>
            <p:cNvPr id="87" name="矩形 24"/>
            <p:cNvSpPr/>
            <p:nvPr/>
          </p:nvSpPr>
          <p:spPr>
            <a:xfrm>
              <a:off x="6408418" y="880366"/>
              <a:ext cx="984748" cy="13371"/>
            </a:xfrm>
            <a:custGeom>
              <a:avLst/>
              <a:gdLst/>
              <a:ahLst/>
              <a:cxnLst/>
              <a:rect l="l" t="t" r="r" b="b"/>
              <a:pathLst>
                <a:path w="1401704" h="45719">
                  <a:moveTo>
                    <a:pt x="0" y="0"/>
                  </a:moveTo>
                  <a:lnTo>
                    <a:pt x="1401704" y="0"/>
                  </a:lnTo>
                  <a:lnTo>
                    <a:pt x="1401704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90" name="矩形 24"/>
            <p:cNvSpPr/>
            <p:nvPr/>
          </p:nvSpPr>
          <p:spPr>
            <a:xfrm>
              <a:off x="6408418" y="1207950"/>
              <a:ext cx="984748" cy="13371"/>
            </a:xfrm>
            <a:custGeom>
              <a:avLst/>
              <a:gdLst/>
              <a:ahLst/>
              <a:cxnLst/>
              <a:rect l="l" t="t" r="r" b="b"/>
              <a:pathLst>
                <a:path w="1401704" h="45719">
                  <a:moveTo>
                    <a:pt x="0" y="0"/>
                  </a:moveTo>
                  <a:lnTo>
                    <a:pt x="1401704" y="0"/>
                  </a:lnTo>
                  <a:lnTo>
                    <a:pt x="1401704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pic>
        <p:nvPicPr>
          <p:cNvPr id="820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"/>
          <a:stretch>
            <a:fillRect/>
          </a:stretch>
        </p:blipFill>
        <p:spPr bwMode="auto">
          <a:xfrm>
            <a:off x="4519084" y="1809751"/>
            <a:ext cx="3166533" cy="2053167"/>
          </a:xfrm>
          <a:prstGeom prst="rect">
            <a:avLst/>
          </a:prstGeom>
          <a:noFill/>
          <a:ln w="317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97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图片 7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57" r="-245"/>
          <a:stretch/>
        </p:blipFill>
        <p:spPr>
          <a:xfrm>
            <a:off x="-94645" y="-26854"/>
            <a:ext cx="12351657" cy="6882260"/>
          </a:xfrm>
          <a:prstGeom prst="rect">
            <a:avLst/>
          </a:prstGeom>
        </p:spPr>
      </p:pic>
      <p:sp>
        <p:nvSpPr>
          <p:cNvPr id="74" name="矩形 73"/>
          <p:cNvSpPr/>
          <p:nvPr/>
        </p:nvSpPr>
        <p:spPr>
          <a:xfrm>
            <a:off x="1593837" y="2014976"/>
            <a:ext cx="470412" cy="432988"/>
          </a:xfrm>
          <a:prstGeom prst="rect">
            <a:avLst/>
          </a:prstGeom>
          <a:blipFill dpi="0" rotWithShape="1">
            <a:blip r:embed="rId3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2069948" y="1981506"/>
            <a:ext cx="280156" cy="297533"/>
          </a:xfrm>
          <a:prstGeom prst="rect">
            <a:avLst/>
          </a:prstGeom>
          <a:blipFill dpi="0" rotWithShape="1">
            <a:blip r:embed="rId3">
              <a:alphaModFix amt="23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714661" y="5049397"/>
            <a:ext cx="718433" cy="661277"/>
          </a:xfrm>
          <a:prstGeom prst="rect">
            <a:avLst/>
          </a:prstGeom>
          <a:blipFill dpi="0" rotWithShape="1">
            <a:blip r:embed="rId3">
              <a:alphaModFix amt="5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78" name="Picture 4" descr="C:\Users\Administrator.MICROSO-BQCPAHA\Desktop\图片1副本11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3" t="-2727" r="2" b="2727"/>
          <a:stretch>
            <a:fillRect/>
          </a:stretch>
        </p:blipFill>
        <p:spPr bwMode="auto">
          <a:xfrm>
            <a:off x="-1" y="5744106"/>
            <a:ext cx="12219860" cy="1127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8" name="组合 87"/>
          <p:cNvGrpSpPr/>
          <p:nvPr/>
        </p:nvGrpSpPr>
        <p:grpSpPr>
          <a:xfrm>
            <a:off x="617375" y="324677"/>
            <a:ext cx="1368829" cy="1466682"/>
            <a:chOff x="4797818" y="219549"/>
            <a:chExt cx="2114658" cy="2265827"/>
          </a:xfrm>
        </p:grpSpPr>
        <p:pic>
          <p:nvPicPr>
            <p:cNvPr id="90" name="图片 8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00" t="5971" r="76972" b="47749"/>
            <a:stretch/>
          </p:blipFill>
          <p:spPr>
            <a:xfrm>
              <a:off x="5203983" y="219549"/>
              <a:ext cx="1387070" cy="160432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91" name="组合 90"/>
            <p:cNvGrpSpPr/>
            <p:nvPr/>
          </p:nvGrpSpPr>
          <p:grpSpPr>
            <a:xfrm rot="1825925">
              <a:off x="4797818" y="370718"/>
              <a:ext cx="2114658" cy="2114658"/>
              <a:chOff x="1758687" y="1174627"/>
              <a:chExt cx="2114658" cy="2114658"/>
            </a:xfrm>
          </p:grpSpPr>
          <p:sp>
            <p:nvSpPr>
              <p:cNvPr id="92" name="任意多边形 91"/>
              <p:cNvSpPr/>
              <p:nvPr/>
            </p:nvSpPr>
            <p:spPr>
              <a:xfrm rot="2700000" flipV="1">
                <a:off x="1910186" y="2106399"/>
                <a:ext cx="1816700" cy="86089"/>
              </a:xfrm>
              <a:custGeom>
                <a:avLst/>
                <a:gdLst>
                  <a:gd name="connsiteX0" fmla="*/ 0 w 4644571"/>
                  <a:gd name="connsiteY0" fmla="*/ 0 h 14514"/>
                  <a:gd name="connsiteX1" fmla="*/ 4644571 w 4644571"/>
                  <a:gd name="connsiteY1" fmla="*/ 0 h 14514"/>
                  <a:gd name="connsiteX2" fmla="*/ 4644571 w 4644571"/>
                  <a:gd name="connsiteY2" fmla="*/ 14514 h 14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4571" h="14514">
                    <a:moveTo>
                      <a:pt x="0" y="0"/>
                    </a:moveTo>
                    <a:lnTo>
                      <a:pt x="4644571" y="0"/>
                    </a:lnTo>
                    <a:lnTo>
                      <a:pt x="4644571" y="14514"/>
                    </a:lnTo>
                  </a:path>
                </a:pathLst>
              </a:custGeom>
              <a:noFill/>
              <a:ln w="9525"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54000">
                      <a:schemeClr val="bg1">
                        <a:alpha val="7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08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 flipH="1">
                <a:off x="2359106" y="1761862"/>
                <a:ext cx="905588" cy="9055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304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01" name="椭圆 100"/>
              <p:cNvSpPr/>
              <p:nvPr/>
            </p:nvSpPr>
            <p:spPr>
              <a:xfrm rot="16200000" flipV="1">
                <a:off x="1758687" y="2181091"/>
                <a:ext cx="2114658" cy="101729"/>
              </a:xfrm>
              <a:prstGeom prst="ellipse">
                <a:avLst/>
              </a:prstGeom>
              <a:solidFill>
                <a:schemeClr val="bg1">
                  <a:alpha val="47000"/>
                </a:schemeClr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2624569" y="2023354"/>
                <a:ext cx="382606" cy="3826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143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椭圆 104"/>
              <p:cNvSpPr/>
              <p:nvPr/>
            </p:nvSpPr>
            <p:spPr>
              <a:xfrm flipV="1">
                <a:off x="1758687" y="2163792"/>
                <a:ext cx="2114658" cy="101729"/>
              </a:xfrm>
              <a:prstGeom prst="ellipse">
                <a:avLst/>
              </a:prstGeom>
              <a:solidFill>
                <a:schemeClr val="bg1">
                  <a:alpha val="47000"/>
                </a:schemeClr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任意多边形 107"/>
              <p:cNvSpPr/>
              <p:nvPr/>
            </p:nvSpPr>
            <p:spPr>
              <a:xfrm rot="18900000" flipH="1" flipV="1">
                <a:off x="1910186" y="2106399"/>
                <a:ext cx="1816700" cy="86089"/>
              </a:xfrm>
              <a:custGeom>
                <a:avLst/>
                <a:gdLst>
                  <a:gd name="connsiteX0" fmla="*/ 0 w 4644571"/>
                  <a:gd name="connsiteY0" fmla="*/ 0 h 14514"/>
                  <a:gd name="connsiteX1" fmla="*/ 4644571 w 4644571"/>
                  <a:gd name="connsiteY1" fmla="*/ 0 h 14514"/>
                  <a:gd name="connsiteX2" fmla="*/ 4644571 w 4644571"/>
                  <a:gd name="connsiteY2" fmla="*/ 14514 h 14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4571" h="14514">
                    <a:moveTo>
                      <a:pt x="0" y="0"/>
                    </a:moveTo>
                    <a:lnTo>
                      <a:pt x="4644571" y="0"/>
                    </a:lnTo>
                    <a:lnTo>
                      <a:pt x="4644571" y="14514"/>
                    </a:lnTo>
                  </a:path>
                </a:pathLst>
              </a:custGeom>
              <a:noFill/>
              <a:ln w="9525"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54000">
                      <a:schemeClr val="bg1">
                        <a:alpha val="7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08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09" name="TextBox 47"/>
          <p:cNvSpPr txBox="1">
            <a:spLocks noChangeArrowheads="1"/>
          </p:cNvSpPr>
          <p:nvPr/>
        </p:nvSpPr>
        <p:spPr bwMode="auto">
          <a:xfrm>
            <a:off x="277972" y="633010"/>
            <a:ext cx="38641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685800"/>
            <a:r>
              <a:rPr lang="zh-CN" altLang="en-US" sz="2800" b="1" dirty="0" smtClean="0">
                <a:gradFill flip="none" rotWithShape="1">
                  <a:gsLst>
                    <a:gs pos="23000">
                      <a:srgbClr val="E49205">
                        <a:alpha val="74000"/>
                      </a:srgbClr>
                    </a:gs>
                    <a:gs pos="53000">
                      <a:srgbClr val="FFFF00">
                        <a:alpha val="72000"/>
                      </a:srgbClr>
                    </a:gs>
                    <a:gs pos="85000">
                      <a:srgbClr val="E49205">
                        <a:alpha val="80000"/>
                      </a:srgbClr>
                    </a:gs>
                  </a:gsLst>
                  <a:lin ang="5400000" scaled="1"/>
                  <a:tileRect/>
                </a:gradFill>
                <a:latin typeface="叶根友毛笔行书简体2012版" panose="02010601030101010101" pitchFamily="2" charset="-122"/>
                <a:ea typeface="叶根友毛笔行书简体2012版" panose="02010601030101010101" pitchFamily="2" charset="-122"/>
              </a:rPr>
              <a:t>此处添加标题</a:t>
            </a:r>
            <a:endParaRPr lang="zh-CN" altLang="en-US" sz="2800" b="1" dirty="0">
              <a:gradFill flip="none" rotWithShape="1">
                <a:gsLst>
                  <a:gs pos="23000">
                    <a:srgbClr val="E49205">
                      <a:alpha val="74000"/>
                    </a:srgbClr>
                  </a:gs>
                  <a:gs pos="53000">
                    <a:srgbClr val="FFFF00">
                      <a:alpha val="72000"/>
                    </a:srgbClr>
                  </a:gs>
                  <a:gs pos="85000">
                    <a:srgbClr val="E49205">
                      <a:alpha val="80000"/>
                    </a:srgbClr>
                  </a:gs>
                </a:gsLst>
                <a:lin ang="5400000" scaled="1"/>
                <a:tileRect/>
              </a:gradFill>
              <a:latin typeface="叶根友毛笔行书简体2012版" panose="02010601030101010101" pitchFamily="2" charset="-122"/>
              <a:ea typeface="叶根友毛笔行书简体2012版" panose="02010601030101010101" pitchFamily="2" charset="-122"/>
            </a:endParaRPr>
          </a:p>
        </p:txBody>
      </p:sp>
      <p:grpSp>
        <p:nvGrpSpPr>
          <p:cNvPr id="9218" name="组合 95"/>
          <p:cNvGrpSpPr>
            <a:grpSpLocks/>
          </p:cNvGrpSpPr>
          <p:nvPr/>
        </p:nvGrpSpPr>
        <p:grpSpPr bwMode="auto">
          <a:xfrm>
            <a:off x="1174750" y="1710268"/>
            <a:ext cx="3119967" cy="664634"/>
            <a:chOff x="881063" y="1281932"/>
            <a:chExt cx="2339975" cy="498748"/>
          </a:xfrm>
        </p:grpSpPr>
        <p:sp>
          <p:nvSpPr>
            <p:cNvPr id="76" name="Rectangle 631"/>
            <p:cNvSpPr>
              <a:spLocks noChangeArrowheads="1"/>
            </p:cNvSpPr>
            <p:nvPr/>
          </p:nvSpPr>
          <p:spPr bwMode="auto">
            <a:xfrm>
              <a:off x="881063" y="1281932"/>
              <a:ext cx="2339975" cy="498748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9253" name="TextBox 71"/>
            <p:cNvSpPr txBox="1">
              <a:spLocks noChangeArrowheads="1"/>
            </p:cNvSpPr>
            <p:nvPr/>
          </p:nvSpPr>
          <p:spPr bwMode="auto">
            <a:xfrm>
              <a:off x="1547664" y="1398316"/>
              <a:ext cx="1368152" cy="284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>
                <a:spcBef>
                  <a:spcPct val="0"/>
                </a:spcBef>
                <a:buFontTx/>
                <a:buNone/>
              </a:pPr>
              <a:r>
                <a:rPr lang="zh-CN" altLang="en-US" sz="1867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</a:p>
          </p:txBody>
        </p:sp>
        <p:grpSp>
          <p:nvGrpSpPr>
            <p:cNvPr id="79" name="组合 78"/>
            <p:cNvGrpSpPr/>
            <p:nvPr/>
          </p:nvGrpSpPr>
          <p:grpSpPr bwMode="auto">
            <a:xfrm>
              <a:off x="1032703" y="1330118"/>
              <a:ext cx="440727" cy="395870"/>
              <a:chOff x="-3708400" y="831850"/>
              <a:chExt cx="831849" cy="822325"/>
            </a:xfrm>
            <a:solidFill>
              <a:schemeClr val="bg1"/>
            </a:solidFill>
          </p:grpSpPr>
          <p:sp>
            <p:nvSpPr>
              <p:cNvPr id="80" name="Freeform 5"/>
              <p:cNvSpPr>
                <a:spLocks/>
              </p:cNvSpPr>
              <p:nvPr/>
            </p:nvSpPr>
            <p:spPr bwMode="auto">
              <a:xfrm>
                <a:off x="-3173413" y="831850"/>
                <a:ext cx="296862" cy="285750"/>
              </a:xfrm>
              <a:custGeom>
                <a:avLst/>
                <a:gdLst>
                  <a:gd name="T0" fmla="*/ 20 w 25"/>
                  <a:gd name="T1" fmla="*/ 22 h 24"/>
                  <a:gd name="T2" fmla="*/ 15 w 25"/>
                  <a:gd name="T3" fmla="*/ 10 h 24"/>
                  <a:gd name="T4" fmla="*/ 2 w 25"/>
                  <a:gd name="T5" fmla="*/ 4 h 24"/>
                  <a:gd name="T6" fmla="*/ 0 w 25"/>
                  <a:gd name="T7" fmla="*/ 2 h 24"/>
                  <a:gd name="T8" fmla="*/ 2 w 25"/>
                  <a:gd name="T9" fmla="*/ 0 h 24"/>
                  <a:gd name="T10" fmla="*/ 25 w 25"/>
                  <a:gd name="T11" fmla="*/ 22 h 24"/>
                  <a:gd name="T12" fmla="*/ 22 w 25"/>
                  <a:gd name="T13" fmla="*/ 24 h 24"/>
                  <a:gd name="T14" fmla="*/ 20 w 25"/>
                  <a:gd name="T15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4">
                    <a:moveTo>
                      <a:pt x="20" y="22"/>
                    </a:moveTo>
                    <a:cubicBezTo>
                      <a:pt x="20" y="17"/>
                      <a:pt x="18" y="13"/>
                      <a:pt x="15" y="10"/>
                    </a:cubicBezTo>
                    <a:cubicBezTo>
                      <a:pt x="12" y="6"/>
                      <a:pt x="7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5" y="0"/>
                      <a:pt x="25" y="10"/>
                      <a:pt x="25" y="22"/>
                    </a:cubicBezTo>
                    <a:cubicBezTo>
                      <a:pt x="25" y="23"/>
                      <a:pt x="24" y="24"/>
                      <a:pt x="22" y="24"/>
                    </a:cubicBezTo>
                    <a:cubicBezTo>
                      <a:pt x="21" y="24"/>
                      <a:pt x="20" y="23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6"/>
              <p:cNvSpPr>
                <a:spLocks/>
              </p:cNvSpPr>
              <p:nvPr/>
            </p:nvSpPr>
            <p:spPr bwMode="auto">
              <a:xfrm>
                <a:off x="-3173413" y="915988"/>
                <a:ext cx="214312" cy="201613"/>
              </a:xfrm>
              <a:custGeom>
                <a:avLst/>
                <a:gdLst>
                  <a:gd name="T0" fmla="*/ 13 w 18"/>
                  <a:gd name="T1" fmla="*/ 15 h 17"/>
                  <a:gd name="T2" fmla="*/ 2 w 18"/>
                  <a:gd name="T3" fmla="*/ 4 h 17"/>
                  <a:gd name="T4" fmla="*/ 0 w 18"/>
                  <a:gd name="T5" fmla="*/ 2 h 17"/>
                  <a:gd name="T6" fmla="*/ 2 w 18"/>
                  <a:gd name="T7" fmla="*/ 0 h 17"/>
                  <a:gd name="T8" fmla="*/ 18 w 18"/>
                  <a:gd name="T9" fmla="*/ 15 h 17"/>
                  <a:gd name="T10" fmla="*/ 16 w 18"/>
                  <a:gd name="T11" fmla="*/ 17 h 17"/>
                  <a:gd name="T12" fmla="*/ 13 w 18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7">
                    <a:moveTo>
                      <a:pt x="13" y="15"/>
                    </a:moveTo>
                    <a:cubicBezTo>
                      <a:pt x="13" y="9"/>
                      <a:pt x="8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1" y="0"/>
                      <a:pt x="18" y="7"/>
                      <a:pt x="18" y="15"/>
                    </a:cubicBezTo>
                    <a:cubicBezTo>
                      <a:pt x="18" y="16"/>
                      <a:pt x="17" y="17"/>
                      <a:pt x="16" y="17"/>
                    </a:cubicBezTo>
                    <a:cubicBezTo>
                      <a:pt x="14" y="17"/>
                      <a:pt x="13" y="16"/>
                      <a:pt x="1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Freeform 7"/>
              <p:cNvSpPr>
                <a:spLocks/>
              </p:cNvSpPr>
              <p:nvPr/>
            </p:nvSpPr>
            <p:spPr bwMode="auto">
              <a:xfrm>
                <a:off x="-3589338" y="1273175"/>
                <a:ext cx="261937" cy="261938"/>
              </a:xfrm>
              <a:custGeom>
                <a:avLst/>
                <a:gdLst>
                  <a:gd name="T0" fmla="*/ 6 w 22"/>
                  <a:gd name="T1" fmla="*/ 1 h 22"/>
                  <a:gd name="T2" fmla="*/ 6 w 22"/>
                  <a:gd name="T3" fmla="*/ 0 h 22"/>
                  <a:gd name="T4" fmla="*/ 4 w 22"/>
                  <a:gd name="T5" fmla="*/ 2 h 22"/>
                  <a:gd name="T6" fmla="*/ 6 w 22"/>
                  <a:gd name="T7" fmla="*/ 16 h 22"/>
                  <a:gd name="T8" fmla="*/ 21 w 22"/>
                  <a:gd name="T9" fmla="*/ 19 h 22"/>
                  <a:gd name="T10" fmla="*/ 22 w 22"/>
                  <a:gd name="T11" fmla="*/ 17 h 22"/>
                  <a:gd name="T12" fmla="*/ 12 w 22"/>
                  <a:gd name="T13" fmla="*/ 10 h 22"/>
                  <a:gd name="T14" fmla="*/ 6 w 22"/>
                  <a:gd name="T15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22">
                    <a:moveTo>
                      <a:pt x="6" y="1"/>
                    </a:moveTo>
                    <a:cubicBezTo>
                      <a:pt x="6" y="1"/>
                      <a:pt x="6" y="1"/>
                      <a:pt x="6" y="0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0" y="5"/>
                      <a:pt x="2" y="12"/>
                      <a:pt x="6" y="16"/>
                    </a:cubicBezTo>
                    <a:cubicBezTo>
                      <a:pt x="11" y="21"/>
                      <a:pt x="18" y="22"/>
                      <a:pt x="21" y="19"/>
                    </a:cubicBezTo>
                    <a:cubicBezTo>
                      <a:pt x="22" y="18"/>
                      <a:pt x="22" y="18"/>
                      <a:pt x="22" y="17"/>
                    </a:cubicBezTo>
                    <a:cubicBezTo>
                      <a:pt x="19" y="16"/>
                      <a:pt x="15" y="14"/>
                      <a:pt x="12" y="10"/>
                    </a:cubicBezTo>
                    <a:cubicBezTo>
                      <a:pt x="9" y="8"/>
                      <a:pt x="7" y="4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8"/>
              <p:cNvSpPr>
                <a:spLocks/>
              </p:cNvSpPr>
              <p:nvPr/>
            </p:nvSpPr>
            <p:spPr bwMode="auto">
              <a:xfrm>
                <a:off x="-3316288" y="1106488"/>
                <a:ext cx="155575" cy="153988"/>
              </a:xfrm>
              <a:custGeom>
                <a:avLst/>
                <a:gdLst>
                  <a:gd name="T0" fmla="*/ 12 w 13"/>
                  <a:gd name="T1" fmla="*/ 2 h 13"/>
                  <a:gd name="T2" fmla="*/ 11 w 13"/>
                  <a:gd name="T3" fmla="*/ 0 h 13"/>
                  <a:gd name="T4" fmla="*/ 8 w 13"/>
                  <a:gd name="T5" fmla="*/ 4 h 13"/>
                  <a:gd name="T6" fmla="*/ 1 w 13"/>
                  <a:gd name="T7" fmla="*/ 10 h 13"/>
                  <a:gd name="T8" fmla="*/ 1 w 13"/>
                  <a:gd name="T9" fmla="*/ 12 h 13"/>
                  <a:gd name="T10" fmla="*/ 2 w 13"/>
                  <a:gd name="T11" fmla="*/ 13 h 13"/>
                  <a:gd name="T12" fmla="*/ 3 w 13"/>
                  <a:gd name="T13" fmla="*/ 13 h 13"/>
                  <a:gd name="T14" fmla="*/ 10 w 13"/>
                  <a:gd name="T15" fmla="*/ 6 h 13"/>
                  <a:gd name="T16" fmla="*/ 13 w 13"/>
                  <a:gd name="T17" fmla="*/ 3 h 13"/>
                  <a:gd name="T18" fmla="*/ 12 w 13"/>
                  <a:gd name="T1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13">
                    <a:moveTo>
                      <a:pt x="12" y="2"/>
                    </a:moveTo>
                    <a:cubicBezTo>
                      <a:pt x="12" y="1"/>
                      <a:pt x="11" y="1"/>
                      <a:pt x="11" y="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3" y="13"/>
                      <a:pt x="3" y="13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2" y="2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4" name="Freeform 9"/>
              <p:cNvSpPr>
                <a:spLocks/>
              </p:cNvSpPr>
              <p:nvPr/>
            </p:nvSpPr>
            <p:spPr bwMode="auto">
              <a:xfrm>
                <a:off x="-3173413" y="1022350"/>
                <a:ext cx="107950" cy="95250"/>
              </a:xfrm>
              <a:custGeom>
                <a:avLst/>
                <a:gdLst>
                  <a:gd name="T0" fmla="*/ 9 w 9"/>
                  <a:gd name="T1" fmla="*/ 4 h 8"/>
                  <a:gd name="T2" fmla="*/ 8 w 9"/>
                  <a:gd name="T3" fmla="*/ 1 h 8"/>
                  <a:gd name="T4" fmla="*/ 5 w 9"/>
                  <a:gd name="T5" fmla="*/ 0 h 8"/>
                  <a:gd name="T6" fmla="*/ 2 w 9"/>
                  <a:gd name="T7" fmla="*/ 1 h 8"/>
                  <a:gd name="T8" fmla="*/ 0 w 9"/>
                  <a:gd name="T9" fmla="*/ 4 h 8"/>
                  <a:gd name="T10" fmla="*/ 1 w 9"/>
                  <a:gd name="T11" fmla="*/ 6 h 8"/>
                  <a:gd name="T12" fmla="*/ 2 w 9"/>
                  <a:gd name="T13" fmla="*/ 7 h 8"/>
                  <a:gd name="T14" fmla="*/ 3 w 9"/>
                  <a:gd name="T15" fmla="*/ 8 h 8"/>
                  <a:gd name="T16" fmla="*/ 5 w 9"/>
                  <a:gd name="T17" fmla="*/ 8 h 8"/>
                  <a:gd name="T18" fmla="*/ 8 w 9"/>
                  <a:gd name="T19" fmla="*/ 7 h 8"/>
                  <a:gd name="T20" fmla="*/ 9 w 9"/>
                  <a:gd name="T2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8">
                    <a:moveTo>
                      <a:pt x="9" y="4"/>
                    </a:moveTo>
                    <a:cubicBezTo>
                      <a:pt x="9" y="3"/>
                      <a:pt x="8" y="2"/>
                      <a:pt x="8" y="1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2"/>
                      <a:pt x="0" y="3"/>
                      <a:pt x="0" y="4"/>
                    </a:cubicBezTo>
                    <a:cubicBezTo>
                      <a:pt x="0" y="5"/>
                      <a:pt x="0" y="5"/>
                      <a:pt x="1" y="6"/>
                    </a:cubicBezTo>
                    <a:cubicBezTo>
                      <a:pt x="1" y="6"/>
                      <a:pt x="1" y="7"/>
                      <a:pt x="2" y="7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4" y="8"/>
                      <a:pt x="4" y="8"/>
                      <a:pt x="5" y="8"/>
                    </a:cubicBezTo>
                    <a:cubicBezTo>
                      <a:pt x="6" y="8"/>
                      <a:pt x="7" y="8"/>
                      <a:pt x="8" y="7"/>
                    </a:cubicBezTo>
                    <a:cubicBezTo>
                      <a:pt x="8" y="6"/>
                      <a:pt x="9" y="5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5" name="Freeform 10"/>
              <p:cNvSpPr>
                <a:spLocks/>
              </p:cNvSpPr>
              <p:nvPr/>
            </p:nvSpPr>
            <p:spPr bwMode="auto">
              <a:xfrm>
                <a:off x="-3244850" y="1355725"/>
                <a:ext cx="298450" cy="298450"/>
              </a:xfrm>
              <a:custGeom>
                <a:avLst/>
                <a:gdLst>
                  <a:gd name="T0" fmla="*/ 25 w 25"/>
                  <a:gd name="T1" fmla="*/ 14 h 25"/>
                  <a:gd name="T2" fmla="*/ 11 w 25"/>
                  <a:gd name="T3" fmla="*/ 0 h 25"/>
                  <a:gd name="T4" fmla="*/ 10 w 25"/>
                  <a:gd name="T5" fmla="*/ 2 h 25"/>
                  <a:gd name="T6" fmla="*/ 7 w 25"/>
                  <a:gd name="T7" fmla="*/ 8 h 25"/>
                  <a:gd name="T8" fmla="*/ 2 w 25"/>
                  <a:gd name="T9" fmla="*/ 11 h 25"/>
                  <a:gd name="T10" fmla="*/ 0 w 25"/>
                  <a:gd name="T11" fmla="*/ 11 h 25"/>
                  <a:gd name="T12" fmla="*/ 14 w 25"/>
                  <a:gd name="T13" fmla="*/ 25 h 25"/>
                  <a:gd name="T14" fmla="*/ 15 w 25"/>
                  <a:gd name="T15" fmla="*/ 25 h 25"/>
                  <a:gd name="T16" fmla="*/ 25 w 25"/>
                  <a:gd name="T17" fmla="*/ 15 h 25"/>
                  <a:gd name="T18" fmla="*/ 25 w 25"/>
                  <a:gd name="T19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5">
                    <a:moveTo>
                      <a:pt x="25" y="14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1" y="1"/>
                      <a:pt x="11" y="1"/>
                      <a:pt x="10" y="2"/>
                    </a:cubicBezTo>
                    <a:cubicBezTo>
                      <a:pt x="10" y="4"/>
                      <a:pt x="9" y="6"/>
                      <a:pt x="7" y="8"/>
                    </a:cubicBezTo>
                    <a:cubicBezTo>
                      <a:pt x="6" y="9"/>
                      <a:pt x="4" y="10"/>
                      <a:pt x="2" y="11"/>
                    </a:cubicBezTo>
                    <a:cubicBezTo>
                      <a:pt x="1" y="11"/>
                      <a:pt x="1" y="11"/>
                      <a:pt x="0" y="11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5"/>
                      <a:pt x="15" y="25"/>
                      <a:pt x="15" y="2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4"/>
                      <a:pt x="2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Freeform 11"/>
              <p:cNvSpPr>
                <a:spLocks/>
              </p:cNvSpPr>
              <p:nvPr/>
            </p:nvSpPr>
            <p:spPr bwMode="auto">
              <a:xfrm>
                <a:off x="-3708400" y="892175"/>
                <a:ext cx="309562" cy="296863"/>
              </a:xfrm>
              <a:custGeom>
                <a:avLst/>
                <a:gdLst>
                  <a:gd name="T0" fmla="*/ 18 w 26"/>
                  <a:gd name="T1" fmla="*/ 18 h 25"/>
                  <a:gd name="T2" fmla="*/ 23 w 26"/>
                  <a:gd name="T3" fmla="*/ 15 h 25"/>
                  <a:gd name="T4" fmla="*/ 26 w 26"/>
                  <a:gd name="T5" fmla="*/ 15 h 25"/>
                  <a:gd name="T6" fmla="*/ 12 w 26"/>
                  <a:gd name="T7" fmla="*/ 1 h 25"/>
                  <a:gd name="T8" fmla="*/ 10 w 26"/>
                  <a:gd name="T9" fmla="*/ 1 h 25"/>
                  <a:gd name="T10" fmla="*/ 1 w 26"/>
                  <a:gd name="T11" fmla="*/ 10 h 25"/>
                  <a:gd name="T12" fmla="*/ 1 w 26"/>
                  <a:gd name="T13" fmla="*/ 12 h 25"/>
                  <a:gd name="T14" fmla="*/ 15 w 26"/>
                  <a:gd name="T15" fmla="*/ 25 h 25"/>
                  <a:gd name="T16" fmla="*/ 15 w 26"/>
                  <a:gd name="T17" fmla="*/ 24 h 25"/>
                  <a:gd name="T18" fmla="*/ 18 w 26"/>
                  <a:gd name="T1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5">
                    <a:moveTo>
                      <a:pt x="18" y="18"/>
                    </a:moveTo>
                    <a:cubicBezTo>
                      <a:pt x="19" y="17"/>
                      <a:pt x="21" y="16"/>
                      <a:pt x="23" y="15"/>
                    </a:cubicBezTo>
                    <a:cubicBezTo>
                      <a:pt x="24" y="15"/>
                      <a:pt x="25" y="15"/>
                      <a:pt x="26" y="15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0"/>
                      <a:pt x="11" y="0"/>
                      <a:pt x="10" y="1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1"/>
                      <a:pt x="0" y="11"/>
                      <a:pt x="1" y="12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4"/>
                      <a:pt x="15" y="24"/>
                    </a:cubicBezTo>
                    <a:cubicBezTo>
                      <a:pt x="15" y="22"/>
                      <a:pt x="16" y="20"/>
                      <a:pt x="1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12"/>
              <p:cNvSpPr>
                <a:spLocks/>
              </p:cNvSpPr>
              <p:nvPr/>
            </p:nvSpPr>
            <p:spPr bwMode="auto">
              <a:xfrm>
                <a:off x="-3505200" y="1106488"/>
                <a:ext cx="355600" cy="344488"/>
              </a:xfrm>
              <a:custGeom>
                <a:avLst/>
                <a:gdLst>
                  <a:gd name="T0" fmla="*/ 30 w 30"/>
                  <a:gd name="T1" fmla="*/ 23 h 29"/>
                  <a:gd name="T2" fmla="*/ 30 w 30"/>
                  <a:gd name="T3" fmla="*/ 18 h 29"/>
                  <a:gd name="T4" fmla="*/ 30 w 30"/>
                  <a:gd name="T5" fmla="*/ 17 h 29"/>
                  <a:gd name="T6" fmla="*/ 26 w 30"/>
                  <a:gd name="T7" fmla="*/ 9 h 29"/>
                  <a:gd name="T8" fmla="*/ 23 w 30"/>
                  <a:gd name="T9" fmla="*/ 11 h 29"/>
                  <a:gd name="T10" fmla="*/ 19 w 30"/>
                  <a:gd name="T11" fmla="*/ 15 h 29"/>
                  <a:gd name="T12" fmla="*/ 15 w 30"/>
                  <a:gd name="T13" fmla="*/ 15 h 29"/>
                  <a:gd name="T14" fmla="*/ 14 w 30"/>
                  <a:gd name="T15" fmla="*/ 14 h 29"/>
                  <a:gd name="T16" fmla="*/ 14 w 30"/>
                  <a:gd name="T17" fmla="*/ 10 h 29"/>
                  <a:gd name="T18" fmla="*/ 18 w 30"/>
                  <a:gd name="T19" fmla="*/ 6 h 29"/>
                  <a:gd name="T20" fmla="*/ 21 w 30"/>
                  <a:gd name="T21" fmla="*/ 4 h 29"/>
                  <a:gd name="T22" fmla="*/ 15 w 30"/>
                  <a:gd name="T23" fmla="*/ 1 h 29"/>
                  <a:gd name="T24" fmla="*/ 12 w 30"/>
                  <a:gd name="T25" fmla="*/ 0 h 29"/>
                  <a:gd name="T26" fmla="*/ 7 w 30"/>
                  <a:gd name="T27" fmla="*/ 0 h 29"/>
                  <a:gd name="T28" fmla="*/ 3 w 30"/>
                  <a:gd name="T29" fmla="*/ 2 h 29"/>
                  <a:gd name="T30" fmla="*/ 1 w 30"/>
                  <a:gd name="T31" fmla="*/ 6 h 29"/>
                  <a:gd name="T32" fmla="*/ 0 w 30"/>
                  <a:gd name="T33" fmla="*/ 10 h 29"/>
                  <a:gd name="T34" fmla="*/ 0 w 30"/>
                  <a:gd name="T35" fmla="*/ 12 h 29"/>
                  <a:gd name="T36" fmla="*/ 1 w 30"/>
                  <a:gd name="T37" fmla="*/ 14 h 29"/>
                  <a:gd name="T38" fmla="*/ 7 w 30"/>
                  <a:gd name="T39" fmla="*/ 23 h 29"/>
                  <a:gd name="T40" fmla="*/ 7 w 30"/>
                  <a:gd name="T41" fmla="*/ 23 h 29"/>
                  <a:gd name="T42" fmla="*/ 15 w 30"/>
                  <a:gd name="T43" fmla="*/ 28 h 29"/>
                  <a:gd name="T44" fmla="*/ 16 w 30"/>
                  <a:gd name="T45" fmla="*/ 29 h 29"/>
                  <a:gd name="T46" fmla="*/ 19 w 30"/>
                  <a:gd name="T47" fmla="*/ 29 h 29"/>
                  <a:gd name="T48" fmla="*/ 23 w 30"/>
                  <a:gd name="T49" fmla="*/ 29 h 29"/>
                  <a:gd name="T50" fmla="*/ 27 w 30"/>
                  <a:gd name="T51" fmla="*/ 27 h 29"/>
                  <a:gd name="T52" fmla="*/ 30 w 30"/>
                  <a:gd name="T53" fmla="*/ 2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0" h="29">
                    <a:moveTo>
                      <a:pt x="30" y="23"/>
                    </a:moveTo>
                    <a:cubicBezTo>
                      <a:pt x="30" y="21"/>
                      <a:pt x="30" y="19"/>
                      <a:pt x="30" y="18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9" y="15"/>
                      <a:pt x="28" y="12"/>
                      <a:pt x="26" y="9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8" y="16"/>
                      <a:pt x="16" y="16"/>
                      <a:pt x="15" y="15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3"/>
                      <a:pt x="13" y="11"/>
                      <a:pt x="14" y="10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19" y="2"/>
                      <a:pt x="17" y="1"/>
                      <a:pt x="15" y="1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0" y="0"/>
                      <a:pt x="8" y="0"/>
                      <a:pt x="7" y="0"/>
                    </a:cubicBezTo>
                    <a:cubicBezTo>
                      <a:pt x="5" y="0"/>
                      <a:pt x="4" y="1"/>
                      <a:pt x="3" y="2"/>
                    </a:cubicBezTo>
                    <a:cubicBezTo>
                      <a:pt x="2" y="3"/>
                      <a:pt x="1" y="5"/>
                      <a:pt x="1" y="6"/>
                    </a:cubicBezTo>
                    <a:cubicBezTo>
                      <a:pt x="0" y="8"/>
                      <a:pt x="0" y="9"/>
                      <a:pt x="0" y="10"/>
                    </a:cubicBezTo>
                    <a:cubicBezTo>
                      <a:pt x="0" y="11"/>
                      <a:pt x="0" y="11"/>
                      <a:pt x="0" y="12"/>
                    </a:cubicBezTo>
                    <a:cubicBezTo>
                      <a:pt x="1" y="12"/>
                      <a:pt x="1" y="13"/>
                      <a:pt x="1" y="14"/>
                    </a:cubicBezTo>
                    <a:cubicBezTo>
                      <a:pt x="2" y="17"/>
                      <a:pt x="4" y="20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9" y="25"/>
                      <a:pt x="12" y="27"/>
                      <a:pt x="15" y="28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7" y="29"/>
                      <a:pt x="18" y="29"/>
                      <a:pt x="19" y="29"/>
                    </a:cubicBezTo>
                    <a:cubicBezTo>
                      <a:pt x="21" y="29"/>
                      <a:pt x="22" y="29"/>
                      <a:pt x="23" y="29"/>
                    </a:cubicBezTo>
                    <a:cubicBezTo>
                      <a:pt x="25" y="29"/>
                      <a:pt x="26" y="28"/>
                      <a:pt x="27" y="27"/>
                    </a:cubicBezTo>
                    <a:cubicBezTo>
                      <a:pt x="28" y="26"/>
                      <a:pt x="29" y="24"/>
                      <a:pt x="30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9219" name="组合 122"/>
          <p:cNvGrpSpPr>
            <a:grpSpLocks/>
          </p:cNvGrpSpPr>
          <p:nvPr/>
        </p:nvGrpSpPr>
        <p:grpSpPr bwMode="auto">
          <a:xfrm>
            <a:off x="4531786" y="1710268"/>
            <a:ext cx="3119967" cy="664634"/>
            <a:chOff x="3398838" y="1281932"/>
            <a:chExt cx="2339911" cy="498748"/>
          </a:xfrm>
        </p:grpSpPr>
        <p:sp>
          <p:nvSpPr>
            <p:cNvPr id="89" name="Rectangle 631"/>
            <p:cNvSpPr>
              <a:spLocks noChangeArrowheads="1"/>
            </p:cNvSpPr>
            <p:nvPr/>
          </p:nvSpPr>
          <p:spPr bwMode="auto">
            <a:xfrm>
              <a:off x="3398838" y="1281932"/>
              <a:ext cx="2339911" cy="49874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/>
              </a:solidFill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247" name="TextBox 71"/>
            <p:cNvSpPr txBox="1">
              <a:spLocks noChangeArrowheads="1"/>
            </p:cNvSpPr>
            <p:nvPr/>
          </p:nvSpPr>
          <p:spPr bwMode="auto">
            <a:xfrm>
              <a:off x="4065375" y="1407846"/>
              <a:ext cx="1368152" cy="284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>
                <a:spcBef>
                  <a:spcPct val="0"/>
                </a:spcBef>
                <a:buFontTx/>
                <a:buNone/>
              </a:pPr>
              <a:r>
                <a:rPr lang="zh-CN" altLang="en-US" sz="1867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</a:p>
          </p:txBody>
        </p:sp>
        <p:grpSp>
          <p:nvGrpSpPr>
            <p:cNvPr id="93" name="组合 92"/>
            <p:cNvGrpSpPr/>
            <p:nvPr/>
          </p:nvGrpSpPr>
          <p:grpSpPr bwMode="auto">
            <a:xfrm>
              <a:off x="3563357" y="1314377"/>
              <a:ext cx="438146" cy="424311"/>
              <a:chOff x="-3878263" y="1112838"/>
              <a:chExt cx="868363" cy="841375"/>
            </a:xfrm>
            <a:solidFill>
              <a:schemeClr val="bg1"/>
            </a:solidFill>
          </p:grpSpPr>
          <p:sp>
            <p:nvSpPr>
              <p:cNvPr id="94" name="Freeform 16"/>
              <p:cNvSpPr>
                <a:spLocks/>
              </p:cNvSpPr>
              <p:nvPr/>
            </p:nvSpPr>
            <p:spPr bwMode="auto">
              <a:xfrm>
                <a:off x="-3519488" y="1627188"/>
                <a:ext cx="150813" cy="327025"/>
              </a:xfrm>
              <a:custGeom>
                <a:avLst/>
                <a:gdLst>
                  <a:gd name="T0" fmla="*/ 40 w 40"/>
                  <a:gd name="T1" fmla="*/ 82 h 87"/>
                  <a:gd name="T2" fmla="*/ 33 w 40"/>
                  <a:gd name="T3" fmla="*/ 87 h 87"/>
                  <a:gd name="T4" fmla="*/ 7 w 40"/>
                  <a:gd name="T5" fmla="*/ 87 h 87"/>
                  <a:gd name="T6" fmla="*/ 0 w 40"/>
                  <a:gd name="T7" fmla="*/ 82 h 87"/>
                  <a:gd name="T8" fmla="*/ 14 w 40"/>
                  <a:gd name="T9" fmla="*/ 5 h 87"/>
                  <a:gd name="T10" fmla="*/ 21 w 40"/>
                  <a:gd name="T11" fmla="*/ 0 h 87"/>
                  <a:gd name="T12" fmla="*/ 19 w 40"/>
                  <a:gd name="T13" fmla="*/ 0 h 87"/>
                  <a:gd name="T14" fmla="*/ 26 w 40"/>
                  <a:gd name="T15" fmla="*/ 5 h 87"/>
                  <a:gd name="T16" fmla="*/ 40 w 40"/>
                  <a:gd name="T17" fmla="*/ 8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87">
                    <a:moveTo>
                      <a:pt x="40" y="82"/>
                    </a:moveTo>
                    <a:cubicBezTo>
                      <a:pt x="40" y="85"/>
                      <a:pt x="37" y="87"/>
                      <a:pt x="33" y="87"/>
                    </a:cubicBezTo>
                    <a:cubicBezTo>
                      <a:pt x="7" y="87"/>
                      <a:pt x="7" y="87"/>
                      <a:pt x="7" y="87"/>
                    </a:cubicBezTo>
                    <a:cubicBezTo>
                      <a:pt x="3" y="87"/>
                      <a:pt x="0" y="85"/>
                      <a:pt x="0" y="82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2"/>
                      <a:pt x="18" y="0"/>
                      <a:pt x="21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6" y="2"/>
                      <a:pt x="26" y="5"/>
                    </a:cubicBezTo>
                    <a:lnTo>
                      <a:pt x="40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Oval 17"/>
              <p:cNvSpPr>
                <a:spLocks noChangeArrowheads="1"/>
              </p:cNvSpPr>
              <p:nvPr/>
            </p:nvSpPr>
            <p:spPr bwMode="auto">
              <a:xfrm>
                <a:off x="-3556000" y="1112838"/>
                <a:ext cx="223838" cy="4397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Freeform 18"/>
              <p:cNvSpPr>
                <a:spLocks/>
              </p:cNvSpPr>
              <p:nvPr/>
            </p:nvSpPr>
            <p:spPr bwMode="auto">
              <a:xfrm>
                <a:off x="-3878263" y="1538288"/>
                <a:ext cx="430213" cy="349250"/>
              </a:xfrm>
              <a:custGeom>
                <a:avLst/>
                <a:gdLst>
                  <a:gd name="T0" fmla="*/ 40 w 115"/>
                  <a:gd name="T1" fmla="*/ 21 h 93"/>
                  <a:gd name="T2" fmla="*/ 106 w 115"/>
                  <a:gd name="T3" fmla="*/ 13 h 93"/>
                  <a:gd name="T4" fmla="*/ 75 w 115"/>
                  <a:gd name="T5" fmla="*/ 71 h 93"/>
                  <a:gd name="T6" fmla="*/ 10 w 115"/>
                  <a:gd name="T7" fmla="*/ 79 h 93"/>
                  <a:gd name="T8" fmla="*/ 40 w 115"/>
                  <a:gd name="T9" fmla="*/ 2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93">
                    <a:moveTo>
                      <a:pt x="40" y="21"/>
                    </a:moveTo>
                    <a:cubicBezTo>
                      <a:pt x="67" y="3"/>
                      <a:pt x="96" y="0"/>
                      <a:pt x="106" y="13"/>
                    </a:cubicBezTo>
                    <a:cubicBezTo>
                      <a:pt x="115" y="27"/>
                      <a:pt x="101" y="53"/>
                      <a:pt x="75" y="71"/>
                    </a:cubicBezTo>
                    <a:cubicBezTo>
                      <a:pt x="48" y="90"/>
                      <a:pt x="19" y="93"/>
                      <a:pt x="10" y="79"/>
                    </a:cubicBezTo>
                    <a:cubicBezTo>
                      <a:pt x="0" y="66"/>
                      <a:pt x="14" y="40"/>
                      <a:pt x="40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Freeform 19"/>
              <p:cNvSpPr>
                <a:spLocks/>
              </p:cNvSpPr>
              <p:nvPr/>
            </p:nvSpPr>
            <p:spPr bwMode="auto">
              <a:xfrm>
                <a:off x="-3440113" y="1538288"/>
                <a:ext cx="430213" cy="349250"/>
              </a:xfrm>
              <a:custGeom>
                <a:avLst/>
                <a:gdLst>
                  <a:gd name="T0" fmla="*/ 75 w 115"/>
                  <a:gd name="T1" fmla="*/ 21 h 93"/>
                  <a:gd name="T2" fmla="*/ 10 w 115"/>
                  <a:gd name="T3" fmla="*/ 13 h 93"/>
                  <a:gd name="T4" fmla="*/ 41 w 115"/>
                  <a:gd name="T5" fmla="*/ 71 h 93"/>
                  <a:gd name="T6" fmla="*/ 106 w 115"/>
                  <a:gd name="T7" fmla="*/ 79 h 93"/>
                  <a:gd name="T8" fmla="*/ 75 w 115"/>
                  <a:gd name="T9" fmla="*/ 2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93">
                    <a:moveTo>
                      <a:pt x="75" y="21"/>
                    </a:moveTo>
                    <a:cubicBezTo>
                      <a:pt x="49" y="3"/>
                      <a:pt x="19" y="0"/>
                      <a:pt x="10" y="13"/>
                    </a:cubicBezTo>
                    <a:cubicBezTo>
                      <a:pt x="0" y="27"/>
                      <a:pt x="14" y="53"/>
                      <a:pt x="41" y="71"/>
                    </a:cubicBezTo>
                    <a:cubicBezTo>
                      <a:pt x="67" y="90"/>
                      <a:pt x="96" y="93"/>
                      <a:pt x="106" y="79"/>
                    </a:cubicBezTo>
                    <a:cubicBezTo>
                      <a:pt x="115" y="66"/>
                      <a:pt x="102" y="40"/>
                      <a:pt x="7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Oval 20"/>
              <p:cNvSpPr>
                <a:spLocks noChangeArrowheads="1"/>
              </p:cNvSpPr>
              <p:nvPr/>
            </p:nvSpPr>
            <p:spPr bwMode="auto">
              <a:xfrm>
                <a:off x="-3522663" y="1514476"/>
                <a:ext cx="160338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Freeform 21"/>
              <p:cNvSpPr>
                <a:spLocks/>
              </p:cNvSpPr>
              <p:nvPr/>
            </p:nvSpPr>
            <p:spPr bwMode="auto">
              <a:xfrm>
                <a:off x="-3533775" y="1503363"/>
                <a:ext cx="179388" cy="180975"/>
              </a:xfrm>
              <a:custGeom>
                <a:avLst/>
                <a:gdLst>
                  <a:gd name="T0" fmla="*/ 46 w 48"/>
                  <a:gd name="T1" fmla="*/ 24 h 48"/>
                  <a:gd name="T2" fmla="*/ 44 w 48"/>
                  <a:gd name="T3" fmla="*/ 24 h 48"/>
                  <a:gd name="T4" fmla="*/ 38 w 48"/>
                  <a:gd name="T5" fmla="*/ 38 h 48"/>
                  <a:gd name="T6" fmla="*/ 24 w 48"/>
                  <a:gd name="T7" fmla="*/ 44 h 48"/>
                  <a:gd name="T8" fmla="*/ 10 w 48"/>
                  <a:gd name="T9" fmla="*/ 38 h 48"/>
                  <a:gd name="T10" fmla="*/ 5 w 48"/>
                  <a:gd name="T11" fmla="*/ 24 h 48"/>
                  <a:gd name="T12" fmla="*/ 10 w 48"/>
                  <a:gd name="T13" fmla="*/ 10 h 48"/>
                  <a:gd name="T14" fmla="*/ 24 w 48"/>
                  <a:gd name="T15" fmla="*/ 5 h 48"/>
                  <a:gd name="T16" fmla="*/ 38 w 48"/>
                  <a:gd name="T17" fmla="*/ 10 h 48"/>
                  <a:gd name="T18" fmla="*/ 44 w 48"/>
                  <a:gd name="T19" fmla="*/ 24 h 48"/>
                  <a:gd name="T20" fmla="*/ 46 w 48"/>
                  <a:gd name="T21" fmla="*/ 24 h 48"/>
                  <a:gd name="T22" fmla="*/ 48 w 48"/>
                  <a:gd name="T23" fmla="*/ 24 h 48"/>
                  <a:gd name="T24" fmla="*/ 24 w 48"/>
                  <a:gd name="T25" fmla="*/ 0 h 48"/>
                  <a:gd name="T26" fmla="*/ 0 w 48"/>
                  <a:gd name="T27" fmla="*/ 24 h 48"/>
                  <a:gd name="T28" fmla="*/ 24 w 48"/>
                  <a:gd name="T29" fmla="*/ 48 h 48"/>
                  <a:gd name="T30" fmla="*/ 48 w 48"/>
                  <a:gd name="T31" fmla="*/ 24 h 48"/>
                  <a:gd name="T32" fmla="*/ 46 w 48"/>
                  <a:gd name="T33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" h="48">
                    <a:moveTo>
                      <a:pt x="46" y="24"/>
                    </a:moveTo>
                    <a:cubicBezTo>
                      <a:pt x="44" y="24"/>
                      <a:pt x="44" y="24"/>
                      <a:pt x="44" y="24"/>
                    </a:cubicBezTo>
                    <a:cubicBezTo>
                      <a:pt x="44" y="29"/>
                      <a:pt x="41" y="34"/>
                      <a:pt x="38" y="38"/>
                    </a:cubicBezTo>
                    <a:cubicBezTo>
                      <a:pt x="34" y="41"/>
                      <a:pt x="30" y="44"/>
                      <a:pt x="24" y="44"/>
                    </a:cubicBezTo>
                    <a:cubicBezTo>
                      <a:pt x="19" y="44"/>
                      <a:pt x="14" y="41"/>
                      <a:pt x="10" y="38"/>
                    </a:cubicBezTo>
                    <a:cubicBezTo>
                      <a:pt x="7" y="34"/>
                      <a:pt x="5" y="29"/>
                      <a:pt x="5" y="24"/>
                    </a:cubicBezTo>
                    <a:cubicBezTo>
                      <a:pt x="5" y="19"/>
                      <a:pt x="7" y="14"/>
                      <a:pt x="10" y="10"/>
                    </a:cubicBezTo>
                    <a:cubicBezTo>
                      <a:pt x="14" y="7"/>
                      <a:pt x="19" y="5"/>
                      <a:pt x="24" y="5"/>
                    </a:cubicBezTo>
                    <a:cubicBezTo>
                      <a:pt x="30" y="5"/>
                      <a:pt x="34" y="7"/>
                      <a:pt x="38" y="10"/>
                    </a:cubicBezTo>
                    <a:cubicBezTo>
                      <a:pt x="41" y="14"/>
                      <a:pt x="44" y="19"/>
                      <a:pt x="44" y="24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11"/>
                      <a:pt x="37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37" y="48"/>
                      <a:pt x="48" y="37"/>
                      <a:pt x="48" y="24"/>
                    </a:cubicBezTo>
                    <a:lnTo>
                      <a:pt x="4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9220" name="组合 139"/>
          <p:cNvGrpSpPr>
            <a:grpSpLocks/>
          </p:cNvGrpSpPr>
          <p:nvPr/>
        </p:nvGrpSpPr>
        <p:grpSpPr bwMode="auto">
          <a:xfrm>
            <a:off x="4531786" y="3841748"/>
            <a:ext cx="3119967" cy="666749"/>
            <a:chOff x="3398838" y="2881313"/>
            <a:chExt cx="2339910" cy="500062"/>
          </a:xfrm>
        </p:grpSpPr>
        <p:sp>
          <p:nvSpPr>
            <p:cNvPr id="102" name="Rectangle 635"/>
            <p:cNvSpPr>
              <a:spLocks noChangeArrowheads="1"/>
            </p:cNvSpPr>
            <p:nvPr/>
          </p:nvSpPr>
          <p:spPr bwMode="auto">
            <a:xfrm>
              <a:off x="3398838" y="2881313"/>
              <a:ext cx="2339910" cy="5000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/>
              </a:solidFill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103" name="组合 102"/>
            <p:cNvGrpSpPr/>
            <p:nvPr/>
          </p:nvGrpSpPr>
          <p:grpSpPr bwMode="auto">
            <a:xfrm>
              <a:off x="3478764" y="2943452"/>
              <a:ext cx="502018" cy="359782"/>
              <a:chOff x="-1868488" y="2541343"/>
              <a:chExt cx="735012" cy="579437"/>
            </a:xfrm>
            <a:solidFill>
              <a:schemeClr val="bg1"/>
            </a:solidFill>
          </p:grpSpPr>
          <p:sp>
            <p:nvSpPr>
              <p:cNvPr id="106" name="Freeform 49"/>
              <p:cNvSpPr>
                <a:spLocks noEditPoints="1"/>
              </p:cNvSpPr>
              <p:nvPr/>
            </p:nvSpPr>
            <p:spPr bwMode="auto">
              <a:xfrm>
                <a:off x="-1868488" y="2604843"/>
                <a:ext cx="430212" cy="515937"/>
              </a:xfrm>
              <a:custGeom>
                <a:avLst/>
                <a:gdLst>
                  <a:gd name="T0" fmla="*/ 33 w 34"/>
                  <a:gd name="T1" fmla="*/ 10 h 41"/>
                  <a:gd name="T2" fmla="*/ 33 w 34"/>
                  <a:gd name="T3" fmla="*/ 9 h 41"/>
                  <a:gd name="T4" fmla="*/ 8 w 34"/>
                  <a:gd name="T5" fmla="*/ 0 h 41"/>
                  <a:gd name="T6" fmla="*/ 7 w 34"/>
                  <a:gd name="T7" fmla="*/ 1 h 41"/>
                  <a:gd name="T8" fmla="*/ 15 w 34"/>
                  <a:gd name="T9" fmla="*/ 16 h 41"/>
                  <a:gd name="T10" fmla="*/ 10 w 34"/>
                  <a:gd name="T11" fmla="*/ 34 h 41"/>
                  <a:gd name="T12" fmla="*/ 1 w 34"/>
                  <a:gd name="T13" fmla="*/ 34 h 41"/>
                  <a:gd name="T14" fmla="*/ 9 w 34"/>
                  <a:gd name="T15" fmla="*/ 39 h 41"/>
                  <a:gd name="T16" fmla="*/ 19 w 34"/>
                  <a:gd name="T17" fmla="*/ 40 h 41"/>
                  <a:gd name="T18" fmla="*/ 12 w 34"/>
                  <a:gd name="T19" fmla="*/ 34 h 41"/>
                  <a:gd name="T20" fmla="*/ 18 w 34"/>
                  <a:gd name="T21" fmla="*/ 17 h 41"/>
                  <a:gd name="T22" fmla="*/ 33 w 34"/>
                  <a:gd name="T23" fmla="*/ 10 h 41"/>
                  <a:gd name="T24" fmla="*/ 18 w 34"/>
                  <a:gd name="T25" fmla="*/ 15 h 41"/>
                  <a:gd name="T26" fmla="*/ 16 w 34"/>
                  <a:gd name="T27" fmla="*/ 14 h 41"/>
                  <a:gd name="T28" fmla="*/ 10 w 34"/>
                  <a:gd name="T29" fmla="*/ 3 h 41"/>
                  <a:gd name="T30" fmla="*/ 11 w 34"/>
                  <a:gd name="T31" fmla="*/ 2 h 41"/>
                  <a:gd name="T32" fmla="*/ 29 w 34"/>
                  <a:gd name="T33" fmla="*/ 8 h 41"/>
                  <a:gd name="T34" fmla="*/ 29 w 34"/>
                  <a:gd name="T35" fmla="*/ 10 h 41"/>
                  <a:gd name="T36" fmla="*/ 18 w 34"/>
                  <a:gd name="T37" fmla="*/ 15 h 41"/>
                  <a:gd name="T38" fmla="*/ 25 w 34"/>
                  <a:gd name="T39" fmla="*/ 9 h 41"/>
                  <a:gd name="T40" fmla="*/ 14 w 34"/>
                  <a:gd name="T41" fmla="*/ 5 h 41"/>
                  <a:gd name="T42" fmla="*/ 13 w 34"/>
                  <a:gd name="T43" fmla="*/ 6 h 41"/>
                  <a:gd name="T44" fmla="*/ 16 w 34"/>
                  <a:gd name="T45" fmla="*/ 13 h 41"/>
                  <a:gd name="T46" fmla="*/ 19 w 34"/>
                  <a:gd name="T47" fmla="*/ 14 h 41"/>
                  <a:gd name="T48" fmla="*/ 25 w 34"/>
                  <a:gd name="T49" fmla="*/ 10 h 41"/>
                  <a:gd name="T50" fmla="*/ 25 w 34"/>
                  <a:gd name="T51" fmla="*/ 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" h="41">
                    <a:moveTo>
                      <a:pt x="33" y="10"/>
                    </a:moveTo>
                    <a:cubicBezTo>
                      <a:pt x="34" y="9"/>
                      <a:pt x="34" y="9"/>
                      <a:pt x="33" y="9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1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5" y="32"/>
                      <a:pt x="1" y="32"/>
                      <a:pt x="1" y="34"/>
                    </a:cubicBezTo>
                    <a:cubicBezTo>
                      <a:pt x="0" y="35"/>
                      <a:pt x="4" y="37"/>
                      <a:pt x="9" y="39"/>
                    </a:cubicBezTo>
                    <a:cubicBezTo>
                      <a:pt x="14" y="41"/>
                      <a:pt x="19" y="41"/>
                      <a:pt x="19" y="40"/>
                    </a:cubicBezTo>
                    <a:cubicBezTo>
                      <a:pt x="20" y="38"/>
                      <a:pt x="17" y="36"/>
                      <a:pt x="12" y="34"/>
                    </a:cubicBezTo>
                    <a:cubicBezTo>
                      <a:pt x="18" y="17"/>
                      <a:pt x="18" y="17"/>
                      <a:pt x="18" y="17"/>
                    </a:cubicBezTo>
                    <a:lnTo>
                      <a:pt x="33" y="10"/>
                    </a:lnTo>
                    <a:close/>
                    <a:moveTo>
                      <a:pt x="18" y="15"/>
                    </a:moveTo>
                    <a:cubicBezTo>
                      <a:pt x="18" y="15"/>
                      <a:pt x="16" y="15"/>
                      <a:pt x="16" y="1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2"/>
                      <a:pt x="11" y="2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0" y="9"/>
                      <a:pt x="30" y="9"/>
                      <a:pt x="29" y="10"/>
                    </a:cubicBezTo>
                    <a:lnTo>
                      <a:pt x="18" y="15"/>
                    </a:lnTo>
                    <a:close/>
                    <a:moveTo>
                      <a:pt x="25" y="9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3" y="5"/>
                      <a:pt x="13" y="6"/>
                      <a:pt x="13" y="6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7" y="14"/>
                      <a:pt x="18" y="14"/>
                      <a:pt x="19" y="14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6" y="10"/>
                      <a:pt x="26" y="9"/>
                      <a:pt x="2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Freeform 50"/>
              <p:cNvSpPr>
                <a:spLocks noEditPoints="1"/>
              </p:cNvSpPr>
              <p:nvPr/>
            </p:nvSpPr>
            <p:spPr bwMode="auto">
              <a:xfrm>
                <a:off x="-1539876" y="2541343"/>
                <a:ext cx="406400" cy="503237"/>
              </a:xfrm>
              <a:custGeom>
                <a:avLst/>
                <a:gdLst>
                  <a:gd name="T0" fmla="*/ 27 w 32"/>
                  <a:gd name="T1" fmla="*/ 1 h 40"/>
                  <a:gd name="T2" fmla="*/ 26 w 32"/>
                  <a:gd name="T3" fmla="*/ 0 h 40"/>
                  <a:gd name="T4" fmla="*/ 1 w 32"/>
                  <a:gd name="T5" fmla="*/ 7 h 40"/>
                  <a:gd name="T6" fmla="*/ 1 w 32"/>
                  <a:gd name="T7" fmla="*/ 8 h 40"/>
                  <a:gd name="T8" fmla="*/ 16 w 32"/>
                  <a:gd name="T9" fmla="*/ 16 h 40"/>
                  <a:gd name="T10" fmla="*/ 20 w 32"/>
                  <a:gd name="T11" fmla="*/ 34 h 40"/>
                  <a:gd name="T12" fmla="*/ 13 w 32"/>
                  <a:gd name="T13" fmla="*/ 39 h 40"/>
                  <a:gd name="T14" fmla="*/ 23 w 32"/>
                  <a:gd name="T15" fmla="*/ 39 h 40"/>
                  <a:gd name="T16" fmla="*/ 32 w 32"/>
                  <a:gd name="T17" fmla="*/ 34 h 40"/>
                  <a:gd name="T18" fmla="*/ 23 w 32"/>
                  <a:gd name="T19" fmla="*/ 33 h 40"/>
                  <a:gd name="T20" fmla="*/ 18 w 32"/>
                  <a:gd name="T21" fmla="*/ 16 h 40"/>
                  <a:gd name="T22" fmla="*/ 27 w 32"/>
                  <a:gd name="T23" fmla="*/ 1 h 40"/>
                  <a:gd name="T24" fmla="*/ 18 w 32"/>
                  <a:gd name="T25" fmla="*/ 13 h 40"/>
                  <a:gd name="T26" fmla="*/ 15 w 32"/>
                  <a:gd name="T27" fmla="*/ 14 h 40"/>
                  <a:gd name="T28" fmla="*/ 4 w 32"/>
                  <a:gd name="T29" fmla="*/ 8 h 40"/>
                  <a:gd name="T30" fmla="*/ 5 w 32"/>
                  <a:gd name="T31" fmla="*/ 7 h 40"/>
                  <a:gd name="T32" fmla="*/ 23 w 32"/>
                  <a:gd name="T33" fmla="*/ 2 h 40"/>
                  <a:gd name="T34" fmla="*/ 24 w 32"/>
                  <a:gd name="T35" fmla="*/ 3 h 40"/>
                  <a:gd name="T36" fmla="*/ 18 w 32"/>
                  <a:gd name="T37" fmla="*/ 13 h 40"/>
                  <a:gd name="T38" fmla="*/ 20 w 32"/>
                  <a:gd name="T39" fmla="*/ 5 h 40"/>
                  <a:gd name="T40" fmla="*/ 9 w 32"/>
                  <a:gd name="T41" fmla="*/ 8 h 40"/>
                  <a:gd name="T42" fmla="*/ 8 w 32"/>
                  <a:gd name="T43" fmla="*/ 9 h 40"/>
                  <a:gd name="T44" fmla="*/ 15 w 32"/>
                  <a:gd name="T45" fmla="*/ 13 h 40"/>
                  <a:gd name="T46" fmla="*/ 17 w 32"/>
                  <a:gd name="T47" fmla="*/ 12 h 40"/>
                  <a:gd name="T48" fmla="*/ 21 w 32"/>
                  <a:gd name="T49" fmla="*/ 6 h 40"/>
                  <a:gd name="T50" fmla="*/ 20 w 32"/>
                  <a:gd name="T51" fmla="*/ 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2" h="40">
                    <a:moveTo>
                      <a:pt x="27" y="1"/>
                    </a:moveTo>
                    <a:cubicBezTo>
                      <a:pt x="28" y="0"/>
                      <a:pt x="27" y="0"/>
                      <a:pt x="26" y="0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8"/>
                      <a:pt x="1" y="8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16" y="35"/>
                      <a:pt x="13" y="37"/>
                      <a:pt x="13" y="39"/>
                    </a:cubicBezTo>
                    <a:cubicBezTo>
                      <a:pt x="14" y="40"/>
                      <a:pt x="18" y="40"/>
                      <a:pt x="23" y="39"/>
                    </a:cubicBezTo>
                    <a:cubicBezTo>
                      <a:pt x="28" y="37"/>
                      <a:pt x="32" y="35"/>
                      <a:pt x="32" y="34"/>
                    </a:cubicBezTo>
                    <a:cubicBezTo>
                      <a:pt x="32" y="32"/>
                      <a:pt x="28" y="32"/>
                      <a:pt x="23" y="33"/>
                    </a:cubicBezTo>
                    <a:cubicBezTo>
                      <a:pt x="18" y="16"/>
                      <a:pt x="18" y="16"/>
                      <a:pt x="18" y="16"/>
                    </a:cubicBezTo>
                    <a:lnTo>
                      <a:pt x="27" y="1"/>
                    </a:lnTo>
                    <a:close/>
                    <a:moveTo>
                      <a:pt x="18" y="13"/>
                    </a:moveTo>
                    <a:cubicBezTo>
                      <a:pt x="17" y="14"/>
                      <a:pt x="16" y="15"/>
                      <a:pt x="15" y="14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7"/>
                      <a:pt x="5" y="7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4" y="2"/>
                      <a:pt x="24" y="2"/>
                      <a:pt x="24" y="3"/>
                    </a:cubicBezTo>
                    <a:lnTo>
                      <a:pt x="18" y="13"/>
                    </a:lnTo>
                    <a:close/>
                    <a:moveTo>
                      <a:pt x="20" y="5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8" y="8"/>
                      <a:pt x="8" y="9"/>
                      <a:pt x="8" y="9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6" y="13"/>
                      <a:pt x="17" y="13"/>
                      <a:pt x="17" y="12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5"/>
                      <a:pt x="21" y="5"/>
                      <a:pt x="2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9244" name="TextBox 71"/>
            <p:cNvSpPr txBox="1">
              <a:spLocks noChangeArrowheads="1"/>
            </p:cNvSpPr>
            <p:nvPr/>
          </p:nvSpPr>
          <p:spPr bwMode="auto">
            <a:xfrm>
              <a:off x="4065375" y="2990436"/>
              <a:ext cx="1368152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>
                <a:spcBef>
                  <a:spcPct val="0"/>
                </a:spcBef>
                <a:buFontTx/>
                <a:buNone/>
              </a:pPr>
              <a:r>
                <a:rPr lang="zh-CN" altLang="en-US" sz="1867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</a:p>
          </p:txBody>
        </p:sp>
      </p:grpSp>
      <p:grpSp>
        <p:nvGrpSpPr>
          <p:cNvPr id="9221" name="组合 147"/>
          <p:cNvGrpSpPr>
            <a:grpSpLocks/>
          </p:cNvGrpSpPr>
          <p:nvPr/>
        </p:nvGrpSpPr>
        <p:grpSpPr bwMode="auto">
          <a:xfrm>
            <a:off x="7926918" y="1710267"/>
            <a:ext cx="3119967" cy="662517"/>
            <a:chOff x="5945188" y="1282699"/>
            <a:chExt cx="2339975" cy="496888"/>
          </a:xfrm>
        </p:grpSpPr>
        <p:sp>
          <p:nvSpPr>
            <p:cNvPr id="110" name="Rectangle 633"/>
            <p:cNvSpPr>
              <a:spLocks noChangeArrowheads="1"/>
            </p:cNvSpPr>
            <p:nvPr/>
          </p:nvSpPr>
          <p:spPr bwMode="auto">
            <a:xfrm>
              <a:off x="5945188" y="1282699"/>
              <a:ext cx="2339975" cy="49688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/>
              </a:solidFill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238" name="Freeform 25"/>
            <p:cNvSpPr>
              <a:spLocks/>
            </p:cNvSpPr>
            <p:nvPr/>
          </p:nvSpPr>
          <p:spPr bwMode="auto">
            <a:xfrm>
              <a:off x="6023604" y="1350036"/>
              <a:ext cx="363036" cy="362851"/>
            </a:xfrm>
            <a:custGeom>
              <a:avLst/>
              <a:gdLst>
                <a:gd name="T0" fmla="*/ 2147483647 w 33"/>
                <a:gd name="T1" fmla="*/ 2147483647 h 33"/>
                <a:gd name="T2" fmla="*/ 2147483647 w 33"/>
                <a:gd name="T3" fmla="*/ 2147483647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2147483647 w 33"/>
                <a:gd name="T11" fmla="*/ 2147483647 h 33"/>
                <a:gd name="T12" fmla="*/ 2147483647 w 33"/>
                <a:gd name="T13" fmla="*/ 2147483647 h 33"/>
                <a:gd name="T14" fmla="*/ 2147483647 w 33"/>
                <a:gd name="T15" fmla="*/ 2147483647 h 33"/>
                <a:gd name="T16" fmla="*/ 2147483647 w 33"/>
                <a:gd name="T17" fmla="*/ 2147483647 h 33"/>
                <a:gd name="T18" fmla="*/ 2147483647 w 33"/>
                <a:gd name="T19" fmla="*/ 2147483647 h 33"/>
                <a:gd name="T20" fmla="*/ 2147483647 w 33"/>
                <a:gd name="T21" fmla="*/ 2147483647 h 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3">
                  <a:moveTo>
                    <a:pt x="28" y="26"/>
                  </a:moveTo>
                  <a:cubicBezTo>
                    <a:pt x="29" y="29"/>
                    <a:pt x="28" y="31"/>
                    <a:pt x="24" y="29"/>
                  </a:cubicBezTo>
                  <a:cubicBezTo>
                    <a:pt x="21" y="28"/>
                    <a:pt x="16" y="29"/>
                    <a:pt x="13" y="31"/>
                  </a:cubicBezTo>
                  <a:cubicBezTo>
                    <a:pt x="10" y="33"/>
                    <a:pt x="7" y="32"/>
                    <a:pt x="8" y="28"/>
                  </a:cubicBezTo>
                  <a:cubicBezTo>
                    <a:pt x="8" y="25"/>
                    <a:pt x="5" y="20"/>
                    <a:pt x="3" y="18"/>
                  </a:cubicBezTo>
                  <a:cubicBezTo>
                    <a:pt x="0" y="15"/>
                    <a:pt x="0" y="13"/>
                    <a:pt x="4" y="12"/>
                  </a:cubicBezTo>
                  <a:cubicBezTo>
                    <a:pt x="7" y="11"/>
                    <a:pt x="11" y="7"/>
                    <a:pt x="12" y="4"/>
                  </a:cubicBezTo>
                  <a:cubicBezTo>
                    <a:pt x="13" y="1"/>
                    <a:pt x="16" y="0"/>
                    <a:pt x="18" y="3"/>
                  </a:cubicBezTo>
                  <a:cubicBezTo>
                    <a:pt x="20" y="6"/>
                    <a:pt x="25" y="9"/>
                    <a:pt x="28" y="9"/>
                  </a:cubicBezTo>
                  <a:cubicBezTo>
                    <a:pt x="32" y="9"/>
                    <a:pt x="33" y="11"/>
                    <a:pt x="31" y="14"/>
                  </a:cubicBezTo>
                  <a:cubicBezTo>
                    <a:pt x="28" y="17"/>
                    <a:pt x="27" y="22"/>
                    <a:pt x="28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9239" name="TextBox 71"/>
            <p:cNvSpPr txBox="1">
              <a:spLocks noChangeArrowheads="1"/>
            </p:cNvSpPr>
            <p:nvPr/>
          </p:nvSpPr>
          <p:spPr bwMode="auto">
            <a:xfrm>
              <a:off x="6580604" y="1407796"/>
              <a:ext cx="1368152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>
                <a:spcBef>
                  <a:spcPct val="0"/>
                </a:spcBef>
                <a:buFontTx/>
                <a:buNone/>
              </a:pPr>
              <a:r>
                <a:rPr lang="zh-CN" altLang="en-US" sz="1867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</a:p>
          </p:txBody>
        </p:sp>
      </p:grpSp>
      <p:grpSp>
        <p:nvGrpSpPr>
          <p:cNvPr id="9222" name="组合 153"/>
          <p:cNvGrpSpPr>
            <a:grpSpLocks/>
          </p:cNvGrpSpPr>
          <p:nvPr/>
        </p:nvGrpSpPr>
        <p:grpSpPr bwMode="auto">
          <a:xfrm>
            <a:off x="7926918" y="3841752"/>
            <a:ext cx="3119967" cy="666749"/>
            <a:chOff x="5945188" y="2881312"/>
            <a:chExt cx="2339975" cy="500062"/>
          </a:xfrm>
        </p:grpSpPr>
        <p:grpSp>
          <p:nvGrpSpPr>
            <p:cNvPr id="9231" name="组合 2080"/>
            <p:cNvGrpSpPr>
              <a:grpSpLocks/>
            </p:cNvGrpSpPr>
            <p:nvPr/>
          </p:nvGrpSpPr>
          <p:grpSpPr bwMode="auto">
            <a:xfrm>
              <a:off x="5945188" y="2881312"/>
              <a:ext cx="2339975" cy="500062"/>
              <a:chOff x="5944931" y="2881762"/>
              <a:chExt cx="2340001" cy="500066"/>
            </a:xfrm>
          </p:grpSpPr>
          <p:sp>
            <p:nvSpPr>
              <p:cNvPr id="119" name="Rectangle 636"/>
              <p:cNvSpPr>
                <a:spLocks noChangeArrowheads="1"/>
              </p:cNvSpPr>
              <p:nvPr/>
            </p:nvSpPr>
            <p:spPr bwMode="auto">
              <a:xfrm>
                <a:off x="5944931" y="2881762"/>
                <a:ext cx="2340001" cy="50006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/>
                </a:solidFill>
              </a:ln>
              <a:extLst/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20" name="组合 119"/>
              <p:cNvGrpSpPr/>
              <p:nvPr/>
            </p:nvGrpSpPr>
            <p:grpSpPr>
              <a:xfrm>
                <a:off x="6043011" y="2965939"/>
                <a:ext cx="359728" cy="321310"/>
                <a:chOff x="-1614488" y="3209925"/>
                <a:chExt cx="327025" cy="292100"/>
              </a:xfrm>
              <a:solidFill>
                <a:schemeClr val="bg1"/>
              </a:solidFill>
            </p:grpSpPr>
            <p:sp>
              <p:nvSpPr>
                <p:cNvPr id="121" name="Freeform 55"/>
                <p:cNvSpPr>
                  <a:spLocks/>
                </p:cNvSpPr>
                <p:nvPr/>
              </p:nvSpPr>
              <p:spPr bwMode="auto">
                <a:xfrm>
                  <a:off x="-1382713" y="3216275"/>
                  <a:ext cx="95250" cy="279400"/>
                </a:xfrm>
                <a:custGeom>
                  <a:avLst/>
                  <a:gdLst>
                    <a:gd name="T0" fmla="*/ 12 w 14"/>
                    <a:gd name="T1" fmla="*/ 20 h 41"/>
                    <a:gd name="T2" fmla="*/ 0 w 14"/>
                    <a:gd name="T3" fmla="*/ 2 h 41"/>
                    <a:gd name="T4" fmla="*/ 2 w 14"/>
                    <a:gd name="T5" fmla="*/ 0 h 41"/>
                    <a:gd name="T6" fmla="*/ 14 w 14"/>
                    <a:gd name="T7" fmla="*/ 20 h 41"/>
                    <a:gd name="T8" fmla="*/ 1 w 14"/>
                    <a:gd name="T9" fmla="*/ 41 h 41"/>
                    <a:gd name="T10" fmla="*/ 0 w 14"/>
                    <a:gd name="T11" fmla="*/ 39 h 41"/>
                    <a:gd name="T12" fmla="*/ 12 w 14"/>
                    <a:gd name="T13" fmla="*/ 2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41">
                      <a:moveTo>
                        <a:pt x="12" y="20"/>
                      </a:moveTo>
                      <a:cubicBezTo>
                        <a:pt x="12" y="13"/>
                        <a:pt x="7" y="6"/>
                        <a:pt x="0" y="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9" y="4"/>
                        <a:pt x="14" y="11"/>
                        <a:pt x="14" y="20"/>
                      </a:cubicBezTo>
                      <a:cubicBezTo>
                        <a:pt x="14" y="30"/>
                        <a:pt x="9" y="37"/>
                        <a:pt x="1" y="41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7" y="35"/>
                        <a:pt x="12" y="28"/>
                        <a:pt x="12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2" name="Freeform 56"/>
                <p:cNvSpPr>
                  <a:spLocks/>
                </p:cNvSpPr>
                <p:nvPr/>
              </p:nvSpPr>
              <p:spPr bwMode="auto">
                <a:xfrm>
                  <a:off x="-1416051" y="3244850"/>
                  <a:ext cx="88900" cy="223838"/>
                </a:xfrm>
                <a:custGeom>
                  <a:avLst/>
                  <a:gdLst>
                    <a:gd name="T0" fmla="*/ 10 w 13"/>
                    <a:gd name="T1" fmla="*/ 16 h 33"/>
                    <a:gd name="T2" fmla="*/ 1 w 13"/>
                    <a:gd name="T3" fmla="*/ 2 h 33"/>
                    <a:gd name="T4" fmla="*/ 2 w 13"/>
                    <a:gd name="T5" fmla="*/ 0 h 33"/>
                    <a:gd name="T6" fmla="*/ 13 w 13"/>
                    <a:gd name="T7" fmla="*/ 16 h 33"/>
                    <a:gd name="T8" fmla="*/ 1 w 13"/>
                    <a:gd name="T9" fmla="*/ 33 h 33"/>
                    <a:gd name="T10" fmla="*/ 0 w 13"/>
                    <a:gd name="T11" fmla="*/ 31 h 33"/>
                    <a:gd name="T12" fmla="*/ 10 w 13"/>
                    <a:gd name="T13" fmla="*/ 16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33">
                      <a:moveTo>
                        <a:pt x="10" y="16"/>
                      </a:moveTo>
                      <a:cubicBezTo>
                        <a:pt x="10" y="10"/>
                        <a:pt x="6" y="4"/>
                        <a:pt x="1" y="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8" y="2"/>
                        <a:pt x="13" y="9"/>
                        <a:pt x="13" y="16"/>
                      </a:cubicBezTo>
                      <a:cubicBezTo>
                        <a:pt x="13" y="24"/>
                        <a:pt x="8" y="31"/>
                        <a:pt x="1" y="33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6" y="29"/>
                        <a:pt x="10" y="23"/>
                        <a:pt x="10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3" name="Freeform 57"/>
                <p:cNvSpPr>
                  <a:spLocks/>
                </p:cNvSpPr>
                <p:nvPr/>
              </p:nvSpPr>
              <p:spPr bwMode="auto">
                <a:xfrm>
                  <a:off x="-1538288" y="3209925"/>
                  <a:ext cx="95250" cy="292100"/>
                </a:xfrm>
                <a:custGeom>
                  <a:avLst/>
                  <a:gdLst>
                    <a:gd name="T0" fmla="*/ 0 w 60"/>
                    <a:gd name="T1" fmla="*/ 56 h 184"/>
                    <a:gd name="T2" fmla="*/ 0 w 60"/>
                    <a:gd name="T3" fmla="*/ 129 h 184"/>
                    <a:gd name="T4" fmla="*/ 34 w 60"/>
                    <a:gd name="T5" fmla="*/ 163 h 184"/>
                    <a:gd name="T6" fmla="*/ 34 w 60"/>
                    <a:gd name="T7" fmla="*/ 94 h 184"/>
                    <a:gd name="T8" fmla="*/ 42 w 60"/>
                    <a:gd name="T9" fmla="*/ 94 h 184"/>
                    <a:gd name="T10" fmla="*/ 42 w 60"/>
                    <a:gd name="T11" fmla="*/ 171 h 184"/>
                    <a:gd name="T12" fmla="*/ 60 w 60"/>
                    <a:gd name="T13" fmla="*/ 184 h 184"/>
                    <a:gd name="T14" fmla="*/ 60 w 60"/>
                    <a:gd name="T15" fmla="*/ 0 h 184"/>
                    <a:gd name="T16" fmla="*/ 0 w 60"/>
                    <a:gd name="T17" fmla="*/ 56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" h="184">
                      <a:moveTo>
                        <a:pt x="0" y="56"/>
                      </a:moveTo>
                      <a:lnTo>
                        <a:pt x="0" y="129"/>
                      </a:lnTo>
                      <a:lnTo>
                        <a:pt x="34" y="163"/>
                      </a:lnTo>
                      <a:lnTo>
                        <a:pt x="34" y="94"/>
                      </a:lnTo>
                      <a:lnTo>
                        <a:pt x="42" y="94"/>
                      </a:lnTo>
                      <a:lnTo>
                        <a:pt x="42" y="171"/>
                      </a:lnTo>
                      <a:lnTo>
                        <a:pt x="60" y="184"/>
                      </a:lnTo>
                      <a:lnTo>
                        <a:pt x="60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4" name="Freeform 58"/>
                <p:cNvSpPr>
                  <a:spLocks/>
                </p:cNvSpPr>
                <p:nvPr/>
              </p:nvSpPr>
              <p:spPr bwMode="auto">
                <a:xfrm>
                  <a:off x="-1614488" y="3298825"/>
                  <a:ext cx="55563" cy="115888"/>
                </a:xfrm>
                <a:custGeom>
                  <a:avLst/>
                  <a:gdLst>
                    <a:gd name="T0" fmla="*/ 0 w 35"/>
                    <a:gd name="T1" fmla="*/ 0 h 73"/>
                    <a:gd name="T2" fmla="*/ 0 w 35"/>
                    <a:gd name="T3" fmla="*/ 73 h 73"/>
                    <a:gd name="T4" fmla="*/ 22 w 35"/>
                    <a:gd name="T5" fmla="*/ 73 h 73"/>
                    <a:gd name="T6" fmla="*/ 22 w 35"/>
                    <a:gd name="T7" fmla="*/ 34 h 73"/>
                    <a:gd name="T8" fmla="*/ 26 w 35"/>
                    <a:gd name="T9" fmla="*/ 34 h 73"/>
                    <a:gd name="T10" fmla="*/ 26 w 35"/>
                    <a:gd name="T11" fmla="*/ 73 h 73"/>
                    <a:gd name="T12" fmla="*/ 35 w 35"/>
                    <a:gd name="T13" fmla="*/ 73 h 73"/>
                    <a:gd name="T14" fmla="*/ 35 w 35"/>
                    <a:gd name="T15" fmla="*/ 0 h 73"/>
                    <a:gd name="T16" fmla="*/ 0 w 35"/>
                    <a:gd name="T17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73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2" y="73"/>
                      </a:lnTo>
                      <a:lnTo>
                        <a:pt x="22" y="34"/>
                      </a:lnTo>
                      <a:lnTo>
                        <a:pt x="26" y="34"/>
                      </a:lnTo>
                      <a:lnTo>
                        <a:pt x="26" y="73"/>
                      </a:lnTo>
                      <a:lnTo>
                        <a:pt x="35" y="73"/>
                      </a:lnTo>
                      <a:lnTo>
                        <a:pt x="3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9232" name="TextBox 71"/>
            <p:cNvSpPr txBox="1">
              <a:spLocks noChangeArrowheads="1"/>
            </p:cNvSpPr>
            <p:nvPr/>
          </p:nvSpPr>
          <p:spPr bwMode="auto">
            <a:xfrm>
              <a:off x="6580604" y="3000339"/>
              <a:ext cx="1368152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>
                <a:spcBef>
                  <a:spcPct val="0"/>
                </a:spcBef>
                <a:buFontTx/>
                <a:buNone/>
              </a:pPr>
              <a:r>
                <a:rPr lang="zh-CN" altLang="en-US" sz="1867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</a:p>
          </p:txBody>
        </p:sp>
      </p:grpSp>
      <p:grpSp>
        <p:nvGrpSpPr>
          <p:cNvPr id="9223" name="组合 166"/>
          <p:cNvGrpSpPr>
            <a:grpSpLocks/>
          </p:cNvGrpSpPr>
          <p:nvPr/>
        </p:nvGrpSpPr>
        <p:grpSpPr bwMode="auto">
          <a:xfrm>
            <a:off x="1174750" y="3841748"/>
            <a:ext cx="3119967" cy="666749"/>
            <a:chOff x="881063" y="2881311"/>
            <a:chExt cx="2339975" cy="500062"/>
          </a:xfrm>
        </p:grpSpPr>
        <p:sp>
          <p:nvSpPr>
            <p:cNvPr id="127" name="Rectangle 634"/>
            <p:cNvSpPr>
              <a:spLocks noChangeArrowheads="1"/>
            </p:cNvSpPr>
            <p:nvPr/>
          </p:nvSpPr>
          <p:spPr bwMode="auto">
            <a:xfrm>
              <a:off x="881063" y="2881311"/>
              <a:ext cx="2339975" cy="5000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/>
              </a:solidFill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128" name="组合 127"/>
            <p:cNvGrpSpPr/>
            <p:nvPr/>
          </p:nvGrpSpPr>
          <p:grpSpPr bwMode="auto">
            <a:xfrm>
              <a:off x="1032342" y="2938166"/>
              <a:ext cx="397169" cy="397171"/>
              <a:chOff x="-1231106" y="2853286"/>
              <a:chExt cx="528637" cy="528638"/>
            </a:xfrm>
            <a:solidFill>
              <a:schemeClr val="bg1"/>
            </a:solidFill>
          </p:grpSpPr>
          <p:sp>
            <p:nvSpPr>
              <p:cNvPr id="131" name="Oval 31"/>
              <p:cNvSpPr>
                <a:spLocks noChangeArrowheads="1"/>
              </p:cNvSpPr>
              <p:nvPr/>
            </p:nvSpPr>
            <p:spPr bwMode="auto">
              <a:xfrm>
                <a:off x="-1070768" y="3012036"/>
                <a:ext cx="209550" cy="2111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Oval 32"/>
              <p:cNvSpPr>
                <a:spLocks noChangeArrowheads="1"/>
              </p:cNvSpPr>
              <p:nvPr/>
            </p:nvSpPr>
            <p:spPr bwMode="auto">
              <a:xfrm>
                <a:off x="-986631" y="2853286"/>
                <a:ext cx="41275" cy="1254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33" name="Freeform 33"/>
              <p:cNvSpPr>
                <a:spLocks/>
              </p:cNvSpPr>
              <p:nvPr/>
            </p:nvSpPr>
            <p:spPr bwMode="auto">
              <a:xfrm>
                <a:off x="-1113631" y="2886624"/>
                <a:ext cx="92075" cy="117475"/>
              </a:xfrm>
              <a:custGeom>
                <a:avLst/>
                <a:gdLst>
                  <a:gd name="T0" fmla="*/ 8 w 11"/>
                  <a:gd name="T1" fmla="*/ 5 h 14"/>
                  <a:gd name="T2" fmla="*/ 9 w 11"/>
                  <a:gd name="T3" fmla="*/ 13 h 14"/>
                  <a:gd name="T4" fmla="*/ 3 w 11"/>
                  <a:gd name="T5" fmla="*/ 8 h 14"/>
                  <a:gd name="T6" fmla="*/ 2 w 11"/>
                  <a:gd name="T7" fmla="*/ 0 h 14"/>
                  <a:gd name="T8" fmla="*/ 8 w 11"/>
                  <a:gd name="T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4">
                    <a:moveTo>
                      <a:pt x="8" y="5"/>
                    </a:moveTo>
                    <a:cubicBezTo>
                      <a:pt x="10" y="9"/>
                      <a:pt x="11" y="12"/>
                      <a:pt x="9" y="13"/>
                    </a:cubicBezTo>
                    <a:cubicBezTo>
                      <a:pt x="8" y="14"/>
                      <a:pt x="5" y="12"/>
                      <a:pt x="3" y="8"/>
                    </a:cubicBezTo>
                    <a:cubicBezTo>
                      <a:pt x="1" y="5"/>
                      <a:pt x="0" y="1"/>
                      <a:pt x="2" y="0"/>
                    </a:cubicBezTo>
                    <a:cubicBezTo>
                      <a:pt x="3" y="0"/>
                      <a:pt x="6" y="2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34" name="Freeform 34"/>
              <p:cNvSpPr>
                <a:spLocks/>
              </p:cNvSpPr>
              <p:nvPr/>
            </p:nvSpPr>
            <p:spPr bwMode="auto">
              <a:xfrm>
                <a:off x="-1205706" y="2970761"/>
                <a:ext cx="125412" cy="92075"/>
              </a:xfrm>
              <a:custGeom>
                <a:avLst/>
                <a:gdLst>
                  <a:gd name="T0" fmla="*/ 9 w 15"/>
                  <a:gd name="T1" fmla="*/ 3 h 11"/>
                  <a:gd name="T2" fmla="*/ 14 w 15"/>
                  <a:gd name="T3" fmla="*/ 9 h 11"/>
                  <a:gd name="T4" fmla="*/ 6 w 15"/>
                  <a:gd name="T5" fmla="*/ 8 h 11"/>
                  <a:gd name="T6" fmla="*/ 1 w 15"/>
                  <a:gd name="T7" fmla="*/ 2 h 11"/>
                  <a:gd name="T8" fmla="*/ 9 w 15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9" y="3"/>
                    </a:moveTo>
                    <a:cubicBezTo>
                      <a:pt x="13" y="5"/>
                      <a:pt x="15" y="8"/>
                      <a:pt x="14" y="9"/>
                    </a:cubicBezTo>
                    <a:cubicBezTo>
                      <a:pt x="13" y="11"/>
                      <a:pt x="10" y="10"/>
                      <a:pt x="6" y="8"/>
                    </a:cubicBezTo>
                    <a:cubicBezTo>
                      <a:pt x="3" y="6"/>
                      <a:pt x="0" y="3"/>
                      <a:pt x="1" y="2"/>
                    </a:cubicBezTo>
                    <a:cubicBezTo>
                      <a:pt x="2" y="0"/>
                      <a:pt x="6" y="1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35" name="Oval 35"/>
              <p:cNvSpPr>
                <a:spLocks noChangeArrowheads="1"/>
              </p:cNvSpPr>
              <p:nvPr/>
            </p:nvSpPr>
            <p:spPr bwMode="auto">
              <a:xfrm>
                <a:off x="-1231106" y="3096174"/>
                <a:ext cx="127000" cy="428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Freeform 36"/>
              <p:cNvSpPr>
                <a:spLocks/>
              </p:cNvSpPr>
              <p:nvPr/>
            </p:nvSpPr>
            <p:spPr bwMode="auto">
              <a:xfrm>
                <a:off x="-1205706" y="3172374"/>
                <a:ext cx="125412" cy="92075"/>
              </a:xfrm>
              <a:custGeom>
                <a:avLst/>
                <a:gdLst>
                  <a:gd name="T0" fmla="*/ 6 w 15"/>
                  <a:gd name="T1" fmla="*/ 3 h 11"/>
                  <a:gd name="T2" fmla="*/ 14 w 15"/>
                  <a:gd name="T3" fmla="*/ 2 h 11"/>
                  <a:gd name="T4" fmla="*/ 9 w 15"/>
                  <a:gd name="T5" fmla="*/ 8 h 11"/>
                  <a:gd name="T6" fmla="*/ 1 w 15"/>
                  <a:gd name="T7" fmla="*/ 9 h 11"/>
                  <a:gd name="T8" fmla="*/ 6 w 15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6" y="3"/>
                    </a:moveTo>
                    <a:cubicBezTo>
                      <a:pt x="10" y="1"/>
                      <a:pt x="13" y="0"/>
                      <a:pt x="14" y="2"/>
                    </a:cubicBezTo>
                    <a:cubicBezTo>
                      <a:pt x="15" y="3"/>
                      <a:pt x="13" y="6"/>
                      <a:pt x="9" y="8"/>
                    </a:cubicBezTo>
                    <a:cubicBezTo>
                      <a:pt x="6" y="10"/>
                      <a:pt x="2" y="11"/>
                      <a:pt x="1" y="9"/>
                    </a:cubicBezTo>
                    <a:cubicBezTo>
                      <a:pt x="0" y="8"/>
                      <a:pt x="3" y="5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37" name="Freeform 37"/>
              <p:cNvSpPr>
                <a:spLocks/>
              </p:cNvSpPr>
              <p:nvPr/>
            </p:nvSpPr>
            <p:spPr bwMode="auto">
              <a:xfrm>
                <a:off x="-1113631" y="3231111"/>
                <a:ext cx="92075" cy="117475"/>
              </a:xfrm>
              <a:custGeom>
                <a:avLst/>
                <a:gdLst>
                  <a:gd name="T0" fmla="*/ 3 w 11"/>
                  <a:gd name="T1" fmla="*/ 6 h 14"/>
                  <a:gd name="T2" fmla="*/ 9 w 11"/>
                  <a:gd name="T3" fmla="*/ 1 h 14"/>
                  <a:gd name="T4" fmla="*/ 8 w 11"/>
                  <a:gd name="T5" fmla="*/ 9 h 14"/>
                  <a:gd name="T6" fmla="*/ 2 w 11"/>
                  <a:gd name="T7" fmla="*/ 14 h 14"/>
                  <a:gd name="T8" fmla="*/ 3 w 11"/>
                  <a:gd name="T9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4">
                    <a:moveTo>
                      <a:pt x="3" y="6"/>
                    </a:moveTo>
                    <a:cubicBezTo>
                      <a:pt x="5" y="2"/>
                      <a:pt x="8" y="0"/>
                      <a:pt x="9" y="1"/>
                    </a:cubicBezTo>
                    <a:cubicBezTo>
                      <a:pt x="11" y="2"/>
                      <a:pt x="10" y="5"/>
                      <a:pt x="8" y="9"/>
                    </a:cubicBezTo>
                    <a:cubicBezTo>
                      <a:pt x="6" y="12"/>
                      <a:pt x="3" y="14"/>
                      <a:pt x="2" y="14"/>
                    </a:cubicBezTo>
                    <a:cubicBezTo>
                      <a:pt x="0" y="13"/>
                      <a:pt x="1" y="9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Oval 38"/>
              <p:cNvSpPr>
                <a:spLocks noChangeArrowheads="1"/>
              </p:cNvSpPr>
              <p:nvPr/>
            </p:nvSpPr>
            <p:spPr bwMode="auto">
              <a:xfrm>
                <a:off x="-986631" y="3256511"/>
                <a:ext cx="41275" cy="1254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39" name="Freeform 39"/>
              <p:cNvSpPr>
                <a:spLocks/>
              </p:cNvSpPr>
              <p:nvPr/>
            </p:nvSpPr>
            <p:spPr bwMode="auto">
              <a:xfrm>
                <a:off x="-912018" y="3231111"/>
                <a:ext cx="84137" cy="117475"/>
              </a:xfrm>
              <a:custGeom>
                <a:avLst/>
                <a:gdLst>
                  <a:gd name="T0" fmla="*/ 3 w 10"/>
                  <a:gd name="T1" fmla="*/ 9 h 14"/>
                  <a:gd name="T2" fmla="*/ 2 w 10"/>
                  <a:gd name="T3" fmla="*/ 1 h 14"/>
                  <a:gd name="T4" fmla="*/ 8 w 10"/>
                  <a:gd name="T5" fmla="*/ 6 h 14"/>
                  <a:gd name="T6" fmla="*/ 9 w 10"/>
                  <a:gd name="T7" fmla="*/ 14 h 14"/>
                  <a:gd name="T8" fmla="*/ 3 w 10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4">
                    <a:moveTo>
                      <a:pt x="3" y="9"/>
                    </a:moveTo>
                    <a:cubicBezTo>
                      <a:pt x="1" y="5"/>
                      <a:pt x="0" y="2"/>
                      <a:pt x="2" y="1"/>
                    </a:cubicBezTo>
                    <a:cubicBezTo>
                      <a:pt x="3" y="0"/>
                      <a:pt x="6" y="2"/>
                      <a:pt x="8" y="6"/>
                    </a:cubicBezTo>
                    <a:cubicBezTo>
                      <a:pt x="10" y="9"/>
                      <a:pt x="10" y="13"/>
                      <a:pt x="9" y="14"/>
                    </a:cubicBezTo>
                    <a:cubicBezTo>
                      <a:pt x="8" y="14"/>
                      <a:pt x="5" y="12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Freeform 40"/>
              <p:cNvSpPr>
                <a:spLocks/>
              </p:cNvSpPr>
              <p:nvPr/>
            </p:nvSpPr>
            <p:spPr bwMode="auto">
              <a:xfrm>
                <a:off x="-853281" y="3172374"/>
                <a:ext cx="117475" cy="92075"/>
              </a:xfrm>
              <a:custGeom>
                <a:avLst/>
                <a:gdLst>
                  <a:gd name="T0" fmla="*/ 6 w 14"/>
                  <a:gd name="T1" fmla="*/ 8 h 11"/>
                  <a:gd name="T2" fmla="*/ 1 w 14"/>
                  <a:gd name="T3" fmla="*/ 2 h 11"/>
                  <a:gd name="T4" fmla="*/ 9 w 14"/>
                  <a:gd name="T5" fmla="*/ 3 h 11"/>
                  <a:gd name="T6" fmla="*/ 14 w 14"/>
                  <a:gd name="T7" fmla="*/ 9 h 11"/>
                  <a:gd name="T8" fmla="*/ 6 w 14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6" y="8"/>
                    </a:moveTo>
                    <a:cubicBezTo>
                      <a:pt x="2" y="6"/>
                      <a:pt x="0" y="3"/>
                      <a:pt x="1" y="2"/>
                    </a:cubicBezTo>
                    <a:cubicBezTo>
                      <a:pt x="1" y="0"/>
                      <a:pt x="5" y="1"/>
                      <a:pt x="9" y="3"/>
                    </a:cubicBezTo>
                    <a:cubicBezTo>
                      <a:pt x="12" y="5"/>
                      <a:pt x="14" y="8"/>
                      <a:pt x="14" y="9"/>
                    </a:cubicBezTo>
                    <a:cubicBezTo>
                      <a:pt x="13" y="11"/>
                      <a:pt x="9" y="10"/>
                      <a:pt x="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Oval 41"/>
              <p:cNvSpPr>
                <a:spLocks noChangeArrowheads="1"/>
              </p:cNvSpPr>
              <p:nvPr/>
            </p:nvSpPr>
            <p:spPr bwMode="auto">
              <a:xfrm>
                <a:off x="-827881" y="3096174"/>
                <a:ext cx="125412" cy="428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42"/>
              <p:cNvSpPr>
                <a:spLocks/>
              </p:cNvSpPr>
              <p:nvPr/>
            </p:nvSpPr>
            <p:spPr bwMode="auto">
              <a:xfrm>
                <a:off x="-853281" y="2970761"/>
                <a:ext cx="117475" cy="92075"/>
              </a:xfrm>
              <a:custGeom>
                <a:avLst/>
                <a:gdLst>
                  <a:gd name="T0" fmla="*/ 9 w 14"/>
                  <a:gd name="T1" fmla="*/ 8 h 11"/>
                  <a:gd name="T2" fmla="*/ 1 w 14"/>
                  <a:gd name="T3" fmla="*/ 9 h 11"/>
                  <a:gd name="T4" fmla="*/ 6 w 14"/>
                  <a:gd name="T5" fmla="*/ 3 h 11"/>
                  <a:gd name="T6" fmla="*/ 14 w 14"/>
                  <a:gd name="T7" fmla="*/ 2 h 11"/>
                  <a:gd name="T8" fmla="*/ 9 w 14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9" y="8"/>
                    </a:moveTo>
                    <a:cubicBezTo>
                      <a:pt x="5" y="10"/>
                      <a:pt x="1" y="11"/>
                      <a:pt x="1" y="9"/>
                    </a:cubicBezTo>
                    <a:cubicBezTo>
                      <a:pt x="0" y="8"/>
                      <a:pt x="2" y="5"/>
                      <a:pt x="6" y="3"/>
                    </a:cubicBezTo>
                    <a:cubicBezTo>
                      <a:pt x="9" y="1"/>
                      <a:pt x="13" y="0"/>
                      <a:pt x="14" y="2"/>
                    </a:cubicBezTo>
                    <a:cubicBezTo>
                      <a:pt x="14" y="3"/>
                      <a:pt x="12" y="6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43" name="Freeform 43"/>
              <p:cNvSpPr>
                <a:spLocks/>
              </p:cNvSpPr>
              <p:nvPr/>
            </p:nvSpPr>
            <p:spPr bwMode="auto">
              <a:xfrm>
                <a:off x="-912018" y="2886624"/>
                <a:ext cx="84137" cy="117475"/>
              </a:xfrm>
              <a:custGeom>
                <a:avLst/>
                <a:gdLst>
                  <a:gd name="T0" fmla="*/ 8 w 10"/>
                  <a:gd name="T1" fmla="*/ 8 h 14"/>
                  <a:gd name="T2" fmla="*/ 2 w 10"/>
                  <a:gd name="T3" fmla="*/ 13 h 14"/>
                  <a:gd name="T4" fmla="*/ 3 w 10"/>
                  <a:gd name="T5" fmla="*/ 5 h 14"/>
                  <a:gd name="T6" fmla="*/ 9 w 10"/>
                  <a:gd name="T7" fmla="*/ 0 h 14"/>
                  <a:gd name="T8" fmla="*/ 8 w 10"/>
                  <a:gd name="T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4">
                    <a:moveTo>
                      <a:pt x="8" y="8"/>
                    </a:moveTo>
                    <a:cubicBezTo>
                      <a:pt x="6" y="12"/>
                      <a:pt x="3" y="14"/>
                      <a:pt x="2" y="13"/>
                    </a:cubicBezTo>
                    <a:cubicBezTo>
                      <a:pt x="0" y="12"/>
                      <a:pt x="1" y="9"/>
                      <a:pt x="3" y="5"/>
                    </a:cubicBezTo>
                    <a:cubicBezTo>
                      <a:pt x="5" y="2"/>
                      <a:pt x="8" y="0"/>
                      <a:pt x="9" y="0"/>
                    </a:cubicBezTo>
                    <a:cubicBezTo>
                      <a:pt x="10" y="1"/>
                      <a:pt x="10" y="5"/>
                      <a:pt x="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9228" name="TextBox 71"/>
            <p:cNvSpPr txBox="1">
              <a:spLocks noChangeArrowheads="1"/>
            </p:cNvSpPr>
            <p:nvPr/>
          </p:nvSpPr>
          <p:spPr bwMode="auto">
            <a:xfrm>
              <a:off x="1547664" y="3000339"/>
              <a:ext cx="1368152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>
                <a:spcBef>
                  <a:spcPct val="0"/>
                </a:spcBef>
                <a:buFontTx/>
                <a:buNone/>
              </a:pPr>
              <a:r>
                <a:rPr lang="zh-CN" altLang="en-US" sz="1867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169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直接连接符 62"/>
          <p:cNvCxnSpPr/>
          <p:nvPr/>
        </p:nvCxnSpPr>
        <p:spPr bwMode="auto">
          <a:xfrm>
            <a:off x="4616451" y="1783680"/>
            <a:ext cx="606848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 bwMode="auto">
          <a:xfrm>
            <a:off x="4616451" y="2336765"/>
            <a:ext cx="606848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 bwMode="auto">
          <a:xfrm>
            <a:off x="4616451" y="2907516"/>
            <a:ext cx="606848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 bwMode="auto">
          <a:xfrm>
            <a:off x="4616451" y="3502294"/>
            <a:ext cx="606848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 bwMode="auto">
          <a:xfrm>
            <a:off x="4616451" y="4101682"/>
            <a:ext cx="606848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95" name="组合 4"/>
          <p:cNvGrpSpPr>
            <a:grpSpLocks/>
          </p:cNvGrpSpPr>
          <p:nvPr/>
        </p:nvGrpSpPr>
        <p:grpSpPr bwMode="auto">
          <a:xfrm>
            <a:off x="3659718" y="1354668"/>
            <a:ext cx="1134533" cy="1168627"/>
            <a:chOff x="2744601" y="1016144"/>
            <a:chExt cx="851477" cy="875686"/>
          </a:xfrm>
        </p:grpSpPr>
        <p:sp>
          <p:nvSpPr>
            <p:cNvPr id="12309" name="Freeform 6"/>
            <p:cNvSpPr>
              <a:spLocks/>
            </p:cNvSpPr>
            <p:nvPr/>
          </p:nvSpPr>
          <p:spPr bwMode="auto">
            <a:xfrm>
              <a:off x="2744601" y="1016144"/>
              <a:ext cx="851477" cy="858694"/>
            </a:xfrm>
            <a:custGeom>
              <a:avLst/>
              <a:gdLst>
                <a:gd name="T0" fmla="*/ 2147483647 w 590"/>
                <a:gd name="T1" fmla="*/ 2147483647 h 595"/>
                <a:gd name="T2" fmla="*/ 2147483647 w 590"/>
                <a:gd name="T3" fmla="*/ 0 h 595"/>
                <a:gd name="T4" fmla="*/ 0 w 590"/>
                <a:gd name="T5" fmla="*/ 2147483647 h 595"/>
                <a:gd name="T6" fmla="*/ 2147483647 w 590"/>
                <a:gd name="T7" fmla="*/ 2147483647 h 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0" h="595">
                  <a:moveTo>
                    <a:pt x="590" y="595"/>
                  </a:moveTo>
                  <a:lnTo>
                    <a:pt x="293" y="0"/>
                  </a:lnTo>
                  <a:lnTo>
                    <a:pt x="0" y="595"/>
                  </a:lnTo>
                  <a:lnTo>
                    <a:pt x="590" y="595"/>
                  </a:lnTo>
                  <a:close/>
                </a:path>
              </a:pathLst>
            </a:custGeom>
            <a:solidFill>
              <a:srgbClr val="FFC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9" name="TextBox 78"/>
            <p:cNvSpPr txBox="1"/>
            <p:nvPr/>
          </p:nvSpPr>
          <p:spPr bwMode="auto">
            <a:xfrm>
              <a:off x="2902443" y="1392045"/>
              <a:ext cx="554855" cy="4997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>
                <a:defRPr/>
              </a:pPr>
              <a:r>
                <a:rPr lang="zh-CN" altLang="en-US" sz="1867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添加</a:t>
              </a:r>
              <a:endParaRPr lang="en-US" altLang="zh-CN" sz="1867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  <a:p>
              <a:pPr algn="ctr">
                <a:defRPr/>
              </a:pPr>
              <a:r>
                <a:rPr lang="zh-CN" altLang="en-US" sz="1867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标题</a:t>
              </a:r>
            </a:p>
          </p:txBody>
        </p:sp>
      </p:grpSp>
      <p:grpSp>
        <p:nvGrpSpPr>
          <p:cNvPr id="12296" name="组合 5"/>
          <p:cNvGrpSpPr>
            <a:grpSpLocks/>
          </p:cNvGrpSpPr>
          <p:nvPr/>
        </p:nvGrpSpPr>
        <p:grpSpPr bwMode="auto">
          <a:xfrm>
            <a:off x="3263901" y="2605619"/>
            <a:ext cx="1926167" cy="690034"/>
            <a:chOff x="2447306" y="1954212"/>
            <a:chExt cx="1444625" cy="518103"/>
          </a:xfrm>
        </p:grpSpPr>
        <p:sp>
          <p:nvSpPr>
            <p:cNvPr id="81" name="Freeform 7"/>
            <p:cNvSpPr>
              <a:spLocks/>
            </p:cNvSpPr>
            <p:nvPr/>
          </p:nvSpPr>
          <p:spPr bwMode="auto">
            <a:xfrm>
              <a:off x="2447306" y="1954212"/>
              <a:ext cx="1444625" cy="518103"/>
            </a:xfrm>
            <a:custGeom>
              <a:avLst/>
              <a:gdLst>
                <a:gd name="T0" fmla="*/ 176 w 1001"/>
                <a:gd name="T1" fmla="*/ 0 h 359"/>
                <a:gd name="T2" fmla="*/ 0 w 1001"/>
                <a:gd name="T3" fmla="*/ 359 h 359"/>
                <a:gd name="T4" fmla="*/ 1001 w 1001"/>
                <a:gd name="T5" fmla="*/ 359 h 359"/>
                <a:gd name="T6" fmla="*/ 822 w 1001"/>
                <a:gd name="T7" fmla="*/ 0 h 359"/>
                <a:gd name="T8" fmla="*/ 176 w 1001"/>
                <a:gd name="T9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1" h="359">
                  <a:moveTo>
                    <a:pt x="176" y="0"/>
                  </a:moveTo>
                  <a:lnTo>
                    <a:pt x="0" y="359"/>
                  </a:lnTo>
                  <a:lnTo>
                    <a:pt x="1001" y="359"/>
                  </a:lnTo>
                  <a:lnTo>
                    <a:pt x="822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>
                <a:defRPr/>
              </a:pPr>
              <a:endParaRPr lang="zh-CN" altLang="en-US" sz="2133">
                <a:solidFill>
                  <a:prstClr val="black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 bwMode="auto">
            <a:xfrm>
              <a:off x="2667465" y="2055925"/>
              <a:ext cx="1023357" cy="30041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>
                <a:defRPr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添加标题</a:t>
              </a:r>
            </a:p>
          </p:txBody>
        </p:sp>
      </p:grpSp>
      <p:grpSp>
        <p:nvGrpSpPr>
          <p:cNvPr id="12297" name="组合 6"/>
          <p:cNvGrpSpPr>
            <a:grpSpLocks/>
          </p:cNvGrpSpPr>
          <p:nvPr/>
        </p:nvGrpSpPr>
        <p:grpSpPr bwMode="auto">
          <a:xfrm>
            <a:off x="2861734" y="3397252"/>
            <a:ext cx="2724151" cy="690033"/>
            <a:chOff x="2145681" y="2547360"/>
            <a:chExt cx="2043545" cy="518103"/>
          </a:xfrm>
        </p:grpSpPr>
        <p:sp>
          <p:nvSpPr>
            <p:cNvPr id="84" name="Freeform 5"/>
            <p:cNvSpPr>
              <a:spLocks/>
            </p:cNvSpPr>
            <p:nvPr/>
          </p:nvSpPr>
          <p:spPr bwMode="auto">
            <a:xfrm>
              <a:off x="2145681" y="2547360"/>
              <a:ext cx="2043545" cy="518103"/>
            </a:xfrm>
            <a:custGeom>
              <a:avLst/>
              <a:gdLst>
                <a:gd name="T0" fmla="*/ 150 w 1416"/>
                <a:gd name="T1" fmla="*/ 62 h 359"/>
                <a:gd name="T2" fmla="*/ 0 w 1416"/>
                <a:gd name="T3" fmla="*/ 359 h 359"/>
                <a:gd name="T4" fmla="*/ 1416 w 1416"/>
                <a:gd name="T5" fmla="*/ 359 h 359"/>
                <a:gd name="T6" fmla="*/ 1265 w 1416"/>
                <a:gd name="T7" fmla="*/ 62 h 359"/>
                <a:gd name="T8" fmla="*/ 1236 w 1416"/>
                <a:gd name="T9" fmla="*/ 0 h 359"/>
                <a:gd name="T10" fmla="*/ 180 w 1416"/>
                <a:gd name="T11" fmla="*/ 0 h 359"/>
                <a:gd name="T12" fmla="*/ 150 w 1416"/>
                <a:gd name="T13" fmla="*/ 62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6" h="359">
                  <a:moveTo>
                    <a:pt x="150" y="62"/>
                  </a:moveTo>
                  <a:lnTo>
                    <a:pt x="0" y="359"/>
                  </a:lnTo>
                  <a:lnTo>
                    <a:pt x="1416" y="359"/>
                  </a:lnTo>
                  <a:lnTo>
                    <a:pt x="1265" y="62"/>
                  </a:lnTo>
                  <a:lnTo>
                    <a:pt x="1236" y="0"/>
                  </a:lnTo>
                  <a:lnTo>
                    <a:pt x="180" y="0"/>
                  </a:lnTo>
                  <a:lnTo>
                    <a:pt x="150" y="6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>
                <a:defRPr/>
              </a:pPr>
              <a:endParaRPr lang="zh-CN" altLang="en-US" sz="2133">
                <a:solidFill>
                  <a:prstClr val="black"/>
                </a:solidFill>
              </a:endParaRPr>
            </a:p>
          </p:txBody>
        </p:sp>
        <p:sp>
          <p:nvSpPr>
            <p:cNvPr id="85" name="TextBox 84"/>
            <p:cNvSpPr txBox="1"/>
            <p:nvPr/>
          </p:nvSpPr>
          <p:spPr bwMode="auto">
            <a:xfrm>
              <a:off x="2641120" y="2641127"/>
              <a:ext cx="1076483" cy="315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>
                <a:defRPr/>
              </a:pPr>
              <a:r>
                <a:rPr lang="zh-CN" altLang="en-US" sz="2133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添加标题</a:t>
              </a:r>
            </a:p>
          </p:txBody>
        </p:sp>
      </p:grpSp>
      <p:grpSp>
        <p:nvGrpSpPr>
          <p:cNvPr id="12298" name="组合 7"/>
          <p:cNvGrpSpPr>
            <a:grpSpLocks/>
          </p:cNvGrpSpPr>
          <p:nvPr/>
        </p:nvGrpSpPr>
        <p:grpSpPr bwMode="auto">
          <a:xfrm>
            <a:off x="2465917" y="4193113"/>
            <a:ext cx="3513667" cy="692149"/>
            <a:chOff x="1849828" y="3144837"/>
            <a:chExt cx="2635250" cy="519545"/>
          </a:xfrm>
        </p:grpSpPr>
        <p:sp>
          <p:nvSpPr>
            <p:cNvPr id="87" name="Freeform 9"/>
            <p:cNvSpPr>
              <a:spLocks/>
            </p:cNvSpPr>
            <p:nvPr/>
          </p:nvSpPr>
          <p:spPr bwMode="auto">
            <a:xfrm>
              <a:off x="1849828" y="3144837"/>
              <a:ext cx="2635250" cy="519545"/>
            </a:xfrm>
            <a:custGeom>
              <a:avLst/>
              <a:gdLst>
                <a:gd name="T0" fmla="*/ 1826 w 1826"/>
                <a:gd name="T1" fmla="*/ 360 h 360"/>
                <a:gd name="T2" fmla="*/ 1646 w 1826"/>
                <a:gd name="T3" fmla="*/ 0 h 360"/>
                <a:gd name="T4" fmla="*/ 179 w 1826"/>
                <a:gd name="T5" fmla="*/ 0 h 360"/>
                <a:gd name="T6" fmla="*/ 0 w 1826"/>
                <a:gd name="T7" fmla="*/ 360 h 360"/>
                <a:gd name="T8" fmla="*/ 1826 w 1826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6" h="360">
                  <a:moveTo>
                    <a:pt x="1826" y="360"/>
                  </a:moveTo>
                  <a:lnTo>
                    <a:pt x="1646" y="0"/>
                  </a:lnTo>
                  <a:lnTo>
                    <a:pt x="179" y="0"/>
                  </a:lnTo>
                  <a:lnTo>
                    <a:pt x="0" y="360"/>
                  </a:lnTo>
                  <a:lnTo>
                    <a:pt x="1826" y="36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>
                <a:defRPr/>
              </a:pPr>
              <a:endParaRPr lang="zh-CN" altLang="en-US" sz="2133">
                <a:solidFill>
                  <a:prstClr val="black"/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 bwMode="auto">
            <a:xfrm>
              <a:off x="2642024" y="3246522"/>
              <a:ext cx="1076256" cy="3156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>
                <a:defRPr/>
              </a:pPr>
              <a:r>
                <a:rPr lang="zh-CN" altLang="en-US" sz="2133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添加标题</a:t>
              </a:r>
            </a:p>
          </p:txBody>
        </p:sp>
      </p:grpSp>
      <p:grpSp>
        <p:nvGrpSpPr>
          <p:cNvPr id="12299" name="组合 8"/>
          <p:cNvGrpSpPr>
            <a:grpSpLocks/>
          </p:cNvGrpSpPr>
          <p:nvPr/>
        </p:nvGrpSpPr>
        <p:grpSpPr bwMode="auto">
          <a:xfrm>
            <a:off x="2070101" y="4991100"/>
            <a:ext cx="4307417" cy="685800"/>
            <a:chOff x="1552533" y="3743757"/>
            <a:chExt cx="3229841" cy="513773"/>
          </a:xfrm>
        </p:grpSpPr>
        <p:sp>
          <p:nvSpPr>
            <p:cNvPr id="90" name="Freeform 8"/>
            <p:cNvSpPr>
              <a:spLocks/>
            </p:cNvSpPr>
            <p:nvPr/>
          </p:nvSpPr>
          <p:spPr bwMode="auto">
            <a:xfrm>
              <a:off x="1552533" y="3743757"/>
              <a:ext cx="3229841" cy="513773"/>
            </a:xfrm>
            <a:custGeom>
              <a:avLst/>
              <a:gdLst>
                <a:gd name="T0" fmla="*/ 180 w 2238"/>
                <a:gd name="T1" fmla="*/ 0 h 356"/>
                <a:gd name="T2" fmla="*/ 0 w 2238"/>
                <a:gd name="T3" fmla="*/ 356 h 356"/>
                <a:gd name="T4" fmla="*/ 1119 w 2238"/>
                <a:gd name="T5" fmla="*/ 356 h 356"/>
                <a:gd name="T6" fmla="*/ 2238 w 2238"/>
                <a:gd name="T7" fmla="*/ 356 h 356"/>
                <a:gd name="T8" fmla="*/ 2058 w 2238"/>
                <a:gd name="T9" fmla="*/ 0 h 356"/>
                <a:gd name="T10" fmla="*/ 180 w 2238"/>
                <a:gd name="T11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8" h="356">
                  <a:moveTo>
                    <a:pt x="180" y="0"/>
                  </a:moveTo>
                  <a:lnTo>
                    <a:pt x="0" y="356"/>
                  </a:lnTo>
                  <a:lnTo>
                    <a:pt x="1119" y="356"/>
                  </a:lnTo>
                  <a:lnTo>
                    <a:pt x="2238" y="356"/>
                  </a:lnTo>
                  <a:lnTo>
                    <a:pt x="2058" y="0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>
                <a:defRPr/>
              </a:pPr>
              <a:endParaRPr lang="zh-CN" altLang="en-US" sz="2133">
                <a:solidFill>
                  <a:prstClr val="black"/>
                </a:solidFill>
              </a:endParaRPr>
            </a:p>
          </p:txBody>
        </p:sp>
        <p:sp>
          <p:nvSpPr>
            <p:cNvPr id="91" name="TextBox 90"/>
            <p:cNvSpPr txBox="1"/>
            <p:nvPr/>
          </p:nvSpPr>
          <p:spPr bwMode="auto">
            <a:xfrm>
              <a:off x="2641349" y="3830972"/>
              <a:ext cx="1076016" cy="31506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>
                <a:defRPr/>
              </a:pPr>
              <a:r>
                <a:rPr lang="zh-CN" altLang="en-US" sz="2133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添加标题</a:t>
              </a:r>
            </a:p>
          </p:txBody>
        </p:sp>
      </p:grpSp>
      <p:sp>
        <p:nvSpPr>
          <p:cNvPr id="33" name="TextBox 47"/>
          <p:cNvSpPr txBox="1">
            <a:spLocks noChangeArrowheads="1"/>
          </p:cNvSpPr>
          <p:nvPr/>
        </p:nvSpPr>
        <p:spPr bwMode="auto">
          <a:xfrm>
            <a:off x="277972" y="633010"/>
            <a:ext cx="38641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685800"/>
            <a:r>
              <a:rPr lang="zh-CN" altLang="en-US" sz="2800" b="1" dirty="0" smtClean="0">
                <a:gradFill flip="none" rotWithShape="1">
                  <a:gsLst>
                    <a:gs pos="23000">
                      <a:srgbClr val="E49205">
                        <a:alpha val="74000"/>
                      </a:srgbClr>
                    </a:gs>
                    <a:gs pos="53000">
                      <a:srgbClr val="FFFF00">
                        <a:alpha val="72000"/>
                      </a:srgbClr>
                    </a:gs>
                    <a:gs pos="85000">
                      <a:srgbClr val="E49205">
                        <a:alpha val="80000"/>
                      </a:srgbClr>
                    </a:gs>
                  </a:gsLst>
                  <a:lin ang="5400000" scaled="1"/>
                  <a:tileRect/>
                </a:gradFill>
                <a:latin typeface="叶根友毛笔行书简体2012版" panose="02010601030101010101" pitchFamily="2" charset="-122"/>
                <a:ea typeface="叶根友毛笔行书简体2012版" panose="02010601030101010101" pitchFamily="2" charset="-122"/>
              </a:rPr>
              <a:t>此处添加标题</a:t>
            </a:r>
            <a:endParaRPr lang="zh-CN" altLang="en-US" sz="2800" b="1" dirty="0">
              <a:gradFill flip="none" rotWithShape="1">
                <a:gsLst>
                  <a:gs pos="23000">
                    <a:srgbClr val="E49205">
                      <a:alpha val="74000"/>
                    </a:srgbClr>
                  </a:gs>
                  <a:gs pos="53000">
                    <a:srgbClr val="FFFF00">
                      <a:alpha val="72000"/>
                    </a:srgbClr>
                  </a:gs>
                  <a:gs pos="85000">
                    <a:srgbClr val="E49205">
                      <a:alpha val="80000"/>
                    </a:srgbClr>
                  </a:gs>
                </a:gsLst>
                <a:lin ang="5400000" scaled="1"/>
                <a:tileRect/>
              </a:gradFill>
              <a:latin typeface="叶根友毛笔行书简体2012版" panose="02010601030101010101" pitchFamily="2" charset="-122"/>
              <a:ea typeface="叶根友毛笔行书简体2012版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201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24667" y="1879600"/>
            <a:ext cx="7116234" cy="3606800"/>
            <a:chOff x="2662767" y="2510367"/>
            <a:chExt cx="7116234" cy="3606800"/>
          </a:xfrm>
        </p:grpSpPr>
        <p:cxnSp>
          <p:nvCxnSpPr>
            <p:cNvPr id="5" name="直接箭头连接符 4"/>
            <p:cNvCxnSpPr/>
            <p:nvPr/>
          </p:nvCxnSpPr>
          <p:spPr>
            <a:xfrm>
              <a:off x="2840568" y="4402667"/>
              <a:ext cx="6938433" cy="0"/>
            </a:xfrm>
            <a:prstGeom prst="straightConnector1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lgDash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316" name="组合 5"/>
            <p:cNvGrpSpPr>
              <a:grpSpLocks/>
            </p:cNvGrpSpPr>
            <p:nvPr/>
          </p:nvGrpSpPr>
          <p:grpSpPr bwMode="auto">
            <a:xfrm>
              <a:off x="7376584" y="4470399"/>
              <a:ext cx="1809749" cy="833854"/>
              <a:chOff x="5861684" y="2974796"/>
              <a:chExt cx="1802786" cy="830294"/>
            </a:xfrm>
          </p:grpSpPr>
          <p:sp>
            <p:nvSpPr>
              <p:cNvPr id="7" name="TextBox 11"/>
              <p:cNvSpPr txBox="1">
                <a:spLocks noChangeArrowheads="1"/>
              </p:cNvSpPr>
              <p:nvPr/>
            </p:nvSpPr>
            <p:spPr bwMode="auto">
              <a:xfrm flipH="1">
                <a:off x="5977652" y="2974796"/>
                <a:ext cx="1583501" cy="337109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zh-CN" altLang="en-US" sz="1600" b="1" kern="0" dirty="0">
                    <a:solidFill>
                      <a:prstClr val="white"/>
                    </a:solidFill>
                    <a:latin typeface="微软雅黑" pitchFamily="34" charset="-122"/>
                    <a:ea typeface="微软雅黑" pitchFamily="34" charset="-122"/>
                  </a:rPr>
                  <a:t>点击添加标题    </a:t>
                </a:r>
                <a:endParaRPr lang="en-US" altLang="zh-CN" sz="1600" b="1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3357" name="组合 87"/>
              <p:cNvGrpSpPr>
                <a:grpSpLocks/>
              </p:cNvGrpSpPr>
              <p:nvPr/>
            </p:nvGrpSpPr>
            <p:grpSpPr bwMode="auto">
              <a:xfrm>
                <a:off x="5861684" y="3263542"/>
                <a:ext cx="1802786" cy="541548"/>
                <a:chOff x="1209639" y="3294660"/>
                <a:chExt cx="1802786" cy="541548"/>
              </a:xfrm>
            </p:grpSpPr>
            <p:sp>
              <p:nvSpPr>
                <p:cNvPr id="9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1209639" y="3294660"/>
                  <a:ext cx="1802786" cy="33710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zh-CN" altLang="en-US" sz="1600" kern="0" dirty="0">
                      <a:solidFill>
                        <a:prstClr val="white"/>
                      </a:solidFill>
                      <a:latin typeface="微软雅黑" pitchFamily="34" charset="-122"/>
                      <a:ea typeface="微软雅黑" pitchFamily="34" charset="-122"/>
                    </a:rPr>
                    <a:t>点击添加文本    </a:t>
                  </a:r>
                  <a:endParaRPr lang="en-US" altLang="zh-CN" sz="1600" kern="0" dirty="0">
                    <a:solidFill>
                      <a:prstClr val="white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1367778" y="3499099"/>
                  <a:ext cx="1467532" cy="33710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zh-CN" altLang="en-US" sz="1600" kern="0" dirty="0">
                      <a:solidFill>
                        <a:prstClr val="white"/>
                      </a:solidFill>
                      <a:latin typeface="微软雅黑" pitchFamily="34" charset="-122"/>
                      <a:ea typeface="微软雅黑" pitchFamily="34" charset="-122"/>
                    </a:rPr>
                    <a:t>点击添加文本    </a:t>
                  </a:r>
                  <a:endParaRPr lang="en-US" altLang="zh-CN" sz="1600" kern="0" dirty="0">
                    <a:solidFill>
                      <a:prstClr val="white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13317" name="组合 10"/>
            <p:cNvGrpSpPr>
              <a:grpSpLocks/>
            </p:cNvGrpSpPr>
            <p:nvPr/>
          </p:nvGrpSpPr>
          <p:grpSpPr bwMode="auto">
            <a:xfrm>
              <a:off x="5816601" y="3492499"/>
              <a:ext cx="1809751" cy="833854"/>
              <a:chOff x="5861684" y="2974796"/>
              <a:chExt cx="1802786" cy="830294"/>
            </a:xfrm>
          </p:grpSpPr>
          <p:sp>
            <p:nvSpPr>
              <p:cNvPr id="12" name="TextBox 11"/>
              <p:cNvSpPr txBox="1">
                <a:spLocks noChangeArrowheads="1"/>
              </p:cNvSpPr>
              <p:nvPr/>
            </p:nvSpPr>
            <p:spPr bwMode="auto">
              <a:xfrm flipH="1">
                <a:off x="5977653" y="2974796"/>
                <a:ext cx="1583499" cy="337109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zh-CN" altLang="en-US" sz="1600" b="1" kern="0" dirty="0">
                    <a:solidFill>
                      <a:prstClr val="white"/>
                    </a:solidFill>
                    <a:latin typeface="微软雅黑" pitchFamily="34" charset="-122"/>
                    <a:ea typeface="微软雅黑" pitchFamily="34" charset="-122"/>
                  </a:rPr>
                  <a:t>点击添加标题    </a:t>
                </a:r>
                <a:endParaRPr lang="en-US" altLang="zh-CN" sz="1600" b="1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3353" name="组合 129"/>
              <p:cNvGrpSpPr>
                <a:grpSpLocks/>
              </p:cNvGrpSpPr>
              <p:nvPr/>
            </p:nvGrpSpPr>
            <p:grpSpPr bwMode="auto">
              <a:xfrm>
                <a:off x="5861684" y="3263542"/>
                <a:ext cx="1802786" cy="541548"/>
                <a:chOff x="1209639" y="3294660"/>
                <a:chExt cx="1802786" cy="541548"/>
              </a:xfrm>
            </p:grpSpPr>
            <p:sp>
              <p:nvSpPr>
                <p:cNvPr id="14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1209639" y="3294660"/>
                  <a:ext cx="1802786" cy="33710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zh-CN" altLang="en-US" sz="1600" kern="0" dirty="0">
                      <a:solidFill>
                        <a:prstClr val="white"/>
                      </a:solidFill>
                      <a:latin typeface="微软雅黑" pitchFamily="34" charset="-122"/>
                      <a:ea typeface="微软雅黑" pitchFamily="34" charset="-122"/>
                    </a:rPr>
                    <a:t>点击添加文本    </a:t>
                  </a:r>
                  <a:endParaRPr lang="en-US" altLang="zh-CN" sz="1600" kern="0" dirty="0">
                    <a:solidFill>
                      <a:prstClr val="white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1367779" y="3499099"/>
                  <a:ext cx="1467531" cy="33710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zh-CN" altLang="en-US" sz="1600" kern="0" dirty="0">
                      <a:solidFill>
                        <a:prstClr val="white"/>
                      </a:solidFill>
                      <a:latin typeface="微软雅黑" pitchFamily="34" charset="-122"/>
                      <a:ea typeface="微软雅黑" pitchFamily="34" charset="-122"/>
                    </a:rPr>
                    <a:t>点击添加文本    </a:t>
                  </a:r>
                  <a:endParaRPr lang="en-US" altLang="zh-CN" sz="1600" kern="0" dirty="0">
                    <a:solidFill>
                      <a:prstClr val="white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13318" name="组合 15"/>
            <p:cNvGrpSpPr>
              <a:grpSpLocks/>
            </p:cNvGrpSpPr>
            <p:nvPr/>
          </p:nvGrpSpPr>
          <p:grpSpPr bwMode="auto">
            <a:xfrm>
              <a:off x="4184651" y="3500966"/>
              <a:ext cx="1809749" cy="833854"/>
              <a:chOff x="5861684" y="2974796"/>
              <a:chExt cx="1802786" cy="830294"/>
            </a:xfrm>
          </p:grpSpPr>
          <p:sp>
            <p:nvSpPr>
              <p:cNvPr id="17" name="TextBox 11"/>
              <p:cNvSpPr txBox="1">
                <a:spLocks noChangeArrowheads="1"/>
              </p:cNvSpPr>
              <p:nvPr/>
            </p:nvSpPr>
            <p:spPr bwMode="auto">
              <a:xfrm flipH="1">
                <a:off x="5977652" y="2974796"/>
                <a:ext cx="1583501" cy="337109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zh-CN" altLang="en-US" sz="1600" b="1" kern="0" dirty="0">
                    <a:solidFill>
                      <a:prstClr val="white"/>
                    </a:solidFill>
                    <a:latin typeface="微软雅黑" pitchFamily="34" charset="-122"/>
                    <a:ea typeface="微软雅黑" pitchFamily="34" charset="-122"/>
                  </a:rPr>
                  <a:t>点击添加标题    </a:t>
                </a:r>
                <a:endParaRPr lang="en-US" altLang="zh-CN" sz="1600" b="1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3349" name="组合 134"/>
              <p:cNvGrpSpPr>
                <a:grpSpLocks/>
              </p:cNvGrpSpPr>
              <p:nvPr/>
            </p:nvGrpSpPr>
            <p:grpSpPr bwMode="auto">
              <a:xfrm>
                <a:off x="5861684" y="3263542"/>
                <a:ext cx="1802786" cy="541548"/>
                <a:chOff x="1209639" y="3294660"/>
                <a:chExt cx="1802786" cy="541548"/>
              </a:xfrm>
            </p:grpSpPr>
            <p:sp>
              <p:nvSpPr>
                <p:cNvPr id="19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1209639" y="3294660"/>
                  <a:ext cx="1802786" cy="33710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zh-CN" altLang="en-US" sz="1600" kern="0" dirty="0">
                      <a:solidFill>
                        <a:prstClr val="white"/>
                      </a:solidFill>
                      <a:latin typeface="微软雅黑" pitchFamily="34" charset="-122"/>
                      <a:ea typeface="微软雅黑" pitchFamily="34" charset="-122"/>
                    </a:rPr>
                    <a:t>点击添加文本    </a:t>
                  </a:r>
                  <a:endParaRPr lang="en-US" altLang="zh-CN" sz="1600" kern="0" dirty="0">
                    <a:solidFill>
                      <a:prstClr val="white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0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1367778" y="3499099"/>
                  <a:ext cx="1467532" cy="33710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zh-CN" altLang="en-US" sz="1600" kern="0" dirty="0">
                      <a:solidFill>
                        <a:prstClr val="white"/>
                      </a:solidFill>
                      <a:latin typeface="微软雅黑" pitchFamily="34" charset="-122"/>
                      <a:ea typeface="微软雅黑" pitchFamily="34" charset="-122"/>
                    </a:rPr>
                    <a:t>点击添加文本    </a:t>
                  </a:r>
                  <a:endParaRPr lang="en-US" altLang="zh-CN" sz="1600" kern="0" dirty="0">
                    <a:solidFill>
                      <a:prstClr val="white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13319" name="组合 20"/>
            <p:cNvGrpSpPr>
              <a:grpSpLocks/>
            </p:cNvGrpSpPr>
            <p:nvPr/>
          </p:nvGrpSpPr>
          <p:grpSpPr bwMode="auto">
            <a:xfrm>
              <a:off x="2662767" y="4438651"/>
              <a:ext cx="1809751" cy="833854"/>
              <a:chOff x="5861684" y="2974796"/>
              <a:chExt cx="1802786" cy="830295"/>
            </a:xfrm>
          </p:grpSpPr>
          <p:sp>
            <p:nvSpPr>
              <p:cNvPr id="22" name="TextBox 11"/>
              <p:cNvSpPr txBox="1">
                <a:spLocks noChangeArrowheads="1"/>
              </p:cNvSpPr>
              <p:nvPr/>
            </p:nvSpPr>
            <p:spPr bwMode="auto">
              <a:xfrm flipH="1">
                <a:off x="5977653" y="2974796"/>
                <a:ext cx="1583499" cy="337109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zh-CN" altLang="en-US" sz="1600" b="1" kern="0" dirty="0">
                    <a:solidFill>
                      <a:prstClr val="white"/>
                    </a:solidFill>
                    <a:latin typeface="微软雅黑" pitchFamily="34" charset="-122"/>
                    <a:ea typeface="微软雅黑" pitchFamily="34" charset="-122"/>
                  </a:rPr>
                  <a:t>点击添加标题    </a:t>
                </a:r>
                <a:endParaRPr lang="en-US" altLang="zh-CN" sz="1600" b="1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3345" name="组合 139"/>
              <p:cNvGrpSpPr>
                <a:grpSpLocks/>
              </p:cNvGrpSpPr>
              <p:nvPr/>
            </p:nvGrpSpPr>
            <p:grpSpPr bwMode="auto">
              <a:xfrm>
                <a:off x="5861684" y="3263541"/>
                <a:ext cx="1802786" cy="541550"/>
                <a:chOff x="1209639" y="3294659"/>
                <a:chExt cx="1802786" cy="541550"/>
              </a:xfrm>
            </p:grpSpPr>
            <p:sp>
              <p:nvSpPr>
                <p:cNvPr id="24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1209639" y="3294659"/>
                  <a:ext cx="1802786" cy="33710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zh-CN" altLang="en-US" sz="1600" kern="0" dirty="0">
                      <a:solidFill>
                        <a:prstClr val="white"/>
                      </a:solidFill>
                      <a:latin typeface="微软雅黑" pitchFamily="34" charset="-122"/>
                      <a:ea typeface="微软雅黑" pitchFamily="34" charset="-122"/>
                    </a:rPr>
                    <a:t>点击添加文本    </a:t>
                  </a:r>
                  <a:endParaRPr lang="en-US" altLang="zh-CN" sz="1600" kern="0" dirty="0">
                    <a:solidFill>
                      <a:prstClr val="white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5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1367779" y="3499100"/>
                  <a:ext cx="1467531" cy="33710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zh-CN" altLang="en-US" sz="1600" kern="0" dirty="0">
                      <a:solidFill>
                        <a:prstClr val="white"/>
                      </a:solidFill>
                      <a:latin typeface="微软雅黑" pitchFamily="34" charset="-122"/>
                      <a:ea typeface="微软雅黑" pitchFamily="34" charset="-122"/>
                    </a:rPr>
                    <a:t>点击添加文本    </a:t>
                  </a:r>
                  <a:endParaRPr lang="en-US" altLang="zh-CN" sz="1600" kern="0" dirty="0">
                    <a:solidFill>
                      <a:prstClr val="white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13320" name="组合 25"/>
            <p:cNvGrpSpPr>
              <a:grpSpLocks/>
            </p:cNvGrpSpPr>
            <p:nvPr/>
          </p:nvGrpSpPr>
          <p:grpSpPr bwMode="auto">
            <a:xfrm>
              <a:off x="7342720" y="2510367"/>
              <a:ext cx="1642534" cy="1947333"/>
              <a:chOff x="5212375" y="2098770"/>
              <a:chExt cx="1231833" cy="1459992"/>
            </a:xfrm>
          </p:grpSpPr>
          <p:sp>
            <p:nvSpPr>
              <p:cNvPr id="13341" name="椭圆 67"/>
              <p:cNvSpPr>
                <a:spLocks noChangeArrowheads="1"/>
              </p:cNvSpPr>
              <p:nvPr/>
            </p:nvSpPr>
            <p:spPr bwMode="auto">
              <a:xfrm>
                <a:off x="5756904" y="3470942"/>
                <a:ext cx="87820" cy="8782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216691" tIns="108340" rIns="216691" bIns="108340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zh-CN" altLang="en-US" sz="2400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上箭头 27"/>
              <p:cNvSpPr/>
              <p:nvPr/>
            </p:nvSpPr>
            <p:spPr>
              <a:xfrm>
                <a:off x="5212375" y="2098770"/>
                <a:ext cx="1231833" cy="1409210"/>
              </a:xfrm>
              <a:prstGeom prst="upArrow">
                <a:avLst>
                  <a:gd name="adj1" fmla="val 66982"/>
                  <a:gd name="adj2" fmla="val 50000"/>
                </a:avLst>
              </a:prstGeom>
              <a:solidFill>
                <a:srgbClr val="FFC000"/>
              </a:solidFill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343" name="TextBox 100"/>
              <p:cNvSpPr txBox="1">
                <a:spLocks noChangeArrowheads="1"/>
              </p:cNvSpPr>
              <p:nvPr/>
            </p:nvSpPr>
            <p:spPr bwMode="auto">
              <a:xfrm flipH="1">
                <a:off x="5480138" y="2487274"/>
                <a:ext cx="773246" cy="4384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zh-CN">
                    <a:solidFill>
                      <a:srgbClr val="26262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77%</a:t>
                </a:r>
                <a:endParaRPr lang="zh-CN" altLang="en-US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3321" name="组合 30"/>
            <p:cNvGrpSpPr>
              <a:grpSpLocks/>
            </p:cNvGrpSpPr>
            <p:nvPr/>
          </p:nvGrpSpPr>
          <p:grpSpPr bwMode="auto">
            <a:xfrm>
              <a:off x="3090333" y="3124201"/>
              <a:ext cx="965199" cy="1333500"/>
              <a:chOff x="2022626" y="2559283"/>
              <a:chExt cx="724250" cy="999479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2340280" y="3471506"/>
                <a:ext cx="88943" cy="8725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bg1"/>
                </a:solidFill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上箭头 32"/>
              <p:cNvSpPr/>
              <p:nvPr/>
            </p:nvSpPr>
            <p:spPr>
              <a:xfrm>
                <a:off x="2022626" y="2559283"/>
                <a:ext cx="724250" cy="966164"/>
              </a:xfrm>
              <a:prstGeom prst="upArrow">
                <a:avLst>
                  <a:gd name="adj1" fmla="val 68115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bg1"/>
                </a:solidFill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3340" name="TextBox 92"/>
              <p:cNvSpPr txBox="1">
                <a:spLocks noChangeArrowheads="1"/>
              </p:cNvSpPr>
              <p:nvPr/>
            </p:nvSpPr>
            <p:spPr bwMode="auto">
              <a:xfrm flipH="1">
                <a:off x="2077347" y="2853145"/>
                <a:ext cx="561964" cy="315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zh-CN" sz="2133" dirty="0">
                    <a:solidFill>
                      <a:srgbClr val="26262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33%</a:t>
                </a:r>
                <a:endParaRPr lang="zh-CN" altLang="en-US" sz="2133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3322" name="组合 35"/>
            <p:cNvGrpSpPr>
              <a:grpSpLocks/>
            </p:cNvGrpSpPr>
            <p:nvPr/>
          </p:nvGrpSpPr>
          <p:grpSpPr bwMode="auto">
            <a:xfrm>
              <a:off x="4701114" y="4339167"/>
              <a:ext cx="781048" cy="1090084"/>
              <a:chOff x="3230704" y="3470942"/>
              <a:chExt cx="586036" cy="816916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3480047" y="3470942"/>
                <a:ext cx="87350" cy="8724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bg1"/>
                </a:solidFill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上箭头 37"/>
              <p:cNvSpPr/>
              <p:nvPr/>
            </p:nvSpPr>
            <p:spPr>
              <a:xfrm rot="10800000">
                <a:off x="3230704" y="3505839"/>
                <a:ext cx="586036" cy="782019"/>
              </a:xfrm>
              <a:prstGeom prst="upArrow">
                <a:avLst>
                  <a:gd name="adj1" fmla="val 64006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bg1"/>
                </a:solidFill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3337" name="TextBox 96"/>
              <p:cNvSpPr txBox="1">
                <a:spLocks noChangeArrowheads="1"/>
              </p:cNvSpPr>
              <p:nvPr/>
            </p:nvSpPr>
            <p:spPr bwMode="auto">
              <a:xfrm flipH="1">
                <a:off x="3266530" y="3754960"/>
                <a:ext cx="510213" cy="2845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zh-CN" sz="1867">
                    <a:solidFill>
                      <a:srgbClr val="26262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16%</a:t>
                </a:r>
                <a:endParaRPr lang="zh-CN" altLang="en-US" sz="1867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3323" name="组合 40"/>
            <p:cNvGrpSpPr>
              <a:grpSpLocks/>
            </p:cNvGrpSpPr>
            <p:nvPr/>
          </p:nvGrpSpPr>
          <p:grpSpPr bwMode="auto">
            <a:xfrm>
              <a:off x="5966886" y="4339167"/>
              <a:ext cx="1297516" cy="1778000"/>
              <a:chOff x="4179996" y="3470942"/>
              <a:chExt cx="972261" cy="1333056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4617752" y="3470942"/>
                <a:ext cx="88820" cy="8728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bg1"/>
                </a:solidFill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上箭头 42"/>
              <p:cNvSpPr/>
              <p:nvPr/>
            </p:nvSpPr>
            <p:spPr>
              <a:xfrm rot="10800000">
                <a:off x="4179996" y="3505855"/>
                <a:ext cx="972261" cy="1298143"/>
              </a:xfrm>
              <a:prstGeom prst="upArrow">
                <a:avLst>
                  <a:gd name="adj1" fmla="val 66273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bg1"/>
                </a:solidFill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3334" name="TextBox 104"/>
              <p:cNvSpPr txBox="1">
                <a:spLocks noChangeArrowheads="1"/>
              </p:cNvSpPr>
              <p:nvPr/>
            </p:nvSpPr>
            <p:spPr bwMode="auto">
              <a:xfrm flipH="1">
                <a:off x="4366898" y="4052059"/>
                <a:ext cx="666889" cy="3769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zh-CN" sz="2667">
                    <a:solidFill>
                      <a:srgbClr val="26262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49%</a:t>
                </a:r>
                <a:endParaRPr lang="zh-CN" altLang="en-US" sz="2667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277972" y="633010"/>
            <a:ext cx="38641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685800"/>
            <a:r>
              <a:rPr lang="zh-CN" altLang="en-US" sz="2800" b="1" dirty="0" smtClean="0">
                <a:gradFill flip="none" rotWithShape="1">
                  <a:gsLst>
                    <a:gs pos="23000">
                      <a:srgbClr val="E49205">
                        <a:alpha val="74000"/>
                      </a:srgbClr>
                    </a:gs>
                    <a:gs pos="53000">
                      <a:srgbClr val="FFFF00">
                        <a:alpha val="72000"/>
                      </a:srgbClr>
                    </a:gs>
                    <a:gs pos="85000">
                      <a:srgbClr val="E49205">
                        <a:alpha val="80000"/>
                      </a:srgbClr>
                    </a:gs>
                  </a:gsLst>
                  <a:lin ang="5400000" scaled="1"/>
                  <a:tileRect/>
                </a:gradFill>
                <a:latin typeface="叶根友毛笔行书简体2012版" panose="02010601030101010101" pitchFamily="2" charset="-122"/>
                <a:ea typeface="叶根友毛笔行书简体2012版" panose="02010601030101010101" pitchFamily="2" charset="-122"/>
              </a:rPr>
              <a:t>此处添加标题</a:t>
            </a:r>
            <a:endParaRPr lang="zh-CN" altLang="en-US" sz="2800" b="1" dirty="0">
              <a:gradFill flip="none" rotWithShape="1">
                <a:gsLst>
                  <a:gs pos="23000">
                    <a:srgbClr val="E49205">
                      <a:alpha val="74000"/>
                    </a:srgbClr>
                  </a:gs>
                  <a:gs pos="53000">
                    <a:srgbClr val="FFFF00">
                      <a:alpha val="72000"/>
                    </a:srgbClr>
                  </a:gs>
                  <a:gs pos="85000">
                    <a:srgbClr val="E49205">
                      <a:alpha val="80000"/>
                    </a:srgbClr>
                  </a:gs>
                </a:gsLst>
                <a:lin ang="5400000" scaled="1"/>
                <a:tileRect/>
              </a:gradFill>
              <a:latin typeface="叶根友毛笔行书简体2012版" panose="02010601030101010101" pitchFamily="2" charset="-122"/>
              <a:ea typeface="叶根友毛笔行书简体2012版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104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94934" y="1302302"/>
            <a:ext cx="9630833" cy="4278795"/>
            <a:chOff x="1553634" y="1327151"/>
            <a:chExt cx="9630833" cy="4278795"/>
          </a:xfrm>
        </p:grpSpPr>
        <p:grpSp>
          <p:nvGrpSpPr>
            <p:cNvPr id="15362" name="组合 39"/>
            <p:cNvGrpSpPr>
              <a:grpSpLocks/>
            </p:cNvGrpSpPr>
            <p:nvPr/>
          </p:nvGrpSpPr>
          <p:grpSpPr bwMode="auto">
            <a:xfrm>
              <a:off x="2300817" y="2770717"/>
              <a:ext cx="6680200" cy="1634067"/>
              <a:chOff x="1672554" y="2155832"/>
              <a:chExt cx="5010150" cy="1225550"/>
            </a:xfrm>
          </p:grpSpPr>
          <p:sp>
            <p:nvSpPr>
              <p:cNvPr id="41" name="Freeform 32"/>
              <p:cNvSpPr>
                <a:spLocks/>
              </p:cNvSpPr>
              <p:nvPr/>
            </p:nvSpPr>
            <p:spPr bwMode="auto">
              <a:xfrm>
                <a:off x="1704304" y="2155832"/>
                <a:ext cx="4953000" cy="1225550"/>
              </a:xfrm>
              <a:custGeom>
                <a:avLst/>
                <a:gdLst/>
                <a:ahLst/>
                <a:cxnLst>
                  <a:cxn ang="0">
                    <a:pos x="0" y="162"/>
                  </a:cxn>
                  <a:cxn ang="0">
                    <a:pos x="666" y="747"/>
                  </a:cxn>
                  <a:cxn ang="0">
                    <a:pos x="1122" y="732"/>
                  </a:cxn>
                  <a:cxn ang="0">
                    <a:pos x="1626" y="174"/>
                  </a:cxn>
                  <a:cxn ang="0">
                    <a:pos x="2121" y="141"/>
                  </a:cxn>
                  <a:cxn ang="0">
                    <a:pos x="2583" y="491"/>
                  </a:cxn>
                  <a:cxn ang="0">
                    <a:pos x="3087" y="467"/>
                  </a:cxn>
                  <a:cxn ang="0">
                    <a:pos x="3651" y="186"/>
                  </a:cxn>
                </a:cxnLst>
                <a:rect l="0" t="0" r="r" b="b"/>
                <a:pathLst>
                  <a:path w="3651" h="903">
                    <a:moveTo>
                      <a:pt x="0" y="162"/>
                    </a:moveTo>
                    <a:cubicBezTo>
                      <a:pt x="144" y="249"/>
                      <a:pt x="498" y="651"/>
                      <a:pt x="666" y="747"/>
                    </a:cubicBezTo>
                    <a:cubicBezTo>
                      <a:pt x="894" y="903"/>
                      <a:pt x="1047" y="801"/>
                      <a:pt x="1122" y="732"/>
                    </a:cubicBezTo>
                    <a:cubicBezTo>
                      <a:pt x="1473" y="348"/>
                      <a:pt x="1521" y="267"/>
                      <a:pt x="1626" y="174"/>
                    </a:cubicBezTo>
                    <a:cubicBezTo>
                      <a:pt x="1797" y="0"/>
                      <a:pt x="1923" y="18"/>
                      <a:pt x="2121" y="141"/>
                    </a:cubicBezTo>
                    <a:cubicBezTo>
                      <a:pt x="2331" y="306"/>
                      <a:pt x="2433" y="399"/>
                      <a:pt x="2583" y="491"/>
                    </a:cubicBezTo>
                    <a:cubicBezTo>
                      <a:pt x="2772" y="603"/>
                      <a:pt x="3003" y="501"/>
                      <a:pt x="3087" y="467"/>
                    </a:cubicBezTo>
                    <a:cubicBezTo>
                      <a:pt x="3240" y="402"/>
                      <a:pt x="3518" y="235"/>
                      <a:pt x="3651" y="186"/>
                    </a:cubicBezTo>
                  </a:path>
                </a:pathLst>
              </a:cu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zh-CN" altLang="en-US" sz="2400">
                  <a:ln>
                    <a:solidFill>
                      <a:prstClr val="black"/>
                    </a:solidFill>
                    <a:prstDash val="dash"/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Rectangle 44"/>
              <p:cNvSpPr>
                <a:spLocks noChangeArrowheads="1"/>
              </p:cNvSpPr>
              <p:nvPr/>
            </p:nvSpPr>
            <p:spPr bwMode="auto">
              <a:xfrm>
                <a:off x="5384129" y="2860682"/>
                <a:ext cx="53975" cy="5397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bg1">
                    <a:lumMod val="8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Rectangle 49"/>
              <p:cNvSpPr>
                <a:spLocks noChangeArrowheads="1"/>
              </p:cNvSpPr>
              <p:nvPr/>
            </p:nvSpPr>
            <p:spPr bwMode="auto">
              <a:xfrm>
                <a:off x="6628729" y="2378082"/>
                <a:ext cx="53975" cy="5397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bg1">
                    <a:lumMod val="8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Rectangle 39"/>
              <p:cNvSpPr>
                <a:spLocks noChangeArrowheads="1"/>
              </p:cNvSpPr>
              <p:nvPr/>
            </p:nvSpPr>
            <p:spPr bwMode="auto">
              <a:xfrm>
                <a:off x="2912391" y="3249619"/>
                <a:ext cx="53975" cy="5397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bg1">
                    <a:lumMod val="8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Rectangle 34"/>
              <p:cNvSpPr>
                <a:spLocks noChangeArrowheads="1"/>
              </p:cNvSpPr>
              <p:nvPr/>
            </p:nvSpPr>
            <p:spPr bwMode="auto">
              <a:xfrm>
                <a:off x="1672554" y="2357444"/>
                <a:ext cx="53975" cy="5397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bg1">
                    <a:lumMod val="8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5363" name="组合 45"/>
            <p:cNvGrpSpPr>
              <a:grpSpLocks/>
            </p:cNvGrpSpPr>
            <p:nvPr/>
          </p:nvGrpSpPr>
          <p:grpSpPr bwMode="auto">
            <a:xfrm>
              <a:off x="2288117" y="2239434"/>
              <a:ext cx="6705600" cy="1631951"/>
              <a:chOff x="1663029" y="1757349"/>
              <a:chExt cx="5029200" cy="1223983"/>
            </a:xfrm>
          </p:grpSpPr>
          <p:grpSp>
            <p:nvGrpSpPr>
              <p:cNvPr id="15400" name="组合 4"/>
              <p:cNvGrpSpPr>
                <a:grpSpLocks/>
              </p:cNvGrpSpPr>
              <p:nvPr/>
            </p:nvGrpSpPr>
            <p:grpSpPr bwMode="auto">
              <a:xfrm>
                <a:off x="1732041" y="1757349"/>
                <a:ext cx="4960188" cy="1200150"/>
                <a:chOff x="1732041" y="1757349"/>
                <a:chExt cx="4960188" cy="1200150"/>
              </a:xfrm>
            </p:grpSpPr>
            <p:sp>
              <p:nvSpPr>
                <p:cNvPr id="49" name="Freeform 59"/>
                <p:cNvSpPr>
                  <a:spLocks/>
                </p:cNvSpPr>
                <p:nvPr/>
              </p:nvSpPr>
              <p:spPr bwMode="auto">
                <a:xfrm>
                  <a:off x="1731291" y="1757349"/>
                  <a:ext cx="4951413" cy="1200170"/>
                </a:xfrm>
                <a:custGeom>
                  <a:avLst/>
                  <a:gdLst>
                    <a:gd name="T0" fmla="*/ 0 w 3650"/>
                    <a:gd name="T1" fmla="*/ 885 h 885"/>
                    <a:gd name="T2" fmla="*/ 917 w 3650"/>
                    <a:gd name="T3" fmla="*/ 664 h 885"/>
                    <a:gd name="T4" fmla="*/ 1828 w 3650"/>
                    <a:gd name="T5" fmla="*/ 346 h 885"/>
                    <a:gd name="T6" fmla="*/ 2463 w 3650"/>
                    <a:gd name="T7" fmla="*/ 69 h 885"/>
                    <a:gd name="T8" fmla="*/ 2944 w 3650"/>
                    <a:gd name="T9" fmla="*/ 154 h 885"/>
                    <a:gd name="T10" fmla="*/ 3650 w 3650"/>
                    <a:gd name="T11" fmla="*/ 774 h 88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650"/>
                    <a:gd name="T19" fmla="*/ 0 h 885"/>
                    <a:gd name="T20" fmla="*/ 3650 w 3650"/>
                    <a:gd name="T21" fmla="*/ 885 h 88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650" h="885">
                      <a:moveTo>
                        <a:pt x="0" y="885"/>
                      </a:moveTo>
                      <a:cubicBezTo>
                        <a:pt x="459" y="784"/>
                        <a:pt x="685" y="729"/>
                        <a:pt x="917" y="664"/>
                      </a:cubicBezTo>
                      <a:cubicBezTo>
                        <a:pt x="1106" y="612"/>
                        <a:pt x="1642" y="428"/>
                        <a:pt x="1828" y="346"/>
                      </a:cubicBezTo>
                      <a:cubicBezTo>
                        <a:pt x="1964" y="290"/>
                        <a:pt x="2356" y="94"/>
                        <a:pt x="2463" y="69"/>
                      </a:cubicBezTo>
                      <a:cubicBezTo>
                        <a:pt x="2742" y="0"/>
                        <a:pt x="2882" y="116"/>
                        <a:pt x="2944" y="154"/>
                      </a:cubicBezTo>
                      <a:cubicBezTo>
                        <a:pt x="3150" y="288"/>
                        <a:pt x="3477" y="649"/>
                        <a:pt x="3650" y="774"/>
                      </a:cubicBezTo>
                    </a:path>
                  </a:pathLst>
                </a:cu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zh-CN" altLang="en-US" sz="2400">
                    <a:ln>
                      <a:solidFill>
                        <a:prstClr val="black"/>
                      </a:solidFill>
                      <a:prstDash val="dash"/>
                    </a:ln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403" name="Rectangle 76"/>
                <p:cNvSpPr>
                  <a:spLocks noChangeArrowheads="1"/>
                </p:cNvSpPr>
                <p:nvPr/>
              </p:nvSpPr>
              <p:spPr bwMode="auto">
                <a:xfrm>
                  <a:off x="6620791" y="2744795"/>
                  <a:ext cx="71438" cy="71437"/>
                </a:xfrm>
                <a:prstGeom prst="rect">
                  <a:avLst/>
                </a:prstGeom>
                <a:solidFill>
                  <a:srgbClr val="FFFF00"/>
                </a:solidFill>
                <a:ln w="6350">
                  <a:solidFill>
                    <a:srgbClr val="FFFF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404" name="Rectangle 66"/>
                <p:cNvSpPr>
                  <a:spLocks noChangeArrowheads="1"/>
                </p:cNvSpPr>
                <p:nvPr/>
              </p:nvSpPr>
              <p:spPr bwMode="auto">
                <a:xfrm>
                  <a:off x="2902866" y="2628006"/>
                  <a:ext cx="73025" cy="71437"/>
                </a:xfrm>
                <a:prstGeom prst="rect">
                  <a:avLst/>
                </a:prstGeom>
                <a:solidFill>
                  <a:srgbClr val="FFFF00"/>
                </a:solidFill>
                <a:ln w="6350">
                  <a:solidFill>
                    <a:srgbClr val="FFFF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405" name="Rectangle 71"/>
                <p:cNvSpPr>
                  <a:spLocks noChangeArrowheads="1"/>
                </p:cNvSpPr>
                <p:nvPr/>
              </p:nvSpPr>
              <p:spPr bwMode="auto">
                <a:xfrm>
                  <a:off x="5374604" y="1790707"/>
                  <a:ext cx="73025" cy="71438"/>
                </a:xfrm>
                <a:prstGeom prst="rect">
                  <a:avLst/>
                </a:prstGeom>
                <a:solidFill>
                  <a:srgbClr val="FFFF00"/>
                </a:solidFill>
                <a:ln w="6350">
                  <a:solidFill>
                    <a:srgbClr val="FFFF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5401" name="Rectangle 61"/>
              <p:cNvSpPr>
                <a:spLocks noChangeArrowheads="1"/>
              </p:cNvSpPr>
              <p:nvPr/>
            </p:nvSpPr>
            <p:spPr bwMode="auto">
              <a:xfrm>
                <a:off x="1663029" y="2909895"/>
                <a:ext cx="73025" cy="71437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364" name="Oval 8"/>
            <p:cNvSpPr>
              <a:spLocks noChangeArrowheads="1"/>
            </p:cNvSpPr>
            <p:nvPr/>
          </p:nvSpPr>
          <p:spPr bwMode="gray">
            <a:xfrm>
              <a:off x="5494867" y="2717800"/>
              <a:ext cx="298451" cy="298451"/>
            </a:xfrm>
            <a:prstGeom prst="ellipse">
              <a:avLst/>
            </a:prstGeom>
            <a:solidFill>
              <a:schemeClr val="bg1"/>
            </a:solidFill>
            <a:ln w="31750" algn="ctr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grpSp>
          <p:nvGrpSpPr>
            <p:cNvPr id="15365" name="组合 53"/>
            <p:cNvGrpSpPr>
              <a:grpSpLocks/>
            </p:cNvGrpSpPr>
            <p:nvPr/>
          </p:nvGrpSpPr>
          <p:grpSpPr bwMode="auto">
            <a:xfrm>
              <a:off x="2967567" y="2190750"/>
              <a:ext cx="2152651" cy="482600"/>
              <a:chOff x="2173088" y="1721229"/>
              <a:chExt cx="1614486" cy="361942"/>
            </a:xfrm>
          </p:grpSpPr>
          <p:sp>
            <p:nvSpPr>
              <p:cNvPr id="55" name="圆角矩形 54"/>
              <p:cNvSpPr/>
              <p:nvPr/>
            </p:nvSpPr>
            <p:spPr>
              <a:xfrm>
                <a:off x="2173088" y="1721229"/>
                <a:ext cx="1587498" cy="361942"/>
              </a:xfrm>
              <a:prstGeom prst="roundRect">
                <a:avLst/>
              </a:prstGeom>
              <a:solidFill>
                <a:schemeClr val="bg1"/>
              </a:solidFill>
              <a:ln w="95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6" name="Group 136"/>
              <p:cNvGrpSpPr>
                <a:grpSpLocks/>
              </p:cNvGrpSpPr>
              <p:nvPr/>
            </p:nvGrpSpPr>
            <p:grpSpPr bwMode="auto">
              <a:xfrm>
                <a:off x="2273099" y="1906958"/>
                <a:ext cx="258763" cy="53975"/>
                <a:chOff x="4522" y="2507"/>
                <a:chExt cx="162" cy="34"/>
              </a:xfrm>
              <a:solidFill>
                <a:srgbClr val="C00000"/>
              </a:solidFill>
            </p:grpSpPr>
            <p:sp>
              <p:nvSpPr>
                <p:cNvPr id="58" name="Line 53"/>
                <p:cNvSpPr>
                  <a:spLocks noChangeShapeType="1"/>
                </p:cNvSpPr>
                <p:nvPr/>
              </p:nvSpPr>
              <p:spPr bwMode="auto">
                <a:xfrm>
                  <a:off x="4522" y="2523"/>
                  <a:ext cx="162" cy="1"/>
                </a:xfrm>
                <a:prstGeom prst="line">
                  <a:avLst/>
                </a:prstGeom>
                <a:grpFill/>
                <a:ln w="12700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>
                    <a:ln>
                      <a:solidFill>
                        <a:srgbClr val="CC0000"/>
                      </a:solidFill>
                    </a:ln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9" name="Rectangle 55"/>
                <p:cNvSpPr>
                  <a:spLocks noChangeArrowheads="1"/>
                </p:cNvSpPr>
                <p:nvPr/>
              </p:nvSpPr>
              <p:spPr bwMode="auto">
                <a:xfrm>
                  <a:off x="4586" y="2507"/>
                  <a:ext cx="35" cy="34"/>
                </a:xfrm>
                <a:prstGeom prst="rect">
                  <a:avLst/>
                </a:prstGeom>
                <a:grpFill/>
                <a:ln w="63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5399" name="Text Box 9"/>
              <p:cNvSpPr txBox="1">
                <a:spLocks noChangeArrowheads="1"/>
              </p:cNvSpPr>
              <p:nvPr/>
            </p:nvSpPr>
            <p:spPr bwMode="auto">
              <a:xfrm>
                <a:off x="2484237" y="1775195"/>
                <a:ext cx="1303337" cy="2847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zh-CN" altLang="en-US" sz="1867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点击添加文本</a:t>
                </a:r>
              </a:p>
            </p:txBody>
          </p:sp>
        </p:grpSp>
        <p:grpSp>
          <p:nvGrpSpPr>
            <p:cNvPr id="15366" name="组合 57"/>
            <p:cNvGrpSpPr>
              <a:grpSpLocks/>
            </p:cNvGrpSpPr>
            <p:nvPr/>
          </p:nvGrpSpPr>
          <p:grpSpPr bwMode="auto">
            <a:xfrm>
              <a:off x="5151967" y="2239434"/>
              <a:ext cx="414867" cy="499533"/>
              <a:chOff x="3587750" y="3263900"/>
              <a:chExt cx="266700" cy="374650"/>
            </a:xfrm>
          </p:grpSpPr>
          <p:sp>
            <p:nvSpPr>
              <p:cNvPr id="61" name="任意多边形 60"/>
              <p:cNvSpPr/>
              <p:nvPr/>
            </p:nvSpPr>
            <p:spPr>
              <a:xfrm>
                <a:off x="3594554" y="3263900"/>
                <a:ext cx="0" cy="323850"/>
              </a:xfrm>
              <a:custGeom>
                <a:avLst/>
                <a:gdLst>
                  <a:gd name="connsiteX0" fmla="*/ 0 w 0"/>
                  <a:gd name="connsiteY0" fmla="*/ 0 h 323850"/>
                  <a:gd name="connsiteX1" fmla="*/ 0 w 0"/>
                  <a:gd name="connsiteY1" fmla="*/ 323850 h 323850"/>
                  <a:gd name="connsiteX2" fmla="*/ 0 w 0"/>
                  <a:gd name="connsiteY2" fmla="*/ 3238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h="323850">
                    <a:moveTo>
                      <a:pt x="0" y="0"/>
                    </a:moveTo>
                    <a:lnTo>
                      <a:pt x="0" y="323850"/>
                    </a:lnTo>
                    <a:lnTo>
                      <a:pt x="0" y="323850"/>
                    </a:lnTo>
                  </a:path>
                </a:pathLst>
              </a:cu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任意多边形 61"/>
              <p:cNvSpPr/>
              <p:nvPr/>
            </p:nvSpPr>
            <p:spPr>
              <a:xfrm>
                <a:off x="3587750" y="3416300"/>
                <a:ext cx="266700" cy="222250"/>
              </a:xfrm>
              <a:custGeom>
                <a:avLst/>
                <a:gdLst>
                  <a:gd name="connsiteX0" fmla="*/ 0 w 266700"/>
                  <a:gd name="connsiteY0" fmla="*/ 0 h 222250"/>
                  <a:gd name="connsiteX1" fmla="*/ 266700 w 266700"/>
                  <a:gd name="connsiteY1" fmla="*/ 222250 h 222250"/>
                  <a:gd name="connsiteX2" fmla="*/ 266700 w 266700"/>
                  <a:gd name="connsiteY2" fmla="*/ 222250 h 222250"/>
                  <a:gd name="connsiteX3" fmla="*/ 266700 w 266700"/>
                  <a:gd name="connsiteY3" fmla="*/ 222250 h 222250"/>
                  <a:gd name="connsiteX0" fmla="*/ 0 w 266700"/>
                  <a:gd name="connsiteY0" fmla="*/ 0 h 222250"/>
                  <a:gd name="connsiteX1" fmla="*/ 266700 w 266700"/>
                  <a:gd name="connsiteY1" fmla="*/ 222250 h 222250"/>
                  <a:gd name="connsiteX2" fmla="*/ 266700 w 266700"/>
                  <a:gd name="connsiteY2" fmla="*/ 222250 h 222250"/>
                  <a:gd name="connsiteX3" fmla="*/ 266700 w 266700"/>
                  <a:gd name="connsiteY3" fmla="*/ 22225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222250">
                    <a:moveTo>
                      <a:pt x="0" y="0"/>
                    </a:moveTo>
                    <a:lnTo>
                      <a:pt x="266700" y="222250"/>
                    </a:lnTo>
                    <a:lnTo>
                      <a:pt x="266700" y="222250"/>
                    </a:lnTo>
                    <a:lnTo>
                      <a:pt x="266700" y="222250"/>
                    </a:lnTo>
                  </a:path>
                </a:pathLst>
              </a:cu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5367" name="组合 62"/>
            <p:cNvGrpSpPr>
              <a:grpSpLocks/>
            </p:cNvGrpSpPr>
            <p:nvPr/>
          </p:nvGrpSpPr>
          <p:grpSpPr bwMode="auto">
            <a:xfrm>
              <a:off x="1553634" y="1327151"/>
              <a:ext cx="9630833" cy="4278795"/>
              <a:chOff x="1112814" y="1073157"/>
              <a:chExt cx="7223035" cy="3208900"/>
            </a:xfrm>
          </p:grpSpPr>
          <p:sp>
            <p:nvSpPr>
              <p:cNvPr id="64" name="Line 9"/>
              <p:cNvSpPr>
                <a:spLocks noChangeShapeType="1"/>
              </p:cNvSpPr>
              <p:nvPr/>
            </p:nvSpPr>
            <p:spPr bwMode="auto">
              <a:xfrm rot="16200000" flipH="1">
                <a:off x="4329049" y="880953"/>
                <a:ext cx="0" cy="5219635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ln>
                    <a:solidFill>
                      <a:prstClr val="white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Line 9"/>
              <p:cNvSpPr>
                <a:spLocks noChangeShapeType="1"/>
              </p:cNvSpPr>
              <p:nvPr/>
            </p:nvSpPr>
            <p:spPr bwMode="auto">
              <a:xfrm rot="16200000" flipH="1">
                <a:off x="4329049" y="406320"/>
                <a:ext cx="0" cy="5219635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ln>
                    <a:solidFill>
                      <a:prstClr val="white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Line 9"/>
              <p:cNvSpPr>
                <a:spLocks noChangeShapeType="1"/>
              </p:cNvSpPr>
              <p:nvPr/>
            </p:nvSpPr>
            <p:spPr bwMode="auto">
              <a:xfrm rot="16200000" flipH="1">
                <a:off x="4329049" y="-57201"/>
                <a:ext cx="0" cy="5219635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ln>
                    <a:solidFill>
                      <a:prstClr val="white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Line 9"/>
              <p:cNvSpPr>
                <a:spLocks noChangeShapeType="1"/>
              </p:cNvSpPr>
              <p:nvPr/>
            </p:nvSpPr>
            <p:spPr bwMode="auto">
              <a:xfrm rot="16200000" flipH="1">
                <a:off x="4329049" y="-519136"/>
                <a:ext cx="0" cy="5219635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ln>
                    <a:solidFill>
                      <a:prstClr val="white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Line 9"/>
              <p:cNvSpPr>
                <a:spLocks noChangeShapeType="1"/>
              </p:cNvSpPr>
              <p:nvPr/>
            </p:nvSpPr>
            <p:spPr bwMode="auto">
              <a:xfrm rot="16200000" flipH="1">
                <a:off x="4329049" y="-995357"/>
                <a:ext cx="0" cy="5219635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ln>
                    <a:solidFill>
                      <a:prstClr val="white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Line 8"/>
              <p:cNvSpPr>
                <a:spLocks noChangeShapeType="1"/>
              </p:cNvSpPr>
              <p:nvPr/>
            </p:nvSpPr>
            <p:spPr bwMode="auto">
              <a:xfrm>
                <a:off x="1701770" y="1073157"/>
                <a:ext cx="0" cy="2879549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ln>
                    <a:solidFill>
                      <a:prstClr val="white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Line 8"/>
              <p:cNvSpPr>
                <a:spLocks noChangeShapeType="1"/>
              </p:cNvSpPr>
              <p:nvPr/>
            </p:nvSpPr>
            <p:spPr bwMode="auto">
              <a:xfrm rot="-5400000">
                <a:off x="4392549" y="1252401"/>
                <a:ext cx="0" cy="5400608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40000"/>
                    <a:lumOff val="60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Line 5"/>
              <p:cNvSpPr>
                <a:spLocks noChangeShapeType="1"/>
              </p:cNvSpPr>
              <p:nvPr/>
            </p:nvSpPr>
            <p:spPr bwMode="auto">
              <a:xfrm>
                <a:off x="4179826" y="1252533"/>
                <a:ext cx="0" cy="2700173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ln>
                    <a:solidFill>
                      <a:prstClr val="white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Line 6"/>
              <p:cNvSpPr>
                <a:spLocks noChangeShapeType="1"/>
              </p:cNvSpPr>
              <p:nvPr/>
            </p:nvSpPr>
            <p:spPr bwMode="auto">
              <a:xfrm>
                <a:off x="5413298" y="1252533"/>
                <a:ext cx="0" cy="2700173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ln>
                    <a:solidFill>
                      <a:prstClr val="white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Line 7"/>
              <p:cNvSpPr>
                <a:spLocks noChangeShapeType="1"/>
              </p:cNvSpPr>
              <p:nvPr/>
            </p:nvSpPr>
            <p:spPr bwMode="auto">
              <a:xfrm>
                <a:off x="6654708" y="1252533"/>
                <a:ext cx="0" cy="2700173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ln>
                    <a:solidFill>
                      <a:prstClr val="white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Line 9"/>
              <p:cNvSpPr>
                <a:spLocks noChangeShapeType="1"/>
              </p:cNvSpPr>
              <p:nvPr/>
            </p:nvSpPr>
            <p:spPr bwMode="auto">
              <a:xfrm>
                <a:off x="2938416" y="1252533"/>
                <a:ext cx="0" cy="2700173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ln>
                    <a:solidFill>
                      <a:prstClr val="white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15381" name="Text Box 9"/>
              <p:cNvSpPr txBox="1">
                <a:spLocks noChangeArrowheads="1"/>
              </p:cNvSpPr>
              <p:nvPr/>
            </p:nvSpPr>
            <p:spPr bwMode="auto">
              <a:xfrm>
                <a:off x="1385216" y="3997332"/>
                <a:ext cx="833035" cy="284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zh-CN" altLang="en-US" sz="1867">
                    <a:solidFill>
                      <a:srgbClr val="FFFFFF"/>
                    </a:solidFill>
                    <a:ea typeface="微软雅黑" panose="020B0503020204020204" pitchFamily="34" charset="-122"/>
                  </a:rPr>
                  <a:t>一月</a:t>
                </a:r>
              </a:p>
            </p:txBody>
          </p:sp>
          <p:sp>
            <p:nvSpPr>
              <p:cNvPr id="15382" name="Text Box 9"/>
              <p:cNvSpPr txBox="1">
                <a:spLocks noChangeArrowheads="1"/>
              </p:cNvSpPr>
              <p:nvPr/>
            </p:nvSpPr>
            <p:spPr bwMode="auto">
              <a:xfrm>
                <a:off x="2628228" y="3997332"/>
                <a:ext cx="787449" cy="284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zh-CN" altLang="en-US" sz="1867">
                    <a:solidFill>
                      <a:srgbClr val="FFFFFF"/>
                    </a:solidFill>
                    <a:ea typeface="微软雅黑" panose="020B0503020204020204" pitchFamily="34" charset="-122"/>
                  </a:rPr>
                  <a:t>二月</a:t>
                </a:r>
              </a:p>
            </p:txBody>
          </p:sp>
          <p:sp>
            <p:nvSpPr>
              <p:cNvPr id="15383" name="Text Box 9"/>
              <p:cNvSpPr txBox="1">
                <a:spLocks noChangeArrowheads="1"/>
              </p:cNvSpPr>
              <p:nvPr/>
            </p:nvSpPr>
            <p:spPr bwMode="auto">
              <a:xfrm>
                <a:off x="3855366" y="3997332"/>
                <a:ext cx="784448" cy="284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zh-CN" altLang="en-US" sz="1867">
                    <a:solidFill>
                      <a:srgbClr val="FFFFFF"/>
                    </a:solidFill>
                    <a:ea typeface="微软雅黑" panose="020B0503020204020204" pitchFamily="34" charset="-122"/>
                  </a:rPr>
                  <a:t>三月</a:t>
                </a:r>
              </a:p>
            </p:txBody>
          </p:sp>
          <p:sp>
            <p:nvSpPr>
              <p:cNvPr id="15384" name="Text Box 9"/>
              <p:cNvSpPr txBox="1">
                <a:spLocks noChangeArrowheads="1"/>
              </p:cNvSpPr>
              <p:nvPr/>
            </p:nvSpPr>
            <p:spPr bwMode="auto">
              <a:xfrm>
                <a:off x="5098379" y="3997332"/>
                <a:ext cx="837580" cy="284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zh-CN" altLang="en-US" sz="1867">
                    <a:solidFill>
                      <a:srgbClr val="FFFFFF"/>
                    </a:solidFill>
                    <a:ea typeface="微软雅黑" panose="020B0503020204020204" pitchFamily="34" charset="-122"/>
                  </a:rPr>
                  <a:t>四月</a:t>
                </a:r>
              </a:p>
            </p:txBody>
          </p:sp>
          <p:sp>
            <p:nvSpPr>
              <p:cNvPr id="15385" name="Text Box 9"/>
              <p:cNvSpPr txBox="1">
                <a:spLocks noChangeArrowheads="1"/>
              </p:cNvSpPr>
              <p:nvPr/>
            </p:nvSpPr>
            <p:spPr bwMode="auto">
              <a:xfrm>
                <a:off x="6338216" y="3997332"/>
                <a:ext cx="754064" cy="284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zh-CN" altLang="en-US" sz="1867">
                    <a:solidFill>
                      <a:srgbClr val="FFFFFF"/>
                    </a:solidFill>
                    <a:ea typeface="微软雅黑" panose="020B0503020204020204" pitchFamily="34" charset="-122"/>
                  </a:rPr>
                  <a:t>五月</a:t>
                </a:r>
              </a:p>
            </p:txBody>
          </p:sp>
          <p:sp>
            <p:nvSpPr>
              <p:cNvPr id="15386" name="Text Box 9"/>
              <p:cNvSpPr txBox="1">
                <a:spLocks noChangeArrowheads="1"/>
              </p:cNvSpPr>
              <p:nvPr/>
            </p:nvSpPr>
            <p:spPr bwMode="auto">
              <a:xfrm>
                <a:off x="1135979" y="3379795"/>
                <a:ext cx="641350" cy="284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zh-CN" sz="1867">
                    <a:solidFill>
                      <a:srgbClr val="FFFFFF"/>
                    </a:solidFill>
                    <a:ea typeface="微软雅黑" panose="020B0503020204020204" pitchFamily="34" charset="-122"/>
                  </a:rPr>
                  <a:t>20%</a:t>
                </a:r>
                <a:endParaRPr lang="zh-CN" altLang="en-US" sz="1867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387" name="Text Box 9"/>
              <p:cNvSpPr txBox="1">
                <a:spLocks noChangeArrowheads="1"/>
              </p:cNvSpPr>
              <p:nvPr/>
            </p:nvSpPr>
            <p:spPr bwMode="auto">
              <a:xfrm>
                <a:off x="1112814" y="2905132"/>
                <a:ext cx="688920" cy="284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zh-CN" sz="1867">
                    <a:solidFill>
                      <a:srgbClr val="FFFFFF"/>
                    </a:solidFill>
                    <a:ea typeface="微软雅黑" panose="020B0503020204020204" pitchFamily="34" charset="-122"/>
                  </a:rPr>
                  <a:t>40%</a:t>
                </a:r>
                <a:endParaRPr lang="zh-CN" altLang="en-US" sz="1867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388" name="Text Box 9"/>
              <p:cNvSpPr txBox="1">
                <a:spLocks noChangeArrowheads="1"/>
              </p:cNvSpPr>
              <p:nvPr/>
            </p:nvSpPr>
            <p:spPr bwMode="auto">
              <a:xfrm>
                <a:off x="1135979" y="2430470"/>
                <a:ext cx="641350" cy="284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zh-CN" sz="1867">
                    <a:solidFill>
                      <a:srgbClr val="FFFFFF"/>
                    </a:solidFill>
                    <a:ea typeface="微软雅黑" panose="020B0503020204020204" pitchFamily="34" charset="-122"/>
                  </a:rPr>
                  <a:t>60%</a:t>
                </a:r>
                <a:endParaRPr lang="zh-CN" altLang="en-US" sz="1867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389" name="Text Box 9"/>
              <p:cNvSpPr txBox="1">
                <a:spLocks noChangeArrowheads="1"/>
              </p:cNvSpPr>
              <p:nvPr/>
            </p:nvSpPr>
            <p:spPr bwMode="auto">
              <a:xfrm>
                <a:off x="1135979" y="1954220"/>
                <a:ext cx="641350" cy="284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zh-CN" sz="1867">
                    <a:solidFill>
                      <a:srgbClr val="FFFFFF"/>
                    </a:solidFill>
                    <a:ea typeface="微软雅黑" panose="020B0503020204020204" pitchFamily="34" charset="-122"/>
                  </a:rPr>
                  <a:t>80%</a:t>
                </a:r>
                <a:endParaRPr lang="zh-CN" altLang="en-US" sz="1867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390" name="Text Box 9"/>
              <p:cNvSpPr txBox="1">
                <a:spLocks noChangeArrowheads="1"/>
              </p:cNvSpPr>
              <p:nvPr/>
            </p:nvSpPr>
            <p:spPr bwMode="auto">
              <a:xfrm>
                <a:off x="1135979" y="1503370"/>
                <a:ext cx="641350" cy="284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zh-CN" sz="1867">
                    <a:solidFill>
                      <a:srgbClr val="FFFFFF"/>
                    </a:solidFill>
                    <a:ea typeface="微软雅黑" panose="020B0503020204020204" pitchFamily="34" charset="-122"/>
                  </a:rPr>
                  <a:t>100%</a:t>
                </a:r>
                <a:endParaRPr lang="zh-CN" altLang="en-US" sz="1867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7308750" y="3508233"/>
                <a:ext cx="115886" cy="117468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86" name="矩形 85"/>
              <p:cNvSpPr/>
              <p:nvPr/>
            </p:nvSpPr>
            <p:spPr>
              <a:xfrm>
                <a:off x="7308750" y="3774916"/>
                <a:ext cx="115886" cy="11746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15393" name="Text Box 9"/>
              <p:cNvSpPr txBox="1">
                <a:spLocks noChangeArrowheads="1"/>
              </p:cNvSpPr>
              <p:nvPr/>
            </p:nvSpPr>
            <p:spPr bwMode="auto">
              <a:xfrm>
                <a:off x="7393057" y="3431597"/>
                <a:ext cx="942792" cy="2230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zh-CN" altLang="en-US" sz="1333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添加文本</a:t>
                </a:r>
              </a:p>
            </p:txBody>
          </p:sp>
          <p:sp>
            <p:nvSpPr>
              <p:cNvPr id="15394" name="Text Box 9"/>
              <p:cNvSpPr txBox="1">
                <a:spLocks noChangeArrowheads="1"/>
              </p:cNvSpPr>
              <p:nvPr/>
            </p:nvSpPr>
            <p:spPr bwMode="auto">
              <a:xfrm>
                <a:off x="7393057" y="3698297"/>
                <a:ext cx="942792" cy="2230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zh-CN" altLang="en-US" sz="1333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添加文本</a:t>
                </a:r>
              </a:p>
            </p:txBody>
          </p:sp>
        </p:grpSp>
        <p:sp>
          <p:nvSpPr>
            <p:cNvPr id="89" name="五角星 88"/>
            <p:cNvSpPr/>
            <p:nvPr/>
          </p:nvSpPr>
          <p:spPr>
            <a:xfrm>
              <a:off x="5545667" y="2755900"/>
              <a:ext cx="198967" cy="196851"/>
            </a:xfrm>
            <a:prstGeom prst="star5">
              <a:avLst/>
            </a:prstGeom>
            <a:gradFill>
              <a:gsLst>
                <a:gs pos="0">
                  <a:srgbClr val="9E0000"/>
                </a:gs>
                <a:gs pos="80000">
                  <a:srgbClr val="D20014"/>
                </a:gs>
                <a:gs pos="100000">
                  <a:srgbClr val="FF000F"/>
                </a:gs>
              </a:gsLst>
            </a:gra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54" name="TextBox 47"/>
          <p:cNvSpPr txBox="1">
            <a:spLocks noChangeArrowheads="1"/>
          </p:cNvSpPr>
          <p:nvPr/>
        </p:nvSpPr>
        <p:spPr bwMode="auto">
          <a:xfrm>
            <a:off x="277972" y="633010"/>
            <a:ext cx="38641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685800"/>
            <a:r>
              <a:rPr lang="zh-CN" altLang="en-US" sz="2800" b="1" dirty="0" smtClean="0">
                <a:gradFill flip="none" rotWithShape="1">
                  <a:gsLst>
                    <a:gs pos="23000">
                      <a:srgbClr val="E49205">
                        <a:alpha val="74000"/>
                      </a:srgbClr>
                    </a:gs>
                    <a:gs pos="53000">
                      <a:srgbClr val="FFFF00">
                        <a:alpha val="72000"/>
                      </a:srgbClr>
                    </a:gs>
                    <a:gs pos="85000">
                      <a:srgbClr val="E49205">
                        <a:alpha val="80000"/>
                      </a:srgbClr>
                    </a:gs>
                  </a:gsLst>
                  <a:lin ang="5400000" scaled="1"/>
                  <a:tileRect/>
                </a:gradFill>
                <a:latin typeface="叶根友毛笔行书简体2012版" panose="02010601030101010101" pitchFamily="2" charset="-122"/>
                <a:ea typeface="叶根友毛笔行书简体2012版" panose="02010601030101010101" pitchFamily="2" charset="-122"/>
              </a:rPr>
              <a:t>此处添加标题</a:t>
            </a:r>
            <a:endParaRPr lang="zh-CN" altLang="en-US" sz="2800" b="1" dirty="0">
              <a:gradFill flip="none" rotWithShape="1">
                <a:gsLst>
                  <a:gs pos="23000">
                    <a:srgbClr val="E49205">
                      <a:alpha val="74000"/>
                    </a:srgbClr>
                  </a:gs>
                  <a:gs pos="53000">
                    <a:srgbClr val="FFFF00">
                      <a:alpha val="72000"/>
                    </a:srgbClr>
                  </a:gs>
                  <a:gs pos="85000">
                    <a:srgbClr val="E49205">
                      <a:alpha val="80000"/>
                    </a:srgbClr>
                  </a:gs>
                </a:gsLst>
                <a:lin ang="5400000" scaled="1"/>
                <a:tileRect/>
              </a:gradFill>
              <a:latin typeface="叶根友毛笔行书简体2012版" panose="02010601030101010101" pitchFamily="2" charset="-122"/>
              <a:ea typeface="叶根友毛笔行书简体2012版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172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691218" y="2032771"/>
            <a:ext cx="8794749" cy="2792457"/>
            <a:chOff x="1526118" y="3172885"/>
            <a:chExt cx="8794749" cy="2792457"/>
          </a:xfrm>
        </p:grpSpPr>
        <p:grpSp>
          <p:nvGrpSpPr>
            <p:cNvPr id="16388" name="组合 3"/>
            <p:cNvGrpSpPr>
              <a:grpSpLocks/>
            </p:cNvGrpSpPr>
            <p:nvPr/>
          </p:nvGrpSpPr>
          <p:grpSpPr bwMode="auto">
            <a:xfrm>
              <a:off x="6606118" y="5431367"/>
              <a:ext cx="1998133" cy="264584"/>
              <a:chOff x="5015546" y="3964062"/>
              <a:chExt cx="2071093" cy="274210"/>
            </a:xfrm>
          </p:grpSpPr>
          <p:cxnSp>
            <p:nvCxnSpPr>
              <p:cNvPr id="5" name="直接连接符 4"/>
              <p:cNvCxnSpPr/>
              <p:nvPr/>
            </p:nvCxnSpPr>
            <p:spPr>
              <a:xfrm>
                <a:off x="5015546" y="3964062"/>
                <a:ext cx="346645" cy="27421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sys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>
                <a:off x="5362191" y="4238272"/>
                <a:ext cx="1724448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389" name="TextBox 11"/>
            <p:cNvSpPr txBox="1">
              <a:spLocks noChangeArrowheads="1"/>
            </p:cNvSpPr>
            <p:nvPr/>
          </p:nvSpPr>
          <p:spPr bwMode="auto">
            <a:xfrm flipH="1">
              <a:off x="8367184" y="5372101"/>
              <a:ext cx="195368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    </a:t>
              </a:r>
              <a:endPara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</a:t>
              </a:r>
              <a:endPara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390" name="组合 7"/>
            <p:cNvGrpSpPr>
              <a:grpSpLocks/>
            </p:cNvGrpSpPr>
            <p:nvPr/>
          </p:nvGrpSpPr>
          <p:grpSpPr bwMode="auto">
            <a:xfrm>
              <a:off x="3073401" y="5431367"/>
              <a:ext cx="2114551" cy="264584"/>
              <a:chOff x="1352736" y="3964062"/>
              <a:chExt cx="2192599" cy="274210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1352736" y="4238272"/>
                <a:ext cx="1878743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 flipH="1">
                <a:off x="3227089" y="3964062"/>
                <a:ext cx="318246" cy="27421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sys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391" name="TextBox 11"/>
            <p:cNvSpPr txBox="1">
              <a:spLocks noChangeArrowheads="1"/>
            </p:cNvSpPr>
            <p:nvPr/>
          </p:nvSpPr>
          <p:spPr bwMode="auto">
            <a:xfrm flipH="1">
              <a:off x="1526118" y="5380567"/>
              <a:ext cx="197696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    </a:t>
              </a:r>
              <a:endPara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</a:t>
              </a:r>
              <a:endPara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 flipH="1">
              <a:off x="8248651" y="3172885"/>
              <a:ext cx="2072216" cy="58477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6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6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6393" name="组合 12"/>
            <p:cNvGrpSpPr>
              <a:grpSpLocks/>
            </p:cNvGrpSpPr>
            <p:nvPr/>
          </p:nvGrpSpPr>
          <p:grpSpPr bwMode="auto">
            <a:xfrm>
              <a:off x="6631518" y="3458634"/>
              <a:ext cx="1993900" cy="245533"/>
              <a:chOff x="5040798" y="1919671"/>
              <a:chExt cx="2065958" cy="255396"/>
            </a:xfrm>
          </p:grpSpPr>
          <p:cxnSp>
            <p:nvCxnSpPr>
              <p:cNvPr id="14" name="直接连接符 13"/>
              <p:cNvCxnSpPr/>
              <p:nvPr/>
            </p:nvCxnSpPr>
            <p:spPr>
              <a:xfrm flipV="1">
                <a:off x="5040798" y="1921873"/>
                <a:ext cx="320202" cy="253194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sys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5361000" y="1919671"/>
                <a:ext cx="1745756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394" name="组合 15"/>
            <p:cNvGrpSpPr>
              <a:grpSpLocks/>
            </p:cNvGrpSpPr>
            <p:nvPr/>
          </p:nvGrpSpPr>
          <p:grpSpPr bwMode="auto">
            <a:xfrm>
              <a:off x="3136900" y="3458634"/>
              <a:ext cx="2051051" cy="245533"/>
              <a:chOff x="1418124" y="1919671"/>
              <a:chExt cx="2125520" cy="255395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1418124" y="1919671"/>
                <a:ext cx="1809653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H="1" flipV="1">
                <a:off x="3227777" y="1919671"/>
                <a:ext cx="315867" cy="255395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sys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395" name="TextBox 11"/>
            <p:cNvSpPr txBox="1">
              <a:spLocks noChangeArrowheads="1"/>
            </p:cNvSpPr>
            <p:nvPr/>
          </p:nvSpPr>
          <p:spPr bwMode="auto">
            <a:xfrm flipH="1">
              <a:off x="1678518" y="3230033"/>
              <a:ext cx="15367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    </a:t>
              </a:r>
              <a:endPara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</a:t>
              </a:r>
              <a:endPara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396" name="组合 19"/>
            <p:cNvGrpSpPr>
              <a:grpSpLocks/>
            </p:cNvGrpSpPr>
            <p:nvPr/>
          </p:nvGrpSpPr>
          <p:grpSpPr bwMode="auto">
            <a:xfrm>
              <a:off x="4639733" y="3297766"/>
              <a:ext cx="2702984" cy="2563283"/>
              <a:chOff x="3622752" y="2233909"/>
              <a:chExt cx="2029367" cy="1922017"/>
            </a:xfrm>
          </p:grpSpPr>
          <p:sp>
            <p:nvSpPr>
              <p:cNvPr id="21" name="矩形 4"/>
              <p:cNvSpPr/>
              <p:nvPr/>
            </p:nvSpPr>
            <p:spPr>
              <a:xfrm>
                <a:off x="3622752" y="2234892"/>
                <a:ext cx="959744" cy="1173015"/>
              </a:xfrm>
              <a:custGeom>
                <a:avLst/>
                <a:gdLst/>
                <a:ahLst/>
                <a:cxnLst/>
                <a:rect l="l" t="t" r="r" b="b"/>
                <a:pathLst>
                  <a:path w="1060487" h="1296145">
                    <a:moveTo>
                      <a:pt x="1060487" y="0"/>
                    </a:moveTo>
                    <a:lnTo>
                      <a:pt x="1060487" y="432135"/>
                    </a:lnTo>
                    <a:lnTo>
                      <a:pt x="999752" y="440174"/>
                    </a:lnTo>
                    <a:cubicBezTo>
                      <a:pt x="985120" y="416091"/>
                      <a:pt x="958404" y="400916"/>
                      <a:pt x="928143" y="400916"/>
                    </a:cubicBezTo>
                    <a:cubicBezTo>
                      <a:pt x="879224" y="400916"/>
                      <a:pt x="839568" y="440572"/>
                      <a:pt x="839568" y="489491"/>
                    </a:cubicBezTo>
                    <a:cubicBezTo>
                      <a:pt x="839568" y="538410"/>
                      <a:pt x="879224" y="578066"/>
                      <a:pt x="928143" y="578066"/>
                    </a:cubicBezTo>
                    <a:cubicBezTo>
                      <a:pt x="958403" y="578066"/>
                      <a:pt x="985119" y="562892"/>
                      <a:pt x="999751" y="538810"/>
                    </a:cubicBezTo>
                    <a:cubicBezTo>
                      <a:pt x="1018166" y="542359"/>
                      <a:pt x="1038519" y="545361"/>
                      <a:pt x="1060487" y="546850"/>
                    </a:cubicBezTo>
                    <a:lnTo>
                      <a:pt x="1060487" y="1060487"/>
                    </a:lnTo>
                    <a:lnTo>
                      <a:pt x="587116" y="1060487"/>
                    </a:lnTo>
                    <a:cubicBezTo>
                      <a:pt x="584918" y="1087669"/>
                      <a:pt x="580951" y="1112323"/>
                      <a:pt x="576245" y="1133726"/>
                    </a:cubicBezTo>
                    <a:cubicBezTo>
                      <a:pt x="602145" y="1148025"/>
                      <a:pt x="618818" y="1175850"/>
                      <a:pt x="618818" y="1207570"/>
                    </a:cubicBezTo>
                    <a:cubicBezTo>
                      <a:pt x="618818" y="1256489"/>
                      <a:pt x="579162" y="1296145"/>
                      <a:pt x="530243" y="1296145"/>
                    </a:cubicBezTo>
                    <a:cubicBezTo>
                      <a:pt x="481324" y="1296145"/>
                      <a:pt x="441668" y="1256489"/>
                      <a:pt x="441668" y="1207570"/>
                    </a:cubicBezTo>
                    <a:cubicBezTo>
                      <a:pt x="441668" y="1175850"/>
                      <a:pt x="458341" y="1148025"/>
                      <a:pt x="484241" y="1133726"/>
                    </a:cubicBezTo>
                    <a:lnTo>
                      <a:pt x="473370" y="1060487"/>
                    </a:lnTo>
                    <a:lnTo>
                      <a:pt x="0" y="1060487"/>
                    </a:lnTo>
                    <a:cubicBezTo>
                      <a:pt x="0" y="474796"/>
                      <a:pt x="474796" y="0"/>
                      <a:pt x="106048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 cap="flat" cmpd="sng" algn="ctr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</p:spPr>
            <p:txBody>
              <a:bodyPr lIns="216691" tIns="108340" rIns="216691" bIns="108340" anchor="ctr"/>
              <a:lstStyle/>
              <a:p>
                <a:pPr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0"/>
              <p:cNvSpPr/>
              <p:nvPr/>
            </p:nvSpPr>
            <p:spPr>
              <a:xfrm>
                <a:off x="4582593" y="2997250"/>
                <a:ext cx="959744" cy="1158676"/>
              </a:xfrm>
              <a:custGeom>
                <a:avLst/>
                <a:gdLst/>
                <a:ahLst/>
                <a:cxnLst/>
                <a:rect l="l" t="t" r="r" b="b"/>
                <a:pathLst>
                  <a:path w="1060487" h="1280301">
                    <a:moveTo>
                      <a:pt x="618658" y="0"/>
                    </a:moveTo>
                    <a:cubicBezTo>
                      <a:pt x="667577" y="0"/>
                      <a:pt x="707233" y="39656"/>
                      <a:pt x="707233" y="88575"/>
                    </a:cubicBezTo>
                    <a:cubicBezTo>
                      <a:pt x="707233" y="121059"/>
                      <a:pt x="689747" y="149459"/>
                      <a:pt x="662917" y="163595"/>
                    </a:cubicBezTo>
                    <a:cubicBezTo>
                      <a:pt x="666896" y="180281"/>
                      <a:pt x="670391" y="199152"/>
                      <a:pt x="673027" y="219814"/>
                    </a:cubicBezTo>
                    <a:lnTo>
                      <a:pt x="1060487" y="219814"/>
                    </a:lnTo>
                    <a:cubicBezTo>
                      <a:pt x="1060487" y="805505"/>
                      <a:pt x="585691" y="1280301"/>
                      <a:pt x="0" y="1280301"/>
                    </a:cubicBezTo>
                    <a:lnTo>
                      <a:pt x="0" y="806765"/>
                    </a:lnTo>
                    <a:lnTo>
                      <a:pt x="72953" y="795878"/>
                    </a:lnTo>
                    <a:cubicBezTo>
                      <a:pt x="87235" y="821877"/>
                      <a:pt x="115121" y="838634"/>
                      <a:pt x="146921" y="838634"/>
                    </a:cubicBezTo>
                    <a:cubicBezTo>
                      <a:pt x="195840" y="838634"/>
                      <a:pt x="235496" y="798978"/>
                      <a:pt x="235496" y="750059"/>
                    </a:cubicBezTo>
                    <a:cubicBezTo>
                      <a:pt x="235496" y="701140"/>
                      <a:pt x="195840" y="661484"/>
                      <a:pt x="146921" y="661484"/>
                    </a:cubicBezTo>
                    <a:cubicBezTo>
                      <a:pt x="115124" y="661484"/>
                      <a:pt x="87240" y="678239"/>
                      <a:pt x="72957" y="704235"/>
                    </a:cubicBezTo>
                    <a:cubicBezTo>
                      <a:pt x="51659" y="699523"/>
                      <a:pt x="27101" y="695540"/>
                      <a:pt x="0" y="693347"/>
                    </a:cubicBezTo>
                    <a:lnTo>
                      <a:pt x="0" y="219814"/>
                    </a:lnTo>
                    <a:lnTo>
                      <a:pt x="564287" y="219814"/>
                    </a:lnTo>
                    <a:cubicBezTo>
                      <a:pt x="566924" y="199151"/>
                      <a:pt x="570419" y="180280"/>
                      <a:pt x="574398" y="163594"/>
                    </a:cubicBezTo>
                    <a:cubicBezTo>
                      <a:pt x="547569" y="149458"/>
                      <a:pt x="530083" y="121059"/>
                      <a:pt x="530083" y="88575"/>
                    </a:cubicBezTo>
                    <a:cubicBezTo>
                      <a:pt x="530083" y="39656"/>
                      <a:pt x="569739" y="0"/>
                      <a:pt x="618658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 cap="flat" cmpd="sng" algn="ctr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</p:spPr>
            <p:txBody>
              <a:bodyPr lIns="216691" tIns="108340" rIns="216691" bIns="108340" anchor="ctr"/>
              <a:lstStyle/>
              <a:p>
                <a:pPr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椭圆 18"/>
              <p:cNvSpPr/>
              <p:nvPr/>
            </p:nvSpPr>
            <p:spPr>
              <a:xfrm>
                <a:off x="3622752" y="3196004"/>
                <a:ext cx="1173013" cy="959744"/>
              </a:xfrm>
              <a:custGeom>
                <a:avLst/>
                <a:gdLst/>
                <a:ahLst/>
                <a:cxnLst/>
                <a:rect l="l" t="t" r="r" b="b"/>
                <a:pathLst>
                  <a:path w="1296143" h="1060487">
                    <a:moveTo>
                      <a:pt x="0" y="0"/>
                    </a:moveTo>
                    <a:lnTo>
                      <a:pt x="473370" y="0"/>
                    </a:lnTo>
                    <a:lnTo>
                      <a:pt x="484241" y="73241"/>
                    </a:lnTo>
                    <a:cubicBezTo>
                      <a:pt x="458341" y="87540"/>
                      <a:pt x="441668" y="115365"/>
                      <a:pt x="441668" y="147085"/>
                    </a:cubicBezTo>
                    <a:cubicBezTo>
                      <a:pt x="441668" y="196004"/>
                      <a:pt x="481324" y="235660"/>
                      <a:pt x="530243" y="235660"/>
                    </a:cubicBezTo>
                    <a:cubicBezTo>
                      <a:pt x="579162" y="235660"/>
                      <a:pt x="618818" y="196004"/>
                      <a:pt x="618818" y="147085"/>
                    </a:cubicBezTo>
                    <a:cubicBezTo>
                      <a:pt x="618818" y="115365"/>
                      <a:pt x="602145" y="87540"/>
                      <a:pt x="576245" y="73241"/>
                    </a:cubicBezTo>
                    <a:cubicBezTo>
                      <a:pt x="580951" y="51838"/>
                      <a:pt x="584918" y="27183"/>
                      <a:pt x="587117" y="0"/>
                    </a:cubicBezTo>
                    <a:lnTo>
                      <a:pt x="1060487" y="0"/>
                    </a:lnTo>
                    <a:lnTo>
                      <a:pt x="1060487" y="473510"/>
                    </a:lnTo>
                    <a:cubicBezTo>
                      <a:pt x="1087650" y="475711"/>
                      <a:pt x="1112264" y="479700"/>
                      <a:pt x="1133604" y="484422"/>
                    </a:cubicBezTo>
                    <a:cubicBezTo>
                      <a:pt x="1147887" y="458426"/>
                      <a:pt x="1175771" y="441671"/>
                      <a:pt x="1207568" y="441671"/>
                    </a:cubicBezTo>
                    <a:cubicBezTo>
                      <a:pt x="1256487" y="441671"/>
                      <a:pt x="1296143" y="481327"/>
                      <a:pt x="1296143" y="530246"/>
                    </a:cubicBezTo>
                    <a:cubicBezTo>
                      <a:pt x="1296143" y="579165"/>
                      <a:pt x="1256487" y="618821"/>
                      <a:pt x="1207568" y="618821"/>
                    </a:cubicBezTo>
                    <a:cubicBezTo>
                      <a:pt x="1175768" y="618821"/>
                      <a:pt x="1147882" y="602064"/>
                      <a:pt x="1133600" y="576065"/>
                    </a:cubicBezTo>
                    <a:lnTo>
                      <a:pt x="1060487" y="586976"/>
                    </a:lnTo>
                    <a:lnTo>
                      <a:pt x="1060487" y="1060487"/>
                    </a:lnTo>
                    <a:cubicBezTo>
                      <a:pt x="474796" y="1060487"/>
                      <a:pt x="0" y="585691"/>
                      <a:pt x="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 cap="flat" cmpd="sng" algn="ctr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</p:spPr>
            <p:txBody>
              <a:bodyPr lIns="216691" tIns="108340" rIns="216691" bIns="108340" anchor="ctr"/>
              <a:lstStyle/>
              <a:p>
                <a:pPr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矩形 4"/>
              <p:cNvSpPr/>
              <p:nvPr/>
            </p:nvSpPr>
            <p:spPr>
              <a:xfrm>
                <a:off x="4381224" y="2233909"/>
                <a:ext cx="1159676" cy="959744"/>
              </a:xfrm>
              <a:custGeom>
                <a:avLst/>
                <a:gdLst/>
                <a:ahLst/>
                <a:cxnLst/>
                <a:rect l="l" t="t" r="r" b="b"/>
                <a:pathLst>
                  <a:path w="1281406" h="1060487">
                    <a:moveTo>
                      <a:pt x="220919" y="0"/>
                    </a:moveTo>
                    <a:cubicBezTo>
                      <a:pt x="806610" y="0"/>
                      <a:pt x="1281406" y="474796"/>
                      <a:pt x="1281406" y="1060487"/>
                    </a:cubicBezTo>
                    <a:lnTo>
                      <a:pt x="894106" y="1060487"/>
                    </a:lnTo>
                    <a:cubicBezTo>
                      <a:pt x="891470" y="1039825"/>
                      <a:pt x="887975" y="1020954"/>
                      <a:pt x="883996" y="1004268"/>
                    </a:cubicBezTo>
                    <a:cubicBezTo>
                      <a:pt x="910826" y="990132"/>
                      <a:pt x="928312" y="961732"/>
                      <a:pt x="928312" y="929248"/>
                    </a:cubicBezTo>
                    <a:cubicBezTo>
                      <a:pt x="928312" y="880329"/>
                      <a:pt x="888656" y="840673"/>
                      <a:pt x="839737" y="840673"/>
                    </a:cubicBezTo>
                    <a:cubicBezTo>
                      <a:pt x="790818" y="840673"/>
                      <a:pt x="751162" y="880329"/>
                      <a:pt x="751162" y="929248"/>
                    </a:cubicBezTo>
                    <a:cubicBezTo>
                      <a:pt x="751162" y="961732"/>
                      <a:pt x="768648" y="990131"/>
                      <a:pt x="795477" y="1004267"/>
                    </a:cubicBezTo>
                    <a:cubicBezTo>
                      <a:pt x="791498" y="1020953"/>
                      <a:pt x="788003" y="1039824"/>
                      <a:pt x="785366" y="1060487"/>
                    </a:cubicBezTo>
                    <a:lnTo>
                      <a:pt x="220919" y="1060487"/>
                    </a:lnTo>
                    <a:lnTo>
                      <a:pt x="220919" y="546848"/>
                    </a:lnTo>
                    <a:cubicBezTo>
                      <a:pt x="198950" y="545359"/>
                      <a:pt x="178597" y="542357"/>
                      <a:pt x="160183" y="538808"/>
                    </a:cubicBezTo>
                    <a:cubicBezTo>
                      <a:pt x="145551" y="562890"/>
                      <a:pt x="118835" y="578064"/>
                      <a:pt x="88575" y="578064"/>
                    </a:cubicBezTo>
                    <a:cubicBezTo>
                      <a:pt x="39656" y="578064"/>
                      <a:pt x="0" y="538408"/>
                      <a:pt x="0" y="489489"/>
                    </a:cubicBezTo>
                    <a:cubicBezTo>
                      <a:pt x="0" y="440570"/>
                      <a:pt x="39656" y="400914"/>
                      <a:pt x="88575" y="400914"/>
                    </a:cubicBezTo>
                    <a:cubicBezTo>
                      <a:pt x="118836" y="400914"/>
                      <a:pt x="145552" y="416089"/>
                      <a:pt x="160184" y="440172"/>
                    </a:cubicBezTo>
                    <a:lnTo>
                      <a:pt x="220919" y="432133"/>
                    </a:lnTo>
                    <a:close/>
                  </a:path>
                </a:pathLst>
              </a:custGeom>
              <a:solidFill>
                <a:srgbClr val="FFC000"/>
              </a:solidFill>
              <a:ln w="9525" cap="flat" cmpd="sng" algn="ctr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</p:spPr>
            <p:txBody>
              <a:bodyPr lIns="216691" tIns="108340" rIns="216691" bIns="108340" anchor="ctr"/>
              <a:lstStyle/>
              <a:p>
                <a:pPr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TextBox 11"/>
              <p:cNvSpPr txBox="1">
                <a:spLocks noChangeArrowheads="1"/>
              </p:cNvSpPr>
              <p:nvPr/>
            </p:nvSpPr>
            <p:spPr bwMode="auto">
              <a:xfrm flipH="1">
                <a:off x="4828930" y="2708462"/>
                <a:ext cx="823189" cy="284676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altLang="zh-CN" sz="1867" kern="0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text2</a:t>
                </a:r>
              </a:p>
            </p:txBody>
          </p:sp>
          <p:sp>
            <p:nvSpPr>
              <p:cNvPr id="27" name="TextBox 11"/>
              <p:cNvSpPr txBox="1">
                <a:spLocks noChangeArrowheads="1"/>
              </p:cNvSpPr>
              <p:nvPr/>
            </p:nvSpPr>
            <p:spPr bwMode="auto">
              <a:xfrm flipH="1">
                <a:off x="3714924" y="2713223"/>
                <a:ext cx="750087" cy="284676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altLang="zh-CN" sz="1867" kern="0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text1</a:t>
                </a:r>
              </a:p>
            </p:txBody>
          </p:sp>
          <p:sp>
            <p:nvSpPr>
              <p:cNvPr id="29" name="TextBox 11"/>
              <p:cNvSpPr txBox="1">
                <a:spLocks noChangeArrowheads="1"/>
              </p:cNvSpPr>
              <p:nvPr/>
            </p:nvSpPr>
            <p:spPr bwMode="auto">
              <a:xfrm flipH="1">
                <a:off x="3780080" y="3508376"/>
                <a:ext cx="727839" cy="284676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altLang="zh-CN" sz="1867" kern="0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text3</a:t>
                </a:r>
              </a:p>
            </p:txBody>
          </p:sp>
          <p:grpSp>
            <p:nvGrpSpPr>
              <p:cNvPr id="16411" name="组合 5"/>
              <p:cNvGrpSpPr>
                <a:grpSpLocks/>
              </p:cNvGrpSpPr>
              <p:nvPr/>
            </p:nvGrpSpPr>
            <p:grpSpPr bwMode="auto">
              <a:xfrm>
                <a:off x="4143999" y="2849716"/>
                <a:ext cx="878810" cy="690403"/>
                <a:chOff x="4143999" y="2849716"/>
                <a:chExt cx="878810" cy="690403"/>
              </a:xfrm>
            </p:grpSpPr>
            <p:sp>
              <p:nvSpPr>
                <p:cNvPr id="34" name="椭圆 32"/>
                <p:cNvSpPr/>
                <p:nvPr/>
              </p:nvSpPr>
              <p:spPr>
                <a:xfrm>
                  <a:off x="4237760" y="2849716"/>
                  <a:ext cx="689699" cy="6904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0566" h="740566">
                      <a:moveTo>
                        <a:pt x="370283" y="0"/>
                      </a:moveTo>
                      <a:cubicBezTo>
                        <a:pt x="460613" y="0"/>
                        <a:pt x="543388" y="32345"/>
                        <a:pt x="606574" y="87381"/>
                      </a:cubicBezTo>
                      <a:lnTo>
                        <a:pt x="584857" y="113510"/>
                      </a:lnTo>
                      <a:cubicBezTo>
                        <a:pt x="556535" y="102668"/>
                        <a:pt x="523656" y="108258"/>
                        <a:pt x="499240" y="129685"/>
                      </a:cubicBezTo>
                      <a:cubicBezTo>
                        <a:pt x="462472" y="161952"/>
                        <a:pt x="458824" y="217915"/>
                        <a:pt x="491091" y="254683"/>
                      </a:cubicBezTo>
                      <a:cubicBezTo>
                        <a:pt x="523358" y="291451"/>
                        <a:pt x="579322" y="295100"/>
                        <a:pt x="616090" y="262833"/>
                      </a:cubicBezTo>
                      <a:cubicBezTo>
                        <a:pt x="640505" y="241406"/>
                        <a:pt x="650316" y="209531"/>
                        <a:pt x="643244" y="180042"/>
                      </a:cubicBezTo>
                      <a:cubicBezTo>
                        <a:pt x="653459" y="174644"/>
                        <a:pt x="664274" y="168426"/>
                        <a:pt x="674760" y="160141"/>
                      </a:cubicBezTo>
                      <a:cubicBezTo>
                        <a:pt x="716369" y="219675"/>
                        <a:pt x="740566" y="292153"/>
                        <a:pt x="740566" y="370283"/>
                      </a:cubicBezTo>
                      <a:cubicBezTo>
                        <a:pt x="740566" y="451160"/>
                        <a:pt x="714637" y="525981"/>
                        <a:pt x="669881" y="586338"/>
                      </a:cubicBezTo>
                      <a:lnTo>
                        <a:pt x="643427" y="570556"/>
                      </a:lnTo>
                      <a:cubicBezTo>
                        <a:pt x="649750" y="540896"/>
                        <a:pt x="639135" y="509279"/>
                        <a:pt x="614185" y="488478"/>
                      </a:cubicBezTo>
                      <a:cubicBezTo>
                        <a:pt x="576611" y="457151"/>
                        <a:pt x="520758" y="462216"/>
                        <a:pt x="489432" y="499789"/>
                      </a:cubicBezTo>
                      <a:cubicBezTo>
                        <a:pt x="458106" y="537362"/>
                        <a:pt x="463170" y="593215"/>
                        <a:pt x="500743" y="624541"/>
                      </a:cubicBezTo>
                      <a:cubicBezTo>
                        <a:pt x="525693" y="645343"/>
                        <a:pt x="558703" y="650098"/>
                        <a:pt x="586741" y="638544"/>
                      </a:cubicBezTo>
                      <a:cubicBezTo>
                        <a:pt x="591284" y="644624"/>
                        <a:pt x="596217" y="650905"/>
                        <a:pt x="601838" y="657092"/>
                      </a:cubicBezTo>
                      <a:cubicBezTo>
                        <a:pt x="539322" y="709789"/>
                        <a:pt x="458397" y="740566"/>
                        <a:pt x="370283" y="740566"/>
                      </a:cubicBezTo>
                      <a:cubicBezTo>
                        <a:pt x="295732" y="740566"/>
                        <a:pt x="226327" y="718535"/>
                        <a:pt x="168514" y="680183"/>
                      </a:cubicBezTo>
                      <a:lnTo>
                        <a:pt x="187263" y="652978"/>
                      </a:lnTo>
                      <a:cubicBezTo>
                        <a:pt x="216445" y="661230"/>
                        <a:pt x="248689" y="652706"/>
                        <a:pt x="271080" y="629172"/>
                      </a:cubicBezTo>
                      <a:cubicBezTo>
                        <a:pt x="304798" y="593730"/>
                        <a:pt x="303402" y="537665"/>
                        <a:pt x="267960" y="503947"/>
                      </a:cubicBezTo>
                      <a:cubicBezTo>
                        <a:pt x="232518" y="470228"/>
                        <a:pt x="176453" y="471625"/>
                        <a:pt x="142735" y="507067"/>
                      </a:cubicBezTo>
                      <a:cubicBezTo>
                        <a:pt x="120344" y="530601"/>
                        <a:pt x="113438" y="563229"/>
                        <a:pt x="123132" y="591963"/>
                      </a:cubicBezTo>
                      <a:cubicBezTo>
                        <a:pt x="113535" y="598199"/>
                        <a:pt x="103424" y="605288"/>
                        <a:pt x="93830" y="614389"/>
                      </a:cubicBezTo>
                      <a:cubicBezTo>
                        <a:pt x="35017" y="550079"/>
                        <a:pt x="0" y="464270"/>
                        <a:pt x="0" y="370283"/>
                      </a:cubicBezTo>
                      <a:cubicBezTo>
                        <a:pt x="0" y="286464"/>
                        <a:pt x="27850" y="209150"/>
                        <a:pt x="75894" y="147916"/>
                      </a:cubicBezTo>
                      <a:lnTo>
                        <a:pt x="104050" y="164393"/>
                      </a:lnTo>
                      <a:cubicBezTo>
                        <a:pt x="97978" y="194105"/>
                        <a:pt x="108861" y="225630"/>
                        <a:pt x="133986" y="246220"/>
                      </a:cubicBezTo>
                      <a:cubicBezTo>
                        <a:pt x="171823" y="277227"/>
                        <a:pt x="227631" y="271690"/>
                        <a:pt x="258638" y="233853"/>
                      </a:cubicBezTo>
                      <a:cubicBezTo>
                        <a:pt x="289645" y="196016"/>
                        <a:pt x="284108" y="140208"/>
                        <a:pt x="246271" y="109201"/>
                      </a:cubicBezTo>
                      <a:cubicBezTo>
                        <a:pt x="221145" y="88611"/>
                        <a:pt x="188097" y="84136"/>
                        <a:pt x="160158" y="95927"/>
                      </a:cubicBezTo>
                      <a:cubicBezTo>
                        <a:pt x="155687" y="90048"/>
                        <a:pt x="150846" y="83982"/>
                        <a:pt x="145333" y="78025"/>
                      </a:cubicBezTo>
                      <a:cubicBezTo>
                        <a:pt x="206926" y="28657"/>
                        <a:pt x="285258" y="0"/>
                        <a:pt x="37028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" name="TextBox 11"/>
                <p:cNvSpPr txBox="1">
                  <a:spLocks noChangeArrowheads="1"/>
                </p:cNvSpPr>
                <p:nvPr/>
              </p:nvSpPr>
              <p:spPr bwMode="auto">
                <a:xfrm flipH="1">
                  <a:off x="4143999" y="3063979"/>
                  <a:ext cx="878810" cy="253857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zh-CN" altLang="en-US" sz="1600" b="1" kern="0" dirty="0">
                      <a:solidFill>
                        <a:prstClr val="black"/>
                      </a:solidFill>
                      <a:latin typeface="微软雅黑" pitchFamily="34" charset="-122"/>
                      <a:ea typeface="微软雅黑" pitchFamily="34" charset="-122"/>
                    </a:rPr>
                    <a:t>添加文本    </a:t>
                  </a:r>
                  <a:endParaRPr lang="en-US" altLang="zh-CN" sz="1600" b="1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33" name="TextBox 11"/>
              <p:cNvSpPr txBox="1">
                <a:spLocks noChangeArrowheads="1"/>
              </p:cNvSpPr>
              <p:nvPr/>
            </p:nvSpPr>
            <p:spPr bwMode="auto">
              <a:xfrm flipH="1">
                <a:off x="4852767" y="3508376"/>
                <a:ext cx="769157" cy="284676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altLang="zh-CN" sz="1867" kern="0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text4</a:t>
                </a:r>
              </a:p>
            </p:txBody>
          </p:sp>
        </p:grpSp>
      </p:grpSp>
      <p:sp>
        <p:nvSpPr>
          <p:cNvPr id="43" name="TextBox 47"/>
          <p:cNvSpPr txBox="1">
            <a:spLocks noChangeArrowheads="1"/>
          </p:cNvSpPr>
          <p:nvPr/>
        </p:nvSpPr>
        <p:spPr bwMode="auto">
          <a:xfrm>
            <a:off x="277972" y="633010"/>
            <a:ext cx="38641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685800"/>
            <a:r>
              <a:rPr lang="zh-CN" altLang="en-US" sz="2800" b="1" dirty="0" smtClean="0">
                <a:gradFill flip="none" rotWithShape="1">
                  <a:gsLst>
                    <a:gs pos="23000">
                      <a:srgbClr val="E49205">
                        <a:alpha val="74000"/>
                      </a:srgbClr>
                    </a:gs>
                    <a:gs pos="53000">
                      <a:srgbClr val="FFFF00">
                        <a:alpha val="72000"/>
                      </a:srgbClr>
                    </a:gs>
                    <a:gs pos="85000">
                      <a:srgbClr val="E49205">
                        <a:alpha val="80000"/>
                      </a:srgbClr>
                    </a:gs>
                  </a:gsLst>
                  <a:lin ang="5400000" scaled="1"/>
                  <a:tileRect/>
                </a:gradFill>
                <a:latin typeface="叶根友毛笔行书简体2012版" panose="02010601030101010101" pitchFamily="2" charset="-122"/>
                <a:ea typeface="叶根友毛笔行书简体2012版" panose="02010601030101010101" pitchFamily="2" charset="-122"/>
              </a:rPr>
              <a:t>此处添加标题</a:t>
            </a:r>
            <a:endParaRPr lang="zh-CN" altLang="en-US" sz="2800" b="1" dirty="0">
              <a:gradFill flip="none" rotWithShape="1">
                <a:gsLst>
                  <a:gs pos="23000">
                    <a:srgbClr val="E49205">
                      <a:alpha val="74000"/>
                    </a:srgbClr>
                  </a:gs>
                  <a:gs pos="53000">
                    <a:srgbClr val="FFFF00">
                      <a:alpha val="72000"/>
                    </a:srgbClr>
                  </a:gs>
                  <a:gs pos="85000">
                    <a:srgbClr val="E49205">
                      <a:alpha val="80000"/>
                    </a:srgbClr>
                  </a:gs>
                </a:gsLst>
                <a:lin ang="5400000" scaled="1"/>
                <a:tileRect/>
              </a:gradFill>
              <a:latin typeface="叶根友毛笔行书简体2012版" panose="02010601030101010101" pitchFamily="2" charset="-122"/>
              <a:ea typeface="叶根友毛笔行书简体2012版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658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4"/>
          <p:cNvGrpSpPr>
            <a:grpSpLocks/>
          </p:cNvGrpSpPr>
          <p:nvPr/>
        </p:nvGrpSpPr>
        <p:grpSpPr bwMode="auto">
          <a:xfrm>
            <a:off x="8138167" y="2051051"/>
            <a:ext cx="1606966" cy="3132666"/>
            <a:chOff x="5880257" y="890130"/>
            <a:chExt cx="1204403" cy="2349736"/>
          </a:xfrm>
        </p:grpSpPr>
        <p:sp>
          <p:nvSpPr>
            <p:cNvPr id="6" name="矩形 5"/>
            <p:cNvSpPr/>
            <p:nvPr/>
          </p:nvSpPr>
          <p:spPr bwMode="auto">
            <a:xfrm>
              <a:off x="5880257" y="1175665"/>
              <a:ext cx="915607" cy="206420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 extrusionH="76200" contourW="6350">
              <a:extrusionClr>
                <a:schemeClr val="tx1">
                  <a:lumMod val="50000"/>
                  <a:lumOff val="50000"/>
                </a:schemeClr>
              </a:extrusionClr>
              <a:contourClr>
                <a:schemeClr val="bg1">
                  <a:lumMod val="8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7453" name="TextBox 11"/>
            <p:cNvSpPr txBox="1">
              <a:spLocks noChangeArrowheads="1"/>
            </p:cNvSpPr>
            <p:nvPr/>
          </p:nvSpPr>
          <p:spPr bwMode="auto">
            <a:xfrm flipH="1">
              <a:off x="5979155" y="1664122"/>
              <a:ext cx="1105505" cy="238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1467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    </a:t>
              </a:r>
              <a:endParaRPr lang="en-US" altLang="zh-CN" sz="1467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2"/>
            <p:cNvSpPr/>
            <p:nvPr/>
          </p:nvSpPr>
          <p:spPr bwMode="auto">
            <a:xfrm rot="18900000">
              <a:off x="6052873" y="890130"/>
              <a:ext cx="570712" cy="570712"/>
            </a:xfrm>
            <a:custGeom>
              <a:avLst/>
              <a:gdLst/>
              <a:ahLst/>
              <a:cxnLst/>
              <a:rect l="l" t="t" r="r" b="b"/>
              <a:pathLst>
                <a:path w="996068" h="996068">
                  <a:moveTo>
                    <a:pt x="639646" y="356422"/>
                  </a:moveTo>
                  <a:lnTo>
                    <a:pt x="356422" y="356422"/>
                  </a:lnTo>
                  <a:lnTo>
                    <a:pt x="356422" y="639646"/>
                  </a:lnTo>
                  <a:lnTo>
                    <a:pt x="639646" y="639646"/>
                  </a:lnTo>
                  <a:close/>
                  <a:moveTo>
                    <a:pt x="996068" y="0"/>
                  </a:moveTo>
                  <a:lnTo>
                    <a:pt x="996068" y="996068"/>
                  </a:lnTo>
                  <a:lnTo>
                    <a:pt x="0" y="9960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 extrusionH="76200" contourW="6350">
              <a:extrusionClr>
                <a:schemeClr val="tx1">
                  <a:lumMod val="50000"/>
                  <a:lumOff val="50000"/>
                </a:schemeClr>
              </a:extrusionClr>
              <a:contourClr>
                <a:schemeClr val="bg1">
                  <a:lumMod val="8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7458" name="TextBox 62"/>
            <p:cNvSpPr txBox="1">
              <a:spLocks noChangeArrowheads="1"/>
            </p:cNvSpPr>
            <p:nvPr/>
          </p:nvSpPr>
          <p:spPr bwMode="auto">
            <a:xfrm>
              <a:off x="6209750" y="1017713"/>
              <a:ext cx="360117" cy="315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2133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133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411" name="组合 22"/>
          <p:cNvGrpSpPr>
            <a:grpSpLocks/>
          </p:cNvGrpSpPr>
          <p:nvPr/>
        </p:nvGrpSpPr>
        <p:grpSpPr bwMode="auto">
          <a:xfrm>
            <a:off x="2772408" y="2063751"/>
            <a:ext cx="1683175" cy="3119967"/>
            <a:chOff x="1855130" y="899840"/>
            <a:chExt cx="1262999" cy="2340026"/>
          </a:xfrm>
        </p:grpSpPr>
        <p:grpSp>
          <p:nvGrpSpPr>
            <p:cNvPr id="17444" name="组合 1"/>
            <p:cNvGrpSpPr>
              <a:grpSpLocks/>
            </p:cNvGrpSpPr>
            <p:nvPr/>
          </p:nvGrpSpPr>
          <p:grpSpPr bwMode="auto">
            <a:xfrm>
              <a:off x="1855130" y="899840"/>
              <a:ext cx="915946" cy="2340026"/>
              <a:chOff x="1855130" y="899840"/>
              <a:chExt cx="915946" cy="2340026"/>
            </a:xfrm>
          </p:grpSpPr>
          <p:sp>
            <p:nvSpPr>
              <p:cNvPr id="17446" name="矩形 3"/>
              <p:cNvSpPr>
                <a:spLocks noChangeArrowheads="1"/>
              </p:cNvSpPr>
              <p:nvPr/>
            </p:nvSpPr>
            <p:spPr bwMode="auto">
              <a:xfrm>
                <a:off x="1855130" y="1176262"/>
                <a:ext cx="915946" cy="2063604"/>
              </a:xfrm>
              <a:prstGeom prst="rect">
                <a:avLst/>
              </a:prstGeom>
              <a:solidFill>
                <a:srgbClr val="FFC000"/>
              </a:solidFill>
              <a:ln w="952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lIns="216691" tIns="108340" rIns="216691" bIns="108340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zh-CN" altLang="en-US" sz="2400">
                  <a:solidFill>
                    <a:srgbClr val="FFFFFF"/>
                  </a:solidFill>
                </a:endParaRPr>
              </a:p>
            </p:txBody>
          </p:sp>
          <p:sp>
            <p:nvSpPr>
              <p:cNvPr id="17448" name="矩形 2"/>
              <p:cNvSpPr>
                <a:spLocks/>
              </p:cNvSpPr>
              <p:nvPr/>
            </p:nvSpPr>
            <p:spPr bwMode="auto">
              <a:xfrm rot="-2700000">
                <a:off x="2037455" y="899840"/>
                <a:ext cx="570712" cy="570711"/>
              </a:xfrm>
              <a:custGeom>
                <a:avLst/>
                <a:gdLst>
                  <a:gd name="T0" fmla="*/ 39498 w 996068"/>
                  <a:gd name="T1" fmla="*/ 22009 h 996068"/>
                  <a:gd name="T2" fmla="*/ 22009 w 996068"/>
                  <a:gd name="T3" fmla="*/ 22009 h 996068"/>
                  <a:gd name="T4" fmla="*/ 22009 w 996068"/>
                  <a:gd name="T5" fmla="*/ 39498 h 996068"/>
                  <a:gd name="T6" fmla="*/ 39498 w 996068"/>
                  <a:gd name="T7" fmla="*/ 39498 h 996068"/>
                  <a:gd name="T8" fmla="*/ 39498 w 996068"/>
                  <a:gd name="T9" fmla="*/ 22009 h 996068"/>
                  <a:gd name="T10" fmla="*/ 61508 w 996068"/>
                  <a:gd name="T11" fmla="*/ 0 h 996068"/>
                  <a:gd name="T12" fmla="*/ 61508 w 996068"/>
                  <a:gd name="T13" fmla="*/ 61507 h 996068"/>
                  <a:gd name="T14" fmla="*/ 0 w 996068"/>
                  <a:gd name="T15" fmla="*/ 61507 h 996068"/>
                  <a:gd name="T16" fmla="*/ 0 w 996068"/>
                  <a:gd name="T17" fmla="*/ 0 h 996068"/>
                  <a:gd name="T18" fmla="*/ 61508 w 996068"/>
                  <a:gd name="T19" fmla="*/ 0 h 99606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996068" h="996068">
                    <a:moveTo>
                      <a:pt x="639646" y="356422"/>
                    </a:moveTo>
                    <a:lnTo>
                      <a:pt x="356422" y="356422"/>
                    </a:lnTo>
                    <a:lnTo>
                      <a:pt x="356422" y="639646"/>
                    </a:lnTo>
                    <a:lnTo>
                      <a:pt x="639646" y="639646"/>
                    </a:lnTo>
                    <a:lnTo>
                      <a:pt x="639646" y="356422"/>
                    </a:lnTo>
                    <a:close/>
                    <a:moveTo>
                      <a:pt x="996068" y="0"/>
                    </a:moveTo>
                    <a:lnTo>
                      <a:pt x="996068" y="996068"/>
                    </a:lnTo>
                    <a:lnTo>
                      <a:pt x="0" y="996068"/>
                    </a:lnTo>
                    <a:lnTo>
                      <a:pt x="0" y="0"/>
                    </a:lnTo>
                    <a:lnTo>
                      <a:pt x="996068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216691" tIns="108340" rIns="216691" bIns="108340" anchor="ctr"/>
              <a:lstStyle/>
              <a:p>
                <a:endParaRPr lang="zh-CN" altLang="en-US" sz="2400"/>
              </a:p>
            </p:txBody>
          </p:sp>
          <p:sp>
            <p:nvSpPr>
              <p:cNvPr id="17449" name="TextBox 67"/>
              <p:cNvSpPr txBox="1">
                <a:spLocks noChangeArrowheads="1"/>
              </p:cNvSpPr>
              <p:nvPr/>
            </p:nvSpPr>
            <p:spPr bwMode="auto">
              <a:xfrm>
                <a:off x="2209231" y="1017888"/>
                <a:ext cx="360539" cy="315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zh-CN" sz="2133" dirty="0">
                    <a:solidFill>
                      <a:srgbClr val="26262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133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" name="TextBox 11"/>
            <p:cNvSpPr txBox="1">
              <a:spLocks noChangeArrowheads="1"/>
            </p:cNvSpPr>
            <p:nvPr/>
          </p:nvSpPr>
          <p:spPr bwMode="auto">
            <a:xfrm flipH="1">
              <a:off x="1947569" y="1655506"/>
              <a:ext cx="1170560" cy="23858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467" b="1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添加文本    </a:t>
              </a:r>
              <a:endParaRPr lang="en-US" altLang="zh-CN" sz="1467" b="1" kern="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412" name="组合 36"/>
          <p:cNvGrpSpPr>
            <a:grpSpLocks/>
          </p:cNvGrpSpPr>
          <p:nvPr/>
        </p:nvGrpSpPr>
        <p:grpSpPr bwMode="auto">
          <a:xfrm>
            <a:off x="4519085" y="2051051"/>
            <a:ext cx="1559983" cy="3132666"/>
            <a:chOff x="3165830" y="890130"/>
            <a:chExt cx="1169707" cy="2349953"/>
          </a:xfrm>
        </p:grpSpPr>
        <p:grpSp>
          <p:nvGrpSpPr>
            <p:cNvPr id="17434" name="组合 2"/>
            <p:cNvGrpSpPr>
              <a:grpSpLocks/>
            </p:cNvGrpSpPr>
            <p:nvPr/>
          </p:nvGrpSpPr>
          <p:grpSpPr bwMode="auto">
            <a:xfrm>
              <a:off x="3165830" y="890130"/>
              <a:ext cx="916614" cy="2349953"/>
              <a:chOff x="3165830" y="890130"/>
              <a:chExt cx="916614" cy="2349953"/>
            </a:xfrm>
          </p:grpSpPr>
          <p:sp>
            <p:nvSpPr>
              <p:cNvPr id="40" name="矩形 39"/>
              <p:cNvSpPr/>
              <p:nvPr/>
            </p:nvSpPr>
            <p:spPr bwMode="auto">
              <a:xfrm>
                <a:off x="3165830" y="1175691"/>
                <a:ext cx="916614" cy="206439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bg1"/>
                </a:solidFill>
              </a:ln>
              <a:scene3d>
                <a:camera prst="orthographicFront"/>
                <a:lightRig rig="threePt" dir="t"/>
              </a:scene3d>
              <a:sp3d extrusionH="76200" contourW="6350">
                <a:extrusionClr>
                  <a:schemeClr val="tx1">
                    <a:lumMod val="50000"/>
                    <a:lumOff val="50000"/>
                  </a:schemeClr>
                </a:extrusionClr>
                <a:contourClr>
                  <a:schemeClr val="bg1">
                    <a:lumMod val="8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矩形 2"/>
              <p:cNvSpPr/>
              <p:nvPr/>
            </p:nvSpPr>
            <p:spPr bwMode="auto">
              <a:xfrm rot="18900000">
                <a:off x="3338446" y="890130"/>
                <a:ext cx="571791" cy="570712"/>
              </a:xfrm>
              <a:custGeom>
                <a:avLst/>
                <a:gdLst/>
                <a:ahLst/>
                <a:cxnLst/>
                <a:rect l="l" t="t" r="r" b="b"/>
                <a:pathLst>
                  <a:path w="996068" h="996068">
                    <a:moveTo>
                      <a:pt x="639646" y="356422"/>
                    </a:moveTo>
                    <a:lnTo>
                      <a:pt x="356422" y="356422"/>
                    </a:lnTo>
                    <a:lnTo>
                      <a:pt x="356422" y="639646"/>
                    </a:lnTo>
                    <a:lnTo>
                      <a:pt x="639646" y="639646"/>
                    </a:lnTo>
                    <a:close/>
                    <a:moveTo>
                      <a:pt x="996068" y="0"/>
                    </a:moveTo>
                    <a:lnTo>
                      <a:pt x="996068" y="996068"/>
                    </a:lnTo>
                    <a:lnTo>
                      <a:pt x="0" y="9960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175">
                <a:solidFill>
                  <a:schemeClr val="bg1"/>
                </a:solidFill>
              </a:ln>
              <a:scene3d>
                <a:camera prst="orthographicFront"/>
                <a:lightRig rig="threePt" dir="t"/>
              </a:scene3d>
              <a:sp3d extrusionH="76200" contourW="6350">
                <a:extrusionClr>
                  <a:schemeClr val="tx1">
                    <a:lumMod val="50000"/>
                    <a:lumOff val="50000"/>
                  </a:schemeClr>
                </a:extrusionClr>
                <a:contourClr>
                  <a:schemeClr val="bg1">
                    <a:lumMod val="8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17443" name="TextBox 66"/>
              <p:cNvSpPr txBox="1">
                <a:spLocks noChangeArrowheads="1"/>
              </p:cNvSpPr>
              <p:nvPr/>
            </p:nvSpPr>
            <p:spPr bwMode="auto">
              <a:xfrm>
                <a:off x="3499642" y="1008096"/>
                <a:ext cx="360277" cy="3154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zh-CN" sz="2133" dirty="0">
                    <a:solidFill>
                      <a:srgbClr val="26262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133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435" name="TextBox 11"/>
            <p:cNvSpPr txBox="1">
              <a:spLocks noChangeArrowheads="1"/>
            </p:cNvSpPr>
            <p:nvPr/>
          </p:nvSpPr>
          <p:spPr bwMode="auto">
            <a:xfrm flipH="1">
              <a:off x="3269000" y="1658728"/>
              <a:ext cx="1066537" cy="238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1467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    </a:t>
              </a:r>
              <a:endParaRPr lang="en-US" altLang="zh-CN" sz="1467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413" name="组合 50"/>
          <p:cNvGrpSpPr>
            <a:grpSpLocks/>
          </p:cNvGrpSpPr>
          <p:nvPr/>
        </p:nvGrpSpPr>
        <p:grpSpPr bwMode="auto">
          <a:xfrm>
            <a:off x="6326718" y="2051051"/>
            <a:ext cx="1689100" cy="3132667"/>
            <a:chOff x="4520790" y="890130"/>
            <a:chExt cx="1267726" cy="2350107"/>
          </a:xfrm>
        </p:grpSpPr>
        <p:grpSp>
          <p:nvGrpSpPr>
            <p:cNvPr id="17424" name="组合 5"/>
            <p:cNvGrpSpPr>
              <a:grpSpLocks/>
            </p:cNvGrpSpPr>
            <p:nvPr/>
          </p:nvGrpSpPr>
          <p:grpSpPr bwMode="auto">
            <a:xfrm>
              <a:off x="4520790" y="890130"/>
              <a:ext cx="916777" cy="2350107"/>
              <a:chOff x="4520790" y="890130"/>
              <a:chExt cx="916777" cy="2350107"/>
            </a:xfrm>
          </p:grpSpPr>
          <p:sp>
            <p:nvSpPr>
              <p:cNvPr id="54" name="矩形 53"/>
              <p:cNvSpPr/>
              <p:nvPr/>
            </p:nvSpPr>
            <p:spPr bwMode="auto">
              <a:xfrm>
                <a:off x="4520790" y="1175710"/>
                <a:ext cx="916777" cy="206452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>
                <a:solidFill>
                  <a:schemeClr val="bg1"/>
                </a:solidFill>
              </a:ln>
              <a:scene3d>
                <a:camera prst="orthographicFront"/>
                <a:lightRig rig="threePt" dir="t"/>
              </a:scene3d>
              <a:sp3d extrusionH="76200" contourW="6350">
                <a:extrusionClr>
                  <a:schemeClr val="tx1">
                    <a:lumMod val="50000"/>
                    <a:lumOff val="50000"/>
                  </a:schemeClr>
                </a:extrusionClr>
                <a:contourClr>
                  <a:schemeClr val="bg1">
                    <a:lumMod val="8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矩形 2"/>
              <p:cNvSpPr/>
              <p:nvPr/>
            </p:nvSpPr>
            <p:spPr bwMode="auto">
              <a:xfrm rot="18900000">
                <a:off x="4693407" y="890130"/>
                <a:ext cx="571791" cy="570712"/>
              </a:xfrm>
              <a:custGeom>
                <a:avLst/>
                <a:gdLst/>
                <a:ahLst/>
                <a:cxnLst/>
                <a:rect l="l" t="t" r="r" b="b"/>
                <a:pathLst>
                  <a:path w="996068" h="996068">
                    <a:moveTo>
                      <a:pt x="639646" y="356422"/>
                    </a:moveTo>
                    <a:lnTo>
                      <a:pt x="356422" y="356422"/>
                    </a:lnTo>
                    <a:lnTo>
                      <a:pt x="356422" y="639646"/>
                    </a:lnTo>
                    <a:lnTo>
                      <a:pt x="639646" y="639646"/>
                    </a:lnTo>
                    <a:close/>
                    <a:moveTo>
                      <a:pt x="996068" y="0"/>
                    </a:moveTo>
                    <a:lnTo>
                      <a:pt x="996068" y="996068"/>
                    </a:lnTo>
                    <a:lnTo>
                      <a:pt x="0" y="9960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175">
                <a:solidFill>
                  <a:schemeClr val="bg1"/>
                </a:solidFill>
              </a:ln>
              <a:scene3d>
                <a:camera prst="orthographicFront"/>
                <a:lightRig rig="threePt" dir="t"/>
              </a:scene3d>
              <a:sp3d extrusionH="76200" contourW="6350">
                <a:extrusionClr>
                  <a:schemeClr val="tx1">
                    <a:lumMod val="50000"/>
                    <a:lumOff val="50000"/>
                  </a:schemeClr>
                </a:extrusionClr>
                <a:contourClr>
                  <a:schemeClr val="bg1">
                    <a:lumMod val="8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17433" name="TextBox 65"/>
              <p:cNvSpPr txBox="1">
                <a:spLocks noChangeArrowheads="1"/>
              </p:cNvSpPr>
              <p:nvPr/>
            </p:nvSpPr>
            <p:spPr bwMode="auto">
              <a:xfrm>
                <a:off x="4855928" y="1025915"/>
                <a:ext cx="359030" cy="315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zh-CN" sz="2133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133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425" name="TextBox 11"/>
            <p:cNvSpPr txBox="1">
              <a:spLocks noChangeArrowheads="1"/>
            </p:cNvSpPr>
            <p:nvPr/>
          </p:nvSpPr>
          <p:spPr bwMode="auto">
            <a:xfrm flipH="1">
              <a:off x="4621982" y="1670406"/>
              <a:ext cx="1166534" cy="238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1467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    </a:t>
              </a:r>
              <a:endParaRPr lang="en-US" altLang="zh-CN" sz="1467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TextBox 47"/>
          <p:cNvSpPr txBox="1">
            <a:spLocks noChangeArrowheads="1"/>
          </p:cNvSpPr>
          <p:nvPr/>
        </p:nvSpPr>
        <p:spPr bwMode="auto">
          <a:xfrm>
            <a:off x="277972" y="633010"/>
            <a:ext cx="38641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685800"/>
            <a:r>
              <a:rPr lang="zh-CN" altLang="en-US" sz="2800" b="1" dirty="0" smtClean="0">
                <a:gradFill flip="none" rotWithShape="1">
                  <a:gsLst>
                    <a:gs pos="23000">
                      <a:srgbClr val="E49205">
                        <a:alpha val="74000"/>
                      </a:srgbClr>
                    </a:gs>
                    <a:gs pos="53000">
                      <a:srgbClr val="FFFF00">
                        <a:alpha val="72000"/>
                      </a:srgbClr>
                    </a:gs>
                    <a:gs pos="85000">
                      <a:srgbClr val="E49205">
                        <a:alpha val="80000"/>
                      </a:srgbClr>
                    </a:gs>
                  </a:gsLst>
                  <a:lin ang="5400000" scaled="1"/>
                  <a:tileRect/>
                </a:gradFill>
                <a:latin typeface="叶根友毛笔行书简体2012版" panose="02010601030101010101" pitchFamily="2" charset="-122"/>
                <a:ea typeface="叶根友毛笔行书简体2012版" panose="02010601030101010101" pitchFamily="2" charset="-122"/>
              </a:rPr>
              <a:t>此处添加标题</a:t>
            </a:r>
            <a:endParaRPr lang="zh-CN" altLang="en-US" sz="2800" b="1" dirty="0">
              <a:gradFill flip="none" rotWithShape="1">
                <a:gsLst>
                  <a:gs pos="23000">
                    <a:srgbClr val="E49205">
                      <a:alpha val="74000"/>
                    </a:srgbClr>
                  </a:gs>
                  <a:gs pos="53000">
                    <a:srgbClr val="FFFF00">
                      <a:alpha val="72000"/>
                    </a:srgbClr>
                  </a:gs>
                  <a:gs pos="85000">
                    <a:srgbClr val="E49205">
                      <a:alpha val="80000"/>
                    </a:srgbClr>
                  </a:gs>
                </a:gsLst>
                <a:lin ang="5400000" scaled="1"/>
                <a:tileRect/>
              </a:gradFill>
              <a:latin typeface="叶根友毛笔行书简体2012版" panose="02010601030101010101" pitchFamily="2" charset="-122"/>
              <a:ea typeface="叶根友毛笔行书简体2012版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618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57" r="-245"/>
          <a:stretch/>
        </p:blipFill>
        <p:spPr>
          <a:xfrm>
            <a:off x="-1" y="2"/>
            <a:ext cx="12351657" cy="6882260"/>
          </a:xfrm>
          <a:prstGeom prst="rect">
            <a:avLst/>
          </a:prstGeom>
        </p:spPr>
      </p:pic>
      <p:sp>
        <p:nvSpPr>
          <p:cNvPr id="63" name="矩形 62"/>
          <p:cNvSpPr/>
          <p:nvPr/>
        </p:nvSpPr>
        <p:spPr>
          <a:xfrm>
            <a:off x="1593837" y="2014976"/>
            <a:ext cx="470412" cy="432988"/>
          </a:xfrm>
          <a:prstGeom prst="rect">
            <a:avLst/>
          </a:prstGeom>
          <a:blipFill dpi="0" rotWithShape="1">
            <a:blip r:embed="rId3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2069948" y="1981506"/>
            <a:ext cx="280156" cy="297533"/>
          </a:xfrm>
          <a:prstGeom prst="rect">
            <a:avLst/>
          </a:prstGeom>
          <a:blipFill dpi="0" rotWithShape="1">
            <a:blip r:embed="rId3">
              <a:alphaModFix amt="23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714661" y="5049397"/>
            <a:ext cx="718433" cy="661277"/>
          </a:xfrm>
          <a:prstGeom prst="rect">
            <a:avLst/>
          </a:prstGeom>
          <a:blipFill dpi="0" rotWithShape="1">
            <a:blip r:embed="rId3">
              <a:alphaModFix amt="5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66" name="Picture 4" descr="C:\Users\Administrator.MICROSO-BQCPAHA\Desktop\图片1副本11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3" t="-2727" r="2" b="2727"/>
          <a:stretch>
            <a:fillRect/>
          </a:stretch>
        </p:blipFill>
        <p:spPr bwMode="auto">
          <a:xfrm>
            <a:off x="-1" y="5744106"/>
            <a:ext cx="12219860" cy="1127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7" name="组合 66"/>
          <p:cNvGrpSpPr/>
          <p:nvPr/>
        </p:nvGrpSpPr>
        <p:grpSpPr>
          <a:xfrm>
            <a:off x="617375" y="324677"/>
            <a:ext cx="1368829" cy="1466682"/>
            <a:chOff x="4797818" y="219549"/>
            <a:chExt cx="2114658" cy="2265827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00" t="5971" r="76972" b="47749"/>
            <a:stretch/>
          </p:blipFill>
          <p:spPr>
            <a:xfrm>
              <a:off x="5203983" y="219549"/>
              <a:ext cx="1387070" cy="160432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69" name="组合 68"/>
            <p:cNvGrpSpPr/>
            <p:nvPr/>
          </p:nvGrpSpPr>
          <p:grpSpPr>
            <a:xfrm rot="1825925">
              <a:off x="4797818" y="370718"/>
              <a:ext cx="2114658" cy="2114658"/>
              <a:chOff x="1758687" y="1174627"/>
              <a:chExt cx="2114658" cy="2114658"/>
            </a:xfrm>
          </p:grpSpPr>
          <p:sp>
            <p:nvSpPr>
              <p:cNvPr id="70" name="任意多边形 69"/>
              <p:cNvSpPr/>
              <p:nvPr/>
            </p:nvSpPr>
            <p:spPr>
              <a:xfrm rot="2700000" flipV="1">
                <a:off x="1910186" y="2106399"/>
                <a:ext cx="1816700" cy="86089"/>
              </a:xfrm>
              <a:custGeom>
                <a:avLst/>
                <a:gdLst>
                  <a:gd name="connsiteX0" fmla="*/ 0 w 4644571"/>
                  <a:gd name="connsiteY0" fmla="*/ 0 h 14514"/>
                  <a:gd name="connsiteX1" fmla="*/ 4644571 w 4644571"/>
                  <a:gd name="connsiteY1" fmla="*/ 0 h 14514"/>
                  <a:gd name="connsiteX2" fmla="*/ 4644571 w 4644571"/>
                  <a:gd name="connsiteY2" fmla="*/ 14514 h 14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4571" h="14514">
                    <a:moveTo>
                      <a:pt x="0" y="0"/>
                    </a:moveTo>
                    <a:lnTo>
                      <a:pt x="4644571" y="0"/>
                    </a:lnTo>
                    <a:lnTo>
                      <a:pt x="4644571" y="14514"/>
                    </a:lnTo>
                  </a:path>
                </a:pathLst>
              </a:custGeom>
              <a:noFill/>
              <a:ln w="9525"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54000">
                      <a:schemeClr val="bg1">
                        <a:alpha val="7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08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 flipH="1">
                <a:off x="2359106" y="1761862"/>
                <a:ext cx="905588" cy="9055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304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 rot="16200000" flipV="1">
                <a:off x="1758687" y="2181091"/>
                <a:ext cx="2114658" cy="101729"/>
              </a:xfrm>
              <a:prstGeom prst="ellipse">
                <a:avLst/>
              </a:prstGeom>
              <a:solidFill>
                <a:schemeClr val="bg1">
                  <a:alpha val="47000"/>
                </a:schemeClr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2624569" y="2023354"/>
                <a:ext cx="382606" cy="3826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143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 flipV="1">
                <a:off x="1758687" y="2163792"/>
                <a:ext cx="2114658" cy="101729"/>
              </a:xfrm>
              <a:prstGeom prst="ellipse">
                <a:avLst/>
              </a:prstGeom>
              <a:solidFill>
                <a:schemeClr val="bg1">
                  <a:alpha val="47000"/>
                </a:schemeClr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任意多边形 74"/>
              <p:cNvSpPr/>
              <p:nvPr/>
            </p:nvSpPr>
            <p:spPr>
              <a:xfrm rot="18900000" flipH="1" flipV="1">
                <a:off x="1910186" y="2106399"/>
                <a:ext cx="1816700" cy="86089"/>
              </a:xfrm>
              <a:custGeom>
                <a:avLst/>
                <a:gdLst>
                  <a:gd name="connsiteX0" fmla="*/ 0 w 4644571"/>
                  <a:gd name="connsiteY0" fmla="*/ 0 h 14514"/>
                  <a:gd name="connsiteX1" fmla="*/ 4644571 w 4644571"/>
                  <a:gd name="connsiteY1" fmla="*/ 0 h 14514"/>
                  <a:gd name="connsiteX2" fmla="*/ 4644571 w 4644571"/>
                  <a:gd name="connsiteY2" fmla="*/ 14514 h 14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44571" h="14514">
                    <a:moveTo>
                      <a:pt x="0" y="0"/>
                    </a:moveTo>
                    <a:lnTo>
                      <a:pt x="4644571" y="0"/>
                    </a:lnTo>
                    <a:lnTo>
                      <a:pt x="4644571" y="14514"/>
                    </a:lnTo>
                  </a:path>
                </a:pathLst>
              </a:custGeom>
              <a:noFill/>
              <a:ln w="9525"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54000">
                      <a:schemeClr val="bg1">
                        <a:alpha val="7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08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76" name="TextBox 47"/>
          <p:cNvSpPr txBox="1">
            <a:spLocks noChangeArrowheads="1"/>
          </p:cNvSpPr>
          <p:nvPr/>
        </p:nvSpPr>
        <p:spPr bwMode="auto">
          <a:xfrm>
            <a:off x="277972" y="633010"/>
            <a:ext cx="38641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685800"/>
            <a:r>
              <a:rPr lang="zh-CN" altLang="en-US" sz="2800" b="1" dirty="0" smtClean="0">
                <a:gradFill flip="none" rotWithShape="1">
                  <a:gsLst>
                    <a:gs pos="23000">
                      <a:srgbClr val="E49205">
                        <a:alpha val="74000"/>
                      </a:srgbClr>
                    </a:gs>
                    <a:gs pos="53000">
                      <a:srgbClr val="FFFF00">
                        <a:alpha val="72000"/>
                      </a:srgbClr>
                    </a:gs>
                    <a:gs pos="85000">
                      <a:srgbClr val="E49205">
                        <a:alpha val="80000"/>
                      </a:srgbClr>
                    </a:gs>
                  </a:gsLst>
                  <a:lin ang="5400000" scaled="1"/>
                  <a:tileRect/>
                </a:gradFill>
                <a:latin typeface="叶根友毛笔行书简体2012版" panose="02010601030101010101" pitchFamily="2" charset="-122"/>
                <a:ea typeface="叶根友毛笔行书简体2012版" panose="02010601030101010101" pitchFamily="2" charset="-122"/>
              </a:rPr>
              <a:t>此处添加标题</a:t>
            </a:r>
            <a:endParaRPr lang="zh-CN" altLang="en-US" sz="2800" b="1" dirty="0">
              <a:gradFill flip="none" rotWithShape="1">
                <a:gsLst>
                  <a:gs pos="23000">
                    <a:srgbClr val="E49205">
                      <a:alpha val="74000"/>
                    </a:srgbClr>
                  </a:gs>
                  <a:gs pos="53000">
                    <a:srgbClr val="FFFF00">
                      <a:alpha val="72000"/>
                    </a:srgbClr>
                  </a:gs>
                  <a:gs pos="85000">
                    <a:srgbClr val="E49205">
                      <a:alpha val="80000"/>
                    </a:srgbClr>
                  </a:gs>
                </a:gsLst>
                <a:lin ang="5400000" scaled="1"/>
                <a:tileRect/>
              </a:gradFill>
              <a:latin typeface="叶根友毛笔行书简体2012版" panose="02010601030101010101" pitchFamily="2" charset="-122"/>
              <a:ea typeface="叶根友毛笔行书简体2012版" panose="02010601030101010101" pitchFamily="2" charset="-122"/>
            </a:endParaRPr>
          </a:p>
        </p:txBody>
      </p:sp>
      <p:grpSp>
        <p:nvGrpSpPr>
          <p:cNvPr id="10243" name="组合 11"/>
          <p:cNvGrpSpPr>
            <a:grpSpLocks/>
          </p:cNvGrpSpPr>
          <p:nvPr/>
        </p:nvGrpSpPr>
        <p:grpSpPr bwMode="auto">
          <a:xfrm>
            <a:off x="6570133" y="2205567"/>
            <a:ext cx="1405467" cy="2345267"/>
            <a:chOff x="4244975" y="2117725"/>
            <a:chExt cx="1054100" cy="1758950"/>
          </a:xfrm>
        </p:grpSpPr>
        <p:grpSp>
          <p:nvGrpSpPr>
            <p:cNvPr id="10297" name="组合 9"/>
            <p:cNvGrpSpPr>
              <a:grpSpLocks/>
            </p:cNvGrpSpPr>
            <p:nvPr/>
          </p:nvGrpSpPr>
          <p:grpSpPr bwMode="auto">
            <a:xfrm>
              <a:off x="4322763" y="2117725"/>
              <a:ext cx="944562" cy="427038"/>
              <a:chOff x="3497577" y="1040782"/>
              <a:chExt cx="1316436" cy="594864"/>
            </a:xfrm>
          </p:grpSpPr>
          <p:sp>
            <p:nvSpPr>
              <p:cNvPr id="87" name="矩形 8"/>
              <p:cNvSpPr/>
              <p:nvPr/>
            </p:nvSpPr>
            <p:spPr>
              <a:xfrm>
                <a:off x="3497577" y="1040782"/>
                <a:ext cx="1284338" cy="594864"/>
              </a:xfrm>
              <a:custGeom>
                <a:avLst/>
                <a:gdLst/>
                <a:ahLst/>
                <a:cxnLst/>
                <a:rect l="l" t="t" r="r" b="b"/>
                <a:pathLst>
                  <a:path w="1461076" h="676723">
                    <a:moveTo>
                      <a:pt x="0" y="0"/>
                    </a:moveTo>
                    <a:lnTo>
                      <a:pt x="1296145" y="0"/>
                    </a:lnTo>
                    <a:lnTo>
                      <a:pt x="1296145" y="52346"/>
                    </a:lnTo>
                    <a:lnTo>
                      <a:pt x="1461076" y="338364"/>
                    </a:lnTo>
                    <a:lnTo>
                      <a:pt x="1296145" y="624381"/>
                    </a:lnTo>
                    <a:lnTo>
                      <a:pt x="1296145" y="676718"/>
                    </a:lnTo>
                    <a:lnTo>
                      <a:pt x="1265965" y="676718"/>
                    </a:lnTo>
                    <a:lnTo>
                      <a:pt x="1265963" y="676723"/>
                    </a:lnTo>
                    <a:lnTo>
                      <a:pt x="1265963" y="676718"/>
                    </a:lnTo>
                    <a:lnTo>
                      <a:pt x="0" y="676718"/>
                    </a:lnTo>
                    <a:lnTo>
                      <a:pt x="0" y="612190"/>
                    </a:lnTo>
                    <a:lnTo>
                      <a:pt x="162629" y="330165"/>
                    </a:lnTo>
                    <a:lnTo>
                      <a:pt x="0" y="4813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  <a:gs pos="55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3175">
                <a:solidFill>
                  <a:schemeClr val="bg1"/>
                </a:solidFill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10306" name="TextBox 11"/>
              <p:cNvSpPr txBox="1">
                <a:spLocks noChangeArrowheads="1"/>
              </p:cNvSpPr>
              <p:nvPr/>
            </p:nvSpPr>
            <p:spPr bwMode="auto">
              <a:xfrm flipH="1">
                <a:off x="3577631" y="1184326"/>
                <a:ext cx="1236382" cy="353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zh-CN" altLang="en-US" sz="1600" b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sz="16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298" name="组合 18"/>
            <p:cNvGrpSpPr>
              <a:grpSpLocks/>
            </p:cNvGrpSpPr>
            <p:nvPr/>
          </p:nvGrpSpPr>
          <p:grpSpPr bwMode="auto">
            <a:xfrm>
              <a:off x="4244975" y="2600325"/>
              <a:ext cx="1054100" cy="1276350"/>
              <a:chOff x="3348587" y="1683295"/>
              <a:chExt cx="1471823" cy="1781030"/>
            </a:xfrm>
          </p:grpSpPr>
          <p:grpSp>
            <p:nvGrpSpPr>
              <p:cNvPr id="10299" name="组合 19"/>
              <p:cNvGrpSpPr>
                <a:grpSpLocks/>
              </p:cNvGrpSpPr>
              <p:nvPr/>
            </p:nvGrpSpPr>
            <p:grpSpPr bwMode="auto">
              <a:xfrm>
                <a:off x="3497577" y="1683295"/>
                <a:ext cx="1139358" cy="1781030"/>
                <a:chOff x="4060511" y="2446141"/>
                <a:chExt cx="1296145" cy="2026117"/>
              </a:xfrm>
            </p:grpSpPr>
            <p:sp>
              <p:nvSpPr>
                <p:cNvPr id="98" name="矩形 97"/>
                <p:cNvSpPr/>
                <p:nvPr/>
              </p:nvSpPr>
              <p:spPr>
                <a:xfrm>
                  <a:off x="4060511" y="2446141"/>
                  <a:ext cx="1296145" cy="202611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3175">
                  <a:solidFill>
                    <a:schemeClr val="bg1"/>
                  </a:solidFill>
                </a:ln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9" name="矩形 98"/>
                <p:cNvSpPr/>
                <p:nvPr/>
              </p:nvSpPr>
              <p:spPr>
                <a:xfrm>
                  <a:off x="4096512" y="2499360"/>
                  <a:ext cx="1219200" cy="19263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508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97" name="TextBox 11"/>
              <p:cNvSpPr txBox="1">
                <a:spLocks noChangeArrowheads="1"/>
              </p:cNvSpPr>
              <p:nvPr/>
            </p:nvSpPr>
            <p:spPr bwMode="auto">
              <a:xfrm flipH="1">
                <a:off x="3348587" y="1745321"/>
                <a:ext cx="1471823" cy="1546107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0244" name="组合 12"/>
          <p:cNvGrpSpPr>
            <a:grpSpLocks/>
          </p:cNvGrpSpPr>
          <p:nvPr/>
        </p:nvGrpSpPr>
        <p:grpSpPr bwMode="auto">
          <a:xfrm>
            <a:off x="5405967" y="2205568"/>
            <a:ext cx="1337733" cy="2747433"/>
            <a:chOff x="3371850" y="2117725"/>
            <a:chExt cx="1003300" cy="2060575"/>
          </a:xfrm>
        </p:grpSpPr>
        <p:grpSp>
          <p:nvGrpSpPr>
            <p:cNvPr id="10287" name="组合 6"/>
            <p:cNvGrpSpPr>
              <a:grpSpLocks/>
            </p:cNvGrpSpPr>
            <p:nvPr/>
          </p:nvGrpSpPr>
          <p:grpSpPr bwMode="auto">
            <a:xfrm>
              <a:off x="3421063" y="2117725"/>
              <a:ext cx="954087" cy="427038"/>
              <a:chOff x="2284317" y="1040783"/>
              <a:chExt cx="1330203" cy="594863"/>
            </a:xfrm>
          </p:grpSpPr>
          <p:sp>
            <p:nvSpPr>
              <p:cNvPr id="84" name="矩形 7"/>
              <p:cNvSpPr/>
              <p:nvPr/>
            </p:nvSpPr>
            <p:spPr>
              <a:xfrm>
                <a:off x="2284317" y="1040783"/>
                <a:ext cx="1293696" cy="594863"/>
              </a:xfrm>
              <a:custGeom>
                <a:avLst/>
                <a:gdLst/>
                <a:ahLst/>
                <a:cxnLst/>
                <a:rect l="l" t="t" r="r" b="b"/>
                <a:pathLst>
                  <a:path w="1471721" h="676722">
                    <a:moveTo>
                      <a:pt x="0" y="0"/>
                    </a:moveTo>
                    <a:lnTo>
                      <a:pt x="1296145" y="0"/>
                    </a:lnTo>
                    <a:lnTo>
                      <a:pt x="1296145" y="33885"/>
                    </a:lnTo>
                    <a:lnTo>
                      <a:pt x="1471721" y="338363"/>
                    </a:lnTo>
                    <a:lnTo>
                      <a:pt x="1296145" y="642840"/>
                    </a:lnTo>
                    <a:lnTo>
                      <a:pt x="1296145" y="676718"/>
                    </a:lnTo>
                    <a:lnTo>
                      <a:pt x="1276610" y="676718"/>
                    </a:lnTo>
                    <a:lnTo>
                      <a:pt x="1276608" y="676722"/>
                    </a:lnTo>
                    <a:lnTo>
                      <a:pt x="1276608" y="676718"/>
                    </a:lnTo>
                    <a:lnTo>
                      <a:pt x="0" y="676718"/>
                    </a:lnTo>
                    <a:lnTo>
                      <a:pt x="0" y="626233"/>
                    </a:lnTo>
                    <a:lnTo>
                      <a:pt x="151937" y="362750"/>
                    </a:lnTo>
                    <a:lnTo>
                      <a:pt x="0" y="9926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  <a:gs pos="55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3175">
                <a:solidFill>
                  <a:schemeClr val="bg1"/>
                </a:solidFill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85" name="TextBox 11"/>
              <p:cNvSpPr txBox="1">
                <a:spLocks noChangeArrowheads="1"/>
              </p:cNvSpPr>
              <p:nvPr/>
            </p:nvSpPr>
            <p:spPr bwMode="auto">
              <a:xfrm flipH="1">
                <a:off x="2319730" y="1184524"/>
                <a:ext cx="1294790" cy="353704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zh-CN" altLang="en-US" sz="1600" b="1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  <a:endParaRPr lang="en-US" altLang="zh-CN" sz="1600" b="1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0288" name="组合 23"/>
            <p:cNvGrpSpPr>
              <a:grpSpLocks/>
            </p:cNvGrpSpPr>
            <p:nvPr/>
          </p:nvGrpSpPr>
          <p:grpSpPr bwMode="auto">
            <a:xfrm>
              <a:off x="3371850" y="2600325"/>
              <a:ext cx="957263" cy="1577975"/>
              <a:chOff x="2186626" y="1683295"/>
              <a:chExt cx="1335615" cy="2202063"/>
            </a:xfrm>
          </p:grpSpPr>
          <p:grpSp>
            <p:nvGrpSpPr>
              <p:cNvPr id="10289" name="组合 24"/>
              <p:cNvGrpSpPr>
                <a:grpSpLocks/>
              </p:cNvGrpSpPr>
              <p:nvPr/>
            </p:nvGrpSpPr>
            <p:grpSpPr bwMode="auto">
              <a:xfrm>
                <a:off x="2284317" y="1683295"/>
                <a:ext cx="1139358" cy="2202063"/>
                <a:chOff x="2680295" y="2446141"/>
                <a:chExt cx="1296145" cy="2505088"/>
              </a:xfrm>
            </p:grpSpPr>
            <p:sp>
              <p:nvSpPr>
                <p:cNvPr id="103" name="矩形 102"/>
                <p:cNvSpPr/>
                <p:nvPr/>
              </p:nvSpPr>
              <p:spPr>
                <a:xfrm>
                  <a:off x="2680295" y="2446141"/>
                  <a:ext cx="1296145" cy="2505088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3175">
                  <a:solidFill>
                    <a:schemeClr val="bg1"/>
                  </a:solidFill>
                </a:ln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133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4" name="矩形 103"/>
                <p:cNvSpPr/>
                <p:nvPr/>
              </p:nvSpPr>
              <p:spPr>
                <a:xfrm>
                  <a:off x="2718816" y="2499360"/>
                  <a:ext cx="1219200" cy="24140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508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133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2" name="TextBox 11"/>
              <p:cNvSpPr txBox="1">
                <a:spLocks noChangeArrowheads="1"/>
              </p:cNvSpPr>
              <p:nvPr/>
            </p:nvSpPr>
            <p:spPr bwMode="auto">
              <a:xfrm flipH="1">
                <a:off x="2186626" y="1736464"/>
                <a:ext cx="1335615" cy="1868267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</a:t>
                </a:r>
                <a:r>
                  <a:rPr lang="zh-CN" altLang="en-US" sz="1333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本</a:t>
                </a:r>
                <a:endParaRPr lang="en-US" altLang="zh-CN" sz="1333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0245" name="组合 13"/>
          <p:cNvGrpSpPr>
            <a:grpSpLocks/>
          </p:cNvGrpSpPr>
          <p:nvPr/>
        </p:nvGrpSpPr>
        <p:grpSpPr bwMode="auto">
          <a:xfrm>
            <a:off x="4125385" y="2205566"/>
            <a:ext cx="1443567" cy="3100917"/>
            <a:chOff x="2411413" y="2117725"/>
            <a:chExt cx="1082675" cy="2325688"/>
          </a:xfrm>
        </p:grpSpPr>
        <p:grpSp>
          <p:nvGrpSpPr>
            <p:cNvPr id="10277" name="组合 3"/>
            <p:cNvGrpSpPr>
              <a:grpSpLocks/>
            </p:cNvGrpSpPr>
            <p:nvPr/>
          </p:nvGrpSpPr>
          <p:grpSpPr bwMode="auto">
            <a:xfrm>
              <a:off x="2470150" y="2117725"/>
              <a:ext cx="1023938" cy="427038"/>
              <a:chOff x="1005508" y="1040784"/>
              <a:chExt cx="1427768" cy="594862"/>
            </a:xfrm>
          </p:grpSpPr>
          <p:sp>
            <p:nvSpPr>
              <p:cNvPr id="81" name="矩形 3"/>
              <p:cNvSpPr/>
              <p:nvPr/>
            </p:nvSpPr>
            <p:spPr>
              <a:xfrm>
                <a:off x="1081795" y="1040784"/>
                <a:ext cx="1282958" cy="594862"/>
              </a:xfrm>
              <a:custGeom>
                <a:avLst/>
                <a:gdLst/>
                <a:ahLst/>
                <a:cxnLst/>
                <a:rect l="l" t="t" r="r" b="b"/>
                <a:pathLst>
                  <a:path w="1459506" h="676721">
                    <a:moveTo>
                      <a:pt x="0" y="0"/>
                    </a:moveTo>
                    <a:lnTo>
                      <a:pt x="1296145" y="0"/>
                    </a:lnTo>
                    <a:lnTo>
                      <a:pt x="1296145" y="55067"/>
                    </a:lnTo>
                    <a:lnTo>
                      <a:pt x="1459506" y="338362"/>
                    </a:lnTo>
                    <a:lnTo>
                      <a:pt x="1296145" y="621656"/>
                    </a:lnTo>
                    <a:lnTo>
                      <a:pt x="1296145" y="676718"/>
                    </a:lnTo>
                    <a:lnTo>
                      <a:pt x="1264394" y="676718"/>
                    </a:lnTo>
                    <a:lnTo>
                      <a:pt x="1264393" y="676721"/>
                    </a:lnTo>
                    <a:lnTo>
                      <a:pt x="1264393" y="676718"/>
                    </a:lnTo>
                    <a:lnTo>
                      <a:pt x="0" y="676718"/>
                    </a:lnTo>
                    <a:close/>
                  </a:path>
                </a:pathLst>
              </a:custGeom>
              <a:solidFill>
                <a:srgbClr val="FFC000"/>
              </a:solidFill>
              <a:ln w="3175">
                <a:solidFill>
                  <a:schemeClr val="bg1"/>
                </a:solidFill>
              </a:ln>
              <a:effectLst>
                <a:reflection blurRad="6350" stA="50000" endA="300" endPos="12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FFFF00"/>
                  </a:solidFill>
                </a:endParaRPr>
              </a:p>
            </p:txBody>
          </p:sp>
          <p:sp>
            <p:nvSpPr>
              <p:cNvPr id="82" name="TextBox 11"/>
              <p:cNvSpPr txBox="1">
                <a:spLocks noChangeArrowheads="1"/>
              </p:cNvSpPr>
              <p:nvPr/>
            </p:nvSpPr>
            <p:spPr bwMode="auto">
              <a:xfrm flipH="1">
                <a:off x="1005508" y="1184524"/>
                <a:ext cx="1427768" cy="353703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zh-CN" altLang="en-US" sz="1600" b="1" kern="0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  <a:endParaRPr lang="en-US" altLang="zh-CN" sz="1600" b="1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0278" name="组合 28"/>
            <p:cNvGrpSpPr>
              <a:grpSpLocks/>
            </p:cNvGrpSpPr>
            <p:nvPr/>
          </p:nvGrpSpPr>
          <p:grpSpPr bwMode="auto">
            <a:xfrm>
              <a:off x="2411413" y="2600325"/>
              <a:ext cx="1076325" cy="1843088"/>
              <a:chOff x="924795" y="1683295"/>
              <a:chExt cx="1500866" cy="2573005"/>
            </a:xfrm>
          </p:grpSpPr>
          <p:grpSp>
            <p:nvGrpSpPr>
              <p:cNvPr id="10279" name="组合 29"/>
              <p:cNvGrpSpPr>
                <a:grpSpLocks/>
              </p:cNvGrpSpPr>
              <p:nvPr/>
            </p:nvGrpSpPr>
            <p:grpSpPr bwMode="auto">
              <a:xfrm>
                <a:off x="1081796" y="1683295"/>
                <a:ext cx="1139358" cy="2573005"/>
                <a:chOff x="1312295" y="2446141"/>
                <a:chExt cx="1296145" cy="2927075"/>
              </a:xfrm>
            </p:grpSpPr>
            <p:sp>
              <p:nvSpPr>
                <p:cNvPr id="108" name="矩形 107"/>
                <p:cNvSpPr/>
                <p:nvPr/>
              </p:nvSpPr>
              <p:spPr>
                <a:xfrm>
                  <a:off x="1312487" y="2446141"/>
                  <a:ext cx="1296919" cy="2927075"/>
                </a:xfrm>
                <a:prstGeom prst="rect">
                  <a:avLst/>
                </a:prstGeom>
                <a:solidFill>
                  <a:srgbClr val="FFC000"/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09" name="矩形 108"/>
                <p:cNvSpPr/>
                <p:nvPr/>
              </p:nvSpPr>
              <p:spPr>
                <a:xfrm>
                  <a:off x="1353312" y="2499360"/>
                  <a:ext cx="1219200" cy="28163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508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7" name="TextBox 11"/>
              <p:cNvSpPr txBox="1">
                <a:spLocks noChangeArrowheads="1"/>
              </p:cNvSpPr>
              <p:nvPr/>
            </p:nvSpPr>
            <p:spPr bwMode="auto">
              <a:xfrm flipH="1">
                <a:off x="924795" y="1732051"/>
                <a:ext cx="1500866" cy="1836818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0246" name="组合 10"/>
          <p:cNvGrpSpPr>
            <a:grpSpLocks/>
          </p:cNvGrpSpPr>
          <p:nvPr/>
        </p:nvGrpSpPr>
        <p:grpSpPr bwMode="auto">
          <a:xfrm>
            <a:off x="7829551" y="2205567"/>
            <a:ext cx="1312333" cy="2040467"/>
            <a:chOff x="5189538" y="2117725"/>
            <a:chExt cx="984250" cy="1530350"/>
          </a:xfrm>
        </p:grpSpPr>
        <p:grpSp>
          <p:nvGrpSpPr>
            <p:cNvPr id="10267" name="组合 12"/>
            <p:cNvGrpSpPr>
              <a:grpSpLocks/>
            </p:cNvGrpSpPr>
            <p:nvPr/>
          </p:nvGrpSpPr>
          <p:grpSpPr bwMode="auto">
            <a:xfrm>
              <a:off x="5219700" y="2117725"/>
              <a:ext cx="954088" cy="427038"/>
              <a:chOff x="4701480" y="1040780"/>
              <a:chExt cx="1330871" cy="594865"/>
            </a:xfrm>
          </p:grpSpPr>
          <p:sp>
            <p:nvSpPr>
              <p:cNvPr id="90" name="等腰三角形 20"/>
              <p:cNvSpPr/>
              <p:nvPr/>
            </p:nvSpPr>
            <p:spPr>
              <a:xfrm rot="5400000">
                <a:off x="5048236" y="694024"/>
                <a:ext cx="594865" cy="1288378"/>
              </a:xfrm>
              <a:custGeom>
                <a:avLst/>
                <a:gdLst/>
                <a:ahLst/>
                <a:cxnLst/>
                <a:rect l="l" t="t" r="r" b="b"/>
                <a:pathLst>
                  <a:path w="676724" h="1465671">
                    <a:moveTo>
                      <a:pt x="0" y="1465671"/>
                    </a:moveTo>
                    <a:lnTo>
                      <a:pt x="0" y="169526"/>
                    </a:lnTo>
                    <a:lnTo>
                      <a:pt x="44379" y="169526"/>
                    </a:lnTo>
                    <a:lnTo>
                      <a:pt x="338365" y="0"/>
                    </a:lnTo>
                    <a:lnTo>
                      <a:pt x="632351" y="169526"/>
                    </a:lnTo>
                    <a:lnTo>
                      <a:pt x="676719" y="169526"/>
                    </a:lnTo>
                    <a:lnTo>
                      <a:pt x="676719" y="195110"/>
                    </a:lnTo>
                    <a:lnTo>
                      <a:pt x="676724" y="195113"/>
                    </a:lnTo>
                    <a:lnTo>
                      <a:pt x="676719" y="195113"/>
                    </a:lnTo>
                    <a:lnTo>
                      <a:pt x="676719" y="1465671"/>
                    </a:lnTo>
                    <a:lnTo>
                      <a:pt x="629979" y="1465671"/>
                    </a:lnTo>
                    <a:lnTo>
                      <a:pt x="350559" y="1304544"/>
                    </a:lnTo>
                    <a:lnTo>
                      <a:pt x="71138" y="146567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  <a:gs pos="48000">
                    <a:schemeClr val="bg1">
                      <a:lumMod val="85000"/>
                    </a:schemeClr>
                  </a:gs>
                </a:gsLst>
                <a:lin ang="18900000" scaled="1"/>
                <a:tileRect/>
              </a:gradFill>
              <a:ln w="3175">
                <a:solidFill>
                  <a:schemeClr val="bg1"/>
                </a:solidFill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10276" name="TextBox 11"/>
              <p:cNvSpPr txBox="1">
                <a:spLocks noChangeArrowheads="1"/>
              </p:cNvSpPr>
              <p:nvPr/>
            </p:nvSpPr>
            <p:spPr bwMode="auto">
              <a:xfrm flipH="1">
                <a:off x="4752194" y="1184325"/>
                <a:ext cx="1280157" cy="353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zh-CN" altLang="en-US" sz="1600" b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sz="16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268" name="组合 33"/>
            <p:cNvGrpSpPr>
              <a:grpSpLocks/>
            </p:cNvGrpSpPr>
            <p:nvPr/>
          </p:nvGrpSpPr>
          <p:grpSpPr bwMode="auto">
            <a:xfrm>
              <a:off x="5189538" y="2600325"/>
              <a:ext cx="949325" cy="1047750"/>
              <a:chOff x="4642882" y="1683295"/>
              <a:chExt cx="1326249" cy="1462066"/>
            </a:xfrm>
          </p:grpSpPr>
          <p:grpSp>
            <p:nvGrpSpPr>
              <p:cNvPr id="10269" name="组合 34"/>
              <p:cNvGrpSpPr>
                <a:grpSpLocks/>
              </p:cNvGrpSpPr>
              <p:nvPr/>
            </p:nvGrpSpPr>
            <p:grpSpPr bwMode="auto">
              <a:xfrm>
                <a:off x="4701479" y="1683295"/>
                <a:ext cx="1139358" cy="1462066"/>
                <a:chOff x="5430082" y="2446141"/>
                <a:chExt cx="1296145" cy="1663260"/>
              </a:xfrm>
            </p:grpSpPr>
            <p:sp>
              <p:nvSpPr>
                <p:cNvPr id="113" name="矩形 112"/>
                <p:cNvSpPr/>
                <p:nvPr/>
              </p:nvSpPr>
              <p:spPr>
                <a:xfrm>
                  <a:off x="5430082" y="2446141"/>
                  <a:ext cx="1296145" cy="166326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3175">
                  <a:solidFill>
                    <a:schemeClr val="bg1"/>
                  </a:solidFill>
                </a:ln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矩形 113"/>
                <p:cNvSpPr/>
                <p:nvPr/>
              </p:nvSpPr>
              <p:spPr>
                <a:xfrm>
                  <a:off x="5474208" y="2499360"/>
                  <a:ext cx="1219200" cy="15605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508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12" name="TextBox 11"/>
              <p:cNvSpPr txBox="1">
                <a:spLocks noChangeArrowheads="1"/>
              </p:cNvSpPr>
              <p:nvPr/>
            </p:nvSpPr>
            <p:spPr bwMode="auto">
              <a:xfrm flipH="1">
                <a:off x="4642882" y="1749753"/>
                <a:ext cx="1326249" cy="1256235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0247" name="组合 9"/>
          <p:cNvGrpSpPr>
            <a:grpSpLocks/>
          </p:cNvGrpSpPr>
          <p:nvPr/>
        </p:nvGrpSpPr>
        <p:grpSpPr bwMode="auto">
          <a:xfrm>
            <a:off x="9023351" y="2205567"/>
            <a:ext cx="1217083" cy="1638300"/>
            <a:chOff x="6084888" y="2117725"/>
            <a:chExt cx="912812" cy="1228725"/>
          </a:xfrm>
        </p:grpSpPr>
        <p:grpSp>
          <p:nvGrpSpPr>
            <p:cNvPr id="10257" name="组合 15"/>
            <p:cNvGrpSpPr>
              <a:grpSpLocks/>
            </p:cNvGrpSpPr>
            <p:nvPr/>
          </p:nvGrpSpPr>
          <p:grpSpPr bwMode="auto">
            <a:xfrm>
              <a:off x="6108700" y="2117725"/>
              <a:ext cx="889000" cy="427038"/>
              <a:chOff x="5909420" y="1040786"/>
              <a:chExt cx="1241151" cy="594860"/>
            </a:xfrm>
          </p:grpSpPr>
          <p:sp>
            <p:nvSpPr>
              <p:cNvPr id="93" name="矩形 21"/>
              <p:cNvSpPr/>
              <p:nvPr/>
            </p:nvSpPr>
            <p:spPr>
              <a:xfrm>
                <a:off x="5909420" y="1040786"/>
                <a:ext cx="1139358" cy="594860"/>
              </a:xfrm>
              <a:custGeom>
                <a:avLst/>
                <a:gdLst/>
                <a:ahLst/>
                <a:cxnLst/>
                <a:rect l="l" t="t" r="r" b="b"/>
                <a:pathLst>
                  <a:path w="1296145" h="676718">
                    <a:moveTo>
                      <a:pt x="0" y="0"/>
                    </a:moveTo>
                    <a:lnTo>
                      <a:pt x="1296145" y="0"/>
                    </a:lnTo>
                    <a:lnTo>
                      <a:pt x="1296145" y="676718"/>
                    </a:lnTo>
                    <a:lnTo>
                      <a:pt x="0" y="676718"/>
                    </a:lnTo>
                    <a:lnTo>
                      <a:pt x="0" y="615184"/>
                    </a:lnTo>
                    <a:lnTo>
                      <a:pt x="159627" y="338365"/>
                    </a:lnTo>
                    <a:lnTo>
                      <a:pt x="0" y="615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  <a:gs pos="55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3175">
                <a:solidFill>
                  <a:schemeClr val="bg1"/>
                </a:solidFill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10266" name="TextBox 11"/>
              <p:cNvSpPr txBox="1">
                <a:spLocks noChangeArrowheads="1"/>
              </p:cNvSpPr>
              <p:nvPr/>
            </p:nvSpPr>
            <p:spPr bwMode="auto">
              <a:xfrm flipH="1">
                <a:off x="5979902" y="1184328"/>
                <a:ext cx="1170669" cy="3537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zh-CN" altLang="en-US" sz="1600" b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sz="16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258" name="组合 38"/>
            <p:cNvGrpSpPr>
              <a:grpSpLocks/>
            </p:cNvGrpSpPr>
            <p:nvPr/>
          </p:nvGrpSpPr>
          <p:grpSpPr bwMode="auto">
            <a:xfrm>
              <a:off x="6084888" y="2600325"/>
              <a:ext cx="890587" cy="746125"/>
              <a:chOff x="5864642" y="1683295"/>
              <a:chExt cx="1244422" cy="1041031"/>
            </a:xfrm>
          </p:grpSpPr>
          <p:grpSp>
            <p:nvGrpSpPr>
              <p:cNvPr id="10259" name="组合 39"/>
              <p:cNvGrpSpPr>
                <a:grpSpLocks/>
              </p:cNvGrpSpPr>
              <p:nvPr/>
            </p:nvGrpSpPr>
            <p:grpSpPr bwMode="auto">
              <a:xfrm>
                <a:off x="5909420" y="1683295"/>
                <a:ext cx="1139358" cy="1041031"/>
                <a:chOff x="6804248" y="2446141"/>
                <a:chExt cx="1296145" cy="1184287"/>
              </a:xfrm>
            </p:grpSpPr>
            <p:sp>
              <p:nvSpPr>
                <p:cNvPr id="118" name="矩形 117"/>
                <p:cNvSpPr/>
                <p:nvPr/>
              </p:nvSpPr>
              <p:spPr>
                <a:xfrm>
                  <a:off x="6804248" y="2446141"/>
                  <a:ext cx="1296145" cy="118428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3175">
                  <a:solidFill>
                    <a:schemeClr val="bg1"/>
                  </a:solidFill>
                </a:ln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9" name="矩形 118"/>
                <p:cNvSpPr/>
                <p:nvPr/>
              </p:nvSpPr>
              <p:spPr>
                <a:xfrm>
                  <a:off x="6839712" y="2499360"/>
                  <a:ext cx="1219200" cy="107289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508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17" name="TextBox 11"/>
              <p:cNvSpPr txBox="1">
                <a:spLocks noChangeArrowheads="1"/>
              </p:cNvSpPr>
              <p:nvPr/>
            </p:nvSpPr>
            <p:spPr bwMode="auto">
              <a:xfrm flipH="1">
                <a:off x="5864642" y="1743100"/>
                <a:ext cx="1244422" cy="676345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zh-CN" altLang="en-US" sz="12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4606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252</Words>
  <Application>Microsoft Office PowerPoint</Application>
  <PresentationFormat>自定义</PresentationFormat>
  <Paragraphs>104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</vt:lpstr>
      <vt:lpstr>宋体</vt:lpstr>
      <vt:lpstr>微软雅黑</vt:lpstr>
      <vt:lpstr>Calibri Light</vt:lpstr>
      <vt:lpstr>叶根友毛笔行书简体2012版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xuan shi</dc:creator>
  <cp:lastModifiedBy>pc</cp:lastModifiedBy>
  <cp:revision>34</cp:revision>
  <dcterms:created xsi:type="dcterms:W3CDTF">2015-06-01T02:04:41Z</dcterms:created>
  <dcterms:modified xsi:type="dcterms:W3CDTF">2015-07-13T05:40:57Z</dcterms:modified>
</cp:coreProperties>
</file>