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-294" y="-108"/>
      </p:cViewPr>
      <p:guideLst>
        <p:guide orient="horz" pos="2160"/>
        <p:guide pos="38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mtClean="0"/>
            </a:lvl1pPr>
          </a:lstStyle>
          <a:p>
            <a:pPr>
              <a:defRPr/>
            </a:pPr>
            <a:fld id="{FECB8633-69F7-4120-8B61-324AF9DCC70D}" type="datetime1">
              <a:rPr lang="zh-CN" altLang="en-US"/>
              <a:pPr>
                <a:defRPr/>
              </a:pPr>
              <a:t>2016/3/26</a:t>
            </a:fld>
            <a:endParaRPr lang="zh-CN" altLang="en-US" sz="1200"/>
          </a:p>
        </p:txBody>
      </p:sp>
      <p:sp>
        <p:nvSpPr>
          <p:cNvPr id="2052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053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30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1200" smtClean="0"/>
              <a:t>单击此处编辑母版文本样式</a:t>
            </a:r>
          </a:p>
          <a:p>
            <a:pPr>
              <a:spcBef>
                <a:spcPct val="30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1200" smtClean="0"/>
              <a:t>第二级</a:t>
            </a:r>
          </a:p>
          <a:p>
            <a:pPr>
              <a:spcBef>
                <a:spcPct val="30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1200" smtClean="0"/>
              <a:t>第三级</a:t>
            </a:r>
          </a:p>
          <a:p>
            <a:pPr>
              <a:spcBef>
                <a:spcPct val="30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1200" smtClean="0"/>
              <a:t>第四级</a:t>
            </a:r>
          </a:p>
          <a:p>
            <a:pPr>
              <a:spcBef>
                <a:spcPct val="30000"/>
              </a:spcBef>
              <a:buFont typeface="Arial" panose="020B0604020202020204" pitchFamily="34" charset="0"/>
              <a:buNone/>
              <a:defRPr/>
            </a:pPr>
            <a:r>
              <a:rPr lang="zh-CN" altLang="en-US" sz="1200" smtClean="0"/>
              <a:t>第五级</a:t>
            </a:r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/>
            </a:lvl1pPr>
          </a:lstStyle>
          <a:p>
            <a:fld id="{ADFA9C47-9AB1-4547-8A50-5FE89967F420}" type="slidenum">
              <a:rPr lang="zh-CN" altLang="en-US"/>
              <a:pPr/>
              <a:t>‹#›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0327668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6CF0D1-2A72-4CCD-940C-552E8B49BD90}" type="datetime1">
              <a:rPr lang="zh-CN" altLang="en-US"/>
              <a:pPr>
                <a:defRPr/>
              </a:pPr>
              <a:t>2016/3/26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DFEA24-04A1-4263-9456-B286453BF89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024313"/>
      </p:ext>
    </p:extLst>
  </p:cSld>
  <p:clrMapOvr>
    <a:masterClrMapping/>
  </p:clrMapOvr>
  <p:transition spd="slow" advTm="3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062BF2-839F-45B8-B008-692B0453357A}" type="datetime1">
              <a:rPr lang="zh-CN" altLang="en-US"/>
              <a:pPr>
                <a:defRPr/>
              </a:pPr>
              <a:t>2016/3/26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A073C4-0387-40EC-A7B5-347B5DE7F561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6769173"/>
      </p:ext>
    </p:extLst>
  </p:cSld>
  <p:clrMapOvr>
    <a:masterClrMapping/>
  </p:clrMapOvr>
  <p:transition spd="slow" advTm="3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CD47CA-1714-4789-AC43-CD1E9C3CB74D}" type="datetime1">
              <a:rPr lang="zh-CN" altLang="en-US"/>
              <a:pPr>
                <a:defRPr/>
              </a:pPr>
              <a:t>2016/3/26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6F7599-AB03-438C-B0C1-ACD98FEA05F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1634576"/>
      </p:ext>
    </p:extLst>
  </p:cSld>
  <p:clrMapOvr>
    <a:masterClrMapping/>
  </p:clrMapOvr>
  <p:transition spd="slow" advTm="3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625BAE-7819-422E-8905-68AAD8F6EA7D}" type="datetime1">
              <a:rPr lang="zh-CN" altLang="en-US"/>
              <a:pPr>
                <a:defRPr/>
              </a:pPr>
              <a:t>2016/3/26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6EA50D-83C8-4790-8673-3B53893D1B3E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580757"/>
      </p:ext>
    </p:extLst>
  </p:cSld>
  <p:clrMapOvr>
    <a:masterClrMapping/>
  </p:clrMapOvr>
  <p:transition spd="slow" advTm="3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E7141B-F4E7-4907-8A26-390375370AC1}" type="datetime1">
              <a:rPr lang="zh-CN" altLang="en-US"/>
              <a:pPr>
                <a:defRPr/>
              </a:pPr>
              <a:t>2016/3/26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19218C-7164-4349-829E-63796EEE720A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434822"/>
      </p:ext>
    </p:extLst>
  </p:cSld>
  <p:clrMapOvr>
    <a:masterClrMapping/>
  </p:clrMapOvr>
  <p:transition spd="slow" advTm="3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EC2F48-3AB4-4BEE-9B60-3CAED0BCEEEA}" type="datetime1">
              <a:rPr lang="zh-CN" altLang="en-US"/>
              <a:pPr>
                <a:defRPr/>
              </a:pPr>
              <a:t>2016/3/26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1A11E-8D00-468E-B2FF-FB43F958AF4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040663"/>
      </p:ext>
    </p:extLst>
  </p:cSld>
  <p:clrMapOvr>
    <a:masterClrMapping/>
  </p:clrMapOvr>
  <p:transition spd="slow" advTm="3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07775F-C2EB-4641-97DB-E242EA8FE779}" type="datetime1">
              <a:rPr lang="zh-CN" altLang="en-US"/>
              <a:pPr>
                <a:defRPr/>
              </a:pPr>
              <a:t>2016/3/26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DD5B748-14F2-4903-8F75-F229B57D9CF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9793014"/>
      </p:ext>
    </p:extLst>
  </p:cSld>
  <p:clrMapOvr>
    <a:masterClrMapping/>
  </p:clrMapOvr>
  <p:transition spd="slow" advTm="3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7F92E7-EE78-4905-B2BA-1B892DDF1164}" type="datetime1">
              <a:rPr lang="zh-CN" altLang="en-US"/>
              <a:pPr>
                <a:defRPr/>
              </a:pPr>
              <a:t>2016/3/26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2BB951-C0A9-4431-A2A4-E422766970C3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583969"/>
      </p:ext>
    </p:extLst>
  </p:cSld>
  <p:clrMapOvr>
    <a:masterClrMapping/>
  </p:clrMapOvr>
  <p:transition spd="slow" advTm="3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0A1B9C-B8F8-41D1-90E6-7AC795745D33}" type="datetime1">
              <a:rPr lang="zh-CN" altLang="en-US"/>
              <a:pPr>
                <a:defRPr/>
              </a:pPr>
              <a:t>2016/3/26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0D397F-A4BC-4C04-80C5-77E41E1DD8C1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97979"/>
      </p:ext>
    </p:extLst>
  </p:cSld>
  <p:clrMapOvr>
    <a:masterClrMapping/>
  </p:clrMapOvr>
  <p:transition spd="slow" advTm="3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1CEEB1-103A-4EAA-9E23-12C9D90DB00C}" type="datetime1">
              <a:rPr lang="zh-CN" altLang="en-US"/>
              <a:pPr>
                <a:defRPr/>
              </a:pPr>
              <a:t>2016/3/26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236D5F-A451-4A50-8EE7-097B605F4BD3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1441938"/>
      </p:ext>
    </p:extLst>
  </p:cSld>
  <p:clrMapOvr>
    <a:masterClrMapping/>
  </p:clrMapOvr>
  <p:transition spd="slow" advTm="3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7EB0A1-68DC-4FB0-A1C9-B4F3F69C9754}" type="datetime1">
              <a:rPr lang="zh-CN" altLang="en-US"/>
              <a:pPr>
                <a:defRPr/>
              </a:pPr>
              <a:t>2016/3/26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A3EE34-6A95-4879-9D4A-2A888E8E8452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7641466"/>
      </p:ext>
    </p:extLst>
  </p:cSld>
  <p:clrMapOvr>
    <a:masterClrMapping/>
  </p:clrMapOvr>
  <p:transition spd="slow" advTm="3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 Light" pitchFamily="34" charset="0"/>
              </a:rP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itchFamily="34" charset="0"/>
              </a:rPr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452ADAB7-FD47-4DF3-944C-F22F7CDD45FE}" type="datetime1">
              <a:rPr lang="zh-CN" altLang="en-US"/>
              <a:pPr>
                <a:defRPr/>
              </a:pPr>
              <a:t>2016/3/26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fld id="{FEEE7213-0B99-4AF0-A3D1-7126104243B7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3000">
    <p:fade/>
  </p:transition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 Light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itchFamily="34" charset="0"/>
        </a:defRPr>
      </a:lvl5pPr>
      <a:lvl6pPr marL="13716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6pPr>
      <a:lvl7pPr marL="18288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7pPr>
      <a:lvl8pPr marL="22860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8pPr>
      <a:lvl9pPr marL="27432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  <a:sym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文本框 3"/>
          <p:cNvSpPr>
            <a:spLocks noChangeArrowheads="1"/>
          </p:cNvSpPr>
          <p:nvPr/>
        </p:nvSpPr>
        <p:spPr bwMode="auto">
          <a:xfrm>
            <a:off x="3311525" y="4364038"/>
            <a:ext cx="4992688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3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Roboto Th" pitchFamily="2" charset="0"/>
              </a:rPr>
              <a:t>YOUR TITLE HERE </a:t>
            </a:r>
          </a:p>
        </p:txBody>
      </p:sp>
      <p:sp>
        <p:nvSpPr>
          <p:cNvPr id="3075" name="文本框 4"/>
          <p:cNvSpPr>
            <a:spLocks noChangeArrowheads="1"/>
          </p:cNvSpPr>
          <p:nvPr/>
        </p:nvSpPr>
        <p:spPr bwMode="auto">
          <a:xfrm>
            <a:off x="1781175" y="2147888"/>
            <a:ext cx="8054975" cy="219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13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Roboto Th" pitchFamily="2" charset="0"/>
              </a:rPr>
              <a:t>2  0  1  4</a:t>
            </a:r>
          </a:p>
        </p:txBody>
      </p:sp>
      <p:sp>
        <p:nvSpPr>
          <p:cNvPr id="3076" name="文本框 5"/>
          <p:cNvSpPr>
            <a:spLocks noChangeArrowheads="1"/>
          </p:cNvSpPr>
          <p:nvPr/>
        </p:nvSpPr>
        <p:spPr bwMode="auto">
          <a:xfrm>
            <a:off x="4086225" y="5010150"/>
            <a:ext cx="34432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Roboto Th" pitchFamily="2" charset="0"/>
              </a:rPr>
              <a:t>PRESENTERS NAME </a:t>
            </a:r>
          </a:p>
        </p:txBody>
      </p:sp>
      <p:sp>
        <p:nvSpPr>
          <p:cNvPr id="3077" name="TextBox 3"/>
          <p:cNvSpPr txBox="1">
            <a:spLocks noChangeArrowheads="1"/>
          </p:cNvSpPr>
          <p:nvPr/>
        </p:nvSpPr>
        <p:spPr bwMode="auto">
          <a:xfrm>
            <a:off x="1855788" y="6472238"/>
            <a:ext cx="85693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endParaRPr lang="en-US" altLang="zh-CN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 advTm="3000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圆角矩形 3"/>
          <p:cNvSpPr>
            <a:spLocks noChangeArrowheads="1"/>
          </p:cNvSpPr>
          <p:nvPr/>
        </p:nvSpPr>
        <p:spPr bwMode="auto">
          <a:xfrm>
            <a:off x="1479550" y="869950"/>
            <a:ext cx="9174163" cy="914400"/>
          </a:xfrm>
          <a:prstGeom prst="roundRect">
            <a:avLst>
              <a:gd name="adj" fmla="val 16667"/>
            </a:avLst>
          </a:prstGeom>
          <a:noFill/>
          <a:ln w="12700">
            <a:solidFill>
              <a:srgbClr val="FFFFFF">
                <a:alpha val="3803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</p:txBody>
      </p:sp>
      <p:sp>
        <p:nvSpPr>
          <p:cNvPr id="12291" name="文本框 4"/>
          <p:cNvSpPr>
            <a:spLocks noChangeArrowheads="1"/>
          </p:cNvSpPr>
          <p:nvPr/>
        </p:nvSpPr>
        <p:spPr bwMode="auto">
          <a:xfrm>
            <a:off x="3571875" y="1004888"/>
            <a:ext cx="49911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4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Roboto Th" pitchFamily="2" charset="0"/>
              </a:rPr>
              <a:t>YOUR TITLE HERE </a:t>
            </a:r>
          </a:p>
        </p:txBody>
      </p:sp>
      <p:sp>
        <p:nvSpPr>
          <p:cNvPr id="12292" name="矩形 1"/>
          <p:cNvSpPr>
            <a:spLocks noChangeArrowheads="1"/>
          </p:cNvSpPr>
          <p:nvPr/>
        </p:nvSpPr>
        <p:spPr bwMode="auto">
          <a:xfrm>
            <a:off x="2155825" y="3541713"/>
            <a:ext cx="7823200" cy="1030287"/>
          </a:xfrm>
          <a:prstGeom prst="rect">
            <a:avLst/>
          </a:prstGeom>
          <a:solidFill>
            <a:srgbClr val="FFFFFF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</p:txBody>
      </p:sp>
      <p:sp>
        <p:nvSpPr>
          <p:cNvPr id="12293" name="文本框 5"/>
          <p:cNvSpPr>
            <a:spLocks noChangeArrowheads="1"/>
          </p:cNvSpPr>
          <p:nvPr/>
        </p:nvSpPr>
        <p:spPr bwMode="auto">
          <a:xfrm>
            <a:off x="3571875" y="3702050"/>
            <a:ext cx="49911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4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Roboto Th" pitchFamily="2" charset="0"/>
              </a:rPr>
              <a:t>YOUR TITLE HERE </a:t>
            </a:r>
          </a:p>
        </p:txBody>
      </p:sp>
      <p:sp>
        <p:nvSpPr>
          <p:cNvPr id="12294" name="文本框 6"/>
          <p:cNvSpPr>
            <a:spLocks noChangeArrowheads="1"/>
          </p:cNvSpPr>
          <p:nvPr/>
        </p:nvSpPr>
        <p:spPr bwMode="auto">
          <a:xfrm>
            <a:off x="3571875" y="4921250"/>
            <a:ext cx="49911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2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Roboto Th" pitchFamily="2" charset="0"/>
              </a:rPr>
              <a:t>YOUR TITLE HERE </a:t>
            </a:r>
          </a:p>
        </p:txBody>
      </p:sp>
      <p:sp>
        <p:nvSpPr>
          <p:cNvPr id="12295" name="文本框 7"/>
          <p:cNvSpPr>
            <a:spLocks noChangeArrowheads="1"/>
          </p:cNvSpPr>
          <p:nvPr/>
        </p:nvSpPr>
        <p:spPr bwMode="auto">
          <a:xfrm>
            <a:off x="3571875" y="2668588"/>
            <a:ext cx="49911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2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Roboto Th" pitchFamily="2" charset="0"/>
              </a:rPr>
              <a:t>YOUR TITLE HERE </a:t>
            </a:r>
          </a:p>
        </p:txBody>
      </p:sp>
      <p:sp>
        <p:nvSpPr>
          <p:cNvPr id="12296" name="TextBox 3"/>
          <p:cNvSpPr txBox="1">
            <a:spLocks noChangeArrowheads="1"/>
          </p:cNvSpPr>
          <p:nvPr/>
        </p:nvSpPr>
        <p:spPr bwMode="auto">
          <a:xfrm>
            <a:off x="1855788" y="6472238"/>
            <a:ext cx="8569325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endParaRPr lang="en-US" altLang="zh-CN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 advTm="3000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圆角矩形 3"/>
          <p:cNvSpPr>
            <a:spLocks noChangeArrowheads="1"/>
          </p:cNvSpPr>
          <p:nvPr/>
        </p:nvSpPr>
        <p:spPr bwMode="auto">
          <a:xfrm>
            <a:off x="1479550" y="869950"/>
            <a:ext cx="9174163" cy="914400"/>
          </a:xfrm>
          <a:prstGeom prst="roundRect">
            <a:avLst>
              <a:gd name="adj" fmla="val 16667"/>
            </a:avLst>
          </a:prstGeom>
          <a:noFill/>
          <a:ln w="12700">
            <a:solidFill>
              <a:srgbClr val="FFFFFF">
                <a:alpha val="3803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</p:txBody>
      </p:sp>
      <p:sp>
        <p:nvSpPr>
          <p:cNvPr id="13315" name="文本框 4"/>
          <p:cNvSpPr>
            <a:spLocks noChangeArrowheads="1"/>
          </p:cNvSpPr>
          <p:nvPr/>
        </p:nvSpPr>
        <p:spPr bwMode="auto">
          <a:xfrm>
            <a:off x="3571875" y="1004888"/>
            <a:ext cx="49911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4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Roboto Th" pitchFamily="2" charset="0"/>
              </a:rPr>
              <a:t>YOUR TITLE HERE </a:t>
            </a:r>
          </a:p>
        </p:txBody>
      </p:sp>
      <p:sp>
        <p:nvSpPr>
          <p:cNvPr id="13316" name="文本框 11"/>
          <p:cNvSpPr>
            <a:spLocks noChangeArrowheads="1"/>
          </p:cNvSpPr>
          <p:nvPr/>
        </p:nvSpPr>
        <p:spPr bwMode="auto">
          <a:xfrm>
            <a:off x="5127625" y="3303588"/>
            <a:ext cx="1920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Roboto Th" pitchFamily="2" charset="0"/>
              </a:rPr>
              <a:t>TITLE TITEXT</a:t>
            </a:r>
          </a:p>
        </p:txBody>
      </p:sp>
      <p:sp>
        <p:nvSpPr>
          <p:cNvPr id="13317" name="文本框 12"/>
          <p:cNvSpPr>
            <a:spLocks noChangeArrowheads="1"/>
          </p:cNvSpPr>
          <p:nvPr/>
        </p:nvSpPr>
        <p:spPr bwMode="auto">
          <a:xfrm>
            <a:off x="5132388" y="3760788"/>
            <a:ext cx="1916112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Roboto Th" pitchFamily="2" charset="0"/>
              </a:rPr>
              <a:t>Lorem ipsum dolor sit amet, consectetuer adipiscing elit, sed diam nonummy nibh euismod tincidunt ut laoreet dolore magna aliquam erat volutpat. </a:t>
            </a:r>
          </a:p>
        </p:txBody>
      </p:sp>
      <p:sp>
        <p:nvSpPr>
          <p:cNvPr id="13318" name="文本框 13"/>
          <p:cNvSpPr>
            <a:spLocks noChangeArrowheads="1"/>
          </p:cNvSpPr>
          <p:nvPr/>
        </p:nvSpPr>
        <p:spPr bwMode="auto">
          <a:xfrm>
            <a:off x="8340725" y="3303588"/>
            <a:ext cx="1920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Roboto Th" pitchFamily="2" charset="0"/>
              </a:rPr>
              <a:t>TITLE TITEXT</a:t>
            </a:r>
          </a:p>
        </p:txBody>
      </p:sp>
      <p:sp>
        <p:nvSpPr>
          <p:cNvPr id="13319" name="文本框 14"/>
          <p:cNvSpPr>
            <a:spLocks noChangeArrowheads="1"/>
          </p:cNvSpPr>
          <p:nvPr/>
        </p:nvSpPr>
        <p:spPr bwMode="auto">
          <a:xfrm>
            <a:off x="8345488" y="3760788"/>
            <a:ext cx="1916112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Roboto Th" pitchFamily="2" charset="0"/>
              </a:rPr>
              <a:t>Lorem ipsum dolor sit amet, consectetuer adipiscing elit, sed diam nonummy nibh euismod tincidunt ut laoreet dolore magna aliquam erat volutpat. </a:t>
            </a:r>
          </a:p>
        </p:txBody>
      </p:sp>
      <p:sp>
        <p:nvSpPr>
          <p:cNvPr id="13320" name="文本框 15"/>
          <p:cNvSpPr>
            <a:spLocks noChangeArrowheads="1"/>
          </p:cNvSpPr>
          <p:nvPr/>
        </p:nvSpPr>
        <p:spPr bwMode="auto">
          <a:xfrm>
            <a:off x="1958975" y="3303588"/>
            <a:ext cx="1920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Roboto Th" pitchFamily="2" charset="0"/>
              </a:rPr>
              <a:t>TITLE TITEXT</a:t>
            </a:r>
          </a:p>
        </p:txBody>
      </p:sp>
      <p:sp>
        <p:nvSpPr>
          <p:cNvPr id="13321" name="文本框 16"/>
          <p:cNvSpPr>
            <a:spLocks noChangeArrowheads="1"/>
          </p:cNvSpPr>
          <p:nvPr/>
        </p:nvSpPr>
        <p:spPr bwMode="auto">
          <a:xfrm>
            <a:off x="1963738" y="3760788"/>
            <a:ext cx="1916112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Roboto Th" pitchFamily="2" charset="0"/>
              </a:rPr>
              <a:t>Lorem ipsum dolor sit amet, consectetuer adipiscing elit, sed diam nonummy nibh euismod tincidunt ut laoreet dolore magna aliquam erat volutpat. </a:t>
            </a:r>
          </a:p>
        </p:txBody>
      </p:sp>
      <p:sp>
        <p:nvSpPr>
          <p:cNvPr id="13322" name="TextBox 3"/>
          <p:cNvSpPr txBox="1">
            <a:spLocks noChangeArrowheads="1"/>
          </p:cNvSpPr>
          <p:nvPr/>
        </p:nvSpPr>
        <p:spPr bwMode="auto">
          <a:xfrm>
            <a:off x="1855788" y="6472238"/>
            <a:ext cx="8569325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endParaRPr lang="en-US" altLang="zh-CN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 advTm="3000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组合 5"/>
          <p:cNvGrpSpPr>
            <a:grpSpLocks/>
          </p:cNvGrpSpPr>
          <p:nvPr/>
        </p:nvGrpSpPr>
        <p:grpSpPr bwMode="auto">
          <a:xfrm>
            <a:off x="3171825" y="1736725"/>
            <a:ext cx="6140450" cy="2617788"/>
            <a:chOff x="0" y="0"/>
            <a:chExt cx="6140925" cy="2618071"/>
          </a:xfrm>
        </p:grpSpPr>
        <p:sp>
          <p:nvSpPr>
            <p:cNvPr id="14341" name="文本框 6"/>
            <p:cNvSpPr>
              <a:spLocks noChangeArrowheads="1"/>
            </p:cNvSpPr>
            <p:nvPr/>
          </p:nvSpPr>
          <p:spPr bwMode="auto">
            <a:xfrm>
              <a:off x="0" y="1510075"/>
              <a:ext cx="4968240" cy="1107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66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Roboto Th" pitchFamily="2" charset="0"/>
                </a:rPr>
                <a:t>THANKS</a:t>
              </a:r>
            </a:p>
          </p:txBody>
        </p:sp>
        <p:sp>
          <p:nvSpPr>
            <p:cNvPr id="14342" name="Freeform 5"/>
            <p:cNvSpPr>
              <a:spLocks/>
            </p:cNvSpPr>
            <p:nvPr/>
          </p:nvSpPr>
          <p:spPr bwMode="auto">
            <a:xfrm>
              <a:off x="4074000" y="0"/>
              <a:ext cx="2066925" cy="1820863"/>
            </a:xfrm>
            <a:custGeom>
              <a:avLst/>
              <a:gdLst>
                <a:gd name="T0" fmla="*/ 1033463 w 56"/>
                <a:gd name="T1" fmla="*/ 1635061 h 49"/>
                <a:gd name="T2" fmla="*/ 664369 w 56"/>
                <a:gd name="T3" fmla="*/ 1560740 h 49"/>
                <a:gd name="T4" fmla="*/ 147638 w 56"/>
                <a:gd name="T5" fmla="*/ 1820863 h 49"/>
                <a:gd name="T6" fmla="*/ 258366 w 56"/>
                <a:gd name="T7" fmla="*/ 1374937 h 49"/>
                <a:gd name="T8" fmla="*/ 0 w 56"/>
                <a:gd name="T9" fmla="*/ 817530 h 49"/>
                <a:gd name="T10" fmla="*/ 1033463 w 56"/>
                <a:gd name="T11" fmla="*/ 0 h 49"/>
                <a:gd name="T12" fmla="*/ 2066925 w 56"/>
                <a:gd name="T13" fmla="*/ 817530 h 49"/>
                <a:gd name="T14" fmla="*/ 1033463 w 56"/>
                <a:gd name="T15" fmla="*/ 1635061 h 4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6"/>
                <a:gd name="T25" fmla="*/ 0 h 49"/>
                <a:gd name="T26" fmla="*/ 56 w 56"/>
                <a:gd name="T27" fmla="*/ 49 h 4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6" h="49">
                  <a:moveTo>
                    <a:pt x="28" y="44"/>
                  </a:moveTo>
                  <a:cubicBezTo>
                    <a:pt x="24" y="44"/>
                    <a:pt x="21" y="43"/>
                    <a:pt x="18" y="42"/>
                  </a:cubicBezTo>
                  <a:cubicBezTo>
                    <a:pt x="14" y="45"/>
                    <a:pt x="9" y="49"/>
                    <a:pt x="4" y="49"/>
                  </a:cubicBezTo>
                  <a:cubicBezTo>
                    <a:pt x="6" y="46"/>
                    <a:pt x="7" y="41"/>
                    <a:pt x="7" y="37"/>
                  </a:cubicBezTo>
                  <a:cubicBezTo>
                    <a:pt x="3" y="33"/>
                    <a:pt x="0" y="28"/>
                    <a:pt x="0" y="22"/>
                  </a:cubicBezTo>
                  <a:cubicBezTo>
                    <a:pt x="0" y="10"/>
                    <a:pt x="13" y="0"/>
                    <a:pt x="28" y="0"/>
                  </a:cubicBezTo>
                  <a:cubicBezTo>
                    <a:pt x="43" y="0"/>
                    <a:pt x="56" y="10"/>
                    <a:pt x="56" y="22"/>
                  </a:cubicBezTo>
                  <a:cubicBezTo>
                    <a:pt x="56" y="34"/>
                    <a:pt x="43" y="44"/>
                    <a:pt x="28" y="44"/>
                  </a:cubicBezTo>
                  <a:close/>
                </a:path>
              </a:pathLst>
            </a:custGeom>
            <a:noFill/>
            <a:ln w="9525" cmpd="sng">
              <a:solidFill>
                <a:srgbClr val="FFFFFF">
                  <a:alpha val="34117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43" name="文本框 8"/>
            <p:cNvSpPr>
              <a:spLocks noChangeArrowheads="1"/>
            </p:cNvSpPr>
            <p:nvPr/>
          </p:nvSpPr>
          <p:spPr bwMode="auto">
            <a:xfrm>
              <a:off x="4194490" y="556488"/>
              <a:ext cx="1825943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20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Roboto Th" pitchFamily="2" charset="0"/>
                </a:rPr>
                <a:t>BOWENPPT</a:t>
              </a:r>
              <a:endParaRPr lang="zh-CN" altLang="en-US" sz="2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Roboto Th" pitchFamily="2" charset="0"/>
              </a:endParaRPr>
            </a:p>
          </p:txBody>
        </p:sp>
      </p:grpSp>
      <p:sp>
        <p:nvSpPr>
          <p:cNvPr id="14339" name="矩形 9"/>
          <p:cNvSpPr>
            <a:spLocks noChangeArrowheads="1"/>
          </p:cNvSpPr>
          <p:nvPr/>
        </p:nvSpPr>
        <p:spPr bwMode="auto">
          <a:xfrm>
            <a:off x="3557588" y="4354513"/>
            <a:ext cx="4195762" cy="46037"/>
          </a:xfrm>
          <a:prstGeom prst="rect">
            <a:avLst/>
          </a:prstGeom>
          <a:solidFill>
            <a:srgbClr val="FFFFFF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</p:txBody>
      </p:sp>
      <p:sp>
        <p:nvSpPr>
          <p:cNvPr id="14340" name="TextBox 3"/>
          <p:cNvSpPr txBox="1">
            <a:spLocks noChangeArrowheads="1"/>
          </p:cNvSpPr>
          <p:nvPr/>
        </p:nvSpPr>
        <p:spPr bwMode="auto">
          <a:xfrm>
            <a:off x="1855788" y="6472238"/>
            <a:ext cx="8569325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endParaRPr lang="en-US" altLang="zh-CN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 advTm="3000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3"/>
          <p:cNvSpPr>
            <a:spLocks noChangeArrowheads="1"/>
          </p:cNvSpPr>
          <p:nvPr/>
        </p:nvSpPr>
        <p:spPr bwMode="auto">
          <a:xfrm>
            <a:off x="1382713" y="3052763"/>
            <a:ext cx="3041650" cy="709612"/>
          </a:xfrm>
          <a:prstGeom prst="rect">
            <a:avLst/>
          </a:prstGeom>
          <a:noFill/>
          <a:ln w="9525">
            <a:solidFill>
              <a:srgbClr val="FFFFFF">
                <a:alpha val="34117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4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Roboto Th" pitchFamily="2" charset="0"/>
              </a:rPr>
              <a:t>CONTENTS</a:t>
            </a:r>
          </a:p>
        </p:txBody>
      </p:sp>
      <p:grpSp>
        <p:nvGrpSpPr>
          <p:cNvPr id="4099" name="组合 16"/>
          <p:cNvGrpSpPr>
            <a:grpSpLocks/>
          </p:cNvGrpSpPr>
          <p:nvPr/>
        </p:nvGrpSpPr>
        <p:grpSpPr bwMode="auto">
          <a:xfrm>
            <a:off x="5559425" y="1438275"/>
            <a:ext cx="4425950" cy="523875"/>
            <a:chOff x="0" y="0"/>
            <a:chExt cx="4426856" cy="523220"/>
          </a:xfrm>
        </p:grpSpPr>
        <p:sp>
          <p:nvSpPr>
            <p:cNvPr id="4110" name="六边形 4"/>
            <p:cNvSpPr>
              <a:spLocks noChangeArrowheads="1"/>
            </p:cNvSpPr>
            <p:nvPr/>
          </p:nvSpPr>
          <p:spPr bwMode="auto">
            <a:xfrm>
              <a:off x="0" y="80686"/>
              <a:ext cx="348342" cy="300294"/>
            </a:xfrm>
            <a:prstGeom prst="hexagon">
              <a:avLst>
                <a:gd name="adj" fmla="val 24999"/>
                <a:gd name="vf" fmla="val 115470"/>
              </a:avLst>
            </a:prstGeom>
            <a:solidFill>
              <a:srgbClr val="FFFFFF">
                <a:alpha val="3607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endParaRPr>
            </a:p>
          </p:txBody>
        </p:sp>
        <p:sp>
          <p:nvSpPr>
            <p:cNvPr id="4111" name="文本框 5"/>
            <p:cNvSpPr>
              <a:spLocks noChangeArrowheads="1"/>
            </p:cNvSpPr>
            <p:nvPr/>
          </p:nvSpPr>
          <p:spPr bwMode="auto">
            <a:xfrm>
              <a:off x="348342" y="0"/>
              <a:ext cx="407851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2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Roboto Th" pitchFamily="2" charset="0"/>
                </a:rPr>
                <a:t>ADD YOUR TITLE HERE </a:t>
              </a:r>
            </a:p>
          </p:txBody>
        </p:sp>
      </p:grpSp>
      <p:grpSp>
        <p:nvGrpSpPr>
          <p:cNvPr id="4100" name="组合 17"/>
          <p:cNvGrpSpPr>
            <a:grpSpLocks/>
          </p:cNvGrpSpPr>
          <p:nvPr/>
        </p:nvGrpSpPr>
        <p:grpSpPr bwMode="auto">
          <a:xfrm>
            <a:off x="5559425" y="2589213"/>
            <a:ext cx="4425950" cy="522287"/>
            <a:chOff x="0" y="0"/>
            <a:chExt cx="4426856" cy="523220"/>
          </a:xfrm>
        </p:grpSpPr>
        <p:sp>
          <p:nvSpPr>
            <p:cNvPr id="4108" name="六边形 18"/>
            <p:cNvSpPr>
              <a:spLocks noChangeArrowheads="1"/>
            </p:cNvSpPr>
            <p:nvPr/>
          </p:nvSpPr>
          <p:spPr bwMode="auto">
            <a:xfrm>
              <a:off x="0" y="80686"/>
              <a:ext cx="348342" cy="300294"/>
            </a:xfrm>
            <a:prstGeom prst="hexagon">
              <a:avLst>
                <a:gd name="adj" fmla="val 24999"/>
                <a:gd name="vf" fmla="val 115470"/>
              </a:avLst>
            </a:prstGeom>
            <a:solidFill>
              <a:srgbClr val="FFFFFF">
                <a:alpha val="3607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endParaRPr>
            </a:p>
          </p:txBody>
        </p:sp>
        <p:sp>
          <p:nvSpPr>
            <p:cNvPr id="4109" name="文本框 19"/>
            <p:cNvSpPr>
              <a:spLocks noChangeArrowheads="1"/>
            </p:cNvSpPr>
            <p:nvPr/>
          </p:nvSpPr>
          <p:spPr bwMode="auto">
            <a:xfrm>
              <a:off x="348342" y="0"/>
              <a:ext cx="407851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2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Roboto Th" pitchFamily="2" charset="0"/>
                </a:rPr>
                <a:t>ADD YOUR TITLE HERE </a:t>
              </a:r>
            </a:p>
          </p:txBody>
        </p:sp>
      </p:grpSp>
      <p:grpSp>
        <p:nvGrpSpPr>
          <p:cNvPr id="4101" name="组合 20"/>
          <p:cNvGrpSpPr>
            <a:grpSpLocks/>
          </p:cNvGrpSpPr>
          <p:nvPr/>
        </p:nvGrpSpPr>
        <p:grpSpPr bwMode="auto">
          <a:xfrm>
            <a:off x="5559425" y="3816350"/>
            <a:ext cx="4425950" cy="523875"/>
            <a:chOff x="0" y="0"/>
            <a:chExt cx="4426856" cy="523220"/>
          </a:xfrm>
        </p:grpSpPr>
        <p:sp>
          <p:nvSpPr>
            <p:cNvPr id="4106" name="六边形 21"/>
            <p:cNvSpPr>
              <a:spLocks noChangeArrowheads="1"/>
            </p:cNvSpPr>
            <p:nvPr/>
          </p:nvSpPr>
          <p:spPr bwMode="auto">
            <a:xfrm>
              <a:off x="0" y="80686"/>
              <a:ext cx="348342" cy="300294"/>
            </a:xfrm>
            <a:prstGeom prst="hexagon">
              <a:avLst>
                <a:gd name="adj" fmla="val 24999"/>
                <a:gd name="vf" fmla="val 115470"/>
              </a:avLst>
            </a:prstGeom>
            <a:solidFill>
              <a:srgbClr val="FFFFFF">
                <a:alpha val="3607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endParaRPr>
            </a:p>
          </p:txBody>
        </p:sp>
        <p:sp>
          <p:nvSpPr>
            <p:cNvPr id="4107" name="文本框 22"/>
            <p:cNvSpPr>
              <a:spLocks noChangeArrowheads="1"/>
            </p:cNvSpPr>
            <p:nvPr/>
          </p:nvSpPr>
          <p:spPr bwMode="auto">
            <a:xfrm>
              <a:off x="348342" y="0"/>
              <a:ext cx="407851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2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Roboto Th" pitchFamily="2" charset="0"/>
                </a:rPr>
                <a:t>ADD YOUR TITLE HERE </a:t>
              </a:r>
            </a:p>
          </p:txBody>
        </p:sp>
      </p:grpSp>
      <p:grpSp>
        <p:nvGrpSpPr>
          <p:cNvPr id="4102" name="组合 23"/>
          <p:cNvGrpSpPr>
            <a:grpSpLocks/>
          </p:cNvGrpSpPr>
          <p:nvPr/>
        </p:nvGrpSpPr>
        <p:grpSpPr bwMode="auto">
          <a:xfrm>
            <a:off x="5559425" y="4984750"/>
            <a:ext cx="4425950" cy="522288"/>
            <a:chOff x="0" y="0"/>
            <a:chExt cx="4426856" cy="523220"/>
          </a:xfrm>
        </p:grpSpPr>
        <p:sp>
          <p:nvSpPr>
            <p:cNvPr id="4104" name="六边形 24"/>
            <p:cNvSpPr>
              <a:spLocks noChangeArrowheads="1"/>
            </p:cNvSpPr>
            <p:nvPr/>
          </p:nvSpPr>
          <p:spPr bwMode="auto">
            <a:xfrm>
              <a:off x="0" y="80686"/>
              <a:ext cx="348342" cy="300294"/>
            </a:xfrm>
            <a:prstGeom prst="hexagon">
              <a:avLst>
                <a:gd name="adj" fmla="val 24999"/>
                <a:gd name="vf" fmla="val 115470"/>
              </a:avLst>
            </a:prstGeom>
            <a:solidFill>
              <a:srgbClr val="FFFFFF">
                <a:alpha val="3607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endParaRPr>
            </a:p>
          </p:txBody>
        </p:sp>
        <p:sp>
          <p:nvSpPr>
            <p:cNvPr id="4105" name="文本框 25"/>
            <p:cNvSpPr>
              <a:spLocks noChangeArrowheads="1"/>
            </p:cNvSpPr>
            <p:nvPr/>
          </p:nvSpPr>
          <p:spPr bwMode="auto">
            <a:xfrm>
              <a:off x="348342" y="0"/>
              <a:ext cx="407851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2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Roboto Th" pitchFamily="2" charset="0"/>
                </a:rPr>
                <a:t>ADD YOUR TITLE HERE </a:t>
              </a:r>
            </a:p>
          </p:txBody>
        </p:sp>
      </p:grpSp>
      <p:sp>
        <p:nvSpPr>
          <p:cNvPr id="4103" name="TextBox 3"/>
          <p:cNvSpPr txBox="1">
            <a:spLocks noChangeArrowheads="1"/>
          </p:cNvSpPr>
          <p:nvPr/>
        </p:nvSpPr>
        <p:spPr bwMode="auto">
          <a:xfrm>
            <a:off x="1855788" y="6472238"/>
            <a:ext cx="8569325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endParaRPr lang="en-US" altLang="zh-CN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 advTm="3000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圆角矩形 3"/>
          <p:cNvSpPr>
            <a:spLocks noChangeArrowheads="1"/>
          </p:cNvSpPr>
          <p:nvPr/>
        </p:nvSpPr>
        <p:spPr bwMode="auto">
          <a:xfrm>
            <a:off x="1479550" y="869950"/>
            <a:ext cx="9174163" cy="914400"/>
          </a:xfrm>
          <a:prstGeom prst="roundRect">
            <a:avLst>
              <a:gd name="adj" fmla="val 16667"/>
            </a:avLst>
          </a:prstGeom>
          <a:noFill/>
          <a:ln w="12700">
            <a:solidFill>
              <a:srgbClr val="FFFFFF">
                <a:alpha val="3803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</p:txBody>
      </p:sp>
      <p:sp>
        <p:nvSpPr>
          <p:cNvPr id="5123" name="文本框 4"/>
          <p:cNvSpPr>
            <a:spLocks noChangeArrowheads="1"/>
          </p:cNvSpPr>
          <p:nvPr/>
        </p:nvSpPr>
        <p:spPr bwMode="auto">
          <a:xfrm>
            <a:off x="3571875" y="1004888"/>
            <a:ext cx="49911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4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Roboto Th" pitchFamily="2" charset="0"/>
              </a:rPr>
              <a:t>YOUR TITLE HERE </a:t>
            </a:r>
          </a:p>
        </p:txBody>
      </p:sp>
      <p:sp>
        <p:nvSpPr>
          <p:cNvPr id="5124" name="圆角矩形 6"/>
          <p:cNvSpPr>
            <a:spLocks noChangeArrowheads="1"/>
          </p:cNvSpPr>
          <p:nvPr/>
        </p:nvSpPr>
        <p:spPr bwMode="auto">
          <a:xfrm>
            <a:off x="1889125" y="2619375"/>
            <a:ext cx="2179638" cy="3382963"/>
          </a:xfrm>
          <a:prstGeom prst="roundRect">
            <a:avLst>
              <a:gd name="adj" fmla="val 6667"/>
            </a:avLst>
          </a:prstGeom>
          <a:noFill/>
          <a:ln w="12700">
            <a:solidFill>
              <a:srgbClr val="FFFFFF">
                <a:alpha val="34117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</p:txBody>
      </p:sp>
      <p:sp>
        <p:nvSpPr>
          <p:cNvPr id="5125" name="圆角矩形 7"/>
          <p:cNvSpPr>
            <a:spLocks noChangeArrowheads="1"/>
          </p:cNvSpPr>
          <p:nvPr/>
        </p:nvSpPr>
        <p:spPr bwMode="auto">
          <a:xfrm>
            <a:off x="1889125" y="2619375"/>
            <a:ext cx="2179638" cy="944563"/>
          </a:xfrm>
          <a:prstGeom prst="roundRect">
            <a:avLst>
              <a:gd name="adj" fmla="val 6667"/>
            </a:avLst>
          </a:prstGeom>
          <a:solidFill>
            <a:srgbClr val="FFFFFF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</p:txBody>
      </p:sp>
      <p:grpSp>
        <p:nvGrpSpPr>
          <p:cNvPr id="5126" name="组合 8"/>
          <p:cNvGrpSpPr>
            <a:grpSpLocks/>
          </p:cNvGrpSpPr>
          <p:nvPr/>
        </p:nvGrpSpPr>
        <p:grpSpPr bwMode="auto">
          <a:xfrm>
            <a:off x="4999038" y="2619375"/>
            <a:ext cx="2179637" cy="3382963"/>
            <a:chOff x="0" y="0"/>
            <a:chExt cx="2179320" cy="3383280"/>
          </a:xfrm>
        </p:grpSpPr>
        <p:sp>
          <p:nvSpPr>
            <p:cNvPr id="5139" name="圆角矩形 9"/>
            <p:cNvSpPr>
              <a:spLocks noChangeArrowheads="1"/>
            </p:cNvSpPr>
            <p:nvPr/>
          </p:nvSpPr>
          <p:spPr bwMode="auto">
            <a:xfrm>
              <a:off x="0" y="0"/>
              <a:ext cx="2179320" cy="3383280"/>
            </a:xfrm>
            <a:prstGeom prst="roundRect">
              <a:avLst>
                <a:gd name="adj" fmla="val 6667"/>
              </a:avLst>
            </a:prstGeom>
            <a:noFill/>
            <a:ln w="12700">
              <a:solidFill>
                <a:srgbClr val="FFFFFF">
                  <a:alpha val="34117"/>
                </a:srgb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endParaRPr>
            </a:p>
          </p:txBody>
        </p:sp>
        <p:sp>
          <p:nvSpPr>
            <p:cNvPr id="5140" name="圆角矩形 10"/>
            <p:cNvSpPr>
              <a:spLocks noChangeArrowheads="1"/>
            </p:cNvSpPr>
            <p:nvPr/>
          </p:nvSpPr>
          <p:spPr bwMode="auto">
            <a:xfrm>
              <a:off x="0" y="0"/>
              <a:ext cx="2179320" cy="944880"/>
            </a:xfrm>
            <a:prstGeom prst="roundRect">
              <a:avLst>
                <a:gd name="adj" fmla="val 6667"/>
              </a:avLst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endParaRPr>
            </a:p>
          </p:txBody>
        </p:sp>
      </p:grpSp>
      <p:sp>
        <p:nvSpPr>
          <p:cNvPr id="5127" name="圆角矩形 12"/>
          <p:cNvSpPr>
            <a:spLocks noChangeArrowheads="1"/>
          </p:cNvSpPr>
          <p:nvPr/>
        </p:nvSpPr>
        <p:spPr bwMode="auto">
          <a:xfrm>
            <a:off x="8107363" y="2619375"/>
            <a:ext cx="2179637" cy="3382963"/>
          </a:xfrm>
          <a:prstGeom prst="roundRect">
            <a:avLst>
              <a:gd name="adj" fmla="val 6667"/>
            </a:avLst>
          </a:prstGeom>
          <a:noFill/>
          <a:ln w="12700">
            <a:solidFill>
              <a:srgbClr val="FFFFFF">
                <a:alpha val="34117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</p:txBody>
      </p:sp>
      <p:sp>
        <p:nvSpPr>
          <p:cNvPr id="5128" name="圆角矩形 13"/>
          <p:cNvSpPr>
            <a:spLocks noChangeArrowheads="1"/>
          </p:cNvSpPr>
          <p:nvPr/>
        </p:nvSpPr>
        <p:spPr bwMode="auto">
          <a:xfrm>
            <a:off x="8107363" y="2619375"/>
            <a:ext cx="2179637" cy="944563"/>
          </a:xfrm>
          <a:prstGeom prst="roundRect">
            <a:avLst>
              <a:gd name="adj" fmla="val 6667"/>
            </a:avLst>
          </a:prstGeom>
          <a:solidFill>
            <a:srgbClr val="FFFFFF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</p:txBody>
      </p:sp>
      <p:sp>
        <p:nvSpPr>
          <p:cNvPr id="5129" name="Freeform 27"/>
          <p:cNvSpPr>
            <a:spLocks noEditPoints="1"/>
          </p:cNvSpPr>
          <p:nvPr/>
        </p:nvSpPr>
        <p:spPr bwMode="auto">
          <a:xfrm>
            <a:off x="5922963" y="2981325"/>
            <a:ext cx="331787" cy="222250"/>
          </a:xfrm>
          <a:custGeom>
            <a:avLst/>
            <a:gdLst>
              <a:gd name="T0" fmla="*/ 331787 w 87"/>
              <a:gd name="T1" fmla="*/ 188347 h 59"/>
              <a:gd name="T2" fmla="*/ 331787 w 87"/>
              <a:gd name="T3" fmla="*/ 203415 h 59"/>
              <a:gd name="T4" fmla="*/ 305091 w 87"/>
              <a:gd name="T5" fmla="*/ 222250 h 59"/>
              <a:gd name="T6" fmla="*/ 26696 w 87"/>
              <a:gd name="T7" fmla="*/ 222250 h 59"/>
              <a:gd name="T8" fmla="*/ 0 w 87"/>
              <a:gd name="T9" fmla="*/ 203415 h 59"/>
              <a:gd name="T10" fmla="*/ 0 w 87"/>
              <a:gd name="T11" fmla="*/ 188347 h 59"/>
              <a:gd name="T12" fmla="*/ 26696 w 87"/>
              <a:gd name="T13" fmla="*/ 188347 h 59"/>
              <a:gd name="T14" fmla="*/ 305091 w 87"/>
              <a:gd name="T15" fmla="*/ 188347 h 59"/>
              <a:gd name="T16" fmla="*/ 331787 w 87"/>
              <a:gd name="T17" fmla="*/ 188347 h 59"/>
              <a:gd name="T18" fmla="*/ 41950 w 87"/>
              <a:gd name="T19" fmla="*/ 150678 h 59"/>
              <a:gd name="T20" fmla="*/ 41950 w 87"/>
              <a:gd name="T21" fmla="*/ 30136 h 59"/>
              <a:gd name="T22" fmla="*/ 72459 w 87"/>
              <a:gd name="T23" fmla="*/ 0 h 59"/>
              <a:gd name="T24" fmla="*/ 259328 w 87"/>
              <a:gd name="T25" fmla="*/ 0 h 59"/>
              <a:gd name="T26" fmla="*/ 289837 w 87"/>
              <a:gd name="T27" fmla="*/ 30136 h 59"/>
              <a:gd name="T28" fmla="*/ 289837 w 87"/>
              <a:gd name="T29" fmla="*/ 150678 h 59"/>
              <a:gd name="T30" fmla="*/ 259328 w 87"/>
              <a:gd name="T31" fmla="*/ 177047 h 59"/>
              <a:gd name="T32" fmla="*/ 72459 w 87"/>
              <a:gd name="T33" fmla="*/ 177047 h 59"/>
              <a:gd name="T34" fmla="*/ 41950 w 87"/>
              <a:gd name="T35" fmla="*/ 150678 h 59"/>
              <a:gd name="T36" fmla="*/ 64832 w 87"/>
              <a:gd name="T37" fmla="*/ 150678 h 59"/>
              <a:gd name="T38" fmla="*/ 72459 w 87"/>
              <a:gd name="T39" fmla="*/ 154445 h 59"/>
              <a:gd name="T40" fmla="*/ 259328 w 87"/>
              <a:gd name="T41" fmla="*/ 154445 h 59"/>
              <a:gd name="T42" fmla="*/ 266955 w 87"/>
              <a:gd name="T43" fmla="*/ 150678 h 59"/>
              <a:gd name="T44" fmla="*/ 266955 w 87"/>
              <a:gd name="T45" fmla="*/ 30136 h 59"/>
              <a:gd name="T46" fmla="*/ 259328 w 87"/>
              <a:gd name="T47" fmla="*/ 22602 h 59"/>
              <a:gd name="T48" fmla="*/ 72459 w 87"/>
              <a:gd name="T49" fmla="*/ 22602 h 59"/>
              <a:gd name="T50" fmla="*/ 64832 w 87"/>
              <a:gd name="T51" fmla="*/ 30136 h 59"/>
              <a:gd name="T52" fmla="*/ 64832 w 87"/>
              <a:gd name="T53" fmla="*/ 150678 h 59"/>
              <a:gd name="T54" fmla="*/ 183055 w 87"/>
              <a:gd name="T55" fmla="*/ 203415 h 59"/>
              <a:gd name="T56" fmla="*/ 179241 w 87"/>
              <a:gd name="T57" fmla="*/ 199648 h 59"/>
              <a:gd name="T58" fmla="*/ 152546 w 87"/>
              <a:gd name="T59" fmla="*/ 199648 h 59"/>
              <a:gd name="T60" fmla="*/ 148732 w 87"/>
              <a:gd name="T61" fmla="*/ 203415 h 59"/>
              <a:gd name="T62" fmla="*/ 152546 w 87"/>
              <a:gd name="T63" fmla="*/ 203415 h 59"/>
              <a:gd name="T64" fmla="*/ 179241 w 87"/>
              <a:gd name="T65" fmla="*/ 203415 h 59"/>
              <a:gd name="T66" fmla="*/ 183055 w 87"/>
              <a:gd name="T67" fmla="*/ 203415 h 5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87"/>
              <a:gd name="T103" fmla="*/ 0 h 59"/>
              <a:gd name="T104" fmla="*/ 87 w 87"/>
              <a:gd name="T105" fmla="*/ 59 h 59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87" h="59">
                <a:moveTo>
                  <a:pt x="87" y="50"/>
                </a:moveTo>
                <a:cubicBezTo>
                  <a:pt x="87" y="54"/>
                  <a:pt x="87" y="54"/>
                  <a:pt x="87" y="54"/>
                </a:cubicBezTo>
                <a:cubicBezTo>
                  <a:pt x="87" y="57"/>
                  <a:pt x="84" y="59"/>
                  <a:pt x="80" y="59"/>
                </a:cubicBezTo>
                <a:cubicBezTo>
                  <a:pt x="7" y="59"/>
                  <a:pt x="7" y="59"/>
                  <a:pt x="7" y="59"/>
                </a:cubicBezTo>
                <a:cubicBezTo>
                  <a:pt x="3" y="59"/>
                  <a:pt x="0" y="57"/>
                  <a:pt x="0" y="54"/>
                </a:cubicBezTo>
                <a:cubicBezTo>
                  <a:pt x="0" y="50"/>
                  <a:pt x="0" y="50"/>
                  <a:pt x="0" y="50"/>
                </a:cubicBezTo>
                <a:cubicBezTo>
                  <a:pt x="7" y="50"/>
                  <a:pt x="7" y="50"/>
                  <a:pt x="7" y="50"/>
                </a:cubicBezTo>
                <a:cubicBezTo>
                  <a:pt x="80" y="50"/>
                  <a:pt x="80" y="50"/>
                  <a:pt x="80" y="50"/>
                </a:cubicBezTo>
                <a:lnTo>
                  <a:pt x="87" y="50"/>
                </a:lnTo>
                <a:close/>
                <a:moveTo>
                  <a:pt x="11" y="40"/>
                </a:moveTo>
                <a:cubicBezTo>
                  <a:pt x="11" y="8"/>
                  <a:pt x="11" y="8"/>
                  <a:pt x="11" y="8"/>
                </a:cubicBezTo>
                <a:cubicBezTo>
                  <a:pt x="11" y="4"/>
                  <a:pt x="15" y="0"/>
                  <a:pt x="19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72" y="0"/>
                  <a:pt x="76" y="4"/>
                  <a:pt x="76" y="8"/>
                </a:cubicBezTo>
                <a:cubicBezTo>
                  <a:pt x="76" y="40"/>
                  <a:pt x="76" y="40"/>
                  <a:pt x="76" y="40"/>
                </a:cubicBezTo>
                <a:cubicBezTo>
                  <a:pt x="76" y="44"/>
                  <a:pt x="72" y="47"/>
                  <a:pt x="68" y="47"/>
                </a:cubicBezTo>
                <a:cubicBezTo>
                  <a:pt x="19" y="47"/>
                  <a:pt x="19" y="47"/>
                  <a:pt x="19" y="47"/>
                </a:cubicBezTo>
                <a:cubicBezTo>
                  <a:pt x="15" y="47"/>
                  <a:pt x="11" y="44"/>
                  <a:pt x="11" y="40"/>
                </a:cubicBezTo>
                <a:close/>
                <a:moveTo>
                  <a:pt x="17" y="40"/>
                </a:moveTo>
                <a:cubicBezTo>
                  <a:pt x="17" y="41"/>
                  <a:pt x="18" y="41"/>
                  <a:pt x="19" y="41"/>
                </a:cubicBezTo>
                <a:cubicBezTo>
                  <a:pt x="68" y="41"/>
                  <a:pt x="68" y="41"/>
                  <a:pt x="68" y="41"/>
                </a:cubicBezTo>
                <a:cubicBezTo>
                  <a:pt x="69" y="41"/>
                  <a:pt x="70" y="41"/>
                  <a:pt x="70" y="40"/>
                </a:cubicBezTo>
                <a:cubicBezTo>
                  <a:pt x="70" y="8"/>
                  <a:pt x="70" y="8"/>
                  <a:pt x="70" y="8"/>
                </a:cubicBezTo>
                <a:cubicBezTo>
                  <a:pt x="70" y="7"/>
                  <a:pt x="69" y="6"/>
                  <a:pt x="68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8" y="6"/>
                  <a:pt x="17" y="7"/>
                  <a:pt x="17" y="8"/>
                </a:cubicBezTo>
                <a:lnTo>
                  <a:pt x="17" y="40"/>
                </a:lnTo>
                <a:close/>
                <a:moveTo>
                  <a:pt x="48" y="54"/>
                </a:moveTo>
                <a:cubicBezTo>
                  <a:pt x="48" y="53"/>
                  <a:pt x="48" y="53"/>
                  <a:pt x="47" y="53"/>
                </a:cubicBezTo>
                <a:cubicBezTo>
                  <a:pt x="40" y="53"/>
                  <a:pt x="40" y="53"/>
                  <a:pt x="40" y="53"/>
                </a:cubicBezTo>
                <a:cubicBezTo>
                  <a:pt x="39" y="53"/>
                  <a:pt x="39" y="53"/>
                  <a:pt x="39" y="54"/>
                </a:cubicBezTo>
                <a:cubicBezTo>
                  <a:pt x="39" y="54"/>
                  <a:pt x="39" y="54"/>
                  <a:pt x="40" y="54"/>
                </a:cubicBezTo>
                <a:cubicBezTo>
                  <a:pt x="47" y="54"/>
                  <a:pt x="47" y="54"/>
                  <a:pt x="47" y="54"/>
                </a:cubicBezTo>
                <a:cubicBezTo>
                  <a:pt x="48" y="54"/>
                  <a:pt x="48" y="54"/>
                  <a:pt x="48" y="54"/>
                </a:cubicBezTo>
                <a:close/>
              </a:path>
            </a:pathLst>
          </a:custGeom>
          <a:noFill/>
          <a:ln w="9525" cmpd="sng">
            <a:solidFill>
              <a:srgbClr val="FFFFFF">
                <a:alpha val="67058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0" name="Freeform 29"/>
          <p:cNvSpPr>
            <a:spLocks noEditPoints="1"/>
          </p:cNvSpPr>
          <p:nvPr/>
        </p:nvSpPr>
        <p:spPr bwMode="auto">
          <a:xfrm>
            <a:off x="9026525" y="2927350"/>
            <a:ext cx="339725" cy="255588"/>
          </a:xfrm>
          <a:custGeom>
            <a:avLst/>
            <a:gdLst>
              <a:gd name="T0" fmla="*/ 328274 w 89"/>
              <a:gd name="T1" fmla="*/ 210484 h 68"/>
              <a:gd name="T2" fmla="*/ 282468 w 89"/>
              <a:gd name="T3" fmla="*/ 255588 h 68"/>
              <a:gd name="T4" fmla="*/ 45806 w 89"/>
              <a:gd name="T5" fmla="*/ 255588 h 68"/>
              <a:gd name="T6" fmla="*/ 0 w 89"/>
              <a:gd name="T7" fmla="*/ 210484 h 68"/>
              <a:gd name="T8" fmla="*/ 328274 w 89"/>
              <a:gd name="T9" fmla="*/ 210484 h 68"/>
              <a:gd name="T10" fmla="*/ 271017 w 89"/>
              <a:gd name="T11" fmla="*/ 139070 h 68"/>
              <a:gd name="T12" fmla="*/ 259565 w 89"/>
              <a:gd name="T13" fmla="*/ 139070 h 68"/>
              <a:gd name="T14" fmla="*/ 259565 w 89"/>
              <a:gd name="T15" fmla="*/ 146587 h 68"/>
              <a:gd name="T16" fmla="*/ 217577 w 89"/>
              <a:gd name="T17" fmla="*/ 187932 h 68"/>
              <a:gd name="T18" fmla="*/ 87794 w 89"/>
              <a:gd name="T19" fmla="*/ 187932 h 68"/>
              <a:gd name="T20" fmla="*/ 45806 w 89"/>
              <a:gd name="T21" fmla="*/ 146587 h 68"/>
              <a:gd name="T22" fmla="*/ 45806 w 89"/>
              <a:gd name="T23" fmla="*/ 11276 h 68"/>
              <a:gd name="T24" fmla="*/ 57257 w 89"/>
              <a:gd name="T25" fmla="*/ 0 h 68"/>
              <a:gd name="T26" fmla="*/ 271017 w 89"/>
              <a:gd name="T27" fmla="*/ 0 h 68"/>
              <a:gd name="T28" fmla="*/ 339725 w 89"/>
              <a:gd name="T29" fmla="*/ 71414 h 68"/>
              <a:gd name="T30" fmla="*/ 271017 w 89"/>
              <a:gd name="T31" fmla="*/ 139070 h 68"/>
              <a:gd name="T32" fmla="*/ 271017 w 89"/>
              <a:gd name="T33" fmla="*/ 37586 h 68"/>
              <a:gd name="T34" fmla="*/ 259565 w 89"/>
              <a:gd name="T35" fmla="*/ 37586 h 68"/>
              <a:gd name="T36" fmla="*/ 259565 w 89"/>
              <a:gd name="T37" fmla="*/ 105242 h 68"/>
              <a:gd name="T38" fmla="*/ 271017 w 89"/>
              <a:gd name="T39" fmla="*/ 105242 h 68"/>
              <a:gd name="T40" fmla="*/ 305371 w 89"/>
              <a:gd name="T41" fmla="*/ 71414 h 68"/>
              <a:gd name="T42" fmla="*/ 271017 w 89"/>
              <a:gd name="T43" fmla="*/ 37586 h 68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89"/>
              <a:gd name="T67" fmla="*/ 0 h 68"/>
              <a:gd name="T68" fmla="*/ 89 w 89"/>
              <a:gd name="T69" fmla="*/ 68 h 68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89" h="68">
                <a:moveTo>
                  <a:pt x="86" y="56"/>
                </a:moveTo>
                <a:cubicBezTo>
                  <a:pt x="86" y="63"/>
                  <a:pt x="81" y="68"/>
                  <a:pt x="74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5" y="68"/>
                  <a:pt x="0" y="63"/>
                  <a:pt x="0" y="56"/>
                </a:cubicBezTo>
                <a:lnTo>
                  <a:pt x="86" y="56"/>
                </a:lnTo>
                <a:close/>
                <a:moveTo>
                  <a:pt x="71" y="37"/>
                </a:moveTo>
                <a:cubicBezTo>
                  <a:pt x="68" y="37"/>
                  <a:pt x="68" y="37"/>
                  <a:pt x="68" y="37"/>
                </a:cubicBezTo>
                <a:cubicBezTo>
                  <a:pt x="68" y="39"/>
                  <a:pt x="68" y="39"/>
                  <a:pt x="68" y="39"/>
                </a:cubicBezTo>
                <a:cubicBezTo>
                  <a:pt x="68" y="45"/>
                  <a:pt x="63" y="50"/>
                  <a:pt x="57" y="50"/>
                </a:cubicBezTo>
                <a:cubicBezTo>
                  <a:pt x="23" y="50"/>
                  <a:pt x="23" y="50"/>
                  <a:pt x="23" y="50"/>
                </a:cubicBezTo>
                <a:cubicBezTo>
                  <a:pt x="17" y="50"/>
                  <a:pt x="12" y="45"/>
                  <a:pt x="12" y="39"/>
                </a:cubicBezTo>
                <a:cubicBezTo>
                  <a:pt x="12" y="3"/>
                  <a:pt x="12" y="3"/>
                  <a:pt x="12" y="3"/>
                </a:cubicBezTo>
                <a:cubicBezTo>
                  <a:pt x="12" y="2"/>
                  <a:pt x="13" y="0"/>
                  <a:pt x="15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81" y="0"/>
                  <a:pt x="89" y="9"/>
                  <a:pt x="89" y="19"/>
                </a:cubicBezTo>
                <a:cubicBezTo>
                  <a:pt x="89" y="29"/>
                  <a:pt x="81" y="37"/>
                  <a:pt x="71" y="37"/>
                </a:cubicBezTo>
                <a:close/>
                <a:moveTo>
                  <a:pt x="71" y="10"/>
                </a:moveTo>
                <a:cubicBezTo>
                  <a:pt x="68" y="10"/>
                  <a:pt x="68" y="10"/>
                  <a:pt x="68" y="10"/>
                </a:cubicBezTo>
                <a:cubicBezTo>
                  <a:pt x="68" y="28"/>
                  <a:pt x="68" y="28"/>
                  <a:pt x="68" y="28"/>
                </a:cubicBezTo>
                <a:cubicBezTo>
                  <a:pt x="71" y="28"/>
                  <a:pt x="71" y="28"/>
                  <a:pt x="71" y="28"/>
                </a:cubicBezTo>
                <a:cubicBezTo>
                  <a:pt x="76" y="28"/>
                  <a:pt x="80" y="24"/>
                  <a:pt x="80" y="19"/>
                </a:cubicBezTo>
                <a:cubicBezTo>
                  <a:pt x="80" y="14"/>
                  <a:pt x="76" y="10"/>
                  <a:pt x="71" y="10"/>
                </a:cubicBezTo>
                <a:close/>
              </a:path>
            </a:pathLst>
          </a:custGeom>
          <a:noFill/>
          <a:ln w="9525" cmpd="sng">
            <a:solidFill>
              <a:srgbClr val="FFFFFF">
                <a:alpha val="67058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1" name="Freeform 99"/>
          <p:cNvSpPr>
            <a:spLocks noEditPoints="1"/>
          </p:cNvSpPr>
          <p:nvPr/>
        </p:nvSpPr>
        <p:spPr bwMode="auto">
          <a:xfrm>
            <a:off x="2879725" y="2927350"/>
            <a:ext cx="201613" cy="330200"/>
          </a:xfrm>
          <a:custGeom>
            <a:avLst/>
            <a:gdLst>
              <a:gd name="T0" fmla="*/ 201613 w 53"/>
              <a:gd name="T1" fmla="*/ 296430 h 88"/>
              <a:gd name="T2" fmla="*/ 167377 w 53"/>
              <a:gd name="T3" fmla="*/ 330200 h 88"/>
              <a:gd name="T4" fmla="*/ 34236 w 53"/>
              <a:gd name="T5" fmla="*/ 330200 h 88"/>
              <a:gd name="T6" fmla="*/ 0 w 53"/>
              <a:gd name="T7" fmla="*/ 296430 h 88"/>
              <a:gd name="T8" fmla="*/ 0 w 53"/>
              <a:gd name="T9" fmla="*/ 33770 h 88"/>
              <a:gd name="T10" fmla="*/ 34236 w 53"/>
              <a:gd name="T11" fmla="*/ 0 h 88"/>
              <a:gd name="T12" fmla="*/ 167377 w 53"/>
              <a:gd name="T13" fmla="*/ 0 h 88"/>
              <a:gd name="T14" fmla="*/ 201613 w 53"/>
              <a:gd name="T15" fmla="*/ 33770 h 88"/>
              <a:gd name="T16" fmla="*/ 201613 w 53"/>
              <a:gd name="T17" fmla="*/ 296430 h 88"/>
              <a:gd name="T18" fmla="*/ 174985 w 53"/>
              <a:gd name="T19" fmla="*/ 75045 h 88"/>
              <a:gd name="T20" fmla="*/ 167377 w 53"/>
              <a:gd name="T21" fmla="*/ 63789 h 88"/>
              <a:gd name="T22" fmla="*/ 34236 w 53"/>
              <a:gd name="T23" fmla="*/ 63789 h 88"/>
              <a:gd name="T24" fmla="*/ 26628 w 53"/>
              <a:gd name="T25" fmla="*/ 75045 h 88"/>
              <a:gd name="T26" fmla="*/ 26628 w 53"/>
              <a:gd name="T27" fmla="*/ 255155 h 88"/>
              <a:gd name="T28" fmla="*/ 34236 w 53"/>
              <a:gd name="T29" fmla="*/ 262659 h 88"/>
              <a:gd name="T30" fmla="*/ 167377 w 53"/>
              <a:gd name="T31" fmla="*/ 262659 h 88"/>
              <a:gd name="T32" fmla="*/ 174985 w 53"/>
              <a:gd name="T33" fmla="*/ 255155 h 88"/>
              <a:gd name="T34" fmla="*/ 174985 w 53"/>
              <a:gd name="T35" fmla="*/ 75045 h 88"/>
              <a:gd name="T36" fmla="*/ 121729 w 53"/>
              <a:gd name="T37" fmla="*/ 33770 h 88"/>
              <a:gd name="T38" fmla="*/ 79884 w 53"/>
              <a:gd name="T39" fmla="*/ 33770 h 88"/>
              <a:gd name="T40" fmla="*/ 76080 w 53"/>
              <a:gd name="T41" fmla="*/ 37523 h 88"/>
              <a:gd name="T42" fmla="*/ 79884 w 53"/>
              <a:gd name="T43" fmla="*/ 41275 h 88"/>
              <a:gd name="T44" fmla="*/ 121729 w 53"/>
              <a:gd name="T45" fmla="*/ 41275 h 88"/>
              <a:gd name="T46" fmla="*/ 125533 w 53"/>
              <a:gd name="T47" fmla="*/ 37523 h 88"/>
              <a:gd name="T48" fmla="*/ 121729 w 53"/>
              <a:gd name="T49" fmla="*/ 33770 h 88"/>
              <a:gd name="T50" fmla="*/ 102709 w 53"/>
              <a:gd name="T51" fmla="*/ 277668 h 88"/>
              <a:gd name="T52" fmla="*/ 79884 w 53"/>
              <a:gd name="T53" fmla="*/ 296430 h 88"/>
              <a:gd name="T54" fmla="*/ 102709 w 53"/>
              <a:gd name="T55" fmla="*/ 318943 h 88"/>
              <a:gd name="T56" fmla="*/ 121729 w 53"/>
              <a:gd name="T57" fmla="*/ 296430 h 88"/>
              <a:gd name="T58" fmla="*/ 102709 w 53"/>
              <a:gd name="T59" fmla="*/ 277668 h 88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53"/>
              <a:gd name="T91" fmla="*/ 0 h 88"/>
              <a:gd name="T92" fmla="*/ 53 w 53"/>
              <a:gd name="T93" fmla="*/ 88 h 88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53" h="88">
                <a:moveTo>
                  <a:pt x="53" y="79"/>
                </a:moveTo>
                <a:cubicBezTo>
                  <a:pt x="53" y="84"/>
                  <a:pt x="49" y="88"/>
                  <a:pt x="44" y="88"/>
                </a:cubicBezTo>
                <a:cubicBezTo>
                  <a:pt x="9" y="88"/>
                  <a:pt x="9" y="88"/>
                  <a:pt x="9" y="88"/>
                </a:cubicBezTo>
                <a:cubicBezTo>
                  <a:pt x="4" y="88"/>
                  <a:pt x="0" y="84"/>
                  <a:pt x="0" y="79"/>
                </a:cubicBezTo>
                <a:cubicBezTo>
                  <a:pt x="0" y="9"/>
                  <a:pt x="0" y="9"/>
                  <a:pt x="0" y="9"/>
                </a:cubicBezTo>
                <a:cubicBezTo>
                  <a:pt x="0" y="4"/>
                  <a:pt x="4" y="0"/>
                  <a:pt x="9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9" y="0"/>
                  <a:pt x="53" y="4"/>
                  <a:pt x="53" y="9"/>
                </a:cubicBezTo>
                <a:lnTo>
                  <a:pt x="53" y="79"/>
                </a:lnTo>
                <a:close/>
                <a:moveTo>
                  <a:pt x="46" y="20"/>
                </a:moveTo>
                <a:cubicBezTo>
                  <a:pt x="46" y="18"/>
                  <a:pt x="45" y="17"/>
                  <a:pt x="44" y="17"/>
                </a:cubicBezTo>
                <a:cubicBezTo>
                  <a:pt x="9" y="17"/>
                  <a:pt x="9" y="17"/>
                  <a:pt x="9" y="17"/>
                </a:cubicBezTo>
                <a:cubicBezTo>
                  <a:pt x="8" y="17"/>
                  <a:pt x="7" y="18"/>
                  <a:pt x="7" y="20"/>
                </a:cubicBezTo>
                <a:cubicBezTo>
                  <a:pt x="7" y="68"/>
                  <a:pt x="7" y="68"/>
                  <a:pt x="7" y="68"/>
                </a:cubicBezTo>
                <a:cubicBezTo>
                  <a:pt x="7" y="69"/>
                  <a:pt x="8" y="70"/>
                  <a:pt x="9" y="70"/>
                </a:cubicBezTo>
                <a:cubicBezTo>
                  <a:pt x="44" y="70"/>
                  <a:pt x="44" y="70"/>
                  <a:pt x="44" y="70"/>
                </a:cubicBezTo>
                <a:cubicBezTo>
                  <a:pt x="45" y="70"/>
                  <a:pt x="46" y="69"/>
                  <a:pt x="46" y="68"/>
                </a:cubicBezTo>
                <a:lnTo>
                  <a:pt x="46" y="20"/>
                </a:lnTo>
                <a:close/>
                <a:moveTo>
                  <a:pt x="32" y="9"/>
                </a:moveTo>
                <a:cubicBezTo>
                  <a:pt x="21" y="9"/>
                  <a:pt x="21" y="9"/>
                  <a:pt x="21" y="9"/>
                </a:cubicBezTo>
                <a:cubicBezTo>
                  <a:pt x="20" y="9"/>
                  <a:pt x="20" y="9"/>
                  <a:pt x="20" y="10"/>
                </a:cubicBezTo>
                <a:cubicBezTo>
                  <a:pt x="20" y="10"/>
                  <a:pt x="20" y="11"/>
                  <a:pt x="21" y="11"/>
                </a:cubicBezTo>
                <a:cubicBezTo>
                  <a:pt x="32" y="11"/>
                  <a:pt x="32" y="11"/>
                  <a:pt x="32" y="11"/>
                </a:cubicBezTo>
                <a:cubicBezTo>
                  <a:pt x="33" y="11"/>
                  <a:pt x="33" y="10"/>
                  <a:pt x="33" y="10"/>
                </a:cubicBezTo>
                <a:cubicBezTo>
                  <a:pt x="33" y="9"/>
                  <a:pt x="33" y="9"/>
                  <a:pt x="32" y="9"/>
                </a:cubicBezTo>
                <a:close/>
                <a:moveTo>
                  <a:pt x="27" y="74"/>
                </a:moveTo>
                <a:cubicBezTo>
                  <a:pt x="24" y="74"/>
                  <a:pt x="21" y="76"/>
                  <a:pt x="21" y="79"/>
                </a:cubicBezTo>
                <a:cubicBezTo>
                  <a:pt x="21" y="82"/>
                  <a:pt x="24" y="85"/>
                  <a:pt x="27" y="85"/>
                </a:cubicBezTo>
                <a:cubicBezTo>
                  <a:pt x="30" y="85"/>
                  <a:pt x="32" y="82"/>
                  <a:pt x="32" y="79"/>
                </a:cubicBezTo>
                <a:cubicBezTo>
                  <a:pt x="32" y="76"/>
                  <a:pt x="30" y="74"/>
                  <a:pt x="27" y="74"/>
                </a:cubicBezTo>
                <a:close/>
              </a:path>
            </a:pathLst>
          </a:custGeom>
          <a:noFill/>
          <a:ln w="9525" cmpd="sng">
            <a:solidFill>
              <a:srgbClr val="FFFFFF">
                <a:alpha val="67058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2" name="文本框 17"/>
          <p:cNvSpPr>
            <a:spLocks noChangeArrowheads="1"/>
          </p:cNvSpPr>
          <p:nvPr/>
        </p:nvSpPr>
        <p:spPr bwMode="auto">
          <a:xfrm>
            <a:off x="2019300" y="3681413"/>
            <a:ext cx="1920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Roboto Th" pitchFamily="2" charset="0"/>
              </a:rPr>
              <a:t>TITLE TITEXT</a:t>
            </a:r>
          </a:p>
        </p:txBody>
      </p:sp>
      <p:sp>
        <p:nvSpPr>
          <p:cNvPr id="5133" name="文本框 18"/>
          <p:cNvSpPr>
            <a:spLocks noChangeArrowheads="1"/>
          </p:cNvSpPr>
          <p:nvPr/>
        </p:nvSpPr>
        <p:spPr bwMode="auto">
          <a:xfrm>
            <a:off x="2024063" y="4138613"/>
            <a:ext cx="1916112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Roboto Th" pitchFamily="2" charset="0"/>
              </a:rPr>
              <a:t>Lorem ipsum dolor sit amet, consectetuer adipiscing elit, sed diam nonummy nibh euismod tincidunt ut laoreet dolore magna aliquam erat volutpat. </a:t>
            </a:r>
          </a:p>
        </p:txBody>
      </p:sp>
      <p:sp>
        <p:nvSpPr>
          <p:cNvPr id="5134" name="文本框 19"/>
          <p:cNvSpPr>
            <a:spLocks noChangeArrowheads="1"/>
          </p:cNvSpPr>
          <p:nvPr/>
        </p:nvSpPr>
        <p:spPr bwMode="auto">
          <a:xfrm>
            <a:off x="5116513" y="3676650"/>
            <a:ext cx="1919287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Roboto Th" pitchFamily="2" charset="0"/>
              </a:rPr>
              <a:t>TITLE TITEXT</a:t>
            </a:r>
          </a:p>
        </p:txBody>
      </p:sp>
      <p:sp>
        <p:nvSpPr>
          <p:cNvPr id="5135" name="文本框 20"/>
          <p:cNvSpPr>
            <a:spLocks noChangeArrowheads="1"/>
          </p:cNvSpPr>
          <p:nvPr/>
        </p:nvSpPr>
        <p:spPr bwMode="auto">
          <a:xfrm>
            <a:off x="5121275" y="4133850"/>
            <a:ext cx="1914525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Roboto Th" pitchFamily="2" charset="0"/>
              </a:rPr>
              <a:t>Lorem ipsum dolor sit amet, consectetuer adipiscing elit, sed diam nonummy nibh euismod tincidunt ut laoreet dolore magna aliquam erat volutpat. </a:t>
            </a:r>
          </a:p>
        </p:txBody>
      </p:sp>
      <p:sp>
        <p:nvSpPr>
          <p:cNvPr id="5136" name="文本框 21"/>
          <p:cNvSpPr>
            <a:spLocks noChangeArrowheads="1"/>
          </p:cNvSpPr>
          <p:nvPr/>
        </p:nvSpPr>
        <p:spPr bwMode="auto">
          <a:xfrm>
            <a:off x="8229600" y="3676650"/>
            <a:ext cx="192087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Roboto Th" pitchFamily="2" charset="0"/>
              </a:rPr>
              <a:t>TITLE TITEXT</a:t>
            </a:r>
          </a:p>
        </p:txBody>
      </p:sp>
      <p:sp>
        <p:nvSpPr>
          <p:cNvPr id="5137" name="文本框 22"/>
          <p:cNvSpPr>
            <a:spLocks noChangeArrowheads="1"/>
          </p:cNvSpPr>
          <p:nvPr/>
        </p:nvSpPr>
        <p:spPr bwMode="auto">
          <a:xfrm>
            <a:off x="8234363" y="4133850"/>
            <a:ext cx="1916112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Roboto Th" pitchFamily="2" charset="0"/>
              </a:rPr>
              <a:t>Lorem ipsum dolor sit amet, consectetuer adipiscing elit, sed diam nonummy nibh euismod tincidunt ut laoreet dolore magna aliquam erat volutpat. </a:t>
            </a:r>
          </a:p>
        </p:txBody>
      </p:sp>
      <p:sp>
        <p:nvSpPr>
          <p:cNvPr id="5138" name="TextBox 3"/>
          <p:cNvSpPr txBox="1">
            <a:spLocks noChangeArrowheads="1"/>
          </p:cNvSpPr>
          <p:nvPr/>
        </p:nvSpPr>
        <p:spPr bwMode="auto">
          <a:xfrm>
            <a:off x="1855788" y="6472238"/>
            <a:ext cx="8569325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endParaRPr lang="en-US" altLang="zh-CN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 advTm="3000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圆角矩形 3"/>
          <p:cNvSpPr>
            <a:spLocks noChangeArrowheads="1"/>
          </p:cNvSpPr>
          <p:nvPr/>
        </p:nvSpPr>
        <p:spPr bwMode="auto">
          <a:xfrm>
            <a:off x="1479550" y="869950"/>
            <a:ext cx="9174163" cy="914400"/>
          </a:xfrm>
          <a:prstGeom prst="roundRect">
            <a:avLst>
              <a:gd name="adj" fmla="val 16667"/>
            </a:avLst>
          </a:prstGeom>
          <a:noFill/>
          <a:ln w="12700">
            <a:solidFill>
              <a:srgbClr val="FFFFFF">
                <a:alpha val="3803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</p:txBody>
      </p:sp>
      <p:sp>
        <p:nvSpPr>
          <p:cNvPr id="6147" name="文本框 4"/>
          <p:cNvSpPr>
            <a:spLocks noChangeArrowheads="1"/>
          </p:cNvSpPr>
          <p:nvPr/>
        </p:nvSpPr>
        <p:spPr bwMode="auto">
          <a:xfrm>
            <a:off x="3571875" y="1004888"/>
            <a:ext cx="49911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4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Roboto Th" pitchFamily="2" charset="0"/>
              </a:rPr>
              <a:t>YOUR TITLE HERE </a:t>
            </a:r>
          </a:p>
        </p:txBody>
      </p:sp>
      <p:grpSp>
        <p:nvGrpSpPr>
          <p:cNvPr id="6148" name="组合 21"/>
          <p:cNvGrpSpPr>
            <a:grpSpLocks/>
          </p:cNvGrpSpPr>
          <p:nvPr/>
        </p:nvGrpSpPr>
        <p:grpSpPr bwMode="auto">
          <a:xfrm>
            <a:off x="2073275" y="2587625"/>
            <a:ext cx="1919288" cy="1630363"/>
            <a:chOff x="0" y="0"/>
            <a:chExt cx="1920240" cy="1630445"/>
          </a:xfrm>
        </p:grpSpPr>
        <p:grpSp>
          <p:nvGrpSpPr>
            <p:cNvPr id="6163" name="组合 10"/>
            <p:cNvGrpSpPr>
              <a:grpSpLocks/>
            </p:cNvGrpSpPr>
            <p:nvPr/>
          </p:nvGrpSpPr>
          <p:grpSpPr bwMode="auto">
            <a:xfrm>
              <a:off x="14462" y="0"/>
              <a:ext cx="1891317" cy="1630445"/>
              <a:chOff x="0" y="0"/>
              <a:chExt cx="1431102" cy="1233708"/>
            </a:xfrm>
          </p:grpSpPr>
          <p:sp>
            <p:nvSpPr>
              <p:cNvPr id="6165" name="六边形 17"/>
              <p:cNvSpPr>
                <a:spLocks noChangeArrowheads="1"/>
              </p:cNvSpPr>
              <p:nvPr/>
            </p:nvSpPr>
            <p:spPr bwMode="auto">
              <a:xfrm>
                <a:off x="130846" y="81580"/>
                <a:ext cx="1169410" cy="1008112"/>
              </a:xfrm>
              <a:prstGeom prst="hexagon">
                <a:avLst>
                  <a:gd name="adj" fmla="val 24999"/>
                  <a:gd name="vf" fmla="val 115470"/>
                </a:avLst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endParaRPr>
              </a:p>
            </p:txBody>
          </p:sp>
          <p:sp>
            <p:nvSpPr>
              <p:cNvPr id="6166" name="六边形 1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31102" cy="1233708"/>
              </a:xfrm>
              <a:prstGeom prst="hexagon">
                <a:avLst>
                  <a:gd name="adj" fmla="val 24999"/>
                  <a:gd name="vf" fmla="val 115470"/>
                </a:avLst>
              </a:prstGeom>
              <a:noFill/>
              <a:ln w="12700">
                <a:solidFill>
                  <a:srgbClr val="FFFFFF">
                    <a:alpha val="34117"/>
                  </a:srgbClr>
                </a:solidFill>
                <a:prstDash val="dash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 eaLnBrk="1" hangingPunct="1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endParaRPr>
              </a:p>
            </p:txBody>
          </p:sp>
        </p:grpSp>
        <p:sp>
          <p:nvSpPr>
            <p:cNvPr id="6164" name="文本框 7"/>
            <p:cNvSpPr>
              <a:spLocks noChangeArrowheads="1"/>
            </p:cNvSpPr>
            <p:nvPr/>
          </p:nvSpPr>
          <p:spPr bwMode="auto">
            <a:xfrm>
              <a:off x="0" y="624722"/>
              <a:ext cx="1920240" cy="381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>
                <a:buFont typeface="Arial" pitchFamily="34" charset="0"/>
                <a:buNone/>
              </a:pPr>
              <a:r>
                <a:rPr lang="en-US" altLang="zh-CN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Roboto Th" pitchFamily="2" charset="0"/>
                </a:rPr>
                <a:t>TITLE TITEXT</a:t>
              </a:r>
            </a:p>
          </p:txBody>
        </p:sp>
      </p:grpSp>
      <p:grpSp>
        <p:nvGrpSpPr>
          <p:cNvPr id="6149" name="组合 20"/>
          <p:cNvGrpSpPr>
            <a:grpSpLocks/>
          </p:cNvGrpSpPr>
          <p:nvPr/>
        </p:nvGrpSpPr>
        <p:grpSpPr bwMode="auto">
          <a:xfrm>
            <a:off x="8140700" y="2546350"/>
            <a:ext cx="1920875" cy="1630363"/>
            <a:chOff x="0" y="0"/>
            <a:chExt cx="1920240" cy="1630445"/>
          </a:xfrm>
        </p:grpSpPr>
        <p:grpSp>
          <p:nvGrpSpPr>
            <p:cNvPr id="6159" name="组合 11"/>
            <p:cNvGrpSpPr>
              <a:grpSpLocks/>
            </p:cNvGrpSpPr>
            <p:nvPr/>
          </p:nvGrpSpPr>
          <p:grpSpPr bwMode="auto">
            <a:xfrm>
              <a:off x="0" y="0"/>
              <a:ext cx="1891317" cy="1630445"/>
              <a:chOff x="0" y="0"/>
              <a:chExt cx="1431102" cy="1233708"/>
            </a:xfrm>
          </p:grpSpPr>
          <p:sp>
            <p:nvSpPr>
              <p:cNvPr id="6161" name="六边形 15"/>
              <p:cNvSpPr>
                <a:spLocks noChangeArrowheads="1"/>
              </p:cNvSpPr>
              <p:nvPr/>
            </p:nvSpPr>
            <p:spPr bwMode="auto">
              <a:xfrm>
                <a:off x="130846" y="81580"/>
                <a:ext cx="1169410" cy="1008112"/>
              </a:xfrm>
              <a:prstGeom prst="hexagon">
                <a:avLst>
                  <a:gd name="adj" fmla="val 24999"/>
                  <a:gd name="vf" fmla="val 115470"/>
                </a:avLst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endParaRPr>
              </a:p>
            </p:txBody>
          </p:sp>
          <p:sp>
            <p:nvSpPr>
              <p:cNvPr id="6162" name="六边形 1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31102" cy="1233708"/>
              </a:xfrm>
              <a:prstGeom prst="hexagon">
                <a:avLst>
                  <a:gd name="adj" fmla="val 24999"/>
                  <a:gd name="vf" fmla="val 115470"/>
                </a:avLst>
              </a:prstGeom>
              <a:noFill/>
              <a:ln w="12700">
                <a:solidFill>
                  <a:srgbClr val="FFFFFF">
                    <a:alpha val="34117"/>
                  </a:srgbClr>
                </a:solidFill>
                <a:prstDash val="dash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 eaLnBrk="1" hangingPunct="1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endParaRPr>
              </a:p>
            </p:txBody>
          </p:sp>
        </p:grpSp>
        <p:sp>
          <p:nvSpPr>
            <p:cNvPr id="6160" name="文本框 8"/>
            <p:cNvSpPr>
              <a:spLocks noChangeArrowheads="1"/>
            </p:cNvSpPr>
            <p:nvPr/>
          </p:nvSpPr>
          <p:spPr bwMode="auto">
            <a:xfrm>
              <a:off x="0" y="624723"/>
              <a:ext cx="1920240" cy="381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>
                <a:buFont typeface="Arial" pitchFamily="34" charset="0"/>
                <a:buNone/>
              </a:pPr>
              <a:r>
                <a:rPr lang="en-US" altLang="zh-CN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Roboto Th" pitchFamily="2" charset="0"/>
                </a:rPr>
                <a:t>TITLE TITEXT</a:t>
              </a:r>
            </a:p>
          </p:txBody>
        </p:sp>
      </p:grpSp>
      <p:grpSp>
        <p:nvGrpSpPr>
          <p:cNvPr id="6150" name="组合 19"/>
          <p:cNvGrpSpPr>
            <a:grpSpLocks/>
          </p:cNvGrpSpPr>
          <p:nvPr/>
        </p:nvGrpSpPr>
        <p:grpSpPr bwMode="auto">
          <a:xfrm>
            <a:off x="5106988" y="2505075"/>
            <a:ext cx="1919287" cy="1630363"/>
            <a:chOff x="0" y="0"/>
            <a:chExt cx="1920240" cy="1630445"/>
          </a:xfrm>
        </p:grpSpPr>
        <p:grpSp>
          <p:nvGrpSpPr>
            <p:cNvPr id="6155" name="组合 12"/>
            <p:cNvGrpSpPr>
              <a:grpSpLocks/>
            </p:cNvGrpSpPr>
            <p:nvPr/>
          </p:nvGrpSpPr>
          <p:grpSpPr bwMode="auto">
            <a:xfrm>
              <a:off x="0" y="0"/>
              <a:ext cx="1891317" cy="1630445"/>
              <a:chOff x="0" y="0"/>
              <a:chExt cx="1431102" cy="1233708"/>
            </a:xfrm>
          </p:grpSpPr>
          <p:sp>
            <p:nvSpPr>
              <p:cNvPr id="6157" name="六边形 13"/>
              <p:cNvSpPr>
                <a:spLocks noChangeArrowheads="1"/>
              </p:cNvSpPr>
              <p:nvPr/>
            </p:nvSpPr>
            <p:spPr bwMode="auto">
              <a:xfrm>
                <a:off x="130846" y="81580"/>
                <a:ext cx="1169410" cy="1008112"/>
              </a:xfrm>
              <a:prstGeom prst="hexagon">
                <a:avLst>
                  <a:gd name="adj" fmla="val 24999"/>
                  <a:gd name="vf" fmla="val 115470"/>
                </a:avLst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endParaRPr>
              </a:p>
            </p:txBody>
          </p:sp>
          <p:sp>
            <p:nvSpPr>
              <p:cNvPr id="6158" name="六边形 1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31102" cy="1233708"/>
              </a:xfrm>
              <a:prstGeom prst="hexagon">
                <a:avLst>
                  <a:gd name="adj" fmla="val 24999"/>
                  <a:gd name="vf" fmla="val 115470"/>
                </a:avLst>
              </a:prstGeom>
              <a:noFill/>
              <a:ln w="12700">
                <a:solidFill>
                  <a:srgbClr val="FFFFFF">
                    <a:alpha val="34117"/>
                  </a:srgbClr>
                </a:solidFill>
                <a:prstDash val="dash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 eaLnBrk="1" hangingPunct="1">
                  <a:buFont typeface="Arial" pitchFamily="34" charset="0"/>
                  <a:buNone/>
                </a:pPr>
                <a:endParaRPr lang="zh-CN" altLang="en-US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endParaRPr>
              </a:p>
            </p:txBody>
          </p:sp>
        </p:grpSp>
        <p:sp>
          <p:nvSpPr>
            <p:cNvPr id="6156" name="文本框 9"/>
            <p:cNvSpPr>
              <a:spLocks noChangeArrowheads="1"/>
            </p:cNvSpPr>
            <p:nvPr/>
          </p:nvSpPr>
          <p:spPr bwMode="auto">
            <a:xfrm>
              <a:off x="0" y="676971"/>
              <a:ext cx="1920240" cy="381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>
                <a:buFont typeface="Arial" pitchFamily="34" charset="0"/>
                <a:buNone/>
              </a:pPr>
              <a:r>
                <a:rPr lang="en-US" altLang="zh-CN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Roboto Th" pitchFamily="2" charset="0"/>
                </a:rPr>
                <a:t>TITLE TITEXT</a:t>
              </a:r>
            </a:p>
          </p:txBody>
        </p:sp>
      </p:grpSp>
      <p:sp>
        <p:nvSpPr>
          <p:cNvPr id="6151" name="文本框 22"/>
          <p:cNvSpPr>
            <a:spLocks noChangeArrowheads="1"/>
          </p:cNvSpPr>
          <p:nvPr/>
        </p:nvSpPr>
        <p:spPr bwMode="auto">
          <a:xfrm>
            <a:off x="2062163" y="4325938"/>
            <a:ext cx="1916112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Roboto Th" pitchFamily="2" charset="0"/>
              </a:rPr>
              <a:t>Lorem ipsum dolor sit amet, consectetuer adipiscing elit, sed diam nonummy nibh euismod tincidunt ut laoreet dolore magna aliquam erat volutpat. </a:t>
            </a:r>
          </a:p>
        </p:txBody>
      </p:sp>
      <p:sp>
        <p:nvSpPr>
          <p:cNvPr id="6152" name="文本框 23"/>
          <p:cNvSpPr>
            <a:spLocks noChangeArrowheads="1"/>
          </p:cNvSpPr>
          <p:nvPr/>
        </p:nvSpPr>
        <p:spPr bwMode="auto">
          <a:xfrm>
            <a:off x="5106988" y="4325938"/>
            <a:ext cx="1916112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Roboto Th" pitchFamily="2" charset="0"/>
              </a:rPr>
              <a:t>Lorem ipsum dolor sit amet, consectetuer adipiscing elit, sed diam nonummy nibh euismod tincidunt ut laoreet dolore magna aliquam erat volutpat. </a:t>
            </a:r>
          </a:p>
        </p:txBody>
      </p:sp>
      <p:sp>
        <p:nvSpPr>
          <p:cNvPr id="6153" name="文本框 24"/>
          <p:cNvSpPr>
            <a:spLocks noChangeArrowheads="1"/>
          </p:cNvSpPr>
          <p:nvPr/>
        </p:nvSpPr>
        <p:spPr bwMode="auto">
          <a:xfrm>
            <a:off x="8151813" y="4325938"/>
            <a:ext cx="1916112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Roboto Th" pitchFamily="2" charset="0"/>
              </a:rPr>
              <a:t>Lorem ipsum dolor sit amet, consectetuer adipiscing elit, sed diam nonummy nibh euismod tincidunt ut laoreet dolore magna aliquam erat volutpat. </a:t>
            </a:r>
          </a:p>
        </p:txBody>
      </p:sp>
      <p:sp>
        <p:nvSpPr>
          <p:cNvPr id="6154" name="TextBox 3"/>
          <p:cNvSpPr txBox="1">
            <a:spLocks noChangeArrowheads="1"/>
          </p:cNvSpPr>
          <p:nvPr/>
        </p:nvSpPr>
        <p:spPr bwMode="auto">
          <a:xfrm>
            <a:off x="1855788" y="6472238"/>
            <a:ext cx="8569325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endParaRPr lang="en-US" altLang="zh-CN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 advTm="3000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圆角矩形 3"/>
          <p:cNvSpPr>
            <a:spLocks noChangeArrowheads="1"/>
          </p:cNvSpPr>
          <p:nvPr/>
        </p:nvSpPr>
        <p:spPr bwMode="auto">
          <a:xfrm>
            <a:off x="1479550" y="869950"/>
            <a:ext cx="9174163" cy="914400"/>
          </a:xfrm>
          <a:prstGeom prst="roundRect">
            <a:avLst>
              <a:gd name="adj" fmla="val 16667"/>
            </a:avLst>
          </a:prstGeom>
          <a:noFill/>
          <a:ln w="12700">
            <a:solidFill>
              <a:srgbClr val="FFFFFF">
                <a:alpha val="3803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</p:txBody>
      </p:sp>
      <p:sp>
        <p:nvSpPr>
          <p:cNvPr id="7171" name="文本框 4"/>
          <p:cNvSpPr>
            <a:spLocks noChangeArrowheads="1"/>
          </p:cNvSpPr>
          <p:nvPr/>
        </p:nvSpPr>
        <p:spPr bwMode="auto">
          <a:xfrm>
            <a:off x="3571875" y="1004888"/>
            <a:ext cx="49911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4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Roboto Th" pitchFamily="2" charset="0"/>
              </a:rPr>
              <a:t>YOUR TITLE HERE </a:t>
            </a:r>
          </a:p>
        </p:txBody>
      </p:sp>
      <p:grpSp>
        <p:nvGrpSpPr>
          <p:cNvPr id="7172" name="组合 2"/>
          <p:cNvGrpSpPr>
            <a:grpSpLocks/>
          </p:cNvGrpSpPr>
          <p:nvPr/>
        </p:nvGrpSpPr>
        <p:grpSpPr bwMode="auto">
          <a:xfrm>
            <a:off x="1724025" y="2720975"/>
            <a:ext cx="8686800" cy="2759075"/>
            <a:chOff x="0" y="0"/>
            <a:chExt cx="8686800" cy="2757714"/>
          </a:xfrm>
        </p:grpSpPr>
        <p:sp>
          <p:nvSpPr>
            <p:cNvPr id="7180" name="正五边形 1"/>
            <p:cNvSpPr>
              <a:spLocks noChangeArrowheads="1"/>
            </p:cNvSpPr>
            <p:nvPr/>
          </p:nvSpPr>
          <p:spPr bwMode="auto">
            <a:xfrm>
              <a:off x="2895600" y="0"/>
              <a:ext cx="2895600" cy="2757714"/>
            </a:xfrm>
            <a:prstGeom prst="pentagon">
              <a:avLst/>
            </a:prstGeom>
            <a:noFill/>
            <a:ln w="12700">
              <a:solidFill>
                <a:srgbClr val="FFFFFF">
                  <a:alpha val="34117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endParaRPr>
            </a:p>
          </p:txBody>
        </p:sp>
        <p:sp>
          <p:nvSpPr>
            <p:cNvPr id="7181" name="正五边形 6"/>
            <p:cNvSpPr>
              <a:spLocks noChangeArrowheads="1"/>
            </p:cNvSpPr>
            <p:nvPr/>
          </p:nvSpPr>
          <p:spPr bwMode="auto">
            <a:xfrm>
              <a:off x="0" y="0"/>
              <a:ext cx="2895600" cy="2757714"/>
            </a:xfrm>
            <a:prstGeom prst="pentagon">
              <a:avLst/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endParaRPr>
            </a:p>
          </p:txBody>
        </p:sp>
        <p:sp>
          <p:nvSpPr>
            <p:cNvPr id="7182" name="正五边形 7"/>
            <p:cNvSpPr>
              <a:spLocks noChangeArrowheads="1"/>
            </p:cNvSpPr>
            <p:nvPr/>
          </p:nvSpPr>
          <p:spPr bwMode="auto">
            <a:xfrm>
              <a:off x="5791200" y="0"/>
              <a:ext cx="2895600" cy="2757714"/>
            </a:xfrm>
            <a:prstGeom prst="pentagon">
              <a:avLst/>
            </a:prstGeom>
            <a:solidFill>
              <a:srgbClr val="FFFFFF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>
                <a:buFont typeface="Arial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宋体" pitchFamily="2" charset="-122"/>
              </a:endParaRPr>
            </a:p>
          </p:txBody>
        </p:sp>
      </p:grpSp>
      <p:sp>
        <p:nvSpPr>
          <p:cNvPr id="7173" name="文本框 8"/>
          <p:cNvSpPr>
            <a:spLocks noChangeArrowheads="1"/>
          </p:cNvSpPr>
          <p:nvPr/>
        </p:nvSpPr>
        <p:spPr bwMode="auto">
          <a:xfrm>
            <a:off x="2225675" y="3303588"/>
            <a:ext cx="1920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Roboto Th" pitchFamily="2" charset="0"/>
              </a:rPr>
              <a:t>TITLE TITEXT</a:t>
            </a:r>
          </a:p>
        </p:txBody>
      </p:sp>
      <p:sp>
        <p:nvSpPr>
          <p:cNvPr id="7174" name="文本框 9"/>
          <p:cNvSpPr>
            <a:spLocks noChangeArrowheads="1"/>
          </p:cNvSpPr>
          <p:nvPr/>
        </p:nvSpPr>
        <p:spPr bwMode="auto">
          <a:xfrm>
            <a:off x="2230438" y="3760788"/>
            <a:ext cx="1916112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Roboto Th" pitchFamily="2" charset="0"/>
              </a:rPr>
              <a:t>Lorem ipsum dolor sit amet, consectetuer adipiscing elit, sed diam nonummy nibh euismod tincidunt ut laoreet dolore magna aliquam erat volutpat. </a:t>
            </a:r>
          </a:p>
        </p:txBody>
      </p:sp>
      <p:sp>
        <p:nvSpPr>
          <p:cNvPr id="7175" name="文本框 10"/>
          <p:cNvSpPr>
            <a:spLocks noChangeArrowheads="1"/>
          </p:cNvSpPr>
          <p:nvPr/>
        </p:nvSpPr>
        <p:spPr bwMode="auto">
          <a:xfrm>
            <a:off x="5127625" y="3303588"/>
            <a:ext cx="1920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Roboto Th" pitchFamily="2" charset="0"/>
              </a:rPr>
              <a:t>TITLE TITEXT</a:t>
            </a:r>
          </a:p>
        </p:txBody>
      </p:sp>
      <p:sp>
        <p:nvSpPr>
          <p:cNvPr id="7176" name="文本框 11"/>
          <p:cNvSpPr>
            <a:spLocks noChangeArrowheads="1"/>
          </p:cNvSpPr>
          <p:nvPr/>
        </p:nvSpPr>
        <p:spPr bwMode="auto">
          <a:xfrm>
            <a:off x="5132388" y="3760788"/>
            <a:ext cx="1916112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Roboto Th" pitchFamily="2" charset="0"/>
              </a:rPr>
              <a:t>Lorem ipsum dolor sit amet, consectetuer adipiscing elit, sed diam nonummy nibh euismod tincidunt ut laoreet dolore magna aliquam erat volutpat. </a:t>
            </a:r>
          </a:p>
        </p:txBody>
      </p:sp>
      <p:sp>
        <p:nvSpPr>
          <p:cNvPr id="7177" name="文本框 12"/>
          <p:cNvSpPr>
            <a:spLocks noChangeArrowheads="1"/>
          </p:cNvSpPr>
          <p:nvPr/>
        </p:nvSpPr>
        <p:spPr bwMode="auto">
          <a:xfrm>
            <a:off x="8027988" y="3303588"/>
            <a:ext cx="1920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Roboto Th" pitchFamily="2" charset="0"/>
              </a:rPr>
              <a:t>TITLE TITEXT</a:t>
            </a:r>
          </a:p>
        </p:txBody>
      </p:sp>
      <p:sp>
        <p:nvSpPr>
          <p:cNvPr id="7178" name="文本框 13"/>
          <p:cNvSpPr>
            <a:spLocks noChangeArrowheads="1"/>
          </p:cNvSpPr>
          <p:nvPr/>
        </p:nvSpPr>
        <p:spPr bwMode="auto">
          <a:xfrm>
            <a:off x="8032750" y="3760788"/>
            <a:ext cx="1916113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Roboto Th" pitchFamily="2" charset="0"/>
              </a:rPr>
              <a:t>Lorem ipsum dolor sit amet, consectetuer adipiscing elit, sed diam nonummy nibh euismod tincidunt ut laoreet dolore magna aliquam erat volutpat. </a:t>
            </a:r>
          </a:p>
        </p:txBody>
      </p:sp>
      <p:sp>
        <p:nvSpPr>
          <p:cNvPr id="7179" name="TextBox 3"/>
          <p:cNvSpPr txBox="1">
            <a:spLocks noChangeArrowheads="1"/>
          </p:cNvSpPr>
          <p:nvPr/>
        </p:nvSpPr>
        <p:spPr bwMode="auto">
          <a:xfrm>
            <a:off x="1855788" y="6472238"/>
            <a:ext cx="8569325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endParaRPr lang="en-US" altLang="zh-CN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 advTm="3000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圆角矩形 3"/>
          <p:cNvSpPr>
            <a:spLocks noChangeArrowheads="1"/>
          </p:cNvSpPr>
          <p:nvPr/>
        </p:nvSpPr>
        <p:spPr bwMode="auto">
          <a:xfrm>
            <a:off x="1479550" y="869950"/>
            <a:ext cx="9174163" cy="914400"/>
          </a:xfrm>
          <a:prstGeom prst="roundRect">
            <a:avLst>
              <a:gd name="adj" fmla="val 16667"/>
            </a:avLst>
          </a:prstGeom>
          <a:noFill/>
          <a:ln w="12700">
            <a:solidFill>
              <a:srgbClr val="FFFFFF">
                <a:alpha val="3803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</p:txBody>
      </p:sp>
      <p:sp>
        <p:nvSpPr>
          <p:cNvPr id="8195" name="文本框 4"/>
          <p:cNvSpPr>
            <a:spLocks noChangeArrowheads="1"/>
          </p:cNvSpPr>
          <p:nvPr/>
        </p:nvSpPr>
        <p:spPr bwMode="auto">
          <a:xfrm>
            <a:off x="3571875" y="1004888"/>
            <a:ext cx="49911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4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Roboto Th" pitchFamily="2" charset="0"/>
              </a:rPr>
              <a:t>YOUR TITLE HERE </a:t>
            </a:r>
          </a:p>
        </p:txBody>
      </p:sp>
      <p:sp>
        <p:nvSpPr>
          <p:cNvPr id="8196" name="文本框 5"/>
          <p:cNvSpPr>
            <a:spLocks noChangeArrowheads="1"/>
          </p:cNvSpPr>
          <p:nvPr/>
        </p:nvSpPr>
        <p:spPr bwMode="auto">
          <a:xfrm>
            <a:off x="4168775" y="3489325"/>
            <a:ext cx="379571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4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Roboto Th" pitchFamily="2" charset="0"/>
              </a:rPr>
              <a:t>YOUR TITLE HERE </a:t>
            </a:r>
          </a:p>
        </p:txBody>
      </p:sp>
      <p:sp>
        <p:nvSpPr>
          <p:cNvPr id="8197" name="六边形 8"/>
          <p:cNvSpPr>
            <a:spLocks noChangeArrowheads="1"/>
          </p:cNvSpPr>
          <p:nvPr/>
        </p:nvSpPr>
        <p:spPr bwMode="auto">
          <a:xfrm>
            <a:off x="7453313" y="2476500"/>
            <a:ext cx="3714750" cy="3203575"/>
          </a:xfrm>
          <a:prstGeom prst="hexagon">
            <a:avLst>
              <a:gd name="adj" fmla="val 24990"/>
              <a:gd name="vf" fmla="val 115470"/>
            </a:avLst>
          </a:prstGeom>
          <a:noFill/>
          <a:ln w="12700">
            <a:solidFill>
              <a:srgbClr val="FFFFFF">
                <a:alpha val="34117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</p:txBody>
      </p:sp>
      <p:sp>
        <p:nvSpPr>
          <p:cNvPr id="8198" name="六边形 9"/>
          <p:cNvSpPr>
            <a:spLocks noChangeArrowheads="1"/>
          </p:cNvSpPr>
          <p:nvPr/>
        </p:nvSpPr>
        <p:spPr bwMode="auto">
          <a:xfrm>
            <a:off x="1004888" y="2476500"/>
            <a:ext cx="3714750" cy="3203575"/>
          </a:xfrm>
          <a:prstGeom prst="hexagon">
            <a:avLst>
              <a:gd name="adj" fmla="val 24990"/>
              <a:gd name="vf" fmla="val 115470"/>
            </a:avLst>
          </a:prstGeom>
          <a:noFill/>
          <a:ln w="12700">
            <a:solidFill>
              <a:srgbClr val="FFFFFF">
                <a:alpha val="34117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</p:txBody>
      </p:sp>
      <p:sp>
        <p:nvSpPr>
          <p:cNvPr id="8199" name="文本框 10"/>
          <p:cNvSpPr>
            <a:spLocks noChangeArrowheads="1"/>
          </p:cNvSpPr>
          <p:nvPr/>
        </p:nvSpPr>
        <p:spPr bwMode="auto">
          <a:xfrm>
            <a:off x="1882775" y="3032125"/>
            <a:ext cx="192087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Roboto Th" pitchFamily="2" charset="0"/>
              </a:rPr>
              <a:t>TITLE TITEXT</a:t>
            </a:r>
          </a:p>
        </p:txBody>
      </p:sp>
      <p:sp>
        <p:nvSpPr>
          <p:cNvPr id="8200" name="文本框 11"/>
          <p:cNvSpPr>
            <a:spLocks noChangeArrowheads="1"/>
          </p:cNvSpPr>
          <p:nvPr/>
        </p:nvSpPr>
        <p:spPr bwMode="auto">
          <a:xfrm>
            <a:off x="1887538" y="3489325"/>
            <a:ext cx="1916112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Roboto Th" pitchFamily="2" charset="0"/>
              </a:rPr>
              <a:t>Lorem ipsum dolor sit amet, consectetuer adipiscing elit, sed diam nonummy nibh euismod tincidunt ut laoreet dolore magna aliquam erat volutpat. </a:t>
            </a:r>
          </a:p>
        </p:txBody>
      </p:sp>
      <p:sp>
        <p:nvSpPr>
          <p:cNvPr id="8201" name="文本框 12"/>
          <p:cNvSpPr>
            <a:spLocks noChangeArrowheads="1"/>
          </p:cNvSpPr>
          <p:nvPr/>
        </p:nvSpPr>
        <p:spPr bwMode="auto">
          <a:xfrm>
            <a:off x="8366125" y="3032125"/>
            <a:ext cx="1920875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Roboto Th" pitchFamily="2" charset="0"/>
              </a:rPr>
              <a:t>TITLE TITEXT</a:t>
            </a:r>
          </a:p>
        </p:txBody>
      </p:sp>
      <p:sp>
        <p:nvSpPr>
          <p:cNvPr id="8202" name="文本框 13"/>
          <p:cNvSpPr>
            <a:spLocks noChangeArrowheads="1"/>
          </p:cNvSpPr>
          <p:nvPr/>
        </p:nvSpPr>
        <p:spPr bwMode="auto">
          <a:xfrm>
            <a:off x="8370888" y="3489325"/>
            <a:ext cx="1916112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Roboto Th" pitchFamily="2" charset="0"/>
              </a:rPr>
              <a:t>Lorem ipsum dolor sit amet, consectetuer adipiscing elit, sed diam nonummy nibh euismod tincidunt ut laoreet dolore magna aliquam erat volutpat. </a:t>
            </a:r>
          </a:p>
        </p:txBody>
      </p:sp>
      <p:sp>
        <p:nvSpPr>
          <p:cNvPr id="8203" name="六边形 1"/>
          <p:cNvSpPr>
            <a:spLocks noChangeArrowheads="1"/>
          </p:cNvSpPr>
          <p:nvPr/>
        </p:nvSpPr>
        <p:spPr bwMode="auto">
          <a:xfrm>
            <a:off x="4210050" y="2549525"/>
            <a:ext cx="3714750" cy="3203575"/>
          </a:xfrm>
          <a:prstGeom prst="hexagon">
            <a:avLst>
              <a:gd name="adj" fmla="val 24990"/>
              <a:gd name="vf" fmla="val 115470"/>
            </a:avLst>
          </a:prstGeom>
          <a:solidFill>
            <a:srgbClr val="FFFFFF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</p:txBody>
      </p:sp>
      <p:sp>
        <p:nvSpPr>
          <p:cNvPr id="8204" name="TextBox 3"/>
          <p:cNvSpPr txBox="1">
            <a:spLocks noChangeArrowheads="1"/>
          </p:cNvSpPr>
          <p:nvPr/>
        </p:nvSpPr>
        <p:spPr bwMode="auto">
          <a:xfrm>
            <a:off x="1855788" y="6472238"/>
            <a:ext cx="8569325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endParaRPr lang="en-US" altLang="zh-CN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 advTm="3000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圆角矩形 3"/>
          <p:cNvSpPr>
            <a:spLocks noChangeArrowheads="1"/>
          </p:cNvSpPr>
          <p:nvPr/>
        </p:nvSpPr>
        <p:spPr bwMode="auto">
          <a:xfrm>
            <a:off x="1479550" y="869950"/>
            <a:ext cx="9174163" cy="914400"/>
          </a:xfrm>
          <a:prstGeom prst="roundRect">
            <a:avLst>
              <a:gd name="adj" fmla="val 16667"/>
            </a:avLst>
          </a:prstGeom>
          <a:noFill/>
          <a:ln w="12700">
            <a:solidFill>
              <a:srgbClr val="FFFFFF">
                <a:alpha val="3803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</p:txBody>
      </p:sp>
      <p:sp>
        <p:nvSpPr>
          <p:cNvPr id="9219" name="文本框 4"/>
          <p:cNvSpPr>
            <a:spLocks noChangeArrowheads="1"/>
          </p:cNvSpPr>
          <p:nvPr/>
        </p:nvSpPr>
        <p:spPr bwMode="auto">
          <a:xfrm>
            <a:off x="3571875" y="1004888"/>
            <a:ext cx="49911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4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Roboto Th" pitchFamily="2" charset="0"/>
              </a:rPr>
              <a:t>YOUR TITLE HERE </a:t>
            </a:r>
          </a:p>
        </p:txBody>
      </p:sp>
      <p:sp>
        <p:nvSpPr>
          <p:cNvPr id="9220" name="椭圆 1"/>
          <p:cNvSpPr>
            <a:spLocks noChangeArrowheads="1"/>
          </p:cNvSpPr>
          <p:nvPr/>
        </p:nvSpPr>
        <p:spPr bwMode="auto">
          <a:xfrm>
            <a:off x="4470400" y="2597150"/>
            <a:ext cx="3194050" cy="3194050"/>
          </a:xfrm>
          <a:prstGeom prst="ellipse">
            <a:avLst/>
          </a:prstGeom>
          <a:solidFill>
            <a:srgbClr val="FFFFFF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</p:txBody>
      </p:sp>
      <p:sp>
        <p:nvSpPr>
          <p:cNvPr id="9221" name="椭圆 5"/>
          <p:cNvSpPr>
            <a:spLocks noChangeArrowheads="1"/>
          </p:cNvSpPr>
          <p:nvPr/>
        </p:nvSpPr>
        <p:spPr bwMode="auto">
          <a:xfrm>
            <a:off x="7664450" y="3003550"/>
            <a:ext cx="2379663" cy="2381250"/>
          </a:xfrm>
          <a:prstGeom prst="ellipse">
            <a:avLst/>
          </a:prstGeom>
          <a:solidFill>
            <a:srgbClr val="FFFFFF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</p:txBody>
      </p:sp>
      <p:sp>
        <p:nvSpPr>
          <p:cNvPr id="9222" name="椭圆 6"/>
          <p:cNvSpPr>
            <a:spLocks noChangeArrowheads="1"/>
          </p:cNvSpPr>
          <p:nvPr/>
        </p:nvSpPr>
        <p:spPr bwMode="auto">
          <a:xfrm>
            <a:off x="2089150" y="3003550"/>
            <a:ext cx="2381250" cy="2381250"/>
          </a:xfrm>
          <a:prstGeom prst="ellipse">
            <a:avLst/>
          </a:prstGeom>
          <a:solidFill>
            <a:srgbClr val="FFFFFF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</p:txBody>
      </p:sp>
      <p:sp>
        <p:nvSpPr>
          <p:cNvPr id="9223" name="文本框 7"/>
          <p:cNvSpPr>
            <a:spLocks noChangeArrowheads="1"/>
          </p:cNvSpPr>
          <p:nvPr/>
        </p:nvSpPr>
        <p:spPr bwMode="auto">
          <a:xfrm>
            <a:off x="4165600" y="3533775"/>
            <a:ext cx="380206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4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Roboto Th" pitchFamily="2" charset="0"/>
              </a:rPr>
              <a:t>YOUR TITLE HERE </a:t>
            </a:r>
          </a:p>
        </p:txBody>
      </p:sp>
      <p:sp>
        <p:nvSpPr>
          <p:cNvPr id="9224" name="文本框 8"/>
          <p:cNvSpPr>
            <a:spLocks noChangeArrowheads="1"/>
          </p:cNvSpPr>
          <p:nvPr/>
        </p:nvSpPr>
        <p:spPr bwMode="auto">
          <a:xfrm>
            <a:off x="2322513" y="3394075"/>
            <a:ext cx="1916112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Roboto Th" pitchFamily="2" charset="0"/>
              </a:rPr>
              <a:t>Lorem ipsum dolor sit amet, consectetuer adipiscing elit, sed diam nonummy nibh euismod tincidunt ut laoreet dolore magna aliquam erat volutpat. </a:t>
            </a:r>
          </a:p>
        </p:txBody>
      </p:sp>
      <p:sp>
        <p:nvSpPr>
          <p:cNvPr id="9225" name="文本框 9"/>
          <p:cNvSpPr>
            <a:spLocks noChangeArrowheads="1"/>
          </p:cNvSpPr>
          <p:nvPr/>
        </p:nvSpPr>
        <p:spPr bwMode="auto">
          <a:xfrm>
            <a:off x="7896225" y="3394075"/>
            <a:ext cx="1914525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1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Roboto Th" pitchFamily="2" charset="0"/>
              </a:rPr>
              <a:t>Lorem ipsum dolor sit amet, consectetuer adipiscing elit, sed diam nonummy nibh euismod tincidunt ut laoreet dolore magna aliquam erat volutpat. </a:t>
            </a:r>
          </a:p>
        </p:txBody>
      </p:sp>
      <p:sp>
        <p:nvSpPr>
          <p:cNvPr id="9226" name="TextBox 3"/>
          <p:cNvSpPr txBox="1">
            <a:spLocks noChangeArrowheads="1"/>
          </p:cNvSpPr>
          <p:nvPr/>
        </p:nvSpPr>
        <p:spPr bwMode="auto">
          <a:xfrm>
            <a:off x="1855788" y="6472238"/>
            <a:ext cx="8569325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endParaRPr lang="en-US" altLang="zh-CN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 advTm="3000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圆角矩形 3"/>
          <p:cNvSpPr>
            <a:spLocks noChangeArrowheads="1"/>
          </p:cNvSpPr>
          <p:nvPr/>
        </p:nvSpPr>
        <p:spPr bwMode="auto">
          <a:xfrm>
            <a:off x="1479550" y="869950"/>
            <a:ext cx="9174163" cy="914400"/>
          </a:xfrm>
          <a:prstGeom prst="roundRect">
            <a:avLst>
              <a:gd name="adj" fmla="val 16667"/>
            </a:avLst>
          </a:prstGeom>
          <a:noFill/>
          <a:ln w="12700">
            <a:solidFill>
              <a:srgbClr val="FFFFFF">
                <a:alpha val="3803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</p:txBody>
      </p:sp>
      <p:sp>
        <p:nvSpPr>
          <p:cNvPr id="10243" name="文本框 4"/>
          <p:cNvSpPr>
            <a:spLocks noChangeArrowheads="1"/>
          </p:cNvSpPr>
          <p:nvPr/>
        </p:nvSpPr>
        <p:spPr bwMode="auto">
          <a:xfrm>
            <a:off x="3571875" y="1004888"/>
            <a:ext cx="49911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4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Roboto Th" pitchFamily="2" charset="0"/>
              </a:rPr>
              <a:t>YOUR TITLE HERE </a:t>
            </a:r>
          </a:p>
        </p:txBody>
      </p:sp>
      <p:sp>
        <p:nvSpPr>
          <p:cNvPr id="10244" name="圆角矩形 5"/>
          <p:cNvSpPr>
            <a:spLocks noChangeArrowheads="1"/>
          </p:cNvSpPr>
          <p:nvPr/>
        </p:nvSpPr>
        <p:spPr bwMode="auto">
          <a:xfrm>
            <a:off x="654050" y="2212975"/>
            <a:ext cx="10668000" cy="4173538"/>
          </a:xfrm>
          <a:prstGeom prst="roundRect">
            <a:avLst>
              <a:gd name="adj" fmla="val 16667"/>
            </a:avLst>
          </a:prstGeom>
          <a:noFill/>
          <a:ln w="12700">
            <a:solidFill>
              <a:srgbClr val="FFFFFF">
                <a:alpha val="34117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</p:txBody>
      </p:sp>
      <p:grpSp>
        <p:nvGrpSpPr>
          <p:cNvPr id="10245" name="组合 6"/>
          <p:cNvGrpSpPr>
            <a:grpSpLocks/>
          </p:cNvGrpSpPr>
          <p:nvPr/>
        </p:nvGrpSpPr>
        <p:grpSpPr bwMode="auto">
          <a:xfrm>
            <a:off x="2387600" y="3028950"/>
            <a:ext cx="7191375" cy="1419225"/>
            <a:chOff x="0" y="0"/>
            <a:chExt cx="7190862" cy="1419396"/>
          </a:xfrm>
        </p:grpSpPr>
        <p:grpSp>
          <p:nvGrpSpPr>
            <p:cNvPr id="10250" name="组合 7"/>
            <p:cNvGrpSpPr>
              <a:grpSpLocks/>
            </p:cNvGrpSpPr>
            <p:nvPr/>
          </p:nvGrpSpPr>
          <p:grpSpPr bwMode="auto">
            <a:xfrm>
              <a:off x="2931662" y="0"/>
              <a:ext cx="1371939" cy="1371941"/>
              <a:chOff x="0" y="0"/>
              <a:chExt cx="1371939" cy="1371941"/>
            </a:xfrm>
          </p:grpSpPr>
          <p:sp>
            <p:nvSpPr>
              <p:cNvPr id="10257" name="空心弧 17"/>
              <p:cNvSpPr>
                <a:spLocks/>
              </p:cNvSpPr>
              <p:nvPr/>
            </p:nvSpPr>
            <p:spPr bwMode="auto">
              <a:xfrm rot="10553108">
                <a:off x="0" y="0"/>
                <a:ext cx="1371939" cy="1371941"/>
              </a:xfrm>
              <a:custGeom>
                <a:avLst/>
                <a:gdLst>
                  <a:gd name="T0" fmla="*/ 142466 w 21600"/>
                  <a:gd name="T1" fmla="*/ 685971 h 21600"/>
                  <a:gd name="T2" fmla="*/ 685970 w 21600"/>
                  <a:gd name="T3" fmla="*/ 142466 h 21600"/>
                  <a:gd name="T4" fmla="*/ 1229473 w 21600"/>
                  <a:gd name="T5" fmla="*/ 685907 h 21600"/>
                  <a:gd name="T6" fmla="*/ 1371939 w 21600"/>
                  <a:gd name="T7" fmla="*/ 685971 h 21600"/>
                  <a:gd name="T8" fmla="*/ 685970 w 21600"/>
                  <a:gd name="T9" fmla="*/ 0 h 21600"/>
                  <a:gd name="T10" fmla="*/ 0 w 21600"/>
                  <a:gd name="T11" fmla="*/ 685971 h 21600"/>
                  <a:gd name="T12" fmla="*/ 142466 w 21600"/>
                  <a:gd name="T13" fmla="*/ 685971 h 2160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600"/>
                  <a:gd name="T22" fmla="*/ 0 h 21600"/>
                  <a:gd name="T23" fmla="*/ 21600 w 21600"/>
                  <a:gd name="T24" fmla="*/ 7713 h 2160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600" h="21600">
                    <a:moveTo>
                      <a:pt x="2243" y="10800"/>
                    </a:moveTo>
                    <a:cubicBezTo>
                      <a:pt x="2243" y="6074"/>
                      <a:pt x="6074" y="2243"/>
                      <a:pt x="10800" y="2243"/>
                    </a:cubicBezTo>
                    <a:cubicBezTo>
                      <a:pt x="15525" y="2242"/>
                      <a:pt x="19356" y="6074"/>
                      <a:pt x="19357" y="10799"/>
                    </a:cubicBezTo>
                    <a:lnTo>
                      <a:pt x="21600" y="10800"/>
                    </a:ln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lnTo>
                      <a:pt x="2243" y="10800"/>
                    </a:lnTo>
                    <a:close/>
                  </a:path>
                </a:pathLst>
              </a:custGeom>
              <a:noFill/>
              <a:ln w="12700" cap="flat" cmpd="sng">
                <a:solidFill>
                  <a:srgbClr val="FFFFFF">
                    <a:alpha val="34117"/>
                  </a:srgb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0258" name="TextBox 78"/>
              <p:cNvSpPr>
                <a:spLocks noChangeArrowheads="1"/>
              </p:cNvSpPr>
              <p:nvPr/>
            </p:nvSpPr>
            <p:spPr bwMode="auto">
              <a:xfrm>
                <a:off x="44544" y="435577"/>
                <a:ext cx="1293244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 eaLnBrk="1" hangingPunct="1">
                  <a:buFont typeface="Arial" pitchFamily="34" charset="0"/>
                  <a:buNone/>
                </a:pPr>
                <a:r>
                  <a:rPr lang="en-US" altLang="zh-CN" sz="2800" b="1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sym typeface="Verdana" pitchFamily="34" charset="0"/>
                  </a:rPr>
                  <a:t>80%</a:t>
                </a:r>
              </a:p>
            </p:txBody>
          </p:sp>
        </p:grpSp>
        <p:grpSp>
          <p:nvGrpSpPr>
            <p:cNvPr id="10251" name="组合 8"/>
            <p:cNvGrpSpPr>
              <a:grpSpLocks/>
            </p:cNvGrpSpPr>
            <p:nvPr/>
          </p:nvGrpSpPr>
          <p:grpSpPr bwMode="auto">
            <a:xfrm>
              <a:off x="0" y="6284"/>
              <a:ext cx="1405070" cy="1381805"/>
              <a:chOff x="0" y="0"/>
              <a:chExt cx="1405070" cy="1381805"/>
            </a:xfrm>
          </p:grpSpPr>
          <p:sp>
            <p:nvSpPr>
              <p:cNvPr id="10255" name="空心弧 15"/>
              <p:cNvSpPr>
                <a:spLocks/>
              </p:cNvSpPr>
              <p:nvPr/>
            </p:nvSpPr>
            <p:spPr bwMode="auto">
              <a:xfrm rot="10623554">
                <a:off x="0" y="0"/>
                <a:ext cx="1381805" cy="1381805"/>
              </a:xfrm>
              <a:custGeom>
                <a:avLst/>
                <a:gdLst>
                  <a:gd name="T0" fmla="*/ 185840 w 21600"/>
                  <a:gd name="T1" fmla="*/ 479729 h 21600"/>
                  <a:gd name="T2" fmla="*/ 690839 w 21600"/>
                  <a:gd name="T3" fmla="*/ 143490 h 21600"/>
                  <a:gd name="T4" fmla="*/ 1195901 w 21600"/>
                  <a:gd name="T5" fmla="*/ 479729 h 21600"/>
                  <a:gd name="T6" fmla="*/ 1328324 w 21600"/>
                  <a:gd name="T7" fmla="*/ 424393 h 21600"/>
                  <a:gd name="T8" fmla="*/ 690903 w 21600"/>
                  <a:gd name="T9" fmla="*/ 0 h 21600"/>
                  <a:gd name="T10" fmla="*/ 53417 w 21600"/>
                  <a:gd name="T11" fmla="*/ 424393 h 21600"/>
                  <a:gd name="T12" fmla="*/ 185840 w 21600"/>
                  <a:gd name="T13" fmla="*/ 479729 h 2160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600"/>
                  <a:gd name="T22" fmla="*/ 0 h 21600"/>
                  <a:gd name="T23" fmla="*/ 21600 w 21600"/>
                  <a:gd name="T24" fmla="*/ 3659 h 2160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600" h="21600">
                    <a:moveTo>
                      <a:pt x="2905" y="7499"/>
                    </a:moveTo>
                    <a:cubicBezTo>
                      <a:pt x="4236" y="4315"/>
                      <a:pt x="7349" y="2243"/>
                      <a:pt x="10799" y="2243"/>
                    </a:cubicBezTo>
                    <a:cubicBezTo>
                      <a:pt x="14250" y="2242"/>
                      <a:pt x="17363" y="4315"/>
                      <a:pt x="18694" y="7499"/>
                    </a:cubicBezTo>
                    <a:lnTo>
                      <a:pt x="20764" y="6634"/>
                    </a:lnTo>
                    <a:cubicBezTo>
                      <a:pt x="19084" y="2615"/>
                      <a:pt x="15155" y="0"/>
                      <a:pt x="10800" y="0"/>
                    </a:cubicBezTo>
                    <a:cubicBezTo>
                      <a:pt x="6444" y="-1"/>
                      <a:pt x="2515" y="2615"/>
                      <a:pt x="835" y="6634"/>
                    </a:cubicBezTo>
                    <a:lnTo>
                      <a:pt x="2905" y="7499"/>
                    </a:lnTo>
                    <a:close/>
                  </a:path>
                </a:pathLst>
              </a:custGeom>
              <a:solidFill>
                <a:srgbClr val="FFFFFF">
                  <a:alpha val="29803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0256" name="TextBox 79"/>
              <p:cNvSpPr>
                <a:spLocks noChangeArrowheads="1"/>
              </p:cNvSpPr>
              <p:nvPr/>
            </p:nvSpPr>
            <p:spPr bwMode="auto">
              <a:xfrm>
                <a:off x="59878" y="439232"/>
                <a:ext cx="1345192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 eaLnBrk="1" hangingPunct="1">
                  <a:buFont typeface="Arial" pitchFamily="34" charset="0"/>
                  <a:buNone/>
                </a:pPr>
                <a:r>
                  <a:rPr lang="en-US" altLang="zh-CN" sz="2800" b="1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sym typeface="Roboto Th" pitchFamily="2" charset="0"/>
                  </a:rPr>
                  <a:t>70%</a:t>
                </a:r>
              </a:p>
            </p:txBody>
          </p:sp>
        </p:grpSp>
        <p:grpSp>
          <p:nvGrpSpPr>
            <p:cNvPr id="10252" name="组合 9"/>
            <p:cNvGrpSpPr>
              <a:grpSpLocks/>
            </p:cNvGrpSpPr>
            <p:nvPr/>
          </p:nvGrpSpPr>
          <p:grpSpPr bwMode="auto">
            <a:xfrm>
              <a:off x="5818921" y="47457"/>
              <a:ext cx="1371941" cy="1371939"/>
              <a:chOff x="0" y="0"/>
              <a:chExt cx="1371941" cy="1371939"/>
            </a:xfrm>
          </p:grpSpPr>
          <p:sp>
            <p:nvSpPr>
              <p:cNvPr id="10253" name="TextBox 80"/>
              <p:cNvSpPr>
                <a:spLocks noChangeArrowheads="1"/>
              </p:cNvSpPr>
              <p:nvPr/>
            </p:nvSpPr>
            <p:spPr bwMode="auto">
              <a:xfrm>
                <a:off x="275592" y="435577"/>
                <a:ext cx="1064598" cy="5727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 eaLnBrk="1" hangingPunct="1">
                  <a:buFont typeface="Arial" pitchFamily="34" charset="0"/>
                  <a:buNone/>
                </a:pPr>
                <a:r>
                  <a:rPr lang="en-US" altLang="zh-CN" sz="2800" b="1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sym typeface="Roboto Th" pitchFamily="2" charset="0"/>
                  </a:rPr>
                  <a:t>50%</a:t>
                </a:r>
              </a:p>
            </p:txBody>
          </p:sp>
          <p:sp>
            <p:nvSpPr>
              <p:cNvPr id="10254" name="空心弧 14"/>
              <p:cNvSpPr>
                <a:spLocks/>
              </p:cNvSpPr>
              <p:nvPr/>
            </p:nvSpPr>
            <p:spPr bwMode="auto">
              <a:xfrm rot="7711357">
                <a:off x="1" y="-1"/>
                <a:ext cx="1371939" cy="1371941"/>
              </a:xfrm>
              <a:custGeom>
                <a:avLst/>
                <a:gdLst>
                  <a:gd name="T0" fmla="*/ 804363 w 21600"/>
                  <a:gd name="T1" fmla="*/ 155487 h 21600"/>
                  <a:gd name="T2" fmla="*/ 685906 w 21600"/>
                  <a:gd name="T3" fmla="*/ 142466 h 21600"/>
                  <a:gd name="T4" fmla="*/ 567513 w 21600"/>
                  <a:gd name="T5" fmla="*/ 155487 h 21600"/>
                  <a:gd name="T6" fmla="*/ 536454 w 21600"/>
                  <a:gd name="T7" fmla="*/ 16451 h 21600"/>
                  <a:gd name="T8" fmla="*/ 685970 w 21600"/>
                  <a:gd name="T9" fmla="*/ 0 h 21600"/>
                  <a:gd name="T10" fmla="*/ 835422 w 21600"/>
                  <a:gd name="T11" fmla="*/ 16451 h 21600"/>
                  <a:gd name="T12" fmla="*/ 804363 w 21600"/>
                  <a:gd name="T13" fmla="*/ 155487 h 2160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600"/>
                  <a:gd name="T22" fmla="*/ 0 h 21600"/>
                  <a:gd name="T23" fmla="*/ 21600 w 21600"/>
                  <a:gd name="T24" fmla="*/ 2367 h 2160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600" h="21600">
                    <a:moveTo>
                      <a:pt x="12664" y="2448"/>
                    </a:moveTo>
                    <a:cubicBezTo>
                      <a:pt x="12052" y="2311"/>
                      <a:pt x="11427" y="2242"/>
                      <a:pt x="10799" y="2243"/>
                    </a:cubicBezTo>
                    <a:cubicBezTo>
                      <a:pt x="10172" y="2243"/>
                      <a:pt x="9547" y="2311"/>
                      <a:pt x="8935" y="2448"/>
                    </a:cubicBezTo>
                    <a:lnTo>
                      <a:pt x="8446" y="259"/>
                    </a:lnTo>
                    <a:cubicBezTo>
                      <a:pt x="9218" y="87"/>
                      <a:pt x="10008" y="-1"/>
                      <a:pt x="10800" y="0"/>
                    </a:cubicBezTo>
                    <a:cubicBezTo>
                      <a:pt x="11591" y="0"/>
                      <a:pt x="12381" y="87"/>
                      <a:pt x="13153" y="259"/>
                    </a:cubicBezTo>
                    <a:lnTo>
                      <a:pt x="12664" y="2448"/>
                    </a:lnTo>
                    <a:close/>
                  </a:path>
                </a:pathLst>
              </a:custGeom>
              <a:solidFill>
                <a:srgbClr val="FFFFFF">
                  <a:alpha val="29803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</p:grpSp>
      <p:sp>
        <p:nvSpPr>
          <p:cNvPr id="10246" name="文本框 21"/>
          <p:cNvSpPr>
            <a:spLocks noChangeArrowheads="1"/>
          </p:cNvSpPr>
          <p:nvPr/>
        </p:nvSpPr>
        <p:spPr bwMode="auto">
          <a:xfrm>
            <a:off x="1081088" y="4879975"/>
            <a:ext cx="40782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Roboto Th" pitchFamily="2" charset="0"/>
              </a:rPr>
              <a:t> YOUR TITLE HERE </a:t>
            </a:r>
          </a:p>
        </p:txBody>
      </p:sp>
      <p:sp>
        <p:nvSpPr>
          <p:cNvPr id="10247" name="文本框 22"/>
          <p:cNvSpPr>
            <a:spLocks noChangeArrowheads="1"/>
          </p:cNvSpPr>
          <p:nvPr/>
        </p:nvSpPr>
        <p:spPr bwMode="auto">
          <a:xfrm>
            <a:off x="4027488" y="4876800"/>
            <a:ext cx="40782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Roboto Th" pitchFamily="2" charset="0"/>
              </a:rPr>
              <a:t> YOUR TITLE HERE </a:t>
            </a:r>
          </a:p>
        </p:txBody>
      </p:sp>
      <p:sp>
        <p:nvSpPr>
          <p:cNvPr id="10248" name="文本框 23"/>
          <p:cNvSpPr>
            <a:spLocks noChangeArrowheads="1"/>
          </p:cNvSpPr>
          <p:nvPr/>
        </p:nvSpPr>
        <p:spPr bwMode="auto">
          <a:xfrm>
            <a:off x="6975475" y="4873625"/>
            <a:ext cx="40782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Roboto Th" pitchFamily="2" charset="0"/>
              </a:rPr>
              <a:t> YOUR TITLE HERE </a:t>
            </a:r>
          </a:p>
        </p:txBody>
      </p:sp>
      <p:sp>
        <p:nvSpPr>
          <p:cNvPr id="10249" name="TextBox 3"/>
          <p:cNvSpPr txBox="1">
            <a:spLocks noChangeArrowheads="1"/>
          </p:cNvSpPr>
          <p:nvPr/>
        </p:nvSpPr>
        <p:spPr bwMode="auto">
          <a:xfrm>
            <a:off x="1855788" y="6472238"/>
            <a:ext cx="8569325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endParaRPr lang="en-US" altLang="zh-CN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 advTm="3000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圆角矩形 3"/>
          <p:cNvSpPr>
            <a:spLocks noChangeArrowheads="1"/>
          </p:cNvSpPr>
          <p:nvPr/>
        </p:nvSpPr>
        <p:spPr bwMode="auto">
          <a:xfrm>
            <a:off x="1479550" y="869950"/>
            <a:ext cx="9174163" cy="914400"/>
          </a:xfrm>
          <a:prstGeom prst="roundRect">
            <a:avLst>
              <a:gd name="adj" fmla="val 16667"/>
            </a:avLst>
          </a:prstGeom>
          <a:noFill/>
          <a:ln w="12700">
            <a:solidFill>
              <a:srgbClr val="FFFFFF">
                <a:alpha val="3803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</p:txBody>
      </p:sp>
      <p:sp>
        <p:nvSpPr>
          <p:cNvPr id="11267" name="文本框 4"/>
          <p:cNvSpPr>
            <a:spLocks noChangeArrowheads="1"/>
          </p:cNvSpPr>
          <p:nvPr/>
        </p:nvSpPr>
        <p:spPr bwMode="auto">
          <a:xfrm>
            <a:off x="3571875" y="1004888"/>
            <a:ext cx="49911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4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Roboto Th" pitchFamily="2" charset="0"/>
              </a:rPr>
              <a:t>YOUR TITLE HERE </a:t>
            </a:r>
          </a:p>
        </p:txBody>
      </p:sp>
      <p:grpSp>
        <p:nvGrpSpPr>
          <p:cNvPr id="11268" name="组合 23"/>
          <p:cNvGrpSpPr>
            <a:grpSpLocks/>
          </p:cNvGrpSpPr>
          <p:nvPr/>
        </p:nvGrpSpPr>
        <p:grpSpPr bwMode="auto">
          <a:xfrm>
            <a:off x="1592263" y="2328863"/>
            <a:ext cx="8950325" cy="2998787"/>
            <a:chOff x="0" y="0"/>
            <a:chExt cx="5928204" cy="1985906"/>
          </a:xfrm>
        </p:grpSpPr>
        <p:grpSp>
          <p:nvGrpSpPr>
            <p:cNvPr id="11271" name="组合 22"/>
            <p:cNvGrpSpPr>
              <a:grpSpLocks/>
            </p:cNvGrpSpPr>
            <p:nvPr/>
          </p:nvGrpSpPr>
          <p:grpSpPr bwMode="auto">
            <a:xfrm>
              <a:off x="0" y="0"/>
              <a:ext cx="2303654" cy="1985906"/>
              <a:chOff x="0" y="0"/>
              <a:chExt cx="2303654" cy="1985906"/>
            </a:xfrm>
          </p:grpSpPr>
          <p:sp>
            <p:nvSpPr>
              <p:cNvPr id="11286" name="等腰三角形 7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303654" cy="1985906"/>
              </a:xfrm>
              <a:prstGeom prst="triangle">
                <a:avLst>
                  <a:gd name="adj" fmla="val 50000"/>
                </a:avLst>
              </a:prstGeom>
              <a:noFill/>
              <a:ln w="12700">
                <a:solidFill>
                  <a:srgbClr val="FFFFFF">
                    <a:alpha val="32156"/>
                  </a:srgbClr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 eaLnBrk="1" hangingPunct="1">
                  <a:buFont typeface="Arial" pitchFamily="34" charset="0"/>
                  <a:buNone/>
                </a:pPr>
                <a:endParaRPr lang="zh-CN" altLang="en-US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endParaRPr>
              </a:p>
            </p:txBody>
          </p:sp>
          <p:sp>
            <p:nvSpPr>
              <p:cNvPr id="11287" name="Freeform 73"/>
              <p:cNvSpPr>
                <a:spLocks noEditPoints="1"/>
              </p:cNvSpPr>
              <p:nvPr/>
            </p:nvSpPr>
            <p:spPr bwMode="auto">
              <a:xfrm>
                <a:off x="984345" y="629421"/>
                <a:ext cx="334963" cy="260350"/>
              </a:xfrm>
              <a:custGeom>
                <a:avLst/>
                <a:gdLst>
                  <a:gd name="T0" fmla="*/ 262641 w 88"/>
                  <a:gd name="T1" fmla="*/ 207525 h 69"/>
                  <a:gd name="T2" fmla="*/ 209352 w 88"/>
                  <a:gd name="T3" fmla="*/ 260350 h 69"/>
                  <a:gd name="T4" fmla="*/ 53290 w 88"/>
                  <a:gd name="T5" fmla="*/ 260350 h 69"/>
                  <a:gd name="T6" fmla="*/ 0 w 88"/>
                  <a:gd name="T7" fmla="*/ 207525 h 69"/>
                  <a:gd name="T8" fmla="*/ 0 w 88"/>
                  <a:gd name="T9" fmla="*/ 52825 h 69"/>
                  <a:gd name="T10" fmla="*/ 53290 w 88"/>
                  <a:gd name="T11" fmla="*/ 0 h 69"/>
                  <a:gd name="T12" fmla="*/ 209352 w 88"/>
                  <a:gd name="T13" fmla="*/ 0 h 69"/>
                  <a:gd name="T14" fmla="*/ 228384 w 88"/>
                  <a:gd name="T15" fmla="*/ 3773 h 69"/>
                  <a:gd name="T16" fmla="*/ 232190 w 88"/>
                  <a:gd name="T17" fmla="*/ 7546 h 69"/>
                  <a:gd name="T18" fmla="*/ 232190 w 88"/>
                  <a:gd name="T19" fmla="*/ 15093 h 69"/>
                  <a:gd name="T20" fmla="*/ 224577 w 88"/>
                  <a:gd name="T21" fmla="*/ 22639 h 69"/>
                  <a:gd name="T22" fmla="*/ 216965 w 88"/>
                  <a:gd name="T23" fmla="*/ 26412 h 69"/>
                  <a:gd name="T24" fmla="*/ 209352 w 88"/>
                  <a:gd name="T25" fmla="*/ 22639 h 69"/>
                  <a:gd name="T26" fmla="*/ 53290 w 88"/>
                  <a:gd name="T27" fmla="*/ 22639 h 69"/>
                  <a:gd name="T28" fmla="*/ 22838 w 88"/>
                  <a:gd name="T29" fmla="*/ 52825 h 69"/>
                  <a:gd name="T30" fmla="*/ 22838 w 88"/>
                  <a:gd name="T31" fmla="*/ 207525 h 69"/>
                  <a:gd name="T32" fmla="*/ 53290 w 88"/>
                  <a:gd name="T33" fmla="*/ 237711 h 69"/>
                  <a:gd name="T34" fmla="*/ 209352 w 88"/>
                  <a:gd name="T35" fmla="*/ 237711 h 69"/>
                  <a:gd name="T36" fmla="*/ 239803 w 88"/>
                  <a:gd name="T37" fmla="*/ 207525 h 69"/>
                  <a:gd name="T38" fmla="*/ 239803 w 88"/>
                  <a:gd name="T39" fmla="*/ 184886 h 69"/>
                  <a:gd name="T40" fmla="*/ 239803 w 88"/>
                  <a:gd name="T41" fmla="*/ 181113 h 69"/>
                  <a:gd name="T42" fmla="*/ 251222 w 88"/>
                  <a:gd name="T43" fmla="*/ 169793 h 69"/>
                  <a:gd name="T44" fmla="*/ 258835 w 88"/>
                  <a:gd name="T45" fmla="*/ 166020 h 69"/>
                  <a:gd name="T46" fmla="*/ 262641 w 88"/>
                  <a:gd name="T47" fmla="*/ 173567 h 69"/>
                  <a:gd name="T48" fmla="*/ 262641 w 88"/>
                  <a:gd name="T49" fmla="*/ 207525 h 69"/>
                  <a:gd name="T50" fmla="*/ 296899 w 88"/>
                  <a:gd name="T51" fmla="*/ 90557 h 69"/>
                  <a:gd name="T52" fmla="*/ 171288 w 88"/>
                  <a:gd name="T53" fmla="*/ 215072 h 69"/>
                  <a:gd name="T54" fmla="*/ 117998 w 88"/>
                  <a:gd name="T55" fmla="*/ 215072 h 69"/>
                  <a:gd name="T56" fmla="*/ 117998 w 88"/>
                  <a:gd name="T57" fmla="*/ 158474 h 69"/>
                  <a:gd name="T58" fmla="*/ 243609 w 88"/>
                  <a:gd name="T59" fmla="*/ 37732 h 69"/>
                  <a:gd name="T60" fmla="*/ 296899 w 88"/>
                  <a:gd name="T61" fmla="*/ 90557 h 69"/>
                  <a:gd name="T62" fmla="*/ 186513 w 88"/>
                  <a:gd name="T63" fmla="*/ 173567 h 69"/>
                  <a:gd name="T64" fmla="*/ 159869 w 88"/>
                  <a:gd name="T65" fmla="*/ 147154 h 69"/>
                  <a:gd name="T66" fmla="*/ 137030 w 88"/>
                  <a:gd name="T67" fmla="*/ 166020 h 69"/>
                  <a:gd name="T68" fmla="*/ 137030 w 88"/>
                  <a:gd name="T69" fmla="*/ 177340 h 69"/>
                  <a:gd name="T70" fmla="*/ 156062 w 88"/>
                  <a:gd name="T71" fmla="*/ 177340 h 69"/>
                  <a:gd name="T72" fmla="*/ 156062 w 88"/>
                  <a:gd name="T73" fmla="*/ 196206 h 69"/>
                  <a:gd name="T74" fmla="*/ 163675 w 88"/>
                  <a:gd name="T75" fmla="*/ 196206 h 69"/>
                  <a:gd name="T76" fmla="*/ 186513 w 88"/>
                  <a:gd name="T77" fmla="*/ 173567 h 69"/>
                  <a:gd name="T78" fmla="*/ 239803 w 88"/>
                  <a:gd name="T79" fmla="*/ 64144 h 69"/>
                  <a:gd name="T80" fmla="*/ 175094 w 88"/>
                  <a:gd name="T81" fmla="*/ 128288 h 69"/>
                  <a:gd name="T82" fmla="*/ 175094 w 88"/>
                  <a:gd name="T83" fmla="*/ 132062 h 69"/>
                  <a:gd name="T84" fmla="*/ 182707 w 88"/>
                  <a:gd name="T85" fmla="*/ 132062 h 69"/>
                  <a:gd name="T86" fmla="*/ 247416 w 88"/>
                  <a:gd name="T87" fmla="*/ 67917 h 69"/>
                  <a:gd name="T88" fmla="*/ 247416 w 88"/>
                  <a:gd name="T89" fmla="*/ 64144 h 69"/>
                  <a:gd name="T90" fmla="*/ 239803 w 88"/>
                  <a:gd name="T91" fmla="*/ 64144 h 69"/>
                  <a:gd name="T92" fmla="*/ 308318 w 88"/>
                  <a:gd name="T93" fmla="*/ 75464 h 69"/>
                  <a:gd name="T94" fmla="*/ 255029 w 88"/>
                  <a:gd name="T95" fmla="*/ 22639 h 69"/>
                  <a:gd name="T96" fmla="*/ 274061 w 88"/>
                  <a:gd name="T97" fmla="*/ 7546 h 69"/>
                  <a:gd name="T98" fmla="*/ 296899 w 88"/>
                  <a:gd name="T99" fmla="*/ 7546 h 69"/>
                  <a:gd name="T100" fmla="*/ 327350 w 88"/>
                  <a:gd name="T101" fmla="*/ 33959 h 69"/>
                  <a:gd name="T102" fmla="*/ 327350 w 88"/>
                  <a:gd name="T103" fmla="*/ 60371 h 69"/>
                  <a:gd name="T104" fmla="*/ 308318 w 88"/>
                  <a:gd name="T105" fmla="*/ 75464 h 69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88"/>
                  <a:gd name="T160" fmla="*/ 0 h 69"/>
                  <a:gd name="T161" fmla="*/ 88 w 88"/>
                  <a:gd name="T162" fmla="*/ 69 h 69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88" h="69">
                    <a:moveTo>
                      <a:pt x="69" y="55"/>
                    </a:moveTo>
                    <a:cubicBezTo>
                      <a:pt x="69" y="63"/>
                      <a:pt x="63" y="69"/>
                      <a:pt x="55" y="69"/>
                    </a:cubicBezTo>
                    <a:cubicBezTo>
                      <a:pt x="14" y="69"/>
                      <a:pt x="14" y="69"/>
                      <a:pt x="14" y="69"/>
                    </a:cubicBezTo>
                    <a:cubicBezTo>
                      <a:pt x="6" y="69"/>
                      <a:pt x="0" y="63"/>
                      <a:pt x="0" y="55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6"/>
                      <a:pt x="6" y="0"/>
                      <a:pt x="14" y="0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57" y="0"/>
                      <a:pt x="59" y="0"/>
                      <a:pt x="60" y="1"/>
                    </a:cubicBezTo>
                    <a:cubicBezTo>
                      <a:pt x="61" y="2"/>
                      <a:pt x="61" y="2"/>
                      <a:pt x="61" y="2"/>
                    </a:cubicBezTo>
                    <a:cubicBezTo>
                      <a:pt x="61" y="3"/>
                      <a:pt x="61" y="3"/>
                      <a:pt x="61" y="4"/>
                    </a:cubicBezTo>
                    <a:cubicBezTo>
                      <a:pt x="59" y="6"/>
                      <a:pt x="59" y="6"/>
                      <a:pt x="59" y="6"/>
                    </a:cubicBezTo>
                    <a:cubicBezTo>
                      <a:pt x="58" y="7"/>
                      <a:pt x="57" y="7"/>
                      <a:pt x="57" y="7"/>
                    </a:cubicBezTo>
                    <a:cubicBezTo>
                      <a:pt x="56" y="6"/>
                      <a:pt x="55" y="6"/>
                      <a:pt x="55" y="6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0" y="6"/>
                      <a:pt x="6" y="10"/>
                      <a:pt x="6" y="14"/>
                    </a:cubicBezTo>
                    <a:cubicBezTo>
                      <a:pt x="6" y="55"/>
                      <a:pt x="6" y="55"/>
                      <a:pt x="6" y="55"/>
                    </a:cubicBezTo>
                    <a:cubicBezTo>
                      <a:pt x="6" y="59"/>
                      <a:pt x="10" y="63"/>
                      <a:pt x="14" y="63"/>
                    </a:cubicBezTo>
                    <a:cubicBezTo>
                      <a:pt x="55" y="63"/>
                      <a:pt x="55" y="63"/>
                      <a:pt x="55" y="63"/>
                    </a:cubicBezTo>
                    <a:cubicBezTo>
                      <a:pt x="59" y="63"/>
                      <a:pt x="63" y="59"/>
                      <a:pt x="63" y="55"/>
                    </a:cubicBezTo>
                    <a:cubicBezTo>
                      <a:pt x="63" y="49"/>
                      <a:pt x="63" y="49"/>
                      <a:pt x="63" y="49"/>
                    </a:cubicBezTo>
                    <a:cubicBezTo>
                      <a:pt x="63" y="48"/>
                      <a:pt x="63" y="48"/>
                      <a:pt x="63" y="48"/>
                    </a:cubicBezTo>
                    <a:cubicBezTo>
                      <a:pt x="66" y="45"/>
                      <a:pt x="66" y="45"/>
                      <a:pt x="66" y="45"/>
                    </a:cubicBezTo>
                    <a:cubicBezTo>
                      <a:pt x="67" y="44"/>
                      <a:pt x="67" y="44"/>
                      <a:pt x="68" y="44"/>
                    </a:cubicBezTo>
                    <a:cubicBezTo>
                      <a:pt x="68" y="44"/>
                      <a:pt x="69" y="45"/>
                      <a:pt x="69" y="46"/>
                    </a:cubicBezTo>
                    <a:lnTo>
                      <a:pt x="69" y="55"/>
                    </a:lnTo>
                    <a:close/>
                    <a:moveTo>
                      <a:pt x="78" y="24"/>
                    </a:moveTo>
                    <a:cubicBezTo>
                      <a:pt x="45" y="57"/>
                      <a:pt x="45" y="57"/>
                      <a:pt x="45" y="57"/>
                    </a:cubicBezTo>
                    <a:cubicBezTo>
                      <a:pt x="31" y="57"/>
                      <a:pt x="31" y="57"/>
                      <a:pt x="31" y="57"/>
                    </a:cubicBezTo>
                    <a:cubicBezTo>
                      <a:pt x="31" y="42"/>
                      <a:pt x="31" y="42"/>
                      <a:pt x="31" y="42"/>
                    </a:cubicBezTo>
                    <a:cubicBezTo>
                      <a:pt x="64" y="10"/>
                      <a:pt x="64" y="10"/>
                      <a:pt x="64" y="10"/>
                    </a:cubicBezTo>
                    <a:lnTo>
                      <a:pt x="78" y="24"/>
                    </a:lnTo>
                    <a:close/>
                    <a:moveTo>
                      <a:pt x="49" y="46"/>
                    </a:moveTo>
                    <a:cubicBezTo>
                      <a:pt x="42" y="39"/>
                      <a:pt x="42" y="39"/>
                      <a:pt x="42" y="39"/>
                    </a:cubicBezTo>
                    <a:cubicBezTo>
                      <a:pt x="36" y="44"/>
                      <a:pt x="36" y="44"/>
                      <a:pt x="36" y="44"/>
                    </a:cubicBezTo>
                    <a:cubicBezTo>
                      <a:pt x="36" y="47"/>
                      <a:pt x="36" y="47"/>
                      <a:pt x="36" y="47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41" y="52"/>
                      <a:pt x="41" y="52"/>
                      <a:pt x="41" y="52"/>
                    </a:cubicBezTo>
                    <a:cubicBezTo>
                      <a:pt x="43" y="52"/>
                      <a:pt x="43" y="52"/>
                      <a:pt x="43" y="52"/>
                    </a:cubicBezTo>
                    <a:lnTo>
                      <a:pt x="49" y="46"/>
                    </a:lnTo>
                    <a:close/>
                    <a:moveTo>
                      <a:pt x="63" y="17"/>
                    </a:moveTo>
                    <a:cubicBezTo>
                      <a:pt x="46" y="34"/>
                      <a:pt x="46" y="34"/>
                      <a:pt x="46" y="34"/>
                    </a:cubicBezTo>
                    <a:cubicBezTo>
                      <a:pt x="46" y="34"/>
                      <a:pt x="46" y="35"/>
                      <a:pt x="46" y="35"/>
                    </a:cubicBezTo>
                    <a:cubicBezTo>
                      <a:pt x="47" y="36"/>
                      <a:pt x="47" y="36"/>
                      <a:pt x="48" y="35"/>
                    </a:cubicBezTo>
                    <a:cubicBezTo>
                      <a:pt x="65" y="18"/>
                      <a:pt x="65" y="18"/>
                      <a:pt x="65" y="18"/>
                    </a:cubicBezTo>
                    <a:cubicBezTo>
                      <a:pt x="65" y="18"/>
                      <a:pt x="65" y="17"/>
                      <a:pt x="65" y="17"/>
                    </a:cubicBezTo>
                    <a:cubicBezTo>
                      <a:pt x="64" y="16"/>
                      <a:pt x="64" y="16"/>
                      <a:pt x="63" y="17"/>
                    </a:cubicBezTo>
                    <a:close/>
                    <a:moveTo>
                      <a:pt x="81" y="20"/>
                    </a:moveTo>
                    <a:cubicBezTo>
                      <a:pt x="67" y="6"/>
                      <a:pt x="67" y="6"/>
                      <a:pt x="67" y="6"/>
                    </a:cubicBezTo>
                    <a:cubicBezTo>
                      <a:pt x="72" y="2"/>
                      <a:pt x="72" y="2"/>
                      <a:pt x="72" y="2"/>
                    </a:cubicBezTo>
                    <a:cubicBezTo>
                      <a:pt x="74" y="0"/>
                      <a:pt x="77" y="0"/>
                      <a:pt x="78" y="2"/>
                    </a:cubicBezTo>
                    <a:cubicBezTo>
                      <a:pt x="86" y="9"/>
                      <a:pt x="86" y="9"/>
                      <a:pt x="86" y="9"/>
                    </a:cubicBezTo>
                    <a:cubicBezTo>
                      <a:pt x="88" y="11"/>
                      <a:pt x="88" y="14"/>
                      <a:pt x="86" y="16"/>
                    </a:cubicBezTo>
                    <a:lnTo>
                      <a:pt x="81" y="20"/>
                    </a:lnTo>
                    <a:close/>
                  </a:path>
                </a:pathLst>
              </a:custGeom>
              <a:solidFill>
                <a:srgbClr val="FFFFFF">
                  <a:alpha val="34117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288" name="文本框 13"/>
              <p:cNvSpPr>
                <a:spLocks noChangeArrowheads="1"/>
              </p:cNvSpPr>
              <p:nvPr/>
            </p:nvSpPr>
            <p:spPr bwMode="auto">
              <a:xfrm>
                <a:off x="191706" y="1260835"/>
                <a:ext cx="1920240" cy="381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 eaLnBrk="1" hangingPunct="1">
                  <a:buFont typeface="Arial" pitchFamily="34" charset="0"/>
                  <a:buNone/>
                </a:pPr>
                <a:r>
                  <a:rPr lang="en-US" altLang="zh-CN" b="1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sym typeface="Roboto Th" pitchFamily="2" charset="0"/>
                  </a:rPr>
                  <a:t>TITLE TITEXT</a:t>
                </a:r>
              </a:p>
            </p:txBody>
          </p:sp>
        </p:grpSp>
        <p:grpSp>
          <p:nvGrpSpPr>
            <p:cNvPr id="11272" name="组合 1"/>
            <p:cNvGrpSpPr>
              <a:grpSpLocks/>
            </p:cNvGrpSpPr>
            <p:nvPr/>
          </p:nvGrpSpPr>
          <p:grpSpPr bwMode="auto">
            <a:xfrm>
              <a:off x="1812275" y="0"/>
              <a:ext cx="2303654" cy="1985906"/>
              <a:chOff x="0" y="0"/>
              <a:chExt cx="2303654" cy="1985906"/>
            </a:xfrm>
          </p:grpSpPr>
          <p:sp>
            <p:nvSpPr>
              <p:cNvPr id="11283" name="Freeform 66"/>
              <p:cNvSpPr>
                <a:spLocks noEditPoints="1"/>
              </p:cNvSpPr>
              <p:nvPr/>
            </p:nvSpPr>
            <p:spPr bwMode="auto">
              <a:xfrm>
                <a:off x="982758" y="554015"/>
                <a:ext cx="338138" cy="333375"/>
              </a:xfrm>
              <a:custGeom>
                <a:avLst/>
                <a:gdLst>
                  <a:gd name="T0" fmla="*/ 338138 w 89"/>
                  <a:gd name="T1" fmla="*/ 168560 h 89"/>
                  <a:gd name="T2" fmla="*/ 170969 w 89"/>
                  <a:gd name="T3" fmla="*/ 333375 h 89"/>
                  <a:gd name="T4" fmla="*/ 0 w 89"/>
                  <a:gd name="T5" fmla="*/ 168560 h 89"/>
                  <a:gd name="T6" fmla="*/ 170969 w 89"/>
                  <a:gd name="T7" fmla="*/ 0 h 89"/>
                  <a:gd name="T8" fmla="*/ 338138 w 89"/>
                  <a:gd name="T9" fmla="*/ 168560 h 89"/>
                  <a:gd name="T10" fmla="*/ 288747 w 89"/>
                  <a:gd name="T11" fmla="*/ 168560 h 89"/>
                  <a:gd name="T12" fmla="*/ 170969 w 89"/>
                  <a:gd name="T13" fmla="*/ 48695 h 89"/>
                  <a:gd name="T14" fmla="*/ 49391 w 89"/>
                  <a:gd name="T15" fmla="*/ 168560 h 89"/>
                  <a:gd name="T16" fmla="*/ 170969 w 89"/>
                  <a:gd name="T17" fmla="*/ 284680 h 89"/>
                  <a:gd name="T18" fmla="*/ 288747 w 89"/>
                  <a:gd name="T19" fmla="*/ 168560 h 89"/>
                  <a:gd name="T20" fmla="*/ 239356 w 89"/>
                  <a:gd name="T21" fmla="*/ 179798 h 89"/>
                  <a:gd name="T22" fmla="*/ 239356 w 89"/>
                  <a:gd name="T23" fmla="*/ 202272 h 89"/>
                  <a:gd name="T24" fmla="*/ 224159 w 89"/>
                  <a:gd name="T25" fmla="*/ 213510 h 89"/>
                  <a:gd name="T26" fmla="*/ 132976 w 89"/>
                  <a:gd name="T27" fmla="*/ 213510 h 89"/>
                  <a:gd name="T28" fmla="*/ 121578 w 89"/>
                  <a:gd name="T29" fmla="*/ 202272 h 89"/>
                  <a:gd name="T30" fmla="*/ 121578 w 89"/>
                  <a:gd name="T31" fmla="*/ 97390 h 89"/>
                  <a:gd name="T32" fmla="*/ 132976 w 89"/>
                  <a:gd name="T33" fmla="*/ 86153 h 89"/>
                  <a:gd name="T34" fmla="*/ 155771 w 89"/>
                  <a:gd name="T35" fmla="*/ 86153 h 89"/>
                  <a:gd name="T36" fmla="*/ 170969 w 89"/>
                  <a:gd name="T37" fmla="*/ 97390 h 89"/>
                  <a:gd name="T38" fmla="*/ 170969 w 89"/>
                  <a:gd name="T39" fmla="*/ 168560 h 89"/>
                  <a:gd name="T40" fmla="*/ 224159 w 89"/>
                  <a:gd name="T41" fmla="*/ 168560 h 89"/>
                  <a:gd name="T42" fmla="*/ 239356 w 89"/>
                  <a:gd name="T43" fmla="*/ 179798 h 8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89"/>
                  <a:gd name="T67" fmla="*/ 0 h 89"/>
                  <a:gd name="T68" fmla="*/ 89 w 89"/>
                  <a:gd name="T69" fmla="*/ 89 h 89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89" h="89">
                    <a:moveTo>
                      <a:pt x="89" y="45"/>
                    </a:moveTo>
                    <a:cubicBezTo>
                      <a:pt x="89" y="69"/>
                      <a:pt x="69" y="89"/>
                      <a:pt x="45" y="89"/>
                    </a:cubicBezTo>
                    <a:cubicBezTo>
                      <a:pt x="20" y="89"/>
                      <a:pt x="0" y="69"/>
                      <a:pt x="0" y="45"/>
                    </a:cubicBezTo>
                    <a:cubicBezTo>
                      <a:pt x="0" y="20"/>
                      <a:pt x="20" y="0"/>
                      <a:pt x="45" y="0"/>
                    </a:cubicBezTo>
                    <a:cubicBezTo>
                      <a:pt x="69" y="0"/>
                      <a:pt x="89" y="20"/>
                      <a:pt x="89" y="45"/>
                    </a:cubicBezTo>
                    <a:close/>
                    <a:moveTo>
                      <a:pt x="76" y="45"/>
                    </a:moveTo>
                    <a:cubicBezTo>
                      <a:pt x="76" y="27"/>
                      <a:pt x="62" y="13"/>
                      <a:pt x="45" y="13"/>
                    </a:cubicBezTo>
                    <a:cubicBezTo>
                      <a:pt x="27" y="13"/>
                      <a:pt x="13" y="27"/>
                      <a:pt x="13" y="45"/>
                    </a:cubicBezTo>
                    <a:cubicBezTo>
                      <a:pt x="13" y="62"/>
                      <a:pt x="27" y="76"/>
                      <a:pt x="45" y="76"/>
                    </a:cubicBezTo>
                    <a:cubicBezTo>
                      <a:pt x="62" y="76"/>
                      <a:pt x="76" y="62"/>
                      <a:pt x="76" y="45"/>
                    </a:cubicBezTo>
                    <a:close/>
                    <a:moveTo>
                      <a:pt x="63" y="48"/>
                    </a:moveTo>
                    <a:cubicBezTo>
                      <a:pt x="63" y="54"/>
                      <a:pt x="63" y="54"/>
                      <a:pt x="63" y="54"/>
                    </a:cubicBezTo>
                    <a:cubicBezTo>
                      <a:pt x="63" y="56"/>
                      <a:pt x="61" y="57"/>
                      <a:pt x="59" y="57"/>
                    </a:cubicBezTo>
                    <a:cubicBezTo>
                      <a:pt x="35" y="57"/>
                      <a:pt x="35" y="57"/>
                      <a:pt x="35" y="57"/>
                    </a:cubicBezTo>
                    <a:cubicBezTo>
                      <a:pt x="33" y="57"/>
                      <a:pt x="32" y="56"/>
                      <a:pt x="32" y="54"/>
                    </a:cubicBezTo>
                    <a:cubicBezTo>
                      <a:pt x="32" y="26"/>
                      <a:pt x="32" y="26"/>
                      <a:pt x="32" y="26"/>
                    </a:cubicBezTo>
                    <a:cubicBezTo>
                      <a:pt x="32" y="24"/>
                      <a:pt x="33" y="23"/>
                      <a:pt x="35" y="23"/>
                    </a:cubicBezTo>
                    <a:cubicBezTo>
                      <a:pt x="41" y="23"/>
                      <a:pt x="41" y="23"/>
                      <a:pt x="41" y="23"/>
                    </a:cubicBezTo>
                    <a:cubicBezTo>
                      <a:pt x="43" y="23"/>
                      <a:pt x="45" y="24"/>
                      <a:pt x="45" y="26"/>
                    </a:cubicBezTo>
                    <a:cubicBezTo>
                      <a:pt x="45" y="45"/>
                      <a:pt x="45" y="45"/>
                      <a:pt x="45" y="45"/>
                    </a:cubicBezTo>
                    <a:cubicBezTo>
                      <a:pt x="59" y="45"/>
                      <a:pt x="59" y="45"/>
                      <a:pt x="59" y="45"/>
                    </a:cubicBezTo>
                    <a:cubicBezTo>
                      <a:pt x="61" y="45"/>
                      <a:pt x="63" y="46"/>
                      <a:pt x="63" y="48"/>
                    </a:cubicBezTo>
                    <a:close/>
                  </a:path>
                </a:pathLst>
              </a:custGeom>
              <a:solidFill>
                <a:srgbClr val="FFFFFF">
                  <a:alpha val="6901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284" name="文本框 14"/>
              <p:cNvSpPr>
                <a:spLocks noChangeArrowheads="1"/>
              </p:cNvSpPr>
              <p:nvPr/>
            </p:nvSpPr>
            <p:spPr bwMode="auto">
              <a:xfrm>
                <a:off x="191707" y="1258454"/>
                <a:ext cx="1920240" cy="381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 eaLnBrk="1" hangingPunct="1">
                  <a:buFont typeface="Arial" pitchFamily="34" charset="0"/>
                  <a:buNone/>
                </a:pPr>
                <a:r>
                  <a:rPr lang="en-US" altLang="zh-CN" b="1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sym typeface="Roboto Th" pitchFamily="2" charset="0"/>
                  </a:rPr>
                  <a:t>TITLE TITEXT</a:t>
                </a:r>
              </a:p>
            </p:txBody>
          </p:sp>
          <p:sp>
            <p:nvSpPr>
              <p:cNvPr id="11285" name="等腰三角形 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303654" cy="1985906"/>
              </a:xfrm>
              <a:prstGeom prst="triangle">
                <a:avLst>
                  <a:gd name="adj" fmla="val 50000"/>
                </a:avLst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>
                  <a:buFont typeface="Arial" pitchFamily="34" charset="0"/>
                  <a:buNone/>
                </a:pPr>
                <a:endParaRPr lang="zh-CN" altLang="en-US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endParaRPr>
              </a:p>
            </p:txBody>
          </p:sp>
        </p:grpSp>
        <p:grpSp>
          <p:nvGrpSpPr>
            <p:cNvPr id="11273" name="组合 2"/>
            <p:cNvGrpSpPr>
              <a:grpSpLocks/>
            </p:cNvGrpSpPr>
            <p:nvPr/>
          </p:nvGrpSpPr>
          <p:grpSpPr bwMode="auto">
            <a:xfrm>
              <a:off x="3624550" y="0"/>
              <a:ext cx="2303654" cy="1985906"/>
              <a:chOff x="0" y="0"/>
              <a:chExt cx="2303654" cy="1985906"/>
            </a:xfrm>
          </p:grpSpPr>
          <p:sp>
            <p:nvSpPr>
              <p:cNvPr id="11274" name="等腰三角形 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303654" cy="1985906"/>
              </a:xfrm>
              <a:prstGeom prst="triangle">
                <a:avLst>
                  <a:gd name="adj" fmla="val 50000"/>
                </a:avLst>
              </a:prstGeom>
              <a:noFill/>
              <a:ln w="12700">
                <a:solidFill>
                  <a:srgbClr val="FFFFFF">
                    <a:alpha val="50195"/>
                  </a:srgbClr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 eaLnBrk="1" hangingPunct="1">
                  <a:buFont typeface="Arial" pitchFamily="34" charset="0"/>
                  <a:buNone/>
                </a:pPr>
                <a:endParaRPr lang="zh-CN" altLang="en-US" b="1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宋体" pitchFamily="2" charset="-122"/>
                </a:endParaRPr>
              </a:p>
            </p:txBody>
          </p:sp>
          <p:grpSp>
            <p:nvGrpSpPr>
              <p:cNvPr id="11275" name="组合 11"/>
              <p:cNvGrpSpPr>
                <a:grpSpLocks/>
              </p:cNvGrpSpPr>
              <p:nvPr/>
            </p:nvGrpSpPr>
            <p:grpSpPr bwMode="auto">
              <a:xfrm>
                <a:off x="982536" y="487328"/>
                <a:ext cx="304800" cy="319088"/>
                <a:chOff x="0" y="0"/>
                <a:chExt cx="304800" cy="319088"/>
              </a:xfrm>
            </p:grpSpPr>
            <p:sp>
              <p:nvSpPr>
                <p:cNvPr id="11277" name="Freeform 57"/>
                <p:cNvSpPr>
                  <a:spLocks/>
                </p:cNvSpPr>
                <p:nvPr/>
              </p:nvSpPr>
              <p:spPr bwMode="auto">
                <a:xfrm>
                  <a:off x="0" y="0"/>
                  <a:ext cx="136525" cy="173038"/>
                </a:xfrm>
                <a:custGeom>
                  <a:avLst/>
                  <a:gdLst>
                    <a:gd name="T0" fmla="*/ 136525 w 36"/>
                    <a:gd name="T1" fmla="*/ 150468 h 46"/>
                    <a:gd name="T2" fmla="*/ 64470 w 36"/>
                    <a:gd name="T3" fmla="*/ 0 h 46"/>
                    <a:gd name="T4" fmla="*/ 18962 w 36"/>
                    <a:gd name="T5" fmla="*/ 0 h 46"/>
                    <a:gd name="T6" fmla="*/ 136525 w 36"/>
                    <a:gd name="T7" fmla="*/ 173038 h 46"/>
                    <a:gd name="T8" fmla="*/ 136525 w 36"/>
                    <a:gd name="T9" fmla="*/ 150468 h 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46"/>
                    <a:gd name="T17" fmla="*/ 36 w 36"/>
                    <a:gd name="T18" fmla="*/ 46 h 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46">
                      <a:moveTo>
                        <a:pt x="36" y="40"/>
                      </a:moveTo>
                      <a:cubicBezTo>
                        <a:pt x="36" y="40"/>
                        <a:pt x="10" y="27"/>
                        <a:pt x="17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0" y="32"/>
                        <a:pt x="36" y="46"/>
                      </a:cubicBezTo>
                      <a:cubicBezTo>
                        <a:pt x="36" y="40"/>
                        <a:pt x="36" y="40"/>
                        <a:pt x="36" y="40"/>
                      </a:cubicBezTo>
                      <a:close/>
                    </a:path>
                  </a:pathLst>
                </a:custGeom>
                <a:solidFill>
                  <a:srgbClr val="FFFFFF">
                    <a:alpha val="34117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278" name="Freeform 58"/>
                <p:cNvSpPr>
                  <a:spLocks/>
                </p:cNvSpPr>
                <p:nvPr/>
              </p:nvSpPr>
              <p:spPr bwMode="auto">
                <a:xfrm>
                  <a:off x="168275" y="0"/>
                  <a:ext cx="136525" cy="173038"/>
                </a:xfrm>
                <a:custGeom>
                  <a:avLst/>
                  <a:gdLst>
                    <a:gd name="T0" fmla="*/ 0 w 36"/>
                    <a:gd name="T1" fmla="*/ 150468 h 46"/>
                    <a:gd name="T2" fmla="*/ 68263 w 36"/>
                    <a:gd name="T3" fmla="*/ 0 h 46"/>
                    <a:gd name="T4" fmla="*/ 113771 w 36"/>
                    <a:gd name="T5" fmla="*/ 0 h 46"/>
                    <a:gd name="T6" fmla="*/ 0 w 36"/>
                    <a:gd name="T7" fmla="*/ 173038 h 46"/>
                    <a:gd name="T8" fmla="*/ 0 w 36"/>
                    <a:gd name="T9" fmla="*/ 150468 h 4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46"/>
                    <a:gd name="T17" fmla="*/ 36 w 36"/>
                    <a:gd name="T18" fmla="*/ 46 h 4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46">
                      <a:moveTo>
                        <a:pt x="0" y="40"/>
                      </a:moveTo>
                      <a:cubicBezTo>
                        <a:pt x="0" y="40"/>
                        <a:pt x="24" y="27"/>
                        <a:pt x="18" y="0"/>
                      </a:cubicBezTo>
                      <a:cubicBezTo>
                        <a:pt x="29" y="0"/>
                        <a:pt x="30" y="0"/>
                        <a:pt x="30" y="0"/>
                      </a:cubicBezTo>
                      <a:cubicBezTo>
                        <a:pt x="30" y="0"/>
                        <a:pt x="36" y="32"/>
                        <a:pt x="0" y="46"/>
                      </a:cubicBezTo>
                      <a:cubicBezTo>
                        <a:pt x="0" y="40"/>
                        <a:pt x="0" y="40"/>
                        <a:pt x="0" y="40"/>
                      </a:cubicBezTo>
                      <a:close/>
                    </a:path>
                  </a:pathLst>
                </a:custGeom>
                <a:solidFill>
                  <a:srgbClr val="FFFFFF">
                    <a:alpha val="34117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279" name="Freeform 59"/>
                <p:cNvSpPr>
                  <a:spLocks/>
                </p:cNvSpPr>
                <p:nvPr/>
              </p:nvSpPr>
              <p:spPr bwMode="auto">
                <a:xfrm>
                  <a:off x="19050" y="0"/>
                  <a:ext cx="261938" cy="44450"/>
                </a:xfrm>
                <a:custGeom>
                  <a:avLst/>
                  <a:gdLst>
                    <a:gd name="T0" fmla="*/ 220663 w 165"/>
                    <a:gd name="T1" fmla="*/ 44450 h 28"/>
                    <a:gd name="T2" fmla="*/ 130175 w 165"/>
                    <a:gd name="T3" fmla="*/ 44450 h 28"/>
                    <a:gd name="T4" fmla="*/ 41275 w 165"/>
                    <a:gd name="T5" fmla="*/ 44450 h 28"/>
                    <a:gd name="T6" fmla="*/ 0 w 165"/>
                    <a:gd name="T7" fmla="*/ 0 h 28"/>
                    <a:gd name="T8" fmla="*/ 261938 w 165"/>
                    <a:gd name="T9" fmla="*/ 0 h 28"/>
                    <a:gd name="T10" fmla="*/ 220663 w 165"/>
                    <a:gd name="T11" fmla="*/ 44450 h 2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65"/>
                    <a:gd name="T19" fmla="*/ 0 h 28"/>
                    <a:gd name="T20" fmla="*/ 165 w 165"/>
                    <a:gd name="T21" fmla="*/ 28 h 28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65" h="28">
                      <a:moveTo>
                        <a:pt x="139" y="28"/>
                      </a:moveTo>
                      <a:lnTo>
                        <a:pt x="82" y="28"/>
                      </a:lnTo>
                      <a:lnTo>
                        <a:pt x="26" y="28"/>
                      </a:lnTo>
                      <a:lnTo>
                        <a:pt x="0" y="0"/>
                      </a:lnTo>
                      <a:lnTo>
                        <a:pt x="165" y="0"/>
                      </a:lnTo>
                      <a:lnTo>
                        <a:pt x="139" y="28"/>
                      </a:lnTo>
                      <a:close/>
                    </a:path>
                  </a:pathLst>
                </a:custGeom>
                <a:solidFill>
                  <a:srgbClr val="FFFFFF">
                    <a:alpha val="34117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280" name="Freeform 60"/>
                <p:cNvSpPr>
                  <a:spLocks/>
                </p:cNvSpPr>
                <p:nvPr/>
              </p:nvSpPr>
              <p:spPr bwMode="auto">
                <a:xfrm>
                  <a:off x="0" y="150813"/>
                  <a:ext cx="136525" cy="168275"/>
                </a:xfrm>
                <a:custGeom>
                  <a:avLst/>
                  <a:gdLst>
                    <a:gd name="T0" fmla="*/ 136525 w 36"/>
                    <a:gd name="T1" fmla="*/ 22437 h 45"/>
                    <a:gd name="T2" fmla="*/ 64470 w 36"/>
                    <a:gd name="T3" fmla="*/ 168275 h 45"/>
                    <a:gd name="T4" fmla="*/ 18962 w 36"/>
                    <a:gd name="T5" fmla="*/ 168275 h 45"/>
                    <a:gd name="T6" fmla="*/ 136525 w 36"/>
                    <a:gd name="T7" fmla="*/ 0 h 45"/>
                    <a:gd name="T8" fmla="*/ 136525 w 36"/>
                    <a:gd name="T9" fmla="*/ 22437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45"/>
                    <a:gd name="T17" fmla="*/ 36 w 36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45">
                      <a:moveTo>
                        <a:pt x="36" y="6"/>
                      </a:moveTo>
                      <a:cubicBezTo>
                        <a:pt x="36" y="6"/>
                        <a:pt x="10" y="18"/>
                        <a:pt x="17" y="45"/>
                      </a:cubicBezTo>
                      <a:cubicBezTo>
                        <a:pt x="5" y="45"/>
                        <a:pt x="5" y="45"/>
                        <a:pt x="5" y="45"/>
                      </a:cubicBezTo>
                      <a:cubicBezTo>
                        <a:pt x="5" y="45"/>
                        <a:pt x="0" y="14"/>
                        <a:pt x="36" y="0"/>
                      </a:cubicBezTo>
                      <a:cubicBezTo>
                        <a:pt x="36" y="6"/>
                        <a:pt x="36" y="6"/>
                        <a:pt x="36" y="6"/>
                      </a:cubicBezTo>
                      <a:close/>
                    </a:path>
                  </a:pathLst>
                </a:custGeom>
                <a:solidFill>
                  <a:srgbClr val="FFFFFF">
                    <a:alpha val="34117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281" name="Freeform 61"/>
                <p:cNvSpPr>
                  <a:spLocks/>
                </p:cNvSpPr>
                <p:nvPr/>
              </p:nvSpPr>
              <p:spPr bwMode="auto">
                <a:xfrm>
                  <a:off x="168275" y="150813"/>
                  <a:ext cx="136525" cy="168275"/>
                </a:xfrm>
                <a:custGeom>
                  <a:avLst/>
                  <a:gdLst>
                    <a:gd name="T0" fmla="*/ 0 w 36"/>
                    <a:gd name="T1" fmla="*/ 22437 h 45"/>
                    <a:gd name="T2" fmla="*/ 68263 w 36"/>
                    <a:gd name="T3" fmla="*/ 168275 h 45"/>
                    <a:gd name="T4" fmla="*/ 113771 w 36"/>
                    <a:gd name="T5" fmla="*/ 168275 h 45"/>
                    <a:gd name="T6" fmla="*/ 0 w 36"/>
                    <a:gd name="T7" fmla="*/ 0 h 45"/>
                    <a:gd name="T8" fmla="*/ 0 w 36"/>
                    <a:gd name="T9" fmla="*/ 22437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45"/>
                    <a:gd name="T17" fmla="*/ 36 w 36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45">
                      <a:moveTo>
                        <a:pt x="0" y="6"/>
                      </a:moveTo>
                      <a:cubicBezTo>
                        <a:pt x="0" y="6"/>
                        <a:pt x="24" y="18"/>
                        <a:pt x="18" y="45"/>
                      </a:cubicBezTo>
                      <a:cubicBezTo>
                        <a:pt x="29" y="45"/>
                        <a:pt x="30" y="45"/>
                        <a:pt x="30" y="45"/>
                      </a:cubicBezTo>
                      <a:cubicBezTo>
                        <a:pt x="30" y="45"/>
                        <a:pt x="36" y="14"/>
                        <a:pt x="0" y="0"/>
                      </a:cubicBezTo>
                      <a:cubicBezTo>
                        <a:pt x="0" y="6"/>
                        <a:pt x="0" y="6"/>
                        <a:pt x="0" y="6"/>
                      </a:cubicBezTo>
                      <a:close/>
                    </a:path>
                  </a:pathLst>
                </a:custGeom>
                <a:solidFill>
                  <a:srgbClr val="FFFFFF">
                    <a:alpha val="34117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1282" name="Freeform 62"/>
                <p:cNvSpPr>
                  <a:spLocks/>
                </p:cNvSpPr>
                <p:nvPr/>
              </p:nvSpPr>
              <p:spPr bwMode="auto">
                <a:xfrm>
                  <a:off x="19050" y="277813"/>
                  <a:ext cx="261938" cy="41275"/>
                </a:xfrm>
                <a:custGeom>
                  <a:avLst/>
                  <a:gdLst>
                    <a:gd name="T0" fmla="*/ 220663 w 165"/>
                    <a:gd name="T1" fmla="*/ 0 h 26"/>
                    <a:gd name="T2" fmla="*/ 130175 w 165"/>
                    <a:gd name="T3" fmla="*/ 0 h 26"/>
                    <a:gd name="T4" fmla="*/ 41275 w 165"/>
                    <a:gd name="T5" fmla="*/ 0 h 26"/>
                    <a:gd name="T6" fmla="*/ 0 w 165"/>
                    <a:gd name="T7" fmla="*/ 41275 h 26"/>
                    <a:gd name="T8" fmla="*/ 261938 w 165"/>
                    <a:gd name="T9" fmla="*/ 41275 h 26"/>
                    <a:gd name="T10" fmla="*/ 220663 w 165"/>
                    <a:gd name="T11" fmla="*/ 0 h 2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65"/>
                    <a:gd name="T19" fmla="*/ 0 h 26"/>
                    <a:gd name="T20" fmla="*/ 165 w 165"/>
                    <a:gd name="T21" fmla="*/ 26 h 2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65" h="26">
                      <a:moveTo>
                        <a:pt x="139" y="0"/>
                      </a:moveTo>
                      <a:lnTo>
                        <a:pt x="82" y="0"/>
                      </a:lnTo>
                      <a:lnTo>
                        <a:pt x="26" y="0"/>
                      </a:lnTo>
                      <a:lnTo>
                        <a:pt x="0" y="26"/>
                      </a:lnTo>
                      <a:lnTo>
                        <a:pt x="165" y="26"/>
                      </a:lnTo>
                      <a:lnTo>
                        <a:pt x="139" y="0"/>
                      </a:lnTo>
                      <a:close/>
                    </a:path>
                  </a:pathLst>
                </a:custGeom>
                <a:solidFill>
                  <a:srgbClr val="FFFFFF">
                    <a:alpha val="34117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11276" name="文本框 15"/>
              <p:cNvSpPr>
                <a:spLocks noChangeArrowheads="1"/>
              </p:cNvSpPr>
              <p:nvPr/>
            </p:nvSpPr>
            <p:spPr bwMode="auto">
              <a:xfrm>
                <a:off x="175451" y="1233842"/>
                <a:ext cx="1920240" cy="381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pPr algn="ctr" eaLnBrk="1" hangingPunct="1">
                  <a:buFont typeface="Arial" pitchFamily="34" charset="0"/>
                  <a:buNone/>
                </a:pPr>
                <a:r>
                  <a:rPr lang="en-US" altLang="zh-CN" b="1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  <a:sym typeface="Roboto Th" pitchFamily="2" charset="0"/>
                  </a:rPr>
                  <a:t>TITLE TITEXT</a:t>
                </a:r>
              </a:p>
            </p:txBody>
          </p:sp>
        </p:grpSp>
      </p:grpSp>
      <p:sp>
        <p:nvSpPr>
          <p:cNvPr id="11269" name="文本框 27"/>
          <p:cNvSpPr>
            <a:spLocks noChangeArrowheads="1"/>
          </p:cNvSpPr>
          <p:nvPr/>
        </p:nvSpPr>
        <p:spPr bwMode="auto">
          <a:xfrm>
            <a:off x="3584575" y="5532438"/>
            <a:ext cx="49911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4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Roboto Th" pitchFamily="2" charset="0"/>
              </a:rPr>
              <a:t>YOUR TITLE HERE </a:t>
            </a:r>
          </a:p>
        </p:txBody>
      </p:sp>
      <p:sp>
        <p:nvSpPr>
          <p:cNvPr id="11270" name="TextBox 3"/>
          <p:cNvSpPr txBox="1">
            <a:spLocks noChangeArrowheads="1"/>
          </p:cNvSpPr>
          <p:nvPr/>
        </p:nvSpPr>
        <p:spPr bwMode="auto">
          <a:xfrm>
            <a:off x="1855788" y="6472238"/>
            <a:ext cx="8569325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eaLnBrk="0" fontAlgn="base" hangingPunct="0"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endParaRPr lang="en-US" altLang="zh-CN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 spd="slow" advTm="3000">
    <p:fade/>
  </p:transition>
</p:sld>
</file>

<file path=ppt/theme/theme1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Pages>0</Pages>
  <Words>509</Words>
  <Characters>0</Characters>
  <Application>Microsoft Office PowerPoint</Application>
  <DocSecurity>0</DocSecurity>
  <PresentationFormat>自定义</PresentationFormat>
  <Lines>0</Lines>
  <Paragraphs>64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Arial</vt:lpstr>
      <vt:lpstr>宋体</vt:lpstr>
      <vt:lpstr>Calibri Light</vt:lpstr>
      <vt:lpstr>Calibri</vt:lpstr>
      <vt:lpstr>微软雅黑</vt:lpstr>
      <vt:lpstr>Roboto Th</vt:lpstr>
      <vt:lpstr>Verdana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黎石林</dc:creator>
  <cp:lastModifiedBy>许敏斌</cp:lastModifiedBy>
  <cp:revision>15</cp:revision>
  <dcterms:created xsi:type="dcterms:W3CDTF">2014-07-22T14:15:00Z</dcterms:created>
  <dcterms:modified xsi:type="dcterms:W3CDTF">2016-03-26T02:06:17Z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2052-9.1.0.4867</vt:lpwstr>
  </property>
</Properties>
</file>