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67" r:id="rId2"/>
    <p:sldId id="270" r:id="rId3"/>
    <p:sldId id="272" r:id="rId4"/>
    <p:sldId id="279" r:id="rId5"/>
    <p:sldId id="271" r:id="rId6"/>
    <p:sldId id="276" r:id="rId7"/>
    <p:sldId id="278" r:id="rId8"/>
    <p:sldId id="277" r:id="rId9"/>
    <p:sldId id="268" r:id="rId10"/>
    <p:sldId id="269" r:id="rId11"/>
  </p:sldIdLst>
  <p:sldSz cx="12192000" cy="6858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Broadway" pitchFamily="82" charset="0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兰亭超细黑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7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931" userDrawn="1">
          <p15:clr>
            <a:srgbClr val="A4A3A4"/>
          </p15:clr>
        </p15:guide>
        <p15:guide id="4" orient="horz" userDrawn="1">
          <p15:clr>
            <a:srgbClr val="A4A3A4"/>
          </p15:clr>
        </p15:guide>
        <p15:guide id="5" orient="horz" pos="1480" userDrawn="1">
          <p15:clr>
            <a:srgbClr val="A4A3A4"/>
          </p15:clr>
        </p15:guide>
        <p15:guide id="6" orient="horz" pos="1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2E9"/>
    <a:srgbClr val="A2DAF7"/>
    <a:srgbClr val="EC7799"/>
    <a:srgbClr val="D9003A"/>
    <a:srgbClr val="F5B5BD"/>
    <a:srgbClr val="E84475"/>
    <a:srgbClr val="F62F79"/>
    <a:srgbClr val="00B3E0"/>
    <a:srgbClr val="56C3F1"/>
    <a:srgbClr val="2EBA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97" autoAdjust="0"/>
    <p:restoredTop sz="94660"/>
  </p:normalViewPr>
  <p:slideViewPr>
    <p:cSldViewPr>
      <p:cViewPr varScale="1">
        <p:scale>
          <a:sx n="66" d="100"/>
          <a:sy n="66" d="100"/>
        </p:scale>
        <p:origin x="-798" y="330"/>
      </p:cViewPr>
      <p:guideLst>
        <p:guide orient="horz" pos="1979"/>
        <p:guide orient="horz" pos="2931"/>
        <p:guide orient="horz"/>
        <p:guide orient="horz" pos="1480"/>
        <p:guide orient="horz" pos="1207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62F7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花儿</c:v>
                </c:pt>
                <c:pt idx="1">
                  <c:v>青草</c:v>
                </c:pt>
                <c:pt idx="2">
                  <c:v>露珠</c:v>
                </c:pt>
                <c:pt idx="3">
                  <c:v>夕阳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B3E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花儿</c:v>
                </c:pt>
                <c:pt idx="1">
                  <c:v>青草</c:v>
                </c:pt>
                <c:pt idx="2">
                  <c:v>露珠</c:v>
                </c:pt>
                <c:pt idx="3">
                  <c:v>夕阳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2005376"/>
        <c:axId val="38699392"/>
      </c:barChart>
      <c:catAx>
        <c:axId val="102005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  <a:cs typeface="+mn-cs"/>
              </a:defRPr>
            </a:pPr>
            <a:endParaRPr lang="zh-CN"/>
          </a:p>
        </c:txPr>
        <c:crossAx val="38699392"/>
        <c:crosses val="autoZero"/>
        <c:auto val="1"/>
        <c:lblAlgn val="ctr"/>
        <c:lblOffset val="100"/>
        <c:noMultiLvlLbl val="0"/>
      </c:catAx>
      <c:valAx>
        <c:axId val="38699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2005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93729-0254-4D86-BB03-6A6B1D8A6C4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C9C99-F02A-49CF-8212-CDC6585C68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086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C9C99-F02A-49CF-8212-CDC6585C68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1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6678" y="-3411760"/>
            <a:ext cx="12287251" cy="5919788"/>
            <a:chOff x="0" y="-3175"/>
            <a:chExt cx="12287251" cy="5919788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0" y="-3175"/>
              <a:ext cx="2009775" cy="2684463"/>
            </a:xfrm>
            <a:custGeom>
              <a:avLst/>
              <a:gdLst>
                <a:gd name="T0" fmla="*/ 216 w 551"/>
                <a:gd name="T1" fmla="*/ 408 h 735"/>
                <a:gd name="T2" fmla="*/ 203 w 551"/>
                <a:gd name="T3" fmla="*/ 0 h 735"/>
                <a:gd name="T4" fmla="*/ 0 w 551"/>
                <a:gd name="T5" fmla="*/ 0 h 735"/>
                <a:gd name="T6" fmla="*/ 0 w 551"/>
                <a:gd name="T7" fmla="*/ 618 h 735"/>
                <a:gd name="T8" fmla="*/ 551 w 551"/>
                <a:gd name="T9" fmla="*/ 735 h 735"/>
                <a:gd name="T10" fmla="*/ 473 w 551"/>
                <a:gd name="T11" fmla="*/ 536 h 735"/>
                <a:gd name="T12" fmla="*/ 216 w 551"/>
                <a:gd name="T13" fmla="*/ 408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735">
                  <a:moveTo>
                    <a:pt x="216" y="408"/>
                  </a:moveTo>
                  <a:cubicBezTo>
                    <a:pt x="159" y="287"/>
                    <a:pt x="178" y="117"/>
                    <a:pt x="2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0" y="644"/>
                    <a:pt x="344" y="710"/>
                    <a:pt x="551" y="735"/>
                  </a:cubicBezTo>
                  <a:cubicBezTo>
                    <a:pt x="513" y="677"/>
                    <a:pt x="487" y="609"/>
                    <a:pt x="473" y="536"/>
                  </a:cubicBezTo>
                  <a:cubicBezTo>
                    <a:pt x="353" y="530"/>
                    <a:pt x="266" y="513"/>
                    <a:pt x="216" y="408"/>
                  </a:cubicBezTo>
                  <a:close/>
                </a:path>
              </a:pathLst>
            </a:custGeom>
            <a:solidFill>
              <a:srgbClr val="A0D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714500" y="3355975"/>
              <a:ext cx="8532813" cy="2560638"/>
            </a:xfrm>
            <a:custGeom>
              <a:avLst/>
              <a:gdLst>
                <a:gd name="T0" fmla="*/ 2159 w 2339"/>
                <a:gd name="T1" fmla="*/ 63 h 701"/>
                <a:gd name="T2" fmla="*/ 1898 w 2339"/>
                <a:gd name="T3" fmla="*/ 0 h 701"/>
                <a:gd name="T4" fmla="*/ 1624 w 2339"/>
                <a:gd name="T5" fmla="*/ 191 h 701"/>
                <a:gd name="T6" fmla="*/ 861 w 2339"/>
                <a:gd name="T7" fmla="*/ 279 h 701"/>
                <a:gd name="T8" fmla="*/ 451 w 2339"/>
                <a:gd name="T9" fmla="*/ 128 h 701"/>
                <a:gd name="T10" fmla="*/ 81 w 2339"/>
                <a:gd name="T11" fmla="*/ 216 h 701"/>
                <a:gd name="T12" fmla="*/ 0 w 2339"/>
                <a:gd name="T13" fmla="*/ 253 h 701"/>
                <a:gd name="T14" fmla="*/ 1921 w 2339"/>
                <a:gd name="T15" fmla="*/ 512 h 701"/>
                <a:gd name="T16" fmla="*/ 2339 w 2339"/>
                <a:gd name="T17" fmla="*/ 333 h 701"/>
                <a:gd name="T18" fmla="*/ 2159 w 2339"/>
                <a:gd name="T19" fmla="*/ 63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9" h="701">
                  <a:moveTo>
                    <a:pt x="2159" y="63"/>
                  </a:moveTo>
                  <a:cubicBezTo>
                    <a:pt x="2068" y="83"/>
                    <a:pt x="1981" y="66"/>
                    <a:pt x="1898" y="0"/>
                  </a:cubicBezTo>
                  <a:cubicBezTo>
                    <a:pt x="1829" y="81"/>
                    <a:pt x="1745" y="148"/>
                    <a:pt x="1624" y="191"/>
                  </a:cubicBezTo>
                  <a:cubicBezTo>
                    <a:pt x="1415" y="451"/>
                    <a:pt x="1064" y="434"/>
                    <a:pt x="861" y="279"/>
                  </a:cubicBezTo>
                  <a:cubicBezTo>
                    <a:pt x="716" y="330"/>
                    <a:pt x="552" y="284"/>
                    <a:pt x="451" y="128"/>
                  </a:cubicBezTo>
                  <a:cubicBezTo>
                    <a:pt x="333" y="130"/>
                    <a:pt x="211" y="154"/>
                    <a:pt x="81" y="216"/>
                  </a:cubicBezTo>
                  <a:cubicBezTo>
                    <a:pt x="53" y="229"/>
                    <a:pt x="26" y="242"/>
                    <a:pt x="0" y="253"/>
                  </a:cubicBezTo>
                  <a:cubicBezTo>
                    <a:pt x="600" y="389"/>
                    <a:pt x="1164" y="701"/>
                    <a:pt x="1921" y="512"/>
                  </a:cubicBezTo>
                  <a:cubicBezTo>
                    <a:pt x="2083" y="471"/>
                    <a:pt x="2217" y="408"/>
                    <a:pt x="2339" y="333"/>
                  </a:cubicBezTo>
                  <a:cubicBezTo>
                    <a:pt x="2258" y="265"/>
                    <a:pt x="2194" y="175"/>
                    <a:pt x="2159" y="63"/>
                  </a:cubicBezTo>
                  <a:close/>
                </a:path>
              </a:pathLst>
            </a:custGeom>
            <a:solidFill>
              <a:srgbClr val="A2D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725613" y="1954213"/>
              <a:ext cx="1306513" cy="781050"/>
            </a:xfrm>
            <a:custGeom>
              <a:avLst/>
              <a:gdLst>
                <a:gd name="T0" fmla="*/ 357 w 358"/>
                <a:gd name="T1" fmla="*/ 204 h 214"/>
                <a:gd name="T2" fmla="*/ 358 w 358"/>
                <a:gd name="T3" fmla="*/ 33 h 214"/>
                <a:gd name="T4" fmla="*/ 0 w 358"/>
                <a:gd name="T5" fmla="*/ 0 h 214"/>
                <a:gd name="T6" fmla="*/ 78 w 358"/>
                <a:gd name="T7" fmla="*/ 199 h 214"/>
                <a:gd name="T8" fmla="*/ 357 w 358"/>
                <a:gd name="T9" fmla="*/ 20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14">
                  <a:moveTo>
                    <a:pt x="357" y="204"/>
                  </a:moveTo>
                  <a:cubicBezTo>
                    <a:pt x="353" y="152"/>
                    <a:pt x="353" y="95"/>
                    <a:pt x="358" y="33"/>
                  </a:cubicBezTo>
                  <a:cubicBezTo>
                    <a:pt x="219" y="1"/>
                    <a:pt x="98" y="4"/>
                    <a:pt x="0" y="0"/>
                  </a:cubicBezTo>
                  <a:cubicBezTo>
                    <a:pt x="14" y="73"/>
                    <a:pt x="40" y="141"/>
                    <a:pt x="78" y="199"/>
                  </a:cubicBezTo>
                  <a:cubicBezTo>
                    <a:pt x="166" y="210"/>
                    <a:pt x="259" y="214"/>
                    <a:pt x="357" y="2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0" y="4097338"/>
              <a:ext cx="1717675" cy="690563"/>
            </a:xfrm>
            <a:custGeom>
              <a:avLst/>
              <a:gdLst>
                <a:gd name="T0" fmla="*/ 0 w 471"/>
                <a:gd name="T1" fmla="*/ 18 h 189"/>
                <a:gd name="T2" fmla="*/ 0 w 471"/>
                <a:gd name="T3" fmla="*/ 189 h 189"/>
                <a:gd name="T4" fmla="*/ 471 w 471"/>
                <a:gd name="T5" fmla="*/ 50 h 189"/>
                <a:gd name="T6" fmla="*/ 368 w 471"/>
                <a:gd name="T7" fmla="*/ 29 h 189"/>
                <a:gd name="T8" fmla="*/ 0 w 471"/>
                <a:gd name="T9" fmla="*/ 1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189">
                  <a:moveTo>
                    <a:pt x="0" y="18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125" y="175"/>
                    <a:pt x="280" y="134"/>
                    <a:pt x="471" y="50"/>
                  </a:cubicBezTo>
                  <a:cubicBezTo>
                    <a:pt x="437" y="43"/>
                    <a:pt x="402" y="35"/>
                    <a:pt x="368" y="29"/>
                  </a:cubicBezTo>
                  <a:cubicBezTo>
                    <a:pt x="214" y="0"/>
                    <a:pt x="94" y="0"/>
                    <a:pt x="0" y="18"/>
                  </a:cubicBezTo>
                  <a:close/>
                </a:path>
              </a:pathLst>
            </a:custGeom>
            <a:solidFill>
              <a:srgbClr val="C3E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0" y="2252663"/>
              <a:ext cx="3363913" cy="2027238"/>
            </a:xfrm>
            <a:custGeom>
              <a:avLst/>
              <a:gdLst>
                <a:gd name="T0" fmla="*/ 922 w 922"/>
                <a:gd name="T1" fmla="*/ 430 h 555"/>
                <a:gd name="T2" fmla="*/ 865 w 922"/>
                <a:gd name="T3" fmla="*/ 310 h 555"/>
                <a:gd name="T4" fmla="*/ 551 w 922"/>
                <a:gd name="T5" fmla="*/ 117 h 555"/>
                <a:gd name="T6" fmla="*/ 0 w 922"/>
                <a:gd name="T7" fmla="*/ 0 h 555"/>
                <a:gd name="T8" fmla="*/ 0 w 922"/>
                <a:gd name="T9" fmla="*/ 523 h 555"/>
                <a:gd name="T10" fmla="*/ 368 w 922"/>
                <a:gd name="T11" fmla="*/ 534 h 555"/>
                <a:gd name="T12" fmla="*/ 471 w 922"/>
                <a:gd name="T13" fmla="*/ 555 h 555"/>
                <a:gd name="T14" fmla="*/ 552 w 922"/>
                <a:gd name="T15" fmla="*/ 518 h 555"/>
                <a:gd name="T16" fmla="*/ 922 w 922"/>
                <a:gd name="T17" fmla="*/ 43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2" h="555">
                  <a:moveTo>
                    <a:pt x="922" y="430"/>
                  </a:moveTo>
                  <a:cubicBezTo>
                    <a:pt x="900" y="396"/>
                    <a:pt x="880" y="355"/>
                    <a:pt x="865" y="310"/>
                  </a:cubicBezTo>
                  <a:cubicBezTo>
                    <a:pt x="719" y="288"/>
                    <a:pt x="616" y="217"/>
                    <a:pt x="551" y="117"/>
                  </a:cubicBezTo>
                  <a:cubicBezTo>
                    <a:pt x="344" y="92"/>
                    <a:pt x="160" y="26"/>
                    <a:pt x="0" y="0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94" y="505"/>
                    <a:pt x="214" y="505"/>
                    <a:pt x="368" y="534"/>
                  </a:cubicBezTo>
                  <a:cubicBezTo>
                    <a:pt x="402" y="540"/>
                    <a:pt x="437" y="548"/>
                    <a:pt x="471" y="555"/>
                  </a:cubicBezTo>
                  <a:cubicBezTo>
                    <a:pt x="497" y="544"/>
                    <a:pt x="524" y="531"/>
                    <a:pt x="552" y="518"/>
                  </a:cubicBezTo>
                  <a:cubicBezTo>
                    <a:pt x="682" y="456"/>
                    <a:pt x="804" y="432"/>
                    <a:pt x="922" y="430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0" y="2252663"/>
              <a:ext cx="3363913" cy="2027238"/>
            </a:xfrm>
            <a:custGeom>
              <a:avLst/>
              <a:gdLst>
                <a:gd name="T0" fmla="*/ 922 w 922"/>
                <a:gd name="T1" fmla="*/ 430 h 555"/>
                <a:gd name="T2" fmla="*/ 865 w 922"/>
                <a:gd name="T3" fmla="*/ 310 h 555"/>
                <a:gd name="T4" fmla="*/ 551 w 922"/>
                <a:gd name="T5" fmla="*/ 117 h 555"/>
                <a:gd name="T6" fmla="*/ 0 w 922"/>
                <a:gd name="T7" fmla="*/ 0 h 555"/>
                <a:gd name="T8" fmla="*/ 0 w 922"/>
                <a:gd name="T9" fmla="*/ 523 h 555"/>
                <a:gd name="T10" fmla="*/ 368 w 922"/>
                <a:gd name="T11" fmla="*/ 534 h 555"/>
                <a:gd name="T12" fmla="*/ 471 w 922"/>
                <a:gd name="T13" fmla="*/ 555 h 555"/>
                <a:gd name="T14" fmla="*/ 552 w 922"/>
                <a:gd name="T15" fmla="*/ 518 h 555"/>
                <a:gd name="T16" fmla="*/ 922 w 922"/>
                <a:gd name="T17" fmla="*/ 43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2" h="555">
                  <a:moveTo>
                    <a:pt x="922" y="430"/>
                  </a:moveTo>
                  <a:cubicBezTo>
                    <a:pt x="900" y="396"/>
                    <a:pt x="880" y="355"/>
                    <a:pt x="865" y="310"/>
                  </a:cubicBezTo>
                  <a:cubicBezTo>
                    <a:pt x="719" y="288"/>
                    <a:pt x="616" y="217"/>
                    <a:pt x="551" y="117"/>
                  </a:cubicBezTo>
                  <a:cubicBezTo>
                    <a:pt x="344" y="92"/>
                    <a:pt x="160" y="26"/>
                    <a:pt x="0" y="0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94" y="505"/>
                    <a:pt x="214" y="505"/>
                    <a:pt x="368" y="534"/>
                  </a:cubicBezTo>
                  <a:cubicBezTo>
                    <a:pt x="402" y="540"/>
                    <a:pt x="437" y="548"/>
                    <a:pt x="471" y="555"/>
                  </a:cubicBezTo>
                  <a:cubicBezTo>
                    <a:pt x="497" y="544"/>
                    <a:pt x="524" y="531"/>
                    <a:pt x="552" y="518"/>
                  </a:cubicBezTo>
                  <a:cubicBezTo>
                    <a:pt x="682" y="456"/>
                    <a:pt x="804" y="432"/>
                    <a:pt x="922" y="430"/>
                  </a:cubicBezTo>
                  <a:close/>
                </a:path>
              </a:pathLst>
            </a:custGeom>
            <a:solidFill>
              <a:srgbClr val="56C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009775" y="2681288"/>
              <a:ext cx="1146175" cy="704850"/>
            </a:xfrm>
            <a:custGeom>
              <a:avLst/>
              <a:gdLst>
                <a:gd name="T0" fmla="*/ 0 w 314"/>
                <a:gd name="T1" fmla="*/ 0 h 193"/>
                <a:gd name="T2" fmla="*/ 314 w 314"/>
                <a:gd name="T3" fmla="*/ 193 h 193"/>
                <a:gd name="T4" fmla="*/ 279 w 314"/>
                <a:gd name="T5" fmla="*/ 5 h 193"/>
                <a:gd name="T6" fmla="*/ 0 w 314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193">
                  <a:moveTo>
                    <a:pt x="0" y="0"/>
                  </a:moveTo>
                  <a:cubicBezTo>
                    <a:pt x="65" y="100"/>
                    <a:pt x="168" y="171"/>
                    <a:pt x="314" y="193"/>
                  </a:cubicBezTo>
                  <a:cubicBezTo>
                    <a:pt x="296" y="138"/>
                    <a:pt x="284" y="76"/>
                    <a:pt x="279" y="5"/>
                  </a:cubicBezTo>
                  <a:cubicBezTo>
                    <a:pt x="181" y="15"/>
                    <a:pt x="88" y="11"/>
                    <a:pt x="0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009775" y="2681288"/>
              <a:ext cx="1146175" cy="704850"/>
            </a:xfrm>
            <a:custGeom>
              <a:avLst/>
              <a:gdLst>
                <a:gd name="T0" fmla="*/ 0 w 314"/>
                <a:gd name="T1" fmla="*/ 0 h 193"/>
                <a:gd name="T2" fmla="*/ 314 w 314"/>
                <a:gd name="T3" fmla="*/ 193 h 193"/>
                <a:gd name="T4" fmla="*/ 279 w 314"/>
                <a:gd name="T5" fmla="*/ 5 h 193"/>
                <a:gd name="T6" fmla="*/ 0 w 314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193">
                  <a:moveTo>
                    <a:pt x="0" y="0"/>
                  </a:moveTo>
                  <a:cubicBezTo>
                    <a:pt x="65" y="100"/>
                    <a:pt x="168" y="171"/>
                    <a:pt x="314" y="193"/>
                  </a:cubicBezTo>
                  <a:cubicBezTo>
                    <a:pt x="296" y="138"/>
                    <a:pt x="284" y="76"/>
                    <a:pt x="279" y="5"/>
                  </a:cubicBezTo>
                  <a:cubicBezTo>
                    <a:pt x="181" y="15"/>
                    <a:pt x="88" y="11"/>
                    <a:pt x="0" y="0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363913" y="3816350"/>
              <a:ext cx="1495425" cy="744538"/>
            </a:xfrm>
            <a:custGeom>
              <a:avLst/>
              <a:gdLst>
                <a:gd name="T0" fmla="*/ 301 w 410"/>
                <a:gd name="T1" fmla="*/ 33 h 204"/>
                <a:gd name="T2" fmla="*/ 0 w 410"/>
                <a:gd name="T3" fmla="*/ 2 h 204"/>
                <a:gd name="T4" fmla="*/ 410 w 410"/>
                <a:gd name="T5" fmla="*/ 153 h 204"/>
                <a:gd name="T6" fmla="*/ 301 w 410"/>
                <a:gd name="T7" fmla="*/ 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204">
                  <a:moveTo>
                    <a:pt x="301" y="33"/>
                  </a:moveTo>
                  <a:cubicBezTo>
                    <a:pt x="202" y="14"/>
                    <a:pt x="102" y="0"/>
                    <a:pt x="0" y="2"/>
                  </a:cubicBezTo>
                  <a:cubicBezTo>
                    <a:pt x="101" y="158"/>
                    <a:pt x="265" y="204"/>
                    <a:pt x="410" y="153"/>
                  </a:cubicBezTo>
                  <a:cubicBezTo>
                    <a:pt x="366" y="119"/>
                    <a:pt x="328" y="79"/>
                    <a:pt x="301" y="33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3363913" y="3816350"/>
              <a:ext cx="1495425" cy="744538"/>
            </a:xfrm>
            <a:custGeom>
              <a:avLst/>
              <a:gdLst>
                <a:gd name="T0" fmla="*/ 301 w 410"/>
                <a:gd name="T1" fmla="*/ 33 h 204"/>
                <a:gd name="T2" fmla="*/ 0 w 410"/>
                <a:gd name="T3" fmla="*/ 2 h 204"/>
                <a:gd name="T4" fmla="*/ 410 w 410"/>
                <a:gd name="T5" fmla="*/ 153 h 204"/>
                <a:gd name="T6" fmla="*/ 301 w 410"/>
                <a:gd name="T7" fmla="*/ 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204">
                  <a:moveTo>
                    <a:pt x="301" y="33"/>
                  </a:moveTo>
                  <a:cubicBezTo>
                    <a:pt x="202" y="14"/>
                    <a:pt x="102" y="0"/>
                    <a:pt x="0" y="2"/>
                  </a:cubicBezTo>
                  <a:cubicBezTo>
                    <a:pt x="101" y="158"/>
                    <a:pt x="265" y="204"/>
                    <a:pt x="410" y="153"/>
                  </a:cubicBezTo>
                  <a:cubicBezTo>
                    <a:pt x="366" y="119"/>
                    <a:pt x="328" y="79"/>
                    <a:pt x="301" y="33"/>
                  </a:cubicBezTo>
                  <a:close/>
                </a:path>
              </a:pathLst>
            </a:custGeom>
            <a:solidFill>
              <a:srgbClr val="80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013075" y="2074863"/>
              <a:ext cx="865188" cy="623888"/>
            </a:xfrm>
            <a:custGeom>
              <a:avLst/>
              <a:gdLst>
                <a:gd name="T0" fmla="*/ 62 w 237"/>
                <a:gd name="T1" fmla="*/ 15 h 171"/>
                <a:gd name="T2" fmla="*/ 5 w 237"/>
                <a:gd name="T3" fmla="*/ 0 h 171"/>
                <a:gd name="T4" fmla="*/ 4 w 237"/>
                <a:gd name="T5" fmla="*/ 171 h 171"/>
                <a:gd name="T6" fmla="*/ 237 w 237"/>
                <a:gd name="T7" fmla="*/ 121 h 171"/>
                <a:gd name="T8" fmla="*/ 62 w 237"/>
                <a:gd name="T9" fmla="*/ 1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71">
                  <a:moveTo>
                    <a:pt x="62" y="15"/>
                  </a:moveTo>
                  <a:cubicBezTo>
                    <a:pt x="43" y="9"/>
                    <a:pt x="24" y="4"/>
                    <a:pt x="5" y="0"/>
                  </a:cubicBezTo>
                  <a:cubicBezTo>
                    <a:pt x="0" y="62"/>
                    <a:pt x="0" y="119"/>
                    <a:pt x="4" y="171"/>
                  </a:cubicBezTo>
                  <a:cubicBezTo>
                    <a:pt x="79" y="164"/>
                    <a:pt x="157" y="148"/>
                    <a:pt x="237" y="121"/>
                  </a:cubicBezTo>
                  <a:cubicBezTo>
                    <a:pt x="196" y="77"/>
                    <a:pt x="139" y="38"/>
                    <a:pt x="62" y="15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013075" y="2074863"/>
              <a:ext cx="865188" cy="623888"/>
            </a:xfrm>
            <a:custGeom>
              <a:avLst/>
              <a:gdLst>
                <a:gd name="T0" fmla="*/ 62 w 237"/>
                <a:gd name="T1" fmla="*/ 15 h 171"/>
                <a:gd name="T2" fmla="*/ 5 w 237"/>
                <a:gd name="T3" fmla="*/ 0 h 171"/>
                <a:gd name="T4" fmla="*/ 4 w 237"/>
                <a:gd name="T5" fmla="*/ 171 h 171"/>
                <a:gd name="T6" fmla="*/ 237 w 237"/>
                <a:gd name="T7" fmla="*/ 121 h 171"/>
                <a:gd name="T8" fmla="*/ 62 w 237"/>
                <a:gd name="T9" fmla="*/ 1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71">
                  <a:moveTo>
                    <a:pt x="62" y="15"/>
                  </a:moveTo>
                  <a:cubicBezTo>
                    <a:pt x="43" y="9"/>
                    <a:pt x="24" y="4"/>
                    <a:pt x="5" y="0"/>
                  </a:cubicBezTo>
                  <a:cubicBezTo>
                    <a:pt x="0" y="62"/>
                    <a:pt x="0" y="119"/>
                    <a:pt x="4" y="171"/>
                  </a:cubicBezTo>
                  <a:cubicBezTo>
                    <a:pt x="79" y="164"/>
                    <a:pt x="157" y="148"/>
                    <a:pt x="237" y="121"/>
                  </a:cubicBezTo>
                  <a:cubicBezTo>
                    <a:pt x="196" y="77"/>
                    <a:pt x="139" y="38"/>
                    <a:pt x="62" y="15"/>
                  </a:cubicBezTo>
                  <a:close/>
                </a:path>
              </a:pathLst>
            </a:custGeom>
            <a:solidFill>
              <a:srgbClr val="E3F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3155950" y="3316288"/>
              <a:ext cx="1304925" cy="620713"/>
            </a:xfrm>
            <a:custGeom>
              <a:avLst/>
              <a:gdLst>
                <a:gd name="T0" fmla="*/ 358 w 358"/>
                <a:gd name="T1" fmla="*/ 170 h 170"/>
                <a:gd name="T2" fmla="*/ 311 w 358"/>
                <a:gd name="T3" fmla="*/ 35 h 170"/>
                <a:gd name="T4" fmla="*/ 306 w 358"/>
                <a:gd name="T5" fmla="*/ 0 h 170"/>
                <a:gd name="T6" fmla="*/ 0 w 358"/>
                <a:gd name="T7" fmla="*/ 19 h 170"/>
                <a:gd name="T8" fmla="*/ 57 w 358"/>
                <a:gd name="T9" fmla="*/ 139 h 170"/>
                <a:gd name="T10" fmla="*/ 358 w 358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170">
                  <a:moveTo>
                    <a:pt x="358" y="170"/>
                  </a:moveTo>
                  <a:cubicBezTo>
                    <a:pt x="333" y="129"/>
                    <a:pt x="317" y="83"/>
                    <a:pt x="311" y="35"/>
                  </a:cubicBezTo>
                  <a:cubicBezTo>
                    <a:pt x="311" y="35"/>
                    <a:pt x="310" y="22"/>
                    <a:pt x="306" y="0"/>
                  </a:cubicBezTo>
                  <a:cubicBezTo>
                    <a:pt x="188" y="26"/>
                    <a:pt x="86" y="31"/>
                    <a:pt x="0" y="19"/>
                  </a:cubicBezTo>
                  <a:cubicBezTo>
                    <a:pt x="15" y="64"/>
                    <a:pt x="35" y="105"/>
                    <a:pt x="57" y="139"/>
                  </a:cubicBezTo>
                  <a:cubicBezTo>
                    <a:pt x="159" y="137"/>
                    <a:pt x="259" y="151"/>
                    <a:pt x="358" y="170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155950" y="3316288"/>
              <a:ext cx="1304925" cy="620713"/>
            </a:xfrm>
            <a:custGeom>
              <a:avLst/>
              <a:gdLst>
                <a:gd name="T0" fmla="*/ 358 w 358"/>
                <a:gd name="T1" fmla="*/ 170 h 170"/>
                <a:gd name="T2" fmla="*/ 311 w 358"/>
                <a:gd name="T3" fmla="*/ 35 h 170"/>
                <a:gd name="T4" fmla="*/ 306 w 358"/>
                <a:gd name="T5" fmla="*/ 0 h 170"/>
                <a:gd name="T6" fmla="*/ 0 w 358"/>
                <a:gd name="T7" fmla="*/ 19 h 170"/>
                <a:gd name="T8" fmla="*/ 57 w 358"/>
                <a:gd name="T9" fmla="*/ 139 h 170"/>
                <a:gd name="T10" fmla="*/ 358 w 358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170">
                  <a:moveTo>
                    <a:pt x="358" y="170"/>
                  </a:moveTo>
                  <a:cubicBezTo>
                    <a:pt x="333" y="129"/>
                    <a:pt x="317" y="83"/>
                    <a:pt x="311" y="35"/>
                  </a:cubicBezTo>
                  <a:cubicBezTo>
                    <a:pt x="311" y="35"/>
                    <a:pt x="310" y="22"/>
                    <a:pt x="306" y="0"/>
                  </a:cubicBezTo>
                  <a:cubicBezTo>
                    <a:pt x="188" y="26"/>
                    <a:pt x="86" y="31"/>
                    <a:pt x="0" y="19"/>
                  </a:cubicBezTo>
                  <a:cubicBezTo>
                    <a:pt x="15" y="64"/>
                    <a:pt x="35" y="105"/>
                    <a:pt x="57" y="139"/>
                  </a:cubicBezTo>
                  <a:cubicBezTo>
                    <a:pt x="159" y="137"/>
                    <a:pt x="259" y="151"/>
                    <a:pt x="358" y="170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155950" y="3316288"/>
              <a:ext cx="1304925" cy="620713"/>
            </a:xfrm>
            <a:custGeom>
              <a:avLst/>
              <a:gdLst>
                <a:gd name="T0" fmla="*/ 358 w 358"/>
                <a:gd name="T1" fmla="*/ 170 h 170"/>
                <a:gd name="T2" fmla="*/ 311 w 358"/>
                <a:gd name="T3" fmla="*/ 35 h 170"/>
                <a:gd name="T4" fmla="*/ 306 w 358"/>
                <a:gd name="T5" fmla="*/ 0 h 170"/>
                <a:gd name="T6" fmla="*/ 0 w 358"/>
                <a:gd name="T7" fmla="*/ 19 h 170"/>
                <a:gd name="T8" fmla="*/ 57 w 358"/>
                <a:gd name="T9" fmla="*/ 139 h 170"/>
                <a:gd name="T10" fmla="*/ 358 w 358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170">
                  <a:moveTo>
                    <a:pt x="358" y="170"/>
                  </a:moveTo>
                  <a:cubicBezTo>
                    <a:pt x="333" y="129"/>
                    <a:pt x="317" y="83"/>
                    <a:pt x="311" y="35"/>
                  </a:cubicBezTo>
                  <a:cubicBezTo>
                    <a:pt x="311" y="35"/>
                    <a:pt x="310" y="22"/>
                    <a:pt x="306" y="0"/>
                  </a:cubicBezTo>
                  <a:cubicBezTo>
                    <a:pt x="188" y="26"/>
                    <a:pt x="86" y="31"/>
                    <a:pt x="0" y="19"/>
                  </a:cubicBezTo>
                  <a:cubicBezTo>
                    <a:pt x="15" y="64"/>
                    <a:pt x="35" y="105"/>
                    <a:pt x="57" y="139"/>
                  </a:cubicBezTo>
                  <a:cubicBezTo>
                    <a:pt x="159" y="137"/>
                    <a:pt x="259" y="151"/>
                    <a:pt x="358" y="170"/>
                  </a:cubicBezTo>
                  <a:close/>
                </a:path>
              </a:pathLst>
            </a:custGeom>
            <a:solidFill>
              <a:srgbClr val="37B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3027363" y="2516188"/>
              <a:ext cx="1244600" cy="912813"/>
            </a:xfrm>
            <a:custGeom>
              <a:avLst/>
              <a:gdLst>
                <a:gd name="T0" fmla="*/ 341 w 341"/>
                <a:gd name="T1" fmla="*/ 219 h 250"/>
                <a:gd name="T2" fmla="*/ 233 w 341"/>
                <a:gd name="T3" fmla="*/ 0 h 250"/>
                <a:gd name="T4" fmla="*/ 0 w 341"/>
                <a:gd name="T5" fmla="*/ 50 h 250"/>
                <a:gd name="T6" fmla="*/ 35 w 341"/>
                <a:gd name="T7" fmla="*/ 238 h 250"/>
                <a:gd name="T8" fmla="*/ 341 w 341"/>
                <a:gd name="T9" fmla="*/ 21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50">
                  <a:moveTo>
                    <a:pt x="341" y="219"/>
                  </a:moveTo>
                  <a:cubicBezTo>
                    <a:pt x="332" y="169"/>
                    <a:pt x="306" y="77"/>
                    <a:pt x="233" y="0"/>
                  </a:cubicBezTo>
                  <a:cubicBezTo>
                    <a:pt x="153" y="27"/>
                    <a:pt x="75" y="43"/>
                    <a:pt x="0" y="50"/>
                  </a:cubicBezTo>
                  <a:cubicBezTo>
                    <a:pt x="5" y="121"/>
                    <a:pt x="17" y="183"/>
                    <a:pt x="35" y="238"/>
                  </a:cubicBezTo>
                  <a:cubicBezTo>
                    <a:pt x="121" y="250"/>
                    <a:pt x="223" y="245"/>
                    <a:pt x="341" y="219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027363" y="2516188"/>
              <a:ext cx="1244600" cy="912813"/>
            </a:xfrm>
            <a:custGeom>
              <a:avLst/>
              <a:gdLst>
                <a:gd name="T0" fmla="*/ 341 w 341"/>
                <a:gd name="T1" fmla="*/ 219 h 250"/>
                <a:gd name="T2" fmla="*/ 233 w 341"/>
                <a:gd name="T3" fmla="*/ 0 h 250"/>
                <a:gd name="T4" fmla="*/ 0 w 341"/>
                <a:gd name="T5" fmla="*/ 50 h 250"/>
                <a:gd name="T6" fmla="*/ 35 w 341"/>
                <a:gd name="T7" fmla="*/ 238 h 250"/>
                <a:gd name="T8" fmla="*/ 341 w 341"/>
                <a:gd name="T9" fmla="*/ 21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50">
                  <a:moveTo>
                    <a:pt x="341" y="219"/>
                  </a:moveTo>
                  <a:cubicBezTo>
                    <a:pt x="332" y="169"/>
                    <a:pt x="306" y="77"/>
                    <a:pt x="233" y="0"/>
                  </a:cubicBezTo>
                  <a:cubicBezTo>
                    <a:pt x="153" y="27"/>
                    <a:pt x="75" y="43"/>
                    <a:pt x="0" y="50"/>
                  </a:cubicBezTo>
                  <a:cubicBezTo>
                    <a:pt x="5" y="121"/>
                    <a:pt x="17" y="183"/>
                    <a:pt x="35" y="238"/>
                  </a:cubicBezTo>
                  <a:cubicBezTo>
                    <a:pt x="121" y="250"/>
                    <a:pt x="223" y="245"/>
                    <a:pt x="341" y="219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3027363" y="2516188"/>
              <a:ext cx="1244600" cy="912813"/>
            </a:xfrm>
            <a:custGeom>
              <a:avLst/>
              <a:gdLst>
                <a:gd name="T0" fmla="*/ 341 w 341"/>
                <a:gd name="T1" fmla="*/ 219 h 250"/>
                <a:gd name="T2" fmla="*/ 233 w 341"/>
                <a:gd name="T3" fmla="*/ 0 h 250"/>
                <a:gd name="T4" fmla="*/ 0 w 341"/>
                <a:gd name="T5" fmla="*/ 50 h 250"/>
                <a:gd name="T6" fmla="*/ 35 w 341"/>
                <a:gd name="T7" fmla="*/ 238 h 250"/>
                <a:gd name="T8" fmla="*/ 341 w 341"/>
                <a:gd name="T9" fmla="*/ 21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50">
                  <a:moveTo>
                    <a:pt x="341" y="219"/>
                  </a:moveTo>
                  <a:cubicBezTo>
                    <a:pt x="332" y="169"/>
                    <a:pt x="306" y="77"/>
                    <a:pt x="233" y="0"/>
                  </a:cubicBezTo>
                  <a:cubicBezTo>
                    <a:pt x="153" y="27"/>
                    <a:pt x="75" y="43"/>
                    <a:pt x="0" y="50"/>
                  </a:cubicBezTo>
                  <a:cubicBezTo>
                    <a:pt x="5" y="121"/>
                    <a:pt x="17" y="183"/>
                    <a:pt x="35" y="238"/>
                  </a:cubicBezTo>
                  <a:cubicBezTo>
                    <a:pt x="121" y="250"/>
                    <a:pt x="223" y="245"/>
                    <a:pt x="341" y="219"/>
                  </a:cubicBezTo>
                  <a:close/>
                </a:path>
              </a:pathLst>
            </a:custGeom>
            <a:solidFill>
              <a:srgbClr val="9AD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579438" y="-3175"/>
              <a:ext cx="1382713" cy="1957388"/>
            </a:xfrm>
            <a:custGeom>
              <a:avLst/>
              <a:gdLst>
                <a:gd name="T0" fmla="*/ 57 w 379"/>
                <a:gd name="T1" fmla="*/ 408 h 536"/>
                <a:gd name="T2" fmla="*/ 314 w 379"/>
                <a:gd name="T3" fmla="*/ 536 h 536"/>
                <a:gd name="T4" fmla="*/ 305 w 379"/>
                <a:gd name="T5" fmla="*/ 288 h 536"/>
                <a:gd name="T6" fmla="*/ 379 w 379"/>
                <a:gd name="T7" fmla="*/ 0 h 536"/>
                <a:gd name="T8" fmla="*/ 44 w 379"/>
                <a:gd name="T9" fmla="*/ 0 h 536"/>
                <a:gd name="T10" fmla="*/ 57 w 379"/>
                <a:gd name="T11" fmla="*/ 408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9" h="536">
                  <a:moveTo>
                    <a:pt x="57" y="408"/>
                  </a:moveTo>
                  <a:cubicBezTo>
                    <a:pt x="107" y="513"/>
                    <a:pt x="194" y="530"/>
                    <a:pt x="314" y="536"/>
                  </a:cubicBezTo>
                  <a:cubicBezTo>
                    <a:pt x="299" y="458"/>
                    <a:pt x="296" y="374"/>
                    <a:pt x="305" y="288"/>
                  </a:cubicBezTo>
                  <a:cubicBezTo>
                    <a:pt x="315" y="183"/>
                    <a:pt x="344" y="86"/>
                    <a:pt x="37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9" y="117"/>
                    <a:pt x="0" y="287"/>
                    <a:pt x="57" y="408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579438" y="-3175"/>
              <a:ext cx="1382713" cy="1957388"/>
            </a:xfrm>
            <a:custGeom>
              <a:avLst/>
              <a:gdLst>
                <a:gd name="T0" fmla="*/ 57 w 379"/>
                <a:gd name="T1" fmla="*/ 408 h 536"/>
                <a:gd name="T2" fmla="*/ 314 w 379"/>
                <a:gd name="T3" fmla="*/ 536 h 536"/>
                <a:gd name="T4" fmla="*/ 305 w 379"/>
                <a:gd name="T5" fmla="*/ 288 h 536"/>
                <a:gd name="T6" fmla="*/ 379 w 379"/>
                <a:gd name="T7" fmla="*/ 0 h 536"/>
                <a:gd name="T8" fmla="*/ 44 w 379"/>
                <a:gd name="T9" fmla="*/ 0 h 536"/>
                <a:gd name="T10" fmla="*/ 57 w 379"/>
                <a:gd name="T11" fmla="*/ 408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9" h="536">
                  <a:moveTo>
                    <a:pt x="57" y="408"/>
                  </a:moveTo>
                  <a:cubicBezTo>
                    <a:pt x="107" y="513"/>
                    <a:pt x="194" y="530"/>
                    <a:pt x="314" y="536"/>
                  </a:cubicBezTo>
                  <a:cubicBezTo>
                    <a:pt x="299" y="458"/>
                    <a:pt x="296" y="374"/>
                    <a:pt x="305" y="288"/>
                  </a:cubicBezTo>
                  <a:cubicBezTo>
                    <a:pt x="315" y="183"/>
                    <a:pt x="344" y="86"/>
                    <a:pt x="37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9" y="117"/>
                    <a:pt x="0" y="287"/>
                    <a:pt x="57" y="408"/>
                  </a:cubicBezTo>
                  <a:close/>
                </a:path>
              </a:pathLst>
            </a:custGeom>
            <a:solidFill>
              <a:srgbClr val="61C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859338" y="4054475"/>
              <a:ext cx="2779713" cy="949325"/>
            </a:xfrm>
            <a:custGeom>
              <a:avLst/>
              <a:gdLst>
                <a:gd name="T0" fmla="*/ 125 w 762"/>
                <a:gd name="T1" fmla="*/ 16 h 260"/>
                <a:gd name="T2" fmla="*/ 124 w 762"/>
                <a:gd name="T3" fmla="*/ 17 h 260"/>
                <a:gd name="T4" fmla="*/ 0 w 762"/>
                <a:gd name="T5" fmla="*/ 88 h 260"/>
                <a:gd name="T6" fmla="*/ 762 w 762"/>
                <a:gd name="T7" fmla="*/ 0 h 260"/>
                <a:gd name="T8" fmla="*/ 708 w 762"/>
                <a:gd name="T9" fmla="*/ 17 h 260"/>
                <a:gd name="T10" fmla="*/ 125 w 762"/>
                <a:gd name="T11" fmla="*/ 1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2" h="260">
                  <a:moveTo>
                    <a:pt x="125" y="16"/>
                  </a:moveTo>
                  <a:cubicBezTo>
                    <a:pt x="125" y="16"/>
                    <a:pt x="124" y="17"/>
                    <a:pt x="124" y="17"/>
                  </a:cubicBezTo>
                  <a:cubicBezTo>
                    <a:pt x="86" y="49"/>
                    <a:pt x="44" y="73"/>
                    <a:pt x="0" y="88"/>
                  </a:cubicBezTo>
                  <a:cubicBezTo>
                    <a:pt x="203" y="243"/>
                    <a:pt x="553" y="260"/>
                    <a:pt x="762" y="0"/>
                  </a:cubicBezTo>
                  <a:cubicBezTo>
                    <a:pt x="744" y="6"/>
                    <a:pt x="726" y="12"/>
                    <a:pt x="708" y="17"/>
                  </a:cubicBezTo>
                  <a:cubicBezTo>
                    <a:pt x="499" y="75"/>
                    <a:pt x="309" y="52"/>
                    <a:pt x="125" y="16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859338" y="4054475"/>
              <a:ext cx="2779713" cy="949325"/>
            </a:xfrm>
            <a:custGeom>
              <a:avLst/>
              <a:gdLst>
                <a:gd name="T0" fmla="*/ 125 w 762"/>
                <a:gd name="T1" fmla="*/ 16 h 260"/>
                <a:gd name="T2" fmla="*/ 124 w 762"/>
                <a:gd name="T3" fmla="*/ 17 h 260"/>
                <a:gd name="T4" fmla="*/ 0 w 762"/>
                <a:gd name="T5" fmla="*/ 88 h 260"/>
                <a:gd name="T6" fmla="*/ 762 w 762"/>
                <a:gd name="T7" fmla="*/ 0 h 260"/>
                <a:gd name="T8" fmla="*/ 708 w 762"/>
                <a:gd name="T9" fmla="*/ 17 h 260"/>
                <a:gd name="T10" fmla="*/ 125 w 762"/>
                <a:gd name="T11" fmla="*/ 1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2" h="260">
                  <a:moveTo>
                    <a:pt x="125" y="16"/>
                  </a:moveTo>
                  <a:cubicBezTo>
                    <a:pt x="125" y="16"/>
                    <a:pt x="124" y="17"/>
                    <a:pt x="124" y="17"/>
                  </a:cubicBezTo>
                  <a:cubicBezTo>
                    <a:pt x="86" y="49"/>
                    <a:pt x="44" y="73"/>
                    <a:pt x="0" y="88"/>
                  </a:cubicBezTo>
                  <a:cubicBezTo>
                    <a:pt x="203" y="243"/>
                    <a:pt x="553" y="260"/>
                    <a:pt x="762" y="0"/>
                  </a:cubicBezTo>
                  <a:cubicBezTo>
                    <a:pt x="744" y="6"/>
                    <a:pt x="726" y="12"/>
                    <a:pt x="708" y="17"/>
                  </a:cubicBezTo>
                  <a:cubicBezTo>
                    <a:pt x="499" y="75"/>
                    <a:pt x="309" y="52"/>
                    <a:pt x="125" y="16"/>
                  </a:cubicBezTo>
                  <a:close/>
                </a:path>
              </a:pathLst>
            </a:custGeom>
            <a:solidFill>
              <a:srgbClr val="61C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1660525" y="-3175"/>
              <a:ext cx="1571625" cy="2078038"/>
            </a:xfrm>
            <a:custGeom>
              <a:avLst/>
              <a:gdLst>
                <a:gd name="T0" fmla="*/ 18 w 431"/>
                <a:gd name="T1" fmla="*/ 536 h 569"/>
                <a:gd name="T2" fmla="*/ 376 w 431"/>
                <a:gd name="T3" fmla="*/ 569 h 569"/>
                <a:gd name="T4" fmla="*/ 401 w 431"/>
                <a:gd name="T5" fmla="*/ 392 h 569"/>
                <a:gd name="T6" fmla="*/ 418 w 431"/>
                <a:gd name="T7" fmla="*/ 0 h 569"/>
                <a:gd name="T8" fmla="*/ 83 w 431"/>
                <a:gd name="T9" fmla="*/ 0 h 569"/>
                <a:gd name="T10" fmla="*/ 9 w 431"/>
                <a:gd name="T11" fmla="*/ 288 h 569"/>
                <a:gd name="T12" fmla="*/ 18 w 431"/>
                <a:gd name="T13" fmla="*/ 536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1" h="569">
                  <a:moveTo>
                    <a:pt x="18" y="536"/>
                  </a:moveTo>
                  <a:cubicBezTo>
                    <a:pt x="116" y="540"/>
                    <a:pt x="237" y="537"/>
                    <a:pt x="376" y="569"/>
                  </a:cubicBezTo>
                  <a:cubicBezTo>
                    <a:pt x="380" y="514"/>
                    <a:pt x="389" y="455"/>
                    <a:pt x="401" y="392"/>
                  </a:cubicBezTo>
                  <a:cubicBezTo>
                    <a:pt x="430" y="247"/>
                    <a:pt x="431" y="114"/>
                    <a:pt x="418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8" y="86"/>
                    <a:pt x="19" y="183"/>
                    <a:pt x="9" y="288"/>
                  </a:cubicBezTo>
                  <a:cubicBezTo>
                    <a:pt x="0" y="374"/>
                    <a:pt x="3" y="458"/>
                    <a:pt x="18" y="536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1660525" y="-3175"/>
              <a:ext cx="1571625" cy="2078038"/>
            </a:xfrm>
            <a:custGeom>
              <a:avLst/>
              <a:gdLst>
                <a:gd name="T0" fmla="*/ 18 w 431"/>
                <a:gd name="T1" fmla="*/ 536 h 569"/>
                <a:gd name="T2" fmla="*/ 376 w 431"/>
                <a:gd name="T3" fmla="*/ 569 h 569"/>
                <a:gd name="T4" fmla="*/ 401 w 431"/>
                <a:gd name="T5" fmla="*/ 392 h 569"/>
                <a:gd name="T6" fmla="*/ 418 w 431"/>
                <a:gd name="T7" fmla="*/ 0 h 569"/>
                <a:gd name="T8" fmla="*/ 83 w 431"/>
                <a:gd name="T9" fmla="*/ 0 h 569"/>
                <a:gd name="T10" fmla="*/ 9 w 431"/>
                <a:gd name="T11" fmla="*/ 288 h 569"/>
                <a:gd name="T12" fmla="*/ 18 w 431"/>
                <a:gd name="T13" fmla="*/ 536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1" h="569">
                  <a:moveTo>
                    <a:pt x="18" y="536"/>
                  </a:moveTo>
                  <a:cubicBezTo>
                    <a:pt x="116" y="540"/>
                    <a:pt x="237" y="537"/>
                    <a:pt x="376" y="569"/>
                  </a:cubicBezTo>
                  <a:cubicBezTo>
                    <a:pt x="380" y="514"/>
                    <a:pt x="389" y="455"/>
                    <a:pt x="401" y="392"/>
                  </a:cubicBezTo>
                  <a:cubicBezTo>
                    <a:pt x="430" y="247"/>
                    <a:pt x="431" y="114"/>
                    <a:pt x="418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8" y="86"/>
                    <a:pt x="19" y="183"/>
                    <a:pt x="9" y="288"/>
                  </a:cubicBezTo>
                  <a:cubicBezTo>
                    <a:pt x="0" y="374"/>
                    <a:pt x="3" y="458"/>
                    <a:pt x="18" y="536"/>
                  </a:cubicBezTo>
                  <a:close/>
                </a:path>
              </a:pathLst>
            </a:custGeom>
            <a:solidFill>
              <a:srgbClr val="C8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13313" y="-3175"/>
              <a:ext cx="1393825" cy="1412875"/>
            </a:xfrm>
            <a:custGeom>
              <a:avLst/>
              <a:gdLst>
                <a:gd name="T0" fmla="*/ 330 w 382"/>
                <a:gd name="T1" fmla="*/ 0 h 387"/>
                <a:gd name="T2" fmla="*/ 0 w 382"/>
                <a:gd name="T3" fmla="*/ 0 h 387"/>
                <a:gd name="T4" fmla="*/ 203 w 382"/>
                <a:gd name="T5" fmla="*/ 387 h 387"/>
                <a:gd name="T6" fmla="*/ 330 w 382"/>
                <a:gd name="T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387">
                  <a:moveTo>
                    <a:pt x="3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8" y="121"/>
                    <a:pt x="151" y="254"/>
                    <a:pt x="203" y="387"/>
                  </a:cubicBezTo>
                  <a:cubicBezTo>
                    <a:pt x="376" y="219"/>
                    <a:pt x="382" y="91"/>
                    <a:pt x="330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13313" y="-3175"/>
              <a:ext cx="1393825" cy="1412875"/>
            </a:xfrm>
            <a:custGeom>
              <a:avLst/>
              <a:gdLst>
                <a:gd name="T0" fmla="*/ 330 w 382"/>
                <a:gd name="T1" fmla="*/ 0 h 387"/>
                <a:gd name="T2" fmla="*/ 0 w 382"/>
                <a:gd name="T3" fmla="*/ 0 h 387"/>
                <a:gd name="T4" fmla="*/ 203 w 382"/>
                <a:gd name="T5" fmla="*/ 387 h 387"/>
                <a:gd name="T6" fmla="*/ 330 w 382"/>
                <a:gd name="T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387">
                  <a:moveTo>
                    <a:pt x="3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8" y="121"/>
                    <a:pt x="151" y="254"/>
                    <a:pt x="203" y="387"/>
                  </a:cubicBezTo>
                  <a:cubicBezTo>
                    <a:pt x="376" y="219"/>
                    <a:pt x="382" y="91"/>
                    <a:pt x="330" y="0"/>
                  </a:cubicBezTo>
                  <a:close/>
                </a:path>
              </a:pathLst>
            </a:custGeom>
            <a:solidFill>
              <a:srgbClr val="C8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314950" y="2133600"/>
              <a:ext cx="2757488" cy="2193925"/>
            </a:xfrm>
            <a:custGeom>
              <a:avLst/>
              <a:gdLst>
                <a:gd name="T0" fmla="*/ 756 w 756"/>
                <a:gd name="T1" fmla="*/ 266 h 601"/>
                <a:gd name="T2" fmla="*/ 418 w 756"/>
                <a:gd name="T3" fmla="*/ 0 h 601"/>
                <a:gd name="T4" fmla="*/ 167 w 756"/>
                <a:gd name="T5" fmla="*/ 95 h 601"/>
                <a:gd name="T6" fmla="*/ 0 w 756"/>
                <a:gd name="T7" fmla="*/ 542 h 601"/>
                <a:gd name="T8" fmla="*/ 583 w 756"/>
                <a:gd name="T9" fmla="*/ 543 h 601"/>
                <a:gd name="T10" fmla="*/ 637 w 756"/>
                <a:gd name="T11" fmla="*/ 526 h 601"/>
                <a:gd name="T12" fmla="*/ 743 w 756"/>
                <a:gd name="T13" fmla="*/ 311 h 601"/>
                <a:gd name="T14" fmla="*/ 756 w 756"/>
                <a:gd name="T15" fmla="*/ 26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6" h="601">
                  <a:moveTo>
                    <a:pt x="756" y="266"/>
                  </a:moveTo>
                  <a:cubicBezTo>
                    <a:pt x="560" y="233"/>
                    <a:pt x="453" y="130"/>
                    <a:pt x="418" y="0"/>
                  </a:cubicBezTo>
                  <a:cubicBezTo>
                    <a:pt x="331" y="10"/>
                    <a:pt x="252" y="49"/>
                    <a:pt x="167" y="95"/>
                  </a:cubicBezTo>
                  <a:cubicBezTo>
                    <a:pt x="183" y="265"/>
                    <a:pt x="141" y="422"/>
                    <a:pt x="0" y="542"/>
                  </a:cubicBezTo>
                  <a:cubicBezTo>
                    <a:pt x="184" y="578"/>
                    <a:pt x="374" y="601"/>
                    <a:pt x="583" y="543"/>
                  </a:cubicBezTo>
                  <a:cubicBezTo>
                    <a:pt x="601" y="538"/>
                    <a:pt x="619" y="532"/>
                    <a:pt x="637" y="526"/>
                  </a:cubicBezTo>
                  <a:cubicBezTo>
                    <a:pt x="683" y="468"/>
                    <a:pt x="713" y="397"/>
                    <a:pt x="743" y="311"/>
                  </a:cubicBezTo>
                  <a:cubicBezTo>
                    <a:pt x="748" y="296"/>
                    <a:pt x="752" y="281"/>
                    <a:pt x="756" y="266"/>
                  </a:cubicBezTo>
                  <a:close/>
                </a:path>
              </a:pathLst>
            </a:custGeom>
            <a:solidFill>
              <a:srgbClr val="2E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5654675" y="-3175"/>
              <a:ext cx="2085975" cy="2476500"/>
            </a:xfrm>
            <a:custGeom>
              <a:avLst/>
              <a:gdLst>
                <a:gd name="T0" fmla="*/ 0 w 572"/>
                <a:gd name="T1" fmla="*/ 387 h 678"/>
                <a:gd name="T2" fmla="*/ 75 w 572"/>
                <a:gd name="T3" fmla="*/ 678 h 678"/>
                <a:gd name="T4" fmla="*/ 334 w 572"/>
                <a:gd name="T5" fmla="*/ 585 h 678"/>
                <a:gd name="T6" fmla="*/ 322 w 572"/>
                <a:gd name="T7" fmla="*/ 465 h 678"/>
                <a:gd name="T8" fmla="*/ 572 w 572"/>
                <a:gd name="T9" fmla="*/ 43 h 678"/>
                <a:gd name="T10" fmla="*/ 493 w 572"/>
                <a:gd name="T11" fmla="*/ 0 h 678"/>
                <a:gd name="T12" fmla="*/ 127 w 572"/>
                <a:gd name="T13" fmla="*/ 0 h 678"/>
                <a:gd name="T14" fmla="*/ 0 w 572"/>
                <a:gd name="T15" fmla="*/ 38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2" h="678">
                  <a:moveTo>
                    <a:pt x="0" y="387"/>
                  </a:moveTo>
                  <a:cubicBezTo>
                    <a:pt x="39" y="485"/>
                    <a:pt x="66" y="583"/>
                    <a:pt x="75" y="678"/>
                  </a:cubicBezTo>
                  <a:cubicBezTo>
                    <a:pt x="159" y="632"/>
                    <a:pt x="247" y="595"/>
                    <a:pt x="334" y="585"/>
                  </a:cubicBezTo>
                  <a:cubicBezTo>
                    <a:pt x="324" y="547"/>
                    <a:pt x="320" y="506"/>
                    <a:pt x="322" y="465"/>
                  </a:cubicBezTo>
                  <a:cubicBezTo>
                    <a:pt x="327" y="368"/>
                    <a:pt x="389" y="180"/>
                    <a:pt x="572" y="43"/>
                  </a:cubicBezTo>
                  <a:cubicBezTo>
                    <a:pt x="544" y="27"/>
                    <a:pt x="518" y="13"/>
                    <a:pt x="49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9" y="91"/>
                    <a:pt x="173" y="219"/>
                    <a:pt x="0" y="387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654675" y="-3175"/>
              <a:ext cx="2085975" cy="2476500"/>
            </a:xfrm>
            <a:custGeom>
              <a:avLst/>
              <a:gdLst>
                <a:gd name="T0" fmla="*/ 0 w 572"/>
                <a:gd name="T1" fmla="*/ 387 h 678"/>
                <a:gd name="T2" fmla="*/ 75 w 572"/>
                <a:gd name="T3" fmla="*/ 678 h 678"/>
                <a:gd name="T4" fmla="*/ 334 w 572"/>
                <a:gd name="T5" fmla="*/ 585 h 678"/>
                <a:gd name="T6" fmla="*/ 322 w 572"/>
                <a:gd name="T7" fmla="*/ 465 h 678"/>
                <a:gd name="T8" fmla="*/ 572 w 572"/>
                <a:gd name="T9" fmla="*/ 43 h 678"/>
                <a:gd name="T10" fmla="*/ 493 w 572"/>
                <a:gd name="T11" fmla="*/ 0 h 678"/>
                <a:gd name="T12" fmla="*/ 127 w 572"/>
                <a:gd name="T13" fmla="*/ 0 h 678"/>
                <a:gd name="T14" fmla="*/ 0 w 572"/>
                <a:gd name="T15" fmla="*/ 38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2" h="678">
                  <a:moveTo>
                    <a:pt x="0" y="387"/>
                  </a:moveTo>
                  <a:cubicBezTo>
                    <a:pt x="39" y="485"/>
                    <a:pt x="66" y="583"/>
                    <a:pt x="75" y="678"/>
                  </a:cubicBezTo>
                  <a:cubicBezTo>
                    <a:pt x="159" y="632"/>
                    <a:pt x="247" y="595"/>
                    <a:pt x="334" y="585"/>
                  </a:cubicBezTo>
                  <a:cubicBezTo>
                    <a:pt x="324" y="547"/>
                    <a:pt x="320" y="506"/>
                    <a:pt x="322" y="465"/>
                  </a:cubicBezTo>
                  <a:cubicBezTo>
                    <a:pt x="327" y="368"/>
                    <a:pt x="389" y="180"/>
                    <a:pt x="572" y="43"/>
                  </a:cubicBezTo>
                  <a:cubicBezTo>
                    <a:pt x="544" y="27"/>
                    <a:pt x="518" y="13"/>
                    <a:pt x="49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9" y="91"/>
                    <a:pt x="173" y="219"/>
                    <a:pt x="0" y="387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654675" y="-3175"/>
              <a:ext cx="2085975" cy="2482850"/>
            </a:xfrm>
            <a:custGeom>
              <a:avLst/>
              <a:gdLst>
                <a:gd name="T0" fmla="*/ 0 w 572"/>
                <a:gd name="T1" fmla="*/ 387 h 680"/>
                <a:gd name="T2" fmla="*/ 74 w 572"/>
                <a:gd name="T3" fmla="*/ 680 h 680"/>
                <a:gd name="T4" fmla="*/ 334 w 572"/>
                <a:gd name="T5" fmla="*/ 585 h 680"/>
                <a:gd name="T6" fmla="*/ 322 w 572"/>
                <a:gd name="T7" fmla="*/ 465 h 680"/>
                <a:gd name="T8" fmla="*/ 572 w 572"/>
                <a:gd name="T9" fmla="*/ 43 h 680"/>
                <a:gd name="T10" fmla="*/ 493 w 572"/>
                <a:gd name="T11" fmla="*/ 0 h 680"/>
                <a:gd name="T12" fmla="*/ 127 w 572"/>
                <a:gd name="T13" fmla="*/ 0 h 680"/>
                <a:gd name="T14" fmla="*/ 0 w 572"/>
                <a:gd name="T15" fmla="*/ 387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2" h="680">
                  <a:moveTo>
                    <a:pt x="0" y="387"/>
                  </a:moveTo>
                  <a:cubicBezTo>
                    <a:pt x="39" y="485"/>
                    <a:pt x="66" y="585"/>
                    <a:pt x="74" y="680"/>
                  </a:cubicBezTo>
                  <a:cubicBezTo>
                    <a:pt x="159" y="634"/>
                    <a:pt x="247" y="595"/>
                    <a:pt x="334" y="585"/>
                  </a:cubicBezTo>
                  <a:cubicBezTo>
                    <a:pt x="324" y="547"/>
                    <a:pt x="320" y="506"/>
                    <a:pt x="322" y="465"/>
                  </a:cubicBezTo>
                  <a:cubicBezTo>
                    <a:pt x="327" y="368"/>
                    <a:pt x="389" y="180"/>
                    <a:pt x="572" y="43"/>
                  </a:cubicBezTo>
                  <a:cubicBezTo>
                    <a:pt x="544" y="27"/>
                    <a:pt x="518" y="13"/>
                    <a:pt x="49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9" y="91"/>
                    <a:pt x="173" y="219"/>
                    <a:pt x="0" y="387"/>
                  </a:cubicBezTo>
                  <a:close/>
                </a:path>
              </a:pathLst>
            </a:custGeom>
            <a:solidFill>
              <a:srgbClr val="80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460875" y="3937000"/>
              <a:ext cx="854075" cy="438150"/>
            </a:xfrm>
            <a:custGeom>
              <a:avLst/>
              <a:gdLst>
                <a:gd name="T0" fmla="*/ 234 w 234"/>
                <a:gd name="T1" fmla="*/ 48 h 120"/>
                <a:gd name="T2" fmla="*/ 0 w 234"/>
                <a:gd name="T3" fmla="*/ 0 h 120"/>
                <a:gd name="T4" fmla="*/ 109 w 234"/>
                <a:gd name="T5" fmla="*/ 120 h 120"/>
                <a:gd name="T6" fmla="*/ 233 w 234"/>
                <a:gd name="T7" fmla="*/ 49 h 120"/>
                <a:gd name="T8" fmla="*/ 234 w 234"/>
                <a:gd name="T9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20">
                  <a:moveTo>
                    <a:pt x="234" y="48"/>
                  </a:moveTo>
                  <a:cubicBezTo>
                    <a:pt x="155" y="32"/>
                    <a:pt x="78" y="15"/>
                    <a:pt x="0" y="0"/>
                  </a:cubicBezTo>
                  <a:cubicBezTo>
                    <a:pt x="27" y="46"/>
                    <a:pt x="65" y="86"/>
                    <a:pt x="109" y="120"/>
                  </a:cubicBezTo>
                  <a:cubicBezTo>
                    <a:pt x="153" y="105"/>
                    <a:pt x="195" y="81"/>
                    <a:pt x="233" y="49"/>
                  </a:cubicBezTo>
                  <a:cubicBezTo>
                    <a:pt x="233" y="49"/>
                    <a:pt x="234" y="48"/>
                    <a:pt x="234" y="48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460875" y="3937000"/>
              <a:ext cx="854075" cy="438150"/>
            </a:xfrm>
            <a:custGeom>
              <a:avLst/>
              <a:gdLst>
                <a:gd name="T0" fmla="*/ 234 w 234"/>
                <a:gd name="T1" fmla="*/ 48 h 120"/>
                <a:gd name="T2" fmla="*/ 0 w 234"/>
                <a:gd name="T3" fmla="*/ 0 h 120"/>
                <a:gd name="T4" fmla="*/ 109 w 234"/>
                <a:gd name="T5" fmla="*/ 120 h 120"/>
                <a:gd name="T6" fmla="*/ 233 w 234"/>
                <a:gd name="T7" fmla="*/ 49 h 120"/>
                <a:gd name="T8" fmla="*/ 234 w 234"/>
                <a:gd name="T9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20">
                  <a:moveTo>
                    <a:pt x="234" y="48"/>
                  </a:moveTo>
                  <a:cubicBezTo>
                    <a:pt x="155" y="32"/>
                    <a:pt x="78" y="15"/>
                    <a:pt x="0" y="0"/>
                  </a:cubicBezTo>
                  <a:cubicBezTo>
                    <a:pt x="27" y="46"/>
                    <a:pt x="65" y="86"/>
                    <a:pt x="109" y="120"/>
                  </a:cubicBezTo>
                  <a:cubicBezTo>
                    <a:pt x="153" y="105"/>
                    <a:pt x="195" y="81"/>
                    <a:pt x="233" y="49"/>
                  </a:cubicBezTo>
                  <a:cubicBezTo>
                    <a:pt x="233" y="49"/>
                    <a:pt x="234" y="48"/>
                    <a:pt x="234" y="48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460875" y="3937000"/>
              <a:ext cx="854075" cy="438150"/>
            </a:xfrm>
            <a:custGeom>
              <a:avLst/>
              <a:gdLst>
                <a:gd name="T0" fmla="*/ 234 w 234"/>
                <a:gd name="T1" fmla="*/ 48 h 120"/>
                <a:gd name="T2" fmla="*/ 0 w 234"/>
                <a:gd name="T3" fmla="*/ 0 h 120"/>
                <a:gd name="T4" fmla="*/ 109 w 234"/>
                <a:gd name="T5" fmla="*/ 120 h 120"/>
                <a:gd name="T6" fmla="*/ 233 w 234"/>
                <a:gd name="T7" fmla="*/ 49 h 120"/>
                <a:gd name="T8" fmla="*/ 234 w 234"/>
                <a:gd name="T9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20">
                  <a:moveTo>
                    <a:pt x="234" y="48"/>
                  </a:moveTo>
                  <a:cubicBezTo>
                    <a:pt x="155" y="32"/>
                    <a:pt x="78" y="15"/>
                    <a:pt x="0" y="0"/>
                  </a:cubicBezTo>
                  <a:cubicBezTo>
                    <a:pt x="27" y="46"/>
                    <a:pt x="65" y="86"/>
                    <a:pt x="109" y="120"/>
                  </a:cubicBezTo>
                  <a:cubicBezTo>
                    <a:pt x="153" y="105"/>
                    <a:pt x="195" y="81"/>
                    <a:pt x="233" y="49"/>
                  </a:cubicBezTo>
                  <a:cubicBezTo>
                    <a:pt x="233" y="49"/>
                    <a:pt x="234" y="48"/>
                    <a:pt x="234" y="48"/>
                  </a:cubicBezTo>
                  <a:close/>
                </a:path>
              </a:pathLst>
            </a:custGeom>
            <a:solidFill>
              <a:srgbClr val="41B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3032125" y="-3175"/>
              <a:ext cx="2622550" cy="2519363"/>
            </a:xfrm>
            <a:custGeom>
              <a:avLst/>
              <a:gdLst>
                <a:gd name="T0" fmla="*/ 25 w 719"/>
                <a:gd name="T1" fmla="*/ 392 h 690"/>
                <a:gd name="T2" fmla="*/ 0 w 719"/>
                <a:gd name="T3" fmla="*/ 569 h 690"/>
                <a:gd name="T4" fmla="*/ 57 w 719"/>
                <a:gd name="T5" fmla="*/ 584 h 690"/>
                <a:gd name="T6" fmla="*/ 232 w 719"/>
                <a:gd name="T7" fmla="*/ 690 h 690"/>
                <a:gd name="T8" fmla="*/ 601 w 719"/>
                <a:gd name="T9" fmla="*/ 488 h 690"/>
                <a:gd name="T10" fmla="*/ 719 w 719"/>
                <a:gd name="T11" fmla="*/ 387 h 690"/>
                <a:gd name="T12" fmla="*/ 516 w 719"/>
                <a:gd name="T13" fmla="*/ 0 h 690"/>
                <a:gd name="T14" fmla="*/ 42 w 719"/>
                <a:gd name="T15" fmla="*/ 0 h 690"/>
                <a:gd name="T16" fmla="*/ 25 w 719"/>
                <a:gd name="T17" fmla="*/ 392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9" h="690">
                  <a:moveTo>
                    <a:pt x="25" y="392"/>
                  </a:moveTo>
                  <a:cubicBezTo>
                    <a:pt x="13" y="455"/>
                    <a:pt x="4" y="514"/>
                    <a:pt x="0" y="569"/>
                  </a:cubicBezTo>
                  <a:cubicBezTo>
                    <a:pt x="19" y="573"/>
                    <a:pt x="38" y="578"/>
                    <a:pt x="57" y="584"/>
                  </a:cubicBezTo>
                  <a:cubicBezTo>
                    <a:pt x="134" y="607"/>
                    <a:pt x="191" y="646"/>
                    <a:pt x="232" y="690"/>
                  </a:cubicBezTo>
                  <a:cubicBezTo>
                    <a:pt x="350" y="650"/>
                    <a:pt x="473" y="586"/>
                    <a:pt x="601" y="488"/>
                  </a:cubicBezTo>
                  <a:cubicBezTo>
                    <a:pt x="647" y="453"/>
                    <a:pt x="686" y="419"/>
                    <a:pt x="719" y="387"/>
                  </a:cubicBezTo>
                  <a:cubicBezTo>
                    <a:pt x="667" y="254"/>
                    <a:pt x="594" y="121"/>
                    <a:pt x="51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5" y="114"/>
                    <a:pt x="54" y="247"/>
                    <a:pt x="25" y="392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3032125" y="-3175"/>
              <a:ext cx="2622550" cy="2519363"/>
            </a:xfrm>
            <a:custGeom>
              <a:avLst/>
              <a:gdLst>
                <a:gd name="T0" fmla="*/ 25 w 719"/>
                <a:gd name="T1" fmla="*/ 392 h 690"/>
                <a:gd name="T2" fmla="*/ 0 w 719"/>
                <a:gd name="T3" fmla="*/ 569 h 690"/>
                <a:gd name="T4" fmla="*/ 57 w 719"/>
                <a:gd name="T5" fmla="*/ 584 h 690"/>
                <a:gd name="T6" fmla="*/ 232 w 719"/>
                <a:gd name="T7" fmla="*/ 690 h 690"/>
                <a:gd name="T8" fmla="*/ 601 w 719"/>
                <a:gd name="T9" fmla="*/ 488 h 690"/>
                <a:gd name="T10" fmla="*/ 719 w 719"/>
                <a:gd name="T11" fmla="*/ 387 h 690"/>
                <a:gd name="T12" fmla="*/ 516 w 719"/>
                <a:gd name="T13" fmla="*/ 0 h 690"/>
                <a:gd name="T14" fmla="*/ 42 w 719"/>
                <a:gd name="T15" fmla="*/ 0 h 690"/>
                <a:gd name="T16" fmla="*/ 25 w 719"/>
                <a:gd name="T17" fmla="*/ 392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9" h="690">
                  <a:moveTo>
                    <a:pt x="25" y="392"/>
                  </a:moveTo>
                  <a:cubicBezTo>
                    <a:pt x="13" y="455"/>
                    <a:pt x="4" y="514"/>
                    <a:pt x="0" y="569"/>
                  </a:cubicBezTo>
                  <a:cubicBezTo>
                    <a:pt x="19" y="573"/>
                    <a:pt x="38" y="578"/>
                    <a:pt x="57" y="584"/>
                  </a:cubicBezTo>
                  <a:cubicBezTo>
                    <a:pt x="134" y="607"/>
                    <a:pt x="191" y="646"/>
                    <a:pt x="232" y="690"/>
                  </a:cubicBezTo>
                  <a:cubicBezTo>
                    <a:pt x="350" y="650"/>
                    <a:pt x="473" y="586"/>
                    <a:pt x="601" y="488"/>
                  </a:cubicBezTo>
                  <a:cubicBezTo>
                    <a:pt x="647" y="453"/>
                    <a:pt x="686" y="419"/>
                    <a:pt x="719" y="387"/>
                  </a:cubicBezTo>
                  <a:cubicBezTo>
                    <a:pt x="667" y="254"/>
                    <a:pt x="594" y="121"/>
                    <a:pt x="51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5" y="114"/>
                    <a:pt x="54" y="247"/>
                    <a:pt x="25" y="392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3032125" y="-3175"/>
              <a:ext cx="2622550" cy="2519363"/>
            </a:xfrm>
            <a:custGeom>
              <a:avLst/>
              <a:gdLst>
                <a:gd name="T0" fmla="*/ 25 w 719"/>
                <a:gd name="T1" fmla="*/ 392 h 690"/>
                <a:gd name="T2" fmla="*/ 0 w 719"/>
                <a:gd name="T3" fmla="*/ 569 h 690"/>
                <a:gd name="T4" fmla="*/ 57 w 719"/>
                <a:gd name="T5" fmla="*/ 584 h 690"/>
                <a:gd name="T6" fmla="*/ 232 w 719"/>
                <a:gd name="T7" fmla="*/ 690 h 690"/>
                <a:gd name="T8" fmla="*/ 601 w 719"/>
                <a:gd name="T9" fmla="*/ 488 h 690"/>
                <a:gd name="T10" fmla="*/ 719 w 719"/>
                <a:gd name="T11" fmla="*/ 387 h 690"/>
                <a:gd name="T12" fmla="*/ 516 w 719"/>
                <a:gd name="T13" fmla="*/ 0 h 690"/>
                <a:gd name="T14" fmla="*/ 42 w 719"/>
                <a:gd name="T15" fmla="*/ 0 h 690"/>
                <a:gd name="T16" fmla="*/ 25 w 719"/>
                <a:gd name="T17" fmla="*/ 392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9" h="690">
                  <a:moveTo>
                    <a:pt x="25" y="392"/>
                  </a:moveTo>
                  <a:cubicBezTo>
                    <a:pt x="13" y="455"/>
                    <a:pt x="4" y="514"/>
                    <a:pt x="0" y="569"/>
                  </a:cubicBezTo>
                  <a:cubicBezTo>
                    <a:pt x="19" y="573"/>
                    <a:pt x="38" y="578"/>
                    <a:pt x="57" y="584"/>
                  </a:cubicBezTo>
                  <a:cubicBezTo>
                    <a:pt x="134" y="607"/>
                    <a:pt x="191" y="646"/>
                    <a:pt x="232" y="690"/>
                  </a:cubicBezTo>
                  <a:cubicBezTo>
                    <a:pt x="350" y="650"/>
                    <a:pt x="473" y="586"/>
                    <a:pt x="601" y="488"/>
                  </a:cubicBezTo>
                  <a:cubicBezTo>
                    <a:pt x="647" y="453"/>
                    <a:pt x="686" y="419"/>
                    <a:pt x="719" y="387"/>
                  </a:cubicBezTo>
                  <a:cubicBezTo>
                    <a:pt x="667" y="254"/>
                    <a:pt x="594" y="121"/>
                    <a:pt x="51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5" y="114"/>
                    <a:pt x="54" y="247"/>
                    <a:pt x="25" y="392"/>
                  </a:cubicBezTo>
                  <a:close/>
                </a:path>
              </a:pathLst>
            </a:custGeom>
            <a:solidFill>
              <a:srgbClr val="A9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271963" y="2473325"/>
              <a:ext cx="1714500" cy="1638300"/>
            </a:xfrm>
            <a:custGeom>
              <a:avLst/>
              <a:gdLst>
                <a:gd name="T0" fmla="*/ 0 w 470"/>
                <a:gd name="T1" fmla="*/ 231 h 449"/>
                <a:gd name="T2" fmla="*/ 5 w 470"/>
                <a:gd name="T3" fmla="*/ 266 h 449"/>
                <a:gd name="T4" fmla="*/ 52 w 470"/>
                <a:gd name="T5" fmla="*/ 401 h 449"/>
                <a:gd name="T6" fmla="*/ 286 w 470"/>
                <a:gd name="T7" fmla="*/ 449 h 449"/>
                <a:gd name="T8" fmla="*/ 454 w 470"/>
                <a:gd name="T9" fmla="*/ 0 h 449"/>
                <a:gd name="T10" fmla="*/ 53 w 470"/>
                <a:gd name="T11" fmla="*/ 218 h 449"/>
                <a:gd name="T12" fmla="*/ 0 w 470"/>
                <a:gd name="T13" fmla="*/ 23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449">
                  <a:moveTo>
                    <a:pt x="0" y="231"/>
                  </a:moveTo>
                  <a:cubicBezTo>
                    <a:pt x="4" y="253"/>
                    <a:pt x="5" y="266"/>
                    <a:pt x="5" y="266"/>
                  </a:cubicBezTo>
                  <a:cubicBezTo>
                    <a:pt x="11" y="314"/>
                    <a:pt x="27" y="360"/>
                    <a:pt x="52" y="401"/>
                  </a:cubicBezTo>
                  <a:cubicBezTo>
                    <a:pt x="130" y="416"/>
                    <a:pt x="207" y="433"/>
                    <a:pt x="286" y="449"/>
                  </a:cubicBezTo>
                  <a:cubicBezTo>
                    <a:pt x="427" y="329"/>
                    <a:pt x="470" y="171"/>
                    <a:pt x="454" y="0"/>
                  </a:cubicBezTo>
                  <a:cubicBezTo>
                    <a:pt x="303" y="81"/>
                    <a:pt x="162" y="189"/>
                    <a:pt x="53" y="218"/>
                  </a:cubicBezTo>
                  <a:cubicBezTo>
                    <a:pt x="35" y="223"/>
                    <a:pt x="17" y="227"/>
                    <a:pt x="0" y="231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4271963" y="2473325"/>
              <a:ext cx="1714500" cy="1638300"/>
            </a:xfrm>
            <a:custGeom>
              <a:avLst/>
              <a:gdLst>
                <a:gd name="T0" fmla="*/ 0 w 470"/>
                <a:gd name="T1" fmla="*/ 231 h 449"/>
                <a:gd name="T2" fmla="*/ 5 w 470"/>
                <a:gd name="T3" fmla="*/ 266 h 449"/>
                <a:gd name="T4" fmla="*/ 52 w 470"/>
                <a:gd name="T5" fmla="*/ 401 h 449"/>
                <a:gd name="T6" fmla="*/ 286 w 470"/>
                <a:gd name="T7" fmla="*/ 449 h 449"/>
                <a:gd name="T8" fmla="*/ 454 w 470"/>
                <a:gd name="T9" fmla="*/ 0 h 449"/>
                <a:gd name="T10" fmla="*/ 53 w 470"/>
                <a:gd name="T11" fmla="*/ 218 h 449"/>
                <a:gd name="T12" fmla="*/ 0 w 470"/>
                <a:gd name="T13" fmla="*/ 23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449">
                  <a:moveTo>
                    <a:pt x="0" y="231"/>
                  </a:moveTo>
                  <a:cubicBezTo>
                    <a:pt x="4" y="253"/>
                    <a:pt x="5" y="266"/>
                    <a:pt x="5" y="266"/>
                  </a:cubicBezTo>
                  <a:cubicBezTo>
                    <a:pt x="11" y="314"/>
                    <a:pt x="27" y="360"/>
                    <a:pt x="52" y="401"/>
                  </a:cubicBezTo>
                  <a:cubicBezTo>
                    <a:pt x="130" y="416"/>
                    <a:pt x="207" y="433"/>
                    <a:pt x="286" y="449"/>
                  </a:cubicBezTo>
                  <a:cubicBezTo>
                    <a:pt x="427" y="329"/>
                    <a:pt x="470" y="171"/>
                    <a:pt x="454" y="0"/>
                  </a:cubicBezTo>
                  <a:cubicBezTo>
                    <a:pt x="303" y="81"/>
                    <a:pt x="162" y="189"/>
                    <a:pt x="53" y="218"/>
                  </a:cubicBezTo>
                  <a:cubicBezTo>
                    <a:pt x="35" y="223"/>
                    <a:pt x="17" y="227"/>
                    <a:pt x="0" y="231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4271963" y="2473325"/>
              <a:ext cx="1714500" cy="1638300"/>
            </a:xfrm>
            <a:custGeom>
              <a:avLst/>
              <a:gdLst>
                <a:gd name="T0" fmla="*/ 0 w 470"/>
                <a:gd name="T1" fmla="*/ 231 h 449"/>
                <a:gd name="T2" fmla="*/ 5 w 470"/>
                <a:gd name="T3" fmla="*/ 266 h 449"/>
                <a:gd name="T4" fmla="*/ 52 w 470"/>
                <a:gd name="T5" fmla="*/ 401 h 449"/>
                <a:gd name="T6" fmla="*/ 286 w 470"/>
                <a:gd name="T7" fmla="*/ 449 h 449"/>
                <a:gd name="T8" fmla="*/ 454 w 470"/>
                <a:gd name="T9" fmla="*/ 0 h 449"/>
                <a:gd name="T10" fmla="*/ 53 w 470"/>
                <a:gd name="T11" fmla="*/ 218 h 449"/>
                <a:gd name="T12" fmla="*/ 0 w 470"/>
                <a:gd name="T13" fmla="*/ 23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449">
                  <a:moveTo>
                    <a:pt x="0" y="231"/>
                  </a:moveTo>
                  <a:cubicBezTo>
                    <a:pt x="4" y="253"/>
                    <a:pt x="5" y="266"/>
                    <a:pt x="5" y="266"/>
                  </a:cubicBezTo>
                  <a:cubicBezTo>
                    <a:pt x="11" y="314"/>
                    <a:pt x="27" y="360"/>
                    <a:pt x="52" y="401"/>
                  </a:cubicBezTo>
                  <a:cubicBezTo>
                    <a:pt x="130" y="416"/>
                    <a:pt x="207" y="433"/>
                    <a:pt x="286" y="449"/>
                  </a:cubicBezTo>
                  <a:cubicBezTo>
                    <a:pt x="427" y="329"/>
                    <a:pt x="470" y="171"/>
                    <a:pt x="454" y="0"/>
                  </a:cubicBezTo>
                  <a:cubicBezTo>
                    <a:pt x="303" y="81"/>
                    <a:pt x="162" y="189"/>
                    <a:pt x="53" y="218"/>
                  </a:cubicBezTo>
                  <a:cubicBezTo>
                    <a:pt x="35" y="223"/>
                    <a:pt x="17" y="227"/>
                    <a:pt x="0" y="231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4268788" y="2473325"/>
              <a:ext cx="1717675" cy="1638300"/>
            </a:xfrm>
            <a:custGeom>
              <a:avLst/>
              <a:gdLst>
                <a:gd name="T0" fmla="*/ 0 w 471"/>
                <a:gd name="T1" fmla="*/ 231 h 449"/>
                <a:gd name="T2" fmla="*/ 6 w 471"/>
                <a:gd name="T3" fmla="*/ 266 h 449"/>
                <a:gd name="T4" fmla="*/ 53 w 471"/>
                <a:gd name="T5" fmla="*/ 401 h 449"/>
                <a:gd name="T6" fmla="*/ 287 w 471"/>
                <a:gd name="T7" fmla="*/ 449 h 449"/>
                <a:gd name="T8" fmla="*/ 455 w 471"/>
                <a:gd name="T9" fmla="*/ 0 h 449"/>
                <a:gd name="T10" fmla="*/ 54 w 471"/>
                <a:gd name="T11" fmla="*/ 218 h 449"/>
                <a:gd name="T12" fmla="*/ 0 w 471"/>
                <a:gd name="T13" fmla="*/ 23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1" h="449">
                  <a:moveTo>
                    <a:pt x="0" y="231"/>
                  </a:moveTo>
                  <a:cubicBezTo>
                    <a:pt x="4" y="252"/>
                    <a:pt x="6" y="266"/>
                    <a:pt x="6" y="266"/>
                  </a:cubicBezTo>
                  <a:cubicBezTo>
                    <a:pt x="12" y="314"/>
                    <a:pt x="28" y="360"/>
                    <a:pt x="53" y="401"/>
                  </a:cubicBezTo>
                  <a:cubicBezTo>
                    <a:pt x="131" y="416"/>
                    <a:pt x="208" y="433"/>
                    <a:pt x="287" y="449"/>
                  </a:cubicBezTo>
                  <a:cubicBezTo>
                    <a:pt x="428" y="329"/>
                    <a:pt x="471" y="171"/>
                    <a:pt x="455" y="0"/>
                  </a:cubicBezTo>
                  <a:cubicBezTo>
                    <a:pt x="304" y="81"/>
                    <a:pt x="163" y="189"/>
                    <a:pt x="54" y="218"/>
                  </a:cubicBezTo>
                  <a:cubicBezTo>
                    <a:pt x="36" y="223"/>
                    <a:pt x="18" y="227"/>
                    <a:pt x="0" y="231"/>
                  </a:cubicBezTo>
                  <a:close/>
                </a:path>
              </a:pathLst>
            </a:custGeom>
            <a:solidFill>
              <a:srgbClr val="00B3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3878263" y="1409700"/>
              <a:ext cx="2049463" cy="1906588"/>
            </a:xfrm>
            <a:custGeom>
              <a:avLst/>
              <a:gdLst>
                <a:gd name="T0" fmla="*/ 369 w 562"/>
                <a:gd name="T1" fmla="*/ 101 h 522"/>
                <a:gd name="T2" fmla="*/ 0 w 562"/>
                <a:gd name="T3" fmla="*/ 303 h 522"/>
                <a:gd name="T4" fmla="*/ 108 w 562"/>
                <a:gd name="T5" fmla="*/ 522 h 522"/>
                <a:gd name="T6" fmla="*/ 161 w 562"/>
                <a:gd name="T7" fmla="*/ 509 h 522"/>
                <a:gd name="T8" fmla="*/ 562 w 562"/>
                <a:gd name="T9" fmla="*/ 291 h 522"/>
                <a:gd name="T10" fmla="*/ 487 w 562"/>
                <a:gd name="T11" fmla="*/ 0 h 522"/>
                <a:gd name="T12" fmla="*/ 369 w 562"/>
                <a:gd name="T13" fmla="*/ 10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522">
                  <a:moveTo>
                    <a:pt x="369" y="101"/>
                  </a:moveTo>
                  <a:cubicBezTo>
                    <a:pt x="241" y="199"/>
                    <a:pt x="118" y="263"/>
                    <a:pt x="0" y="303"/>
                  </a:cubicBezTo>
                  <a:cubicBezTo>
                    <a:pt x="73" y="380"/>
                    <a:pt x="99" y="472"/>
                    <a:pt x="108" y="522"/>
                  </a:cubicBezTo>
                  <a:cubicBezTo>
                    <a:pt x="125" y="518"/>
                    <a:pt x="143" y="514"/>
                    <a:pt x="161" y="509"/>
                  </a:cubicBezTo>
                  <a:cubicBezTo>
                    <a:pt x="270" y="480"/>
                    <a:pt x="411" y="372"/>
                    <a:pt x="562" y="291"/>
                  </a:cubicBezTo>
                  <a:cubicBezTo>
                    <a:pt x="553" y="196"/>
                    <a:pt x="526" y="98"/>
                    <a:pt x="487" y="0"/>
                  </a:cubicBezTo>
                  <a:cubicBezTo>
                    <a:pt x="454" y="32"/>
                    <a:pt x="415" y="66"/>
                    <a:pt x="369" y="101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878263" y="1409700"/>
              <a:ext cx="2049463" cy="1906588"/>
            </a:xfrm>
            <a:custGeom>
              <a:avLst/>
              <a:gdLst>
                <a:gd name="T0" fmla="*/ 369 w 562"/>
                <a:gd name="T1" fmla="*/ 101 h 522"/>
                <a:gd name="T2" fmla="*/ 0 w 562"/>
                <a:gd name="T3" fmla="*/ 303 h 522"/>
                <a:gd name="T4" fmla="*/ 108 w 562"/>
                <a:gd name="T5" fmla="*/ 522 h 522"/>
                <a:gd name="T6" fmla="*/ 161 w 562"/>
                <a:gd name="T7" fmla="*/ 509 h 522"/>
                <a:gd name="T8" fmla="*/ 562 w 562"/>
                <a:gd name="T9" fmla="*/ 291 h 522"/>
                <a:gd name="T10" fmla="*/ 487 w 562"/>
                <a:gd name="T11" fmla="*/ 0 h 522"/>
                <a:gd name="T12" fmla="*/ 369 w 562"/>
                <a:gd name="T13" fmla="*/ 10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522">
                  <a:moveTo>
                    <a:pt x="369" y="101"/>
                  </a:moveTo>
                  <a:cubicBezTo>
                    <a:pt x="241" y="199"/>
                    <a:pt x="118" y="263"/>
                    <a:pt x="0" y="303"/>
                  </a:cubicBezTo>
                  <a:cubicBezTo>
                    <a:pt x="73" y="380"/>
                    <a:pt x="99" y="472"/>
                    <a:pt x="108" y="522"/>
                  </a:cubicBezTo>
                  <a:cubicBezTo>
                    <a:pt x="125" y="518"/>
                    <a:pt x="143" y="514"/>
                    <a:pt x="161" y="509"/>
                  </a:cubicBezTo>
                  <a:cubicBezTo>
                    <a:pt x="270" y="480"/>
                    <a:pt x="411" y="372"/>
                    <a:pt x="562" y="291"/>
                  </a:cubicBezTo>
                  <a:cubicBezTo>
                    <a:pt x="553" y="196"/>
                    <a:pt x="526" y="98"/>
                    <a:pt x="487" y="0"/>
                  </a:cubicBezTo>
                  <a:cubicBezTo>
                    <a:pt x="454" y="32"/>
                    <a:pt x="415" y="66"/>
                    <a:pt x="369" y="101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878263" y="1409700"/>
              <a:ext cx="2049463" cy="1906588"/>
            </a:xfrm>
            <a:custGeom>
              <a:avLst/>
              <a:gdLst>
                <a:gd name="T0" fmla="*/ 369 w 562"/>
                <a:gd name="T1" fmla="*/ 101 h 522"/>
                <a:gd name="T2" fmla="*/ 0 w 562"/>
                <a:gd name="T3" fmla="*/ 303 h 522"/>
                <a:gd name="T4" fmla="*/ 108 w 562"/>
                <a:gd name="T5" fmla="*/ 522 h 522"/>
                <a:gd name="T6" fmla="*/ 161 w 562"/>
                <a:gd name="T7" fmla="*/ 509 h 522"/>
                <a:gd name="T8" fmla="*/ 562 w 562"/>
                <a:gd name="T9" fmla="*/ 291 h 522"/>
                <a:gd name="T10" fmla="*/ 487 w 562"/>
                <a:gd name="T11" fmla="*/ 0 h 522"/>
                <a:gd name="T12" fmla="*/ 369 w 562"/>
                <a:gd name="T13" fmla="*/ 10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522">
                  <a:moveTo>
                    <a:pt x="369" y="101"/>
                  </a:moveTo>
                  <a:cubicBezTo>
                    <a:pt x="241" y="199"/>
                    <a:pt x="118" y="263"/>
                    <a:pt x="0" y="303"/>
                  </a:cubicBezTo>
                  <a:cubicBezTo>
                    <a:pt x="73" y="380"/>
                    <a:pt x="99" y="472"/>
                    <a:pt x="108" y="522"/>
                  </a:cubicBezTo>
                  <a:cubicBezTo>
                    <a:pt x="125" y="518"/>
                    <a:pt x="143" y="514"/>
                    <a:pt x="161" y="509"/>
                  </a:cubicBezTo>
                  <a:cubicBezTo>
                    <a:pt x="270" y="480"/>
                    <a:pt x="411" y="372"/>
                    <a:pt x="562" y="291"/>
                  </a:cubicBezTo>
                  <a:cubicBezTo>
                    <a:pt x="553" y="196"/>
                    <a:pt x="526" y="98"/>
                    <a:pt x="487" y="0"/>
                  </a:cubicBezTo>
                  <a:cubicBezTo>
                    <a:pt x="454" y="32"/>
                    <a:pt x="415" y="66"/>
                    <a:pt x="369" y="101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3878263" y="1409700"/>
              <a:ext cx="2049463" cy="1909763"/>
            </a:xfrm>
            <a:custGeom>
              <a:avLst/>
              <a:gdLst>
                <a:gd name="T0" fmla="*/ 369 w 562"/>
                <a:gd name="T1" fmla="*/ 101 h 523"/>
                <a:gd name="T2" fmla="*/ 0 w 562"/>
                <a:gd name="T3" fmla="*/ 303 h 523"/>
                <a:gd name="T4" fmla="*/ 108 w 562"/>
                <a:gd name="T5" fmla="*/ 523 h 523"/>
                <a:gd name="T6" fmla="*/ 161 w 562"/>
                <a:gd name="T7" fmla="*/ 509 h 523"/>
                <a:gd name="T8" fmla="*/ 562 w 562"/>
                <a:gd name="T9" fmla="*/ 292 h 523"/>
                <a:gd name="T10" fmla="*/ 487 w 562"/>
                <a:gd name="T11" fmla="*/ 0 h 523"/>
                <a:gd name="T12" fmla="*/ 369 w 562"/>
                <a:gd name="T13" fmla="*/ 10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523">
                  <a:moveTo>
                    <a:pt x="369" y="101"/>
                  </a:moveTo>
                  <a:cubicBezTo>
                    <a:pt x="241" y="199"/>
                    <a:pt x="118" y="263"/>
                    <a:pt x="0" y="303"/>
                  </a:cubicBezTo>
                  <a:cubicBezTo>
                    <a:pt x="73" y="380"/>
                    <a:pt x="98" y="473"/>
                    <a:pt x="108" y="523"/>
                  </a:cubicBezTo>
                  <a:cubicBezTo>
                    <a:pt x="125" y="519"/>
                    <a:pt x="143" y="514"/>
                    <a:pt x="161" y="509"/>
                  </a:cubicBezTo>
                  <a:cubicBezTo>
                    <a:pt x="270" y="480"/>
                    <a:pt x="411" y="373"/>
                    <a:pt x="562" y="292"/>
                  </a:cubicBezTo>
                  <a:cubicBezTo>
                    <a:pt x="553" y="197"/>
                    <a:pt x="526" y="98"/>
                    <a:pt x="487" y="0"/>
                  </a:cubicBezTo>
                  <a:cubicBezTo>
                    <a:pt x="454" y="32"/>
                    <a:pt x="415" y="66"/>
                    <a:pt x="369" y="101"/>
                  </a:cubicBezTo>
                  <a:close/>
                </a:path>
              </a:pathLst>
            </a:custGeom>
            <a:solidFill>
              <a:srgbClr val="5CC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7453313" y="-3175"/>
              <a:ext cx="525463" cy="157163"/>
            </a:xfrm>
            <a:custGeom>
              <a:avLst/>
              <a:gdLst>
                <a:gd name="T0" fmla="*/ 144 w 144"/>
                <a:gd name="T1" fmla="*/ 0 h 43"/>
                <a:gd name="T2" fmla="*/ 0 w 144"/>
                <a:gd name="T3" fmla="*/ 0 h 43"/>
                <a:gd name="T4" fmla="*/ 79 w 144"/>
                <a:gd name="T5" fmla="*/ 43 h 43"/>
                <a:gd name="T6" fmla="*/ 144 w 14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3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3"/>
                    <a:pt x="51" y="27"/>
                    <a:pt x="79" y="43"/>
                  </a:cubicBezTo>
                  <a:cubicBezTo>
                    <a:pt x="99" y="28"/>
                    <a:pt x="120" y="14"/>
                    <a:pt x="144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7453313" y="-3175"/>
              <a:ext cx="525463" cy="157163"/>
            </a:xfrm>
            <a:custGeom>
              <a:avLst/>
              <a:gdLst>
                <a:gd name="T0" fmla="*/ 144 w 144"/>
                <a:gd name="T1" fmla="*/ 0 h 43"/>
                <a:gd name="T2" fmla="*/ 0 w 144"/>
                <a:gd name="T3" fmla="*/ 0 h 43"/>
                <a:gd name="T4" fmla="*/ 79 w 144"/>
                <a:gd name="T5" fmla="*/ 43 h 43"/>
                <a:gd name="T6" fmla="*/ 144 w 14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3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3"/>
                    <a:pt x="51" y="27"/>
                    <a:pt x="79" y="43"/>
                  </a:cubicBezTo>
                  <a:cubicBezTo>
                    <a:pt x="99" y="28"/>
                    <a:pt x="120" y="14"/>
                    <a:pt x="144" y="0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7453313" y="-3175"/>
              <a:ext cx="525463" cy="157163"/>
            </a:xfrm>
            <a:custGeom>
              <a:avLst/>
              <a:gdLst>
                <a:gd name="T0" fmla="*/ 144 w 144"/>
                <a:gd name="T1" fmla="*/ 0 h 43"/>
                <a:gd name="T2" fmla="*/ 0 w 144"/>
                <a:gd name="T3" fmla="*/ 0 h 43"/>
                <a:gd name="T4" fmla="*/ 79 w 144"/>
                <a:gd name="T5" fmla="*/ 43 h 43"/>
                <a:gd name="T6" fmla="*/ 144 w 14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3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3"/>
                    <a:pt x="51" y="27"/>
                    <a:pt x="79" y="43"/>
                  </a:cubicBezTo>
                  <a:cubicBezTo>
                    <a:pt x="99" y="28"/>
                    <a:pt x="120" y="14"/>
                    <a:pt x="144" y="0"/>
                  </a:cubicBezTo>
                  <a:close/>
                </a:path>
              </a:pathLst>
            </a:custGeom>
            <a:solidFill>
              <a:srgbClr val="A7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7453313" y="-3175"/>
              <a:ext cx="525463" cy="157163"/>
            </a:xfrm>
            <a:custGeom>
              <a:avLst/>
              <a:gdLst>
                <a:gd name="T0" fmla="*/ 144 w 144"/>
                <a:gd name="T1" fmla="*/ 0 h 43"/>
                <a:gd name="T2" fmla="*/ 0 w 144"/>
                <a:gd name="T3" fmla="*/ 0 h 43"/>
                <a:gd name="T4" fmla="*/ 79 w 144"/>
                <a:gd name="T5" fmla="*/ 43 h 43"/>
                <a:gd name="T6" fmla="*/ 144 w 14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3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3"/>
                    <a:pt x="51" y="27"/>
                    <a:pt x="79" y="43"/>
                  </a:cubicBezTo>
                  <a:cubicBezTo>
                    <a:pt x="99" y="28"/>
                    <a:pt x="120" y="14"/>
                    <a:pt x="144" y="0"/>
                  </a:cubicBezTo>
                  <a:close/>
                </a:path>
              </a:pathLst>
            </a:custGeom>
            <a:solidFill>
              <a:srgbClr val="31B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11014075" y="2403475"/>
              <a:ext cx="200025" cy="215900"/>
            </a:xfrm>
            <a:custGeom>
              <a:avLst/>
              <a:gdLst>
                <a:gd name="T0" fmla="*/ 53 w 55"/>
                <a:gd name="T1" fmla="*/ 0 h 59"/>
                <a:gd name="T2" fmla="*/ 0 w 55"/>
                <a:gd name="T3" fmla="*/ 59 h 59"/>
                <a:gd name="T4" fmla="*/ 55 w 55"/>
                <a:gd name="T5" fmla="*/ 38 h 59"/>
                <a:gd name="T6" fmla="*/ 53 w 5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9">
                  <a:moveTo>
                    <a:pt x="53" y="0"/>
                  </a:moveTo>
                  <a:cubicBezTo>
                    <a:pt x="35" y="20"/>
                    <a:pt x="18" y="40"/>
                    <a:pt x="0" y="59"/>
                  </a:cubicBezTo>
                  <a:cubicBezTo>
                    <a:pt x="18" y="52"/>
                    <a:pt x="36" y="45"/>
                    <a:pt x="55" y="38"/>
                  </a:cubicBezTo>
                  <a:cubicBezTo>
                    <a:pt x="54" y="26"/>
                    <a:pt x="53" y="13"/>
                    <a:pt x="53" y="0"/>
                  </a:cubicBezTo>
                  <a:close/>
                </a:path>
              </a:pathLst>
            </a:custGeom>
            <a:solidFill>
              <a:srgbClr val="00A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11196638" y="1465263"/>
              <a:ext cx="590550" cy="938213"/>
            </a:xfrm>
            <a:custGeom>
              <a:avLst/>
              <a:gdLst>
                <a:gd name="T0" fmla="*/ 3 w 162"/>
                <a:gd name="T1" fmla="*/ 257 h 257"/>
                <a:gd name="T2" fmla="*/ 162 w 162"/>
                <a:gd name="T3" fmla="*/ 53 h 257"/>
                <a:gd name="T4" fmla="*/ 2 w 162"/>
                <a:gd name="T5" fmla="*/ 0 h 257"/>
                <a:gd name="T6" fmla="*/ 3 w 162"/>
                <a:gd name="T7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257">
                  <a:moveTo>
                    <a:pt x="3" y="257"/>
                  </a:moveTo>
                  <a:cubicBezTo>
                    <a:pt x="57" y="194"/>
                    <a:pt x="111" y="125"/>
                    <a:pt x="162" y="53"/>
                  </a:cubicBezTo>
                  <a:cubicBezTo>
                    <a:pt x="108" y="36"/>
                    <a:pt x="54" y="19"/>
                    <a:pt x="2" y="0"/>
                  </a:cubicBezTo>
                  <a:cubicBezTo>
                    <a:pt x="2" y="83"/>
                    <a:pt x="0" y="170"/>
                    <a:pt x="3" y="257"/>
                  </a:cubicBezTo>
                  <a:close/>
                </a:path>
              </a:pathLst>
            </a:custGeom>
            <a:solidFill>
              <a:srgbClr val="2E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9488488" y="2619375"/>
              <a:ext cx="1525588" cy="966788"/>
            </a:xfrm>
            <a:custGeom>
              <a:avLst/>
              <a:gdLst>
                <a:gd name="T0" fmla="*/ 28 w 418"/>
                <a:gd name="T1" fmla="*/ 265 h 265"/>
                <a:gd name="T2" fmla="*/ 418 w 418"/>
                <a:gd name="T3" fmla="*/ 0 h 265"/>
                <a:gd name="T4" fmla="*/ 0 w 418"/>
                <a:gd name="T5" fmla="*/ 119 h 265"/>
                <a:gd name="T6" fmla="*/ 28 w 418"/>
                <a:gd name="T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265">
                  <a:moveTo>
                    <a:pt x="28" y="265"/>
                  </a:moveTo>
                  <a:cubicBezTo>
                    <a:pt x="156" y="238"/>
                    <a:pt x="289" y="137"/>
                    <a:pt x="418" y="0"/>
                  </a:cubicBezTo>
                  <a:cubicBezTo>
                    <a:pt x="261" y="58"/>
                    <a:pt x="122" y="96"/>
                    <a:pt x="0" y="119"/>
                  </a:cubicBezTo>
                  <a:cubicBezTo>
                    <a:pt x="4" y="171"/>
                    <a:pt x="14" y="220"/>
                    <a:pt x="28" y="265"/>
                  </a:cubicBezTo>
                  <a:close/>
                </a:path>
              </a:pathLst>
            </a:custGeom>
            <a:solidFill>
              <a:srgbClr val="00A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11414125" y="-3175"/>
              <a:ext cx="873125" cy="342900"/>
            </a:xfrm>
            <a:custGeom>
              <a:avLst/>
              <a:gdLst>
                <a:gd name="T0" fmla="*/ 0 w 239"/>
                <a:gd name="T1" fmla="*/ 0 h 94"/>
                <a:gd name="T2" fmla="*/ 239 w 239"/>
                <a:gd name="T3" fmla="*/ 94 h 94"/>
                <a:gd name="T4" fmla="*/ 239 w 239"/>
                <a:gd name="T5" fmla="*/ 1 h 94"/>
                <a:gd name="T6" fmla="*/ 237 w 239"/>
                <a:gd name="T7" fmla="*/ 0 h 94"/>
                <a:gd name="T8" fmla="*/ 0 w 239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94">
                  <a:moveTo>
                    <a:pt x="0" y="0"/>
                  </a:moveTo>
                  <a:cubicBezTo>
                    <a:pt x="77" y="29"/>
                    <a:pt x="156" y="61"/>
                    <a:pt x="239" y="94"/>
                  </a:cubicBezTo>
                  <a:cubicBezTo>
                    <a:pt x="239" y="1"/>
                    <a:pt x="239" y="1"/>
                    <a:pt x="239" y="1"/>
                  </a:cubicBezTo>
                  <a:cubicBezTo>
                    <a:pt x="238" y="1"/>
                    <a:pt x="237" y="0"/>
                    <a:pt x="2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8805863" y="1746250"/>
              <a:ext cx="690563" cy="1390650"/>
            </a:xfrm>
            <a:custGeom>
              <a:avLst/>
              <a:gdLst>
                <a:gd name="T0" fmla="*/ 187 w 189"/>
                <a:gd name="T1" fmla="*/ 358 h 381"/>
                <a:gd name="T2" fmla="*/ 185 w 189"/>
                <a:gd name="T3" fmla="*/ 257 h 381"/>
                <a:gd name="T4" fmla="*/ 135 w 189"/>
                <a:gd name="T5" fmla="*/ 0 h 381"/>
                <a:gd name="T6" fmla="*/ 0 w 189"/>
                <a:gd name="T7" fmla="*/ 381 h 381"/>
                <a:gd name="T8" fmla="*/ 187 w 189"/>
                <a:gd name="T9" fmla="*/ 35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81">
                  <a:moveTo>
                    <a:pt x="187" y="358"/>
                  </a:moveTo>
                  <a:cubicBezTo>
                    <a:pt x="184" y="326"/>
                    <a:pt x="183" y="292"/>
                    <a:pt x="185" y="257"/>
                  </a:cubicBezTo>
                  <a:cubicBezTo>
                    <a:pt x="189" y="163"/>
                    <a:pt x="170" y="78"/>
                    <a:pt x="135" y="0"/>
                  </a:cubicBezTo>
                  <a:cubicBezTo>
                    <a:pt x="116" y="135"/>
                    <a:pt x="76" y="268"/>
                    <a:pt x="0" y="381"/>
                  </a:cubicBezTo>
                  <a:cubicBezTo>
                    <a:pt x="57" y="378"/>
                    <a:pt x="119" y="370"/>
                    <a:pt x="187" y="358"/>
                  </a:cubicBezTo>
                  <a:close/>
                </a:path>
              </a:pathLst>
            </a:custGeom>
            <a:solidFill>
              <a:srgbClr val="B3E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8639175" y="3052763"/>
              <a:ext cx="950913" cy="606425"/>
            </a:xfrm>
            <a:custGeom>
              <a:avLst/>
              <a:gdLst>
                <a:gd name="T0" fmla="*/ 46 w 261"/>
                <a:gd name="T1" fmla="*/ 23 h 166"/>
                <a:gd name="T2" fmla="*/ 0 w 261"/>
                <a:gd name="T3" fmla="*/ 83 h 166"/>
                <a:gd name="T4" fmla="*/ 261 w 261"/>
                <a:gd name="T5" fmla="*/ 146 h 166"/>
                <a:gd name="T6" fmla="*/ 233 w 261"/>
                <a:gd name="T7" fmla="*/ 0 h 166"/>
                <a:gd name="T8" fmla="*/ 46 w 261"/>
                <a:gd name="T9" fmla="*/ 2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66">
                  <a:moveTo>
                    <a:pt x="46" y="23"/>
                  </a:moveTo>
                  <a:cubicBezTo>
                    <a:pt x="32" y="44"/>
                    <a:pt x="17" y="64"/>
                    <a:pt x="0" y="83"/>
                  </a:cubicBezTo>
                  <a:cubicBezTo>
                    <a:pt x="83" y="149"/>
                    <a:pt x="170" y="166"/>
                    <a:pt x="261" y="146"/>
                  </a:cubicBezTo>
                  <a:cubicBezTo>
                    <a:pt x="247" y="101"/>
                    <a:pt x="237" y="52"/>
                    <a:pt x="233" y="0"/>
                  </a:cubicBezTo>
                  <a:cubicBezTo>
                    <a:pt x="165" y="12"/>
                    <a:pt x="103" y="20"/>
                    <a:pt x="46" y="23"/>
                  </a:cubicBezTo>
                  <a:close/>
                </a:path>
              </a:pathLst>
            </a:custGeom>
            <a:solidFill>
              <a:srgbClr val="4FC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7639050" y="3103563"/>
              <a:ext cx="1000125" cy="950913"/>
            </a:xfrm>
            <a:custGeom>
              <a:avLst/>
              <a:gdLst>
                <a:gd name="T0" fmla="*/ 213 w 274"/>
                <a:gd name="T1" fmla="*/ 9 h 260"/>
                <a:gd name="T2" fmla="*/ 119 w 274"/>
                <a:gd name="T3" fmla="*/ 0 h 260"/>
                <a:gd name="T4" fmla="*/ 106 w 274"/>
                <a:gd name="T5" fmla="*/ 45 h 260"/>
                <a:gd name="T6" fmla="*/ 0 w 274"/>
                <a:gd name="T7" fmla="*/ 260 h 260"/>
                <a:gd name="T8" fmla="*/ 274 w 274"/>
                <a:gd name="T9" fmla="*/ 69 h 260"/>
                <a:gd name="T10" fmla="*/ 213 w 274"/>
                <a:gd name="T11" fmla="*/ 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" h="260">
                  <a:moveTo>
                    <a:pt x="213" y="9"/>
                  </a:moveTo>
                  <a:cubicBezTo>
                    <a:pt x="180" y="8"/>
                    <a:pt x="149" y="4"/>
                    <a:pt x="119" y="0"/>
                  </a:cubicBezTo>
                  <a:cubicBezTo>
                    <a:pt x="115" y="15"/>
                    <a:pt x="111" y="30"/>
                    <a:pt x="106" y="45"/>
                  </a:cubicBezTo>
                  <a:cubicBezTo>
                    <a:pt x="76" y="131"/>
                    <a:pt x="46" y="202"/>
                    <a:pt x="0" y="260"/>
                  </a:cubicBezTo>
                  <a:cubicBezTo>
                    <a:pt x="121" y="217"/>
                    <a:pt x="205" y="150"/>
                    <a:pt x="274" y="69"/>
                  </a:cubicBezTo>
                  <a:cubicBezTo>
                    <a:pt x="254" y="52"/>
                    <a:pt x="233" y="32"/>
                    <a:pt x="213" y="9"/>
                  </a:cubicBezTo>
                  <a:close/>
                </a:path>
              </a:pathLst>
            </a:custGeom>
            <a:solidFill>
              <a:srgbClr val="56C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8415338" y="3136900"/>
              <a:ext cx="390525" cy="219075"/>
            </a:xfrm>
            <a:custGeom>
              <a:avLst/>
              <a:gdLst>
                <a:gd name="T0" fmla="*/ 0 w 107"/>
                <a:gd name="T1" fmla="*/ 0 h 60"/>
                <a:gd name="T2" fmla="*/ 61 w 107"/>
                <a:gd name="T3" fmla="*/ 60 h 60"/>
                <a:gd name="T4" fmla="*/ 107 w 107"/>
                <a:gd name="T5" fmla="*/ 0 h 60"/>
                <a:gd name="T6" fmla="*/ 0 w 107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60">
                  <a:moveTo>
                    <a:pt x="0" y="0"/>
                  </a:moveTo>
                  <a:cubicBezTo>
                    <a:pt x="20" y="23"/>
                    <a:pt x="41" y="43"/>
                    <a:pt x="61" y="60"/>
                  </a:cubicBezTo>
                  <a:cubicBezTo>
                    <a:pt x="78" y="41"/>
                    <a:pt x="93" y="21"/>
                    <a:pt x="107" y="0"/>
                  </a:cubicBezTo>
                  <a:cubicBezTo>
                    <a:pt x="69" y="2"/>
                    <a:pt x="34" y="2"/>
                    <a:pt x="0" y="0"/>
                  </a:cubicBezTo>
                  <a:close/>
                </a:path>
              </a:pathLst>
            </a:custGeom>
            <a:solidFill>
              <a:srgbClr val="00A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10247313" y="3605213"/>
              <a:ext cx="2039938" cy="1646238"/>
            </a:xfrm>
            <a:custGeom>
              <a:avLst/>
              <a:gdLst>
                <a:gd name="T0" fmla="*/ 404 w 559"/>
                <a:gd name="T1" fmla="*/ 126 h 451"/>
                <a:gd name="T2" fmla="*/ 324 w 559"/>
                <a:gd name="T3" fmla="*/ 0 h 451"/>
                <a:gd name="T4" fmla="*/ 0 w 559"/>
                <a:gd name="T5" fmla="*/ 265 h 451"/>
                <a:gd name="T6" fmla="*/ 559 w 559"/>
                <a:gd name="T7" fmla="*/ 449 h 451"/>
                <a:gd name="T8" fmla="*/ 559 w 559"/>
                <a:gd name="T9" fmla="*/ 235 h 451"/>
                <a:gd name="T10" fmla="*/ 404 w 559"/>
                <a:gd name="T11" fmla="*/ 126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9" h="451">
                  <a:moveTo>
                    <a:pt x="404" y="126"/>
                  </a:moveTo>
                  <a:cubicBezTo>
                    <a:pt x="370" y="88"/>
                    <a:pt x="344" y="45"/>
                    <a:pt x="324" y="0"/>
                  </a:cubicBezTo>
                  <a:cubicBezTo>
                    <a:pt x="236" y="93"/>
                    <a:pt x="128" y="186"/>
                    <a:pt x="0" y="265"/>
                  </a:cubicBezTo>
                  <a:cubicBezTo>
                    <a:pt x="151" y="394"/>
                    <a:pt x="361" y="451"/>
                    <a:pt x="559" y="449"/>
                  </a:cubicBezTo>
                  <a:cubicBezTo>
                    <a:pt x="559" y="235"/>
                    <a:pt x="559" y="235"/>
                    <a:pt x="559" y="235"/>
                  </a:cubicBezTo>
                  <a:cubicBezTo>
                    <a:pt x="499" y="208"/>
                    <a:pt x="446" y="172"/>
                    <a:pt x="404" y="126"/>
                  </a:cubicBezTo>
                  <a:close/>
                </a:path>
              </a:pathLst>
            </a:custGeom>
            <a:solidFill>
              <a:srgbClr val="B6E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9590088" y="2541588"/>
              <a:ext cx="1839913" cy="2030413"/>
            </a:xfrm>
            <a:custGeom>
              <a:avLst/>
              <a:gdLst>
                <a:gd name="T0" fmla="*/ 504 w 504"/>
                <a:gd name="T1" fmla="*/ 291 h 556"/>
                <a:gd name="T2" fmla="*/ 445 w 504"/>
                <a:gd name="T3" fmla="*/ 0 h 556"/>
                <a:gd name="T4" fmla="*/ 390 w 504"/>
                <a:gd name="T5" fmla="*/ 21 h 556"/>
                <a:gd name="T6" fmla="*/ 0 w 504"/>
                <a:gd name="T7" fmla="*/ 286 h 556"/>
                <a:gd name="T8" fmla="*/ 180 w 504"/>
                <a:gd name="T9" fmla="*/ 556 h 556"/>
                <a:gd name="T10" fmla="*/ 504 w 504"/>
                <a:gd name="T11" fmla="*/ 291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556">
                  <a:moveTo>
                    <a:pt x="504" y="291"/>
                  </a:moveTo>
                  <a:cubicBezTo>
                    <a:pt x="466" y="203"/>
                    <a:pt x="450" y="103"/>
                    <a:pt x="445" y="0"/>
                  </a:cubicBezTo>
                  <a:cubicBezTo>
                    <a:pt x="426" y="7"/>
                    <a:pt x="408" y="14"/>
                    <a:pt x="390" y="21"/>
                  </a:cubicBezTo>
                  <a:cubicBezTo>
                    <a:pt x="261" y="158"/>
                    <a:pt x="128" y="259"/>
                    <a:pt x="0" y="286"/>
                  </a:cubicBezTo>
                  <a:cubicBezTo>
                    <a:pt x="35" y="398"/>
                    <a:pt x="99" y="488"/>
                    <a:pt x="180" y="556"/>
                  </a:cubicBezTo>
                  <a:cubicBezTo>
                    <a:pt x="308" y="477"/>
                    <a:pt x="416" y="384"/>
                    <a:pt x="504" y="291"/>
                  </a:cubicBezTo>
                  <a:close/>
                </a:path>
              </a:pathLst>
            </a:custGeom>
            <a:solidFill>
              <a:srgbClr val="4A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11430000" y="2462213"/>
              <a:ext cx="857250" cy="2000250"/>
            </a:xfrm>
            <a:custGeom>
              <a:avLst/>
              <a:gdLst>
                <a:gd name="T0" fmla="*/ 80 w 235"/>
                <a:gd name="T1" fmla="*/ 439 h 548"/>
                <a:gd name="T2" fmla="*/ 235 w 235"/>
                <a:gd name="T3" fmla="*/ 548 h 548"/>
                <a:gd name="T4" fmla="*/ 235 w 235"/>
                <a:gd name="T5" fmla="*/ 0 h 548"/>
                <a:gd name="T6" fmla="*/ 0 w 235"/>
                <a:gd name="T7" fmla="*/ 313 h 548"/>
                <a:gd name="T8" fmla="*/ 80 w 235"/>
                <a:gd name="T9" fmla="*/ 439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548">
                  <a:moveTo>
                    <a:pt x="80" y="439"/>
                  </a:moveTo>
                  <a:cubicBezTo>
                    <a:pt x="122" y="485"/>
                    <a:pt x="175" y="521"/>
                    <a:pt x="235" y="548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180" y="92"/>
                    <a:pt x="103" y="203"/>
                    <a:pt x="0" y="313"/>
                  </a:cubicBezTo>
                  <a:cubicBezTo>
                    <a:pt x="20" y="358"/>
                    <a:pt x="46" y="401"/>
                    <a:pt x="80" y="439"/>
                  </a:cubicBezTo>
                  <a:close/>
                </a:path>
              </a:pathLst>
            </a:custGeom>
            <a:solidFill>
              <a:srgbClr val="76C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11214100" y="2089150"/>
              <a:ext cx="1073150" cy="1516063"/>
            </a:xfrm>
            <a:custGeom>
              <a:avLst/>
              <a:gdLst>
                <a:gd name="T0" fmla="*/ 0 w 294"/>
                <a:gd name="T1" fmla="*/ 124 h 415"/>
                <a:gd name="T2" fmla="*/ 59 w 294"/>
                <a:gd name="T3" fmla="*/ 415 h 415"/>
                <a:gd name="T4" fmla="*/ 294 w 294"/>
                <a:gd name="T5" fmla="*/ 102 h 415"/>
                <a:gd name="T6" fmla="*/ 294 w 294"/>
                <a:gd name="T7" fmla="*/ 0 h 415"/>
                <a:gd name="T8" fmla="*/ 230 w 294"/>
                <a:gd name="T9" fmla="*/ 27 h 415"/>
                <a:gd name="T10" fmla="*/ 0 w 294"/>
                <a:gd name="T11" fmla="*/ 12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415">
                  <a:moveTo>
                    <a:pt x="0" y="124"/>
                  </a:moveTo>
                  <a:cubicBezTo>
                    <a:pt x="5" y="227"/>
                    <a:pt x="21" y="327"/>
                    <a:pt x="59" y="415"/>
                  </a:cubicBezTo>
                  <a:cubicBezTo>
                    <a:pt x="162" y="305"/>
                    <a:pt x="239" y="194"/>
                    <a:pt x="294" y="102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72" y="8"/>
                    <a:pt x="251" y="17"/>
                    <a:pt x="230" y="27"/>
                  </a:cubicBezTo>
                  <a:cubicBezTo>
                    <a:pt x="149" y="64"/>
                    <a:pt x="72" y="96"/>
                    <a:pt x="0" y="124"/>
                  </a:cubicBezTo>
                  <a:close/>
                </a:path>
              </a:pathLst>
            </a:custGeom>
            <a:solidFill>
              <a:srgbClr val="2BB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9601200" y="-3175"/>
              <a:ext cx="1601788" cy="1468438"/>
            </a:xfrm>
            <a:custGeom>
              <a:avLst/>
              <a:gdLst>
                <a:gd name="T0" fmla="*/ 439 w 439"/>
                <a:gd name="T1" fmla="*/ 402 h 402"/>
                <a:gd name="T2" fmla="*/ 355 w 439"/>
                <a:gd name="T3" fmla="*/ 19 h 402"/>
                <a:gd name="T4" fmla="*/ 337 w 439"/>
                <a:gd name="T5" fmla="*/ 0 h 402"/>
                <a:gd name="T6" fmla="*/ 0 w 439"/>
                <a:gd name="T7" fmla="*/ 0 h 402"/>
                <a:gd name="T8" fmla="*/ 103 w 439"/>
                <a:gd name="T9" fmla="*/ 162 h 402"/>
                <a:gd name="T10" fmla="*/ 439 w 439"/>
                <a:gd name="T11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2">
                  <a:moveTo>
                    <a:pt x="439" y="402"/>
                  </a:moveTo>
                  <a:cubicBezTo>
                    <a:pt x="439" y="243"/>
                    <a:pt x="430" y="102"/>
                    <a:pt x="355" y="19"/>
                  </a:cubicBezTo>
                  <a:cubicBezTo>
                    <a:pt x="349" y="12"/>
                    <a:pt x="343" y="6"/>
                    <a:pt x="3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54"/>
                    <a:pt x="74" y="115"/>
                    <a:pt x="103" y="162"/>
                  </a:cubicBezTo>
                  <a:cubicBezTo>
                    <a:pt x="179" y="289"/>
                    <a:pt x="301" y="352"/>
                    <a:pt x="439" y="402"/>
                  </a:cubicBezTo>
                  <a:close/>
                </a:path>
              </a:pathLst>
            </a:custGeom>
            <a:solidFill>
              <a:srgbClr val="B3E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8072438" y="2771775"/>
              <a:ext cx="342900" cy="365125"/>
            </a:xfrm>
            <a:custGeom>
              <a:avLst/>
              <a:gdLst>
                <a:gd name="T0" fmla="*/ 20 w 94"/>
                <a:gd name="T1" fmla="*/ 0 h 100"/>
                <a:gd name="T2" fmla="*/ 0 w 94"/>
                <a:gd name="T3" fmla="*/ 91 h 100"/>
                <a:gd name="T4" fmla="*/ 94 w 94"/>
                <a:gd name="T5" fmla="*/ 100 h 100"/>
                <a:gd name="T6" fmla="*/ 43 w 94"/>
                <a:gd name="T7" fmla="*/ 32 h 100"/>
                <a:gd name="T8" fmla="*/ 20 w 9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00">
                  <a:moveTo>
                    <a:pt x="20" y="0"/>
                  </a:moveTo>
                  <a:cubicBezTo>
                    <a:pt x="15" y="31"/>
                    <a:pt x="8" y="61"/>
                    <a:pt x="0" y="91"/>
                  </a:cubicBezTo>
                  <a:cubicBezTo>
                    <a:pt x="30" y="95"/>
                    <a:pt x="61" y="99"/>
                    <a:pt x="94" y="100"/>
                  </a:cubicBezTo>
                  <a:cubicBezTo>
                    <a:pt x="77" y="80"/>
                    <a:pt x="59" y="57"/>
                    <a:pt x="43" y="32"/>
                  </a:cubicBezTo>
                  <a:cubicBezTo>
                    <a:pt x="35" y="21"/>
                    <a:pt x="28" y="10"/>
                    <a:pt x="20" y="0"/>
                  </a:cubicBezTo>
                  <a:close/>
                </a:path>
              </a:pathLst>
            </a:custGeom>
            <a:solidFill>
              <a:srgbClr val="00A9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8043863" y="365125"/>
              <a:ext cx="1255713" cy="2779713"/>
            </a:xfrm>
            <a:custGeom>
              <a:avLst/>
              <a:gdLst>
                <a:gd name="T0" fmla="*/ 0 w 344"/>
                <a:gd name="T1" fmla="*/ 0 h 761"/>
                <a:gd name="T2" fmla="*/ 28 w 344"/>
                <a:gd name="T3" fmla="*/ 659 h 761"/>
                <a:gd name="T4" fmla="*/ 51 w 344"/>
                <a:gd name="T5" fmla="*/ 691 h 761"/>
                <a:gd name="T6" fmla="*/ 102 w 344"/>
                <a:gd name="T7" fmla="*/ 759 h 761"/>
                <a:gd name="T8" fmla="*/ 209 w 344"/>
                <a:gd name="T9" fmla="*/ 759 h 761"/>
                <a:gd name="T10" fmla="*/ 344 w 344"/>
                <a:gd name="T11" fmla="*/ 378 h 761"/>
                <a:gd name="T12" fmla="*/ 0 w 344"/>
                <a:gd name="T13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761">
                  <a:moveTo>
                    <a:pt x="0" y="0"/>
                  </a:moveTo>
                  <a:cubicBezTo>
                    <a:pt x="35" y="183"/>
                    <a:pt x="66" y="436"/>
                    <a:pt x="28" y="659"/>
                  </a:cubicBezTo>
                  <a:cubicBezTo>
                    <a:pt x="36" y="669"/>
                    <a:pt x="43" y="680"/>
                    <a:pt x="51" y="691"/>
                  </a:cubicBezTo>
                  <a:cubicBezTo>
                    <a:pt x="67" y="716"/>
                    <a:pt x="85" y="739"/>
                    <a:pt x="102" y="759"/>
                  </a:cubicBezTo>
                  <a:cubicBezTo>
                    <a:pt x="136" y="761"/>
                    <a:pt x="171" y="761"/>
                    <a:pt x="209" y="759"/>
                  </a:cubicBezTo>
                  <a:cubicBezTo>
                    <a:pt x="285" y="646"/>
                    <a:pt x="325" y="513"/>
                    <a:pt x="344" y="378"/>
                  </a:cubicBezTo>
                  <a:cubicBezTo>
                    <a:pt x="272" y="217"/>
                    <a:pt x="134" y="91"/>
                    <a:pt x="0" y="0"/>
                  </a:cubicBezTo>
                  <a:close/>
                </a:path>
              </a:pathLst>
            </a:custGeom>
            <a:solidFill>
              <a:srgbClr val="66C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11787188" y="920750"/>
              <a:ext cx="500063" cy="904875"/>
            </a:xfrm>
            <a:custGeom>
              <a:avLst/>
              <a:gdLst>
                <a:gd name="T0" fmla="*/ 137 w 137"/>
                <a:gd name="T1" fmla="*/ 248 h 248"/>
                <a:gd name="T2" fmla="*/ 137 w 137"/>
                <a:gd name="T3" fmla="*/ 0 h 248"/>
                <a:gd name="T4" fmla="*/ 0 w 137"/>
                <a:gd name="T5" fmla="*/ 202 h 248"/>
                <a:gd name="T6" fmla="*/ 137 w 137"/>
                <a:gd name="T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48">
                  <a:moveTo>
                    <a:pt x="137" y="248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93" y="68"/>
                    <a:pt x="47" y="136"/>
                    <a:pt x="0" y="202"/>
                  </a:cubicBezTo>
                  <a:cubicBezTo>
                    <a:pt x="46" y="216"/>
                    <a:pt x="91" y="231"/>
                    <a:pt x="137" y="248"/>
                  </a:cubicBezTo>
                  <a:close/>
                </a:path>
              </a:pathLst>
            </a:custGeom>
            <a:solidFill>
              <a:srgbClr val="2BB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10831513" y="-3175"/>
              <a:ext cx="1455738" cy="1660525"/>
            </a:xfrm>
            <a:custGeom>
              <a:avLst/>
              <a:gdLst>
                <a:gd name="T0" fmla="*/ 0 w 399"/>
                <a:gd name="T1" fmla="*/ 0 h 455"/>
                <a:gd name="T2" fmla="*/ 18 w 399"/>
                <a:gd name="T3" fmla="*/ 19 h 455"/>
                <a:gd name="T4" fmla="*/ 102 w 399"/>
                <a:gd name="T5" fmla="*/ 402 h 455"/>
                <a:gd name="T6" fmla="*/ 262 w 399"/>
                <a:gd name="T7" fmla="*/ 455 h 455"/>
                <a:gd name="T8" fmla="*/ 399 w 399"/>
                <a:gd name="T9" fmla="*/ 253 h 455"/>
                <a:gd name="T10" fmla="*/ 399 w 399"/>
                <a:gd name="T11" fmla="*/ 94 h 455"/>
                <a:gd name="T12" fmla="*/ 160 w 399"/>
                <a:gd name="T13" fmla="*/ 0 h 455"/>
                <a:gd name="T14" fmla="*/ 0 w 399"/>
                <a:gd name="T15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9" h="455">
                  <a:moveTo>
                    <a:pt x="0" y="0"/>
                  </a:moveTo>
                  <a:cubicBezTo>
                    <a:pt x="6" y="6"/>
                    <a:pt x="12" y="12"/>
                    <a:pt x="18" y="19"/>
                  </a:cubicBezTo>
                  <a:cubicBezTo>
                    <a:pt x="93" y="102"/>
                    <a:pt x="102" y="243"/>
                    <a:pt x="102" y="402"/>
                  </a:cubicBezTo>
                  <a:cubicBezTo>
                    <a:pt x="154" y="421"/>
                    <a:pt x="208" y="438"/>
                    <a:pt x="262" y="455"/>
                  </a:cubicBezTo>
                  <a:cubicBezTo>
                    <a:pt x="309" y="389"/>
                    <a:pt x="355" y="321"/>
                    <a:pt x="399" y="253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16" y="61"/>
                    <a:pt x="237" y="29"/>
                    <a:pt x="1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3C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9277350" y="-3175"/>
              <a:ext cx="1928813" cy="3055938"/>
            </a:xfrm>
            <a:custGeom>
              <a:avLst/>
              <a:gdLst>
                <a:gd name="T0" fmla="*/ 528 w 529"/>
                <a:gd name="T1" fmla="*/ 402 h 837"/>
                <a:gd name="T2" fmla="*/ 192 w 529"/>
                <a:gd name="T3" fmla="*/ 162 h 837"/>
                <a:gd name="T4" fmla="*/ 89 w 529"/>
                <a:gd name="T5" fmla="*/ 0 h 837"/>
                <a:gd name="T6" fmla="*/ 0 w 529"/>
                <a:gd name="T7" fmla="*/ 0 h 837"/>
                <a:gd name="T8" fmla="*/ 6 w 529"/>
                <a:gd name="T9" fmla="*/ 479 h 837"/>
                <a:gd name="T10" fmla="*/ 56 w 529"/>
                <a:gd name="T11" fmla="*/ 736 h 837"/>
                <a:gd name="T12" fmla="*/ 58 w 529"/>
                <a:gd name="T13" fmla="*/ 837 h 837"/>
                <a:gd name="T14" fmla="*/ 476 w 529"/>
                <a:gd name="T15" fmla="*/ 718 h 837"/>
                <a:gd name="T16" fmla="*/ 529 w 529"/>
                <a:gd name="T17" fmla="*/ 659 h 837"/>
                <a:gd name="T18" fmla="*/ 528 w 529"/>
                <a:gd name="T19" fmla="*/ 402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837">
                  <a:moveTo>
                    <a:pt x="528" y="402"/>
                  </a:moveTo>
                  <a:cubicBezTo>
                    <a:pt x="390" y="352"/>
                    <a:pt x="268" y="289"/>
                    <a:pt x="192" y="162"/>
                  </a:cubicBezTo>
                  <a:cubicBezTo>
                    <a:pt x="163" y="115"/>
                    <a:pt x="124" y="54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37"/>
                    <a:pt x="30" y="309"/>
                    <a:pt x="6" y="479"/>
                  </a:cubicBezTo>
                  <a:cubicBezTo>
                    <a:pt x="41" y="557"/>
                    <a:pt x="60" y="642"/>
                    <a:pt x="56" y="736"/>
                  </a:cubicBezTo>
                  <a:cubicBezTo>
                    <a:pt x="54" y="771"/>
                    <a:pt x="55" y="805"/>
                    <a:pt x="58" y="837"/>
                  </a:cubicBezTo>
                  <a:cubicBezTo>
                    <a:pt x="180" y="814"/>
                    <a:pt x="319" y="776"/>
                    <a:pt x="476" y="718"/>
                  </a:cubicBezTo>
                  <a:cubicBezTo>
                    <a:pt x="494" y="699"/>
                    <a:pt x="511" y="679"/>
                    <a:pt x="529" y="659"/>
                  </a:cubicBezTo>
                  <a:cubicBezTo>
                    <a:pt x="526" y="572"/>
                    <a:pt x="528" y="485"/>
                    <a:pt x="528" y="402"/>
                  </a:cubicBezTo>
                  <a:close/>
                </a:path>
              </a:pathLst>
            </a:custGeom>
            <a:solidFill>
              <a:srgbClr val="5AC4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7964488" y="-3175"/>
              <a:ext cx="1422400" cy="1749425"/>
            </a:xfrm>
            <a:custGeom>
              <a:avLst/>
              <a:gdLst>
                <a:gd name="T0" fmla="*/ 366 w 390"/>
                <a:gd name="T1" fmla="*/ 479 h 479"/>
                <a:gd name="T2" fmla="*/ 360 w 390"/>
                <a:gd name="T3" fmla="*/ 0 h 479"/>
                <a:gd name="T4" fmla="*/ 0 w 390"/>
                <a:gd name="T5" fmla="*/ 0 h 479"/>
                <a:gd name="T6" fmla="*/ 22 w 390"/>
                <a:gd name="T7" fmla="*/ 101 h 479"/>
                <a:gd name="T8" fmla="*/ 366 w 390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479">
                  <a:moveTo>
                    <a:pt x="366" y="479"/>
                  </a:moveTo>
                  <a:cubicBezTo>
                    <a:pt x="390" y="309"/>
                    <a:pt x="379" y="137"/>
                    <a:pt x="3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30"/>
                    <a:pt x="15" y="64"/>
                    <a:pt x="22" y="101"/>
                  </a:cubicBezTo>
                  <a:cubicBezTo>
                    <a:pt x="156" y="192"/>
                    <a:pt x="294" y="318"/>
                    <a:pt x="366" y="479"/>
                  </a:cubicBezTo>
                  <a:close/>
                </a:path>
              </a:pathLst>
            </a:custGeom>
            <a:solidFill>
              <a:srgbClr val="2CB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11206163" y="1657350"/>
              <a:ext cx="1081088" cy="884238"/>
            </a:xfrm>
            <a:custGeom>
              <a:avLst/>
              <a:gdLst>
                <a:gd name="T0" fmla="*/ 0 w 296"/>
                <a:gd name="T1" fmla="*/ 204 h 242"/>
                <a:gd name="T2" fmla="*/ 2 w 296"/>
                <a:gd name="T3" fmla="*/ 242 h 242"/>
                <a:gd name="T4" fmla="*/ 232 w 296"/>
                <a:gd name="T5" fmla="*/ 145 h 242"/>
                <a:gd name="T6" fmla="*/ 296 w 296"/>
                <a:gd name="T7" fmla="*/ 118 h 242"/>
                <a:gd name="T8" fmla="*/ 296 w 296"/>
                <a:gd name="T9" fmla="*/ 46 h 242"/>
                <a:gd name="T10" fmla="*/ 159 w 296"/>
                <a:gd name="T11" fmla="*/ 0 h 242"/>
                <a:gd name="T12" fmla="*/ 0 w 296"/>
                <a:gd name="T13" fmla="*/ 20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242">
                  <a:moveTo>
                    <a:pt x="0" y="204"/>
                  </a:moveTo>
                  <a:cubicBezTo>
                    <a:pt x="0" y="217"/>
                    <a:pt x="1" y="230"/>
                    <a:pt x="2" y="242"/>
                  </a:cubicBezTo>
                  <a:cubicBezTo>
                    <a:pt x="74" y="214"/>
                    <a:pt x="151" y="182"/>
                    <a:pt x="232" y="145"/>
                  </a:cubicBezTo>
                  <a:cubicBezTo>
                    <a:pt x="253" y="135"/>
                    <a:pt x="274" y="126"/>
                    <a:pt x="296" y="118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50" y="29"/>
                    <a:pt x="205" y="14"/>
                    <a:pt x="159" y="0"/>
                  </a:cubicBezTo>
                  <a:cubicBezTo>
                    <a:pt x="108" y="72"/>
                    <a:pt x="54" y="141"/>
                    <a:pt x="0" y="204"/>
                  </a:cubicBezTo>
                  <a:close/>
                </a:path>
              </a:pathLst>
            </a:custGeom>
            <a:solidFill>
              <a:srgbClr val="3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6840538" y="2122488"/>
              <a:ext cx="1304925" cy="981075"/>
            </a:xfrm>
            <a:custGeom>
              <a:avLst/>
              <a:gdLst>
                <a:gd name="T0" fmla="*/ 47 w 358"/>
                <a:gd name="T1" fmla="*/ 0 h 269"/>
                <a:gd name="T2" fmla="*/ 0 w 358"/>
                <a:gd name="T3" fmla="*/ 3 h 269"/>
                <a:gd name="T4" fmla="*/ 338 w 358"/>
                <a:gd name="T5" fmla="*/ 269 h 269"/>
                <a:gd name="T6" fmla="*/ 358 w 358"/>
                <a:gd name="T7" fmla="*/ 178 h 269"/>
                <a:gd name="T8" fmla="*/ 47 w 358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69">
                  <a:moveTo>
                    <a:pt x="47" y="0"/>
                  </a:moveTo>
                  <a:cubicBezTo>
                    <a:pt x="32" y="0"/>
                    <a:pt x="16" y="1"/>
                    <a:pt x="0" y="3"/>
                  </a:cubicBezTo>
                  <a:cubicBezTo>
                    <a:pt x="35" y="133"/>
                    <a:pt x="142" y="236"/>
                    <a:pt x="338" y="269"/>
                  </a:cubicBezTo>
                  <a:cubicBezTo>
                    <a:pt x="346" y="239"/>
                    <a:pt x="353" y="209"/>
                    <a:pt x="358" y="178"/>
                  </a:cubicBezTo>
                  <a:cubicBezTo>
                    <a:pt x="262" y="47"/>
                    <a:pt x="155" y="0"/>
                    <a:pt x="47" y="0"/>
                  </a:cubicBezTo>
                  <a:close/>
                </a:path>
              </a:pathLst>
            </a:custGeom>
            <a:solidFill>
              <a:srgbClr val="00B0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6789738" y="153988"/>
              <a:ext cx="1495425" cy="2617788"/>
            </a:xfrm>
            <a:custGeom>
              <a:avLst/>
              <a:gdLst>
                <a:gd name="T0" fmla="*/ 372 w 410"/>
                <a:gd name="T1" fmla="*/ 717 h 717"/>
                <a:gd name="T2" fmla="*/ 344 w 410"/>
                <a:gd name="T3" fmla="*/ 58 h 717"/>
                <a:gd name="T4" fmla="*/ 252 w 410"/>
                <a:gd name="T5" fmla="*/ 0 h 717"/>
                <a:gd name="T6" fmla="*/ 3 w 410"/>
                <a:gd name="T7" fmla="*/ 422 h 717"/>
                <a:gd name="T8" fmla="*/ 14 w 410"/>
                <a:gd name="T9" fmla="*/ 542 h 717"/>
                <a:gd name="T10" fmla="*/ 372 w 410"/>
                <a:gd name="T11" fmla="*/ 717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" h="717">
                  <a:moveTo>
                    <a:pt x="372" y="717"/>
                  </a:moveTo>
                  <a:cubicBezTo>
                    <a:pt x="410" y="494"/>
                    <a:pt x="379" y="241"/>
                    <a:pt x="344" y="58"/>
                  </a:cubicBezTo>
                  <a:cubicBezTo>
                    <a:pt x="313" y="37"/>
                    <a:pt x="282" y="18"/>
                    <a:pt x="252" y="0"/>
                  </a:cubicBezTo>
                  <a:cubicBezTo>
                    <a:pt x="69" y="137"/>
                    <a:pt x="8" y="325"/>
                    <a:pt x="3" y="422"/>
                  </a:cubicBezTo>
                  <a:cubicBezTo>
                    <a:pt x="0" y="463"/>
                    <a:pt x="4" y="504"/>
                    <a:pt x="14" y="542"/>
                  </a:cubicBezTo>
                  <a:cubicBezTo>
                    <a:pt x="139" y="527"/>
                    <a:pt x="262" y="568"/>
                    <a:pt x="372" y="717"/>
                  </a:cubicBezTo>
                  <a:close/>
                </a:path>
              </a:pathLst>
            </a:custGeom>
            <a:solidFill>
              <a:srgbClr val="31B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7708900" y="-3175"/>
              <a:ext cx="334963" cy="368300"/>
            </a:xfrm>
            <a:custGeom>
              <a:avLst/>
              <a:gdLst>
                <a:gd name="T0" fmla="*/ 92 w 92"/>
                <a:gd name="T1" fmla="*/ 101 h 101"/>
                <a:gd name="T2" fmla="*/ 70 w 92"/>
                <a:gd name="T3" fmla="*/ 0 h 101"/>
                <a:gd name="T4" fmla="*/ 65 w 92"/>
                <a:gd name="T5" fmla="*/ 0 h 101"/>
                <a:gd name="T6" fmla="*/ 0 w 92"/>
                <a:gd name="T7" fmla="*/ 43 h 101"/>
                <a:gd name="T8" fmla="*/ 92 w 9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101"/>
                  </a:moveTo>
                  <a:cubicBezTo>
                    <a:pt x="85" y="64"/>
                    <a:pt x="77" y="30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2" y="14"/>
                    <a:pt x="20" y="28"/>
                    <a:pt x="0" y="43"/>
                  </a:cubicBezTo>
                  <a:cubicBezTo>
                    <a:pt x="30" y="61"/>
                    <a:pt x="61" y="80"/>
                    <a:pt x="92" y="101"/>
                  </a:cubicBezTo>
                  <a:close/>
                </a:path>
              </a:pathLst>
            </a:custGeom>
            <a:solidFill>
              <a:srgbClr val="33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5" name="组合 444"/>
          <p:cNvGrpSpPr/>
          <p:nvPr/>
        </p:nvGrpSpPr>
        <p:grpSpPr>
          <a:xfrm flipH="1" flipV="1">
            <a:off x="-56680" y="4412106"/>
            <a:ext cx="12287251" cy="5983852"/>
            <a:chOff x="12700" y="2675237"/>
            <a:chExt cx="12109451" cy="5897264"/>
          </a:xfrm>
        </p:grpSpPr>
        <p:sp>
          <p:nvSpPr>
            <p:cNvPr id="296" name="文本框 295"/>
            <p:cNvSpPr txBox="1"/>
            <p:nvPr/>
          </p:nvSpPr>
          <p:spPr>
            <a:xfrm>
              <a:off x="3479058" y="2675237"/>
              <a:ext cx="52701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生活越平淡</a:t>
              </a:r>
              <a:endParaRPr lang="en-US" altLang="zh-CN" sz="4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/>
              <a:r>
                <a:rPr lang="zh-CN" altLang="en-US" sz="4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内心越</a:t>
              </a:r>
              <a:r>
                <a:rPr lang="zh-CN" altLang="en-US" sz="4800" b="1" dirty="0" smtClean="0">
                  <a:solidFill>
                    <a:srgbClr val="F62F7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绚烂</a:t>
              </a:r>
              <a:endParaRPr lang="zh-CN" altLang="en-US" sz="4800" b="1" dirty="0">
                <a:solidFill>
                  <a:srgbClr val="F62F7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98" name="Freeform 5"/>
            <p:cNvSpPr>
              <a:spLocks/>
            </p:cNvSpPr>
            <p:nvPr/>
          </p:nvSpPr>
          <p:spPr bwMode="auto">
            <a:xfrm>
              <a:off x="12700" y="2727325"/>
              <a:ext cx="1979613" cy="2651125"/>
            </a:xfrm>
            <a:custGeom>
              <a:avLst/>
              <a:gdLst>
                <a:gd name="T0" fmla="*/ 69 w 176"/>
                <a:gd name="T1" fmla="*/ 130 h 235"/>
                <a:gd name="T2" fmla="*/ 65 w 176"/>
                <a:gd name="T3" fmla="*/ 0 h 235"/>
                <a:gd name="T4" fmla="*/ 0 w 176"/>
                <a:gd name="T5" fmla="*/ 0 h 235"/>
                <a:gd name="T6" fmla="*/ 0 w 176"/>
                <a:gd name="T7" fmla="*/ 198 h 235"/>
                <a:gd name="T8" fmla="*/ 176 w 176"/>
                <a:gd name="T9" fmla="*/ 235 h 235"/>
                <a:gd name="T10" fmla="*/ 151 w 176"/>
                <a:gd name="T11" fmla="*/ 171 h 235"/>
                <a:gd name="T12" fmla="*/ 69 w 176"/>
                <a:gd name="T13" fmla="*/ 13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235">
                  <a:moveTo>
                    <a:pt x="69" y="130"/>
                  </a:moveTo>
                  <a:cubicBezTo>
                    <a:pt x="51" y="91"/>
                    <a:pt x="57" y="37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51" y="206"/>
                    <a:pt x="110" y="227"/>
                    <a:pt x="176" y="235"/>
                  </a:cubicBezTo>
                  <a:cubicBezTo>
                    <a:pt x="164" y="216"/>
                    <a:pt x="156" y="195"/>
                    <a:pt x="151" y="171"/>
                  </a:cubicBezTo>
                  <a:cubicBezTo>
                    <a:pt x="113" y="169"/>
                    <a:pt x="85" y="164"/>
                    <a:pt x="69" y="130"/>
                  </a:cubicBezTo>
                  <a:close/>
                </a:path>
              </a:pathLst>
            </a:custGeom>
            <a:solidFill>
              <a:srgbClr val="EC7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6"/>
            <p:cNvSpPr>
              <a:spLocks/>
            </p:cNvSpPr>
            <p:nvPr/>
          </p:nvSpPr>
          <p:spPr bwMode="auto">
            <a:xfrm>
              <a:off x="1698625" y="6043613"/>
              <a:ext cx="8410575" cy="2528888"/>
            </a:xfrm>
            <a:custGeom>
              <a:avLst/>
              <a:gdLst>
                <a:gd name="T0" fmla="*/ 691 w 748"/>
                <a:gd name="T1" fmla="*/ 20 h 224"/>
                <a:gd name="T2" fmla="*/ 608 w 748"/>
                <a:gd name="T3" fmla="*/ 0 h 224"/>
                <a:gd name="T4" fmla="*/ 520 w 748"/>
                <a:gd name="T5" fmla="*/ 61 h 224"/>
                <a:gd name="T6" fmla="*/ 276 w 748"/>
                <a:gd name="T7" fmla="*/ 89 h 224"/>
                <a:gd name="T8" fmla="*/ 145 w 748"/>
                <a:gd name="T9" fmla="*/ 41 h 224"/>
                <a:gd name="T10" fmla="*/ 26 w 748"/>
                <a:gd name="T11" fmla="*/ 69 h 224"/>
                <a:gd name="T12" fmla="*/ 0 w 748"/>
                <a:gd name="T13" fmla="*/ 81 h 224"/>
                <a:gd name="T14" fmla="*/ 615 w 748"/>
                <a:gd name="T15" fmla="*/ 164 h 224"/>
                <a:gd name="T16" fmla="*/ 748 w 748"/>
                <a:gd name="T17" fmla="*/ 107 h 224"/>
                <a:gd name="T18" fmla="*/ 691 w 748"/>
                <a:gd name="T19" fmla="*/ 2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8" h="224">
                  <a:moveTo>
                    <a:pt x="691" y="20"/>
                  </a:moveTo>
                  <a:cubicBezTo>
                    <a:pt x="662" y="26"/>
                    <a:pt x="634" y="21"/>
                    <a:pt x="608" y="0"/>
                  </a:cubicBezTo>
                  <a:cubicBezTo>
                    <a:pt x="585" y="26"/>
                    <a:pt x="559" y="47"/>
                    <a:pt x="520" y="61"/>
                  </a:cubicBezTo>
                  <a:cubicBezTo>
                    <a:pt x="453" y="144"/>
                    <a:pt x="341" y="139"/>
                    <a:pt x="276" y="89"/>
                  </a:cubicBezTo>
                  <a:cubicBezTo>
                    <a:pt x="230" y="105"/>
                    <a:pt x="177" y="91"/>
                    <a:pt x="145" y="41"/>
                  </a:cubicBezTo>
                  <a:cubicBezTo>
                    <a:pt x="107" y="42"/>
                    <a:pt x="68" y="49"/>
                    <a:pt x="26" y="69"/>
                  </a:cubicBezTo>
                  <a:cubicBezTo>
                    <a:pt x="17" y="73"/>
                    <a:pt x="9" y="77"/>
                    <a:pt x="0" y="81"/>
                  </a:cubicBezTo>
                  <a:cubicBezTo>
                    <a:pt x="192" y="124"/>
                    <a:pt x="373" y="224"/>
                    <a:pt x="615" y="164"/>
                  </a:cubicBezTo>
                  <a:cubicBezTo>
                    <a:pt x="667" y="151"/>
                    <a:pt x="710" y="131"/>
                    <a:pt x="748" y="107"/>
                  </a:cubicBezTo>
                  <a:cubicBezTo>
                    <a:pt x="723" y="85"/>
                    <a:pt x="702" y="56"/>
                    <a:pt x="691" y="20"/>
                  </a:cubicBezTo>
                  <a:close/>
                </a:path>
              </a:pathLst>
            </a:custGeom>
            <a:solidFill>
              <a:srgbClr val="EC7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"/>
            <p:cNvSpPr>
              <a:spLocks/>
            </p:cNvSpPr>
            <p:nvPr/>
          </p:nvSpPr>
          <p:spPr bwMode="auto">
            <a:xfrm>
              <a:off x="1709738" y="4656138"/>
              <a:ext cx="1293813" cy="779463"/>
            </a:xfrm>
            <a:custGeom>
              <a:avLst/>
              <a:gdLst>
                <a:gd name="T0" fmla="*/ 114 w 115"/>
                <a:gd name="T1" fmla="*/ 66 h 69"/>
                <a:gd name="T2" fmla="*/ 115 w 115"/>
                <a:gd name="T3" fmla="*/ 11 h 69"/>
                <a:gd name="T4" fmla="*/ 0 w 115"/>
                <a:gd name="T5" fmla="*/ 0 h 69"/>
                <a:gd name="T6" fmla="*/ 25 w 115"/>
                <a:gd name="T7" fmla="*/ 64 h 69"/>
                <a:gd name="T8" fmla="*/ 114 w 115"/>
                <a:gd name="T9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69">
                  <a:moveTo>
                    <a:pt x="114" y="66"/>
                  </a:moveTo>
                  <a:cubicBezTo>
                    <a:pt x="113" y="49"/>
                    <a:pt x="113" y="30"/>
                    <a:pt x="115" y="11"/>
                  </a:cubicBezTo>
                  <a:cubicBezTo>
                    <a:pt x="70" y="0"/>
                    <a:pt x="32" y="1"/>
                    <a:pt x="0" y="0"/>
                  </a:cubicBezTo>
                  <a:cubicBezTo>
                    <a:pt x="5" y="24"/>
                    <a:pt x="13" y="45"/>
                    <a:pt x="25" y="64"/>
                  </a:cubicBezTo>
                  <a:cubicBezTo>
                    <a:pt x="54" y="67"/>
                    <a:pt x="83" y="69"/>
                    <a:pt x="114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8"/>
            <p:cNvSpPr>
              <a:spLocks/>
            </p:cNvSpPr>
            <p:nvPr/>
          </p:nvSpPr>
          <p:spPr bwMode="auto">
            <a:xfrm>
              <a:off x="12700" y="6777038"/>
              <a:ext cx="1697038" cy="677863"/>
            </a:xfrm>
            <a:custGeom>
              <a:avLst/>
              <a:gdLst>
                <a:gd name="T0" fmla="*/ 0 w 151"/>
                <a:gd name="T1" fmla="*/ 6 h 60"/>
                <a:gd name="T2" fmla="*/ 0 w 151"/>
                <a:gd name="T3" fmla="*/ 60 h 60"/>
                <a:gd name="T4" fmla="*/ 151 w 151"/>
                <a:gd name="T5" fmla="*/ 16 h 60"/>
                <a:gd name="T6" fmla="*/ 118 w 151"/>
                <a:gd name="T7" fmla="*/ 9 h 60"/>
                <a:gd name="T8" fmla="*/ 0 w 151"/>
                <a:gd name="T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0">
                  <a:moveTo>
                    <a:pt x="0" y="6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40" y="56"/>
                    <a:pt x="90" y="43"/>
                    <a:pt x="151" y="16"/>
                  </a:cubicBezTo>
                  <a:cubicBezTo>
                    <a:pt x="140" y="14"/>
                    <a:pt x="129" y="11"/>
                    <a:pt x="118" y="9"/>
                  </a:cubicBezTo>
                  <a:cubicBezTo>
                    <a:pt x="68" y="0"/>
                    <a:pt x="30" y="0"/>
                    <a:pt x="0" y="6"/>
                  </a:cubicBezTo>
                  <a:close/>
                </a:path>
              </a:pathLst>
            </a:custGeom>
            <a:solidFill>
              <a:srgbClr val="F09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9"/>
            <p:cNvSpPr>
              <a:spLocks/>
            </p:cNvSpPr>
            <p:nvPr/>
          </p:nvSpPr>
          <p:spPr bwMode="auto">
            <a:xfrm>
              <a:off x="12700" y="4960938"/>
              <a:ext cx="3316288" cy="1997075"/>
            </a:xfrm>
            <a:custGeom>
              <a:avLst/>
              <a:gdLst>
                <a:gd name="T0" fmla="*/ 295 w 295"/>
                <a:gd name="T1" fmla="*/ 137 h 177"/>
                <a:gd name="T2" fmla="*/ 277 w 295"/>
                <a:gd name="T3" fmla="*/ 98 h 177"/>
                <a:gd name="T4" fmla="*/ 176 w 295"/>
                <a:gd name="T5" fmla="*/ 37 h 177"/>
                <a:gd name="T6" fmla="*/ 0 w 295"/>
                <a:gd name="T7" fmla="*/ 0 h 177"/>
                <a:gd name="T8" fmla="*/ 0 w 295"/>
                <a:gd name="T9" fmla="*/ 167 h 177"/>
                <a:gd name="T10" fmla="*/ 118 w 295"/>
                <a:gd name="T11" fmla="*/ 170 h 177"/>
                <a:gd name="T12" fmla="*/ 151 w 295"/>
                <a:gd name="T13" fmla="*/ 177 h 177"/>
                <a:gd name="T14" fmla="*/ 177 w 295"/>
                <a:gd name="T15" fmla="*/ 165 h 177"/>
                <a:gd name="T16" fmla="*/ 295 w 295"/>
                <a:gd name="T17" fmla="*/ 13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177">
                  <a:moveTo>
                    <a:pt x="295" y="137"/>
                  </a:moveTo>
                  <a:cubicBezTo>
                    <a:pt x="288" y="126"/>
                    <a:pt x="282" y="113"/>
                    <a:pt x="277" y="98"/>
                  </a:cubicBezTo>
                  <a:cubicBezTo>
                    <a:pt x="230" y="92"/>
                    <a:pt x="197" y="69"/>
                    <a:pt x="176" y="37"/>
                  </a:cubicBezTo>
                  <a:cubicBezTo>
                    <a:pt x="110" y="29"/>
                    <a:pt x="51" y="8"/>
                    <a:pt x="0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30" y="161"/>
                    <a:pt x="68" y="161"/>
                    <a:pt x="118" y="170"/>
                  </a:cubicBezTo>
                  <a:cubicBezTo>
                    <a:pt x="129" y="172"/>
                    <a:pt x="140" y="175"/>
                    <a:pt x="151" y="177"/>
                  </a:cubicBezTo>
                  <a:cubicBezTo>
                    <a:pt x="159" y="173"/>
                    <a:pt x="168" y="169"/>
                    <a:pt x="177" y="165"/>
                  </a:cubicBezTo>
                  <a:cubicBezTo>
                    <a:pt x="218" y="145"/>
                    <a:pt x="257" y="138"/>
                    <a:pt x="295" y="137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0"/>
            <p:cNvSpPr>
              <a:spLocks/>
            </p:cNvSpPr>
            <p:nvPr/>
          </p:nvSpPr>
          <p:spPr bwMode="auto">
            <a:xfrm>
              <a:off x="12700" y="4960938"/>
              <a:ext cx="3316288" cy="1997075"/>
            </a:xfrm>
            <a:custGeom>
              <a:avLst/>
              <a:gdLst>
                <a:gd name="T0" fmla="*/ 295 w 295"/>
                <a:gd name="T1" fmla="*/ 137 h 177"/>
                <a:gd name="T2" fmla="*/ 277 w 295"/>
                <a:gd name="T3" fmla="*/ 98 h 177"/>
                <a:gd name="T4" fmla="*/ 176 w 295"/>
                <a:gd name="T5" fmla="*/ 37 h 177"/>
                <a:gd name="T6" fmla="*/ 0 w 295"/>
                <a:gd name="T7" fmla="*/ 0 h 177"/>
                <a:gd name="T8" fmla="*/ 0 w 295"/>
                <a:gd name="T9" fmla="*/ 167 h 177"/>
                <a:gd name="T10" fmla="*/ 118 w 295"/>
                <a:gd name="T11" fmla="*/ 170 h 177"/>
                <a:gd name="T12" fmla="*/ 151 w 295"/>
                <a:gd name="T13" fmla="*/ 177 h 177"/>
                <a:gd name="T14" fmla="*/ 177 w 295"/>
                <a:gd name="T15" fmla="*/ 165 h 177"/>
                <a:gd name="T16" fmla="*/ 295 w 295"/>
                <a:gd name="T17" fmla="*/ 13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177">
                  <a:moveTo>
                    <a:pt x="295" y="137"/>
                  </a:moveTo>
                  <a:cubicBezTo>
                    <a:pt x="288" y="126"/>
                    <a:pt x="282" y="113"/>
                    <a:pt x="277" y="98"/>
                  </a:cubicBezTo>
                  <a:cubicBezTo>
                    <a:pt x="230" y="92"/>
                    <a:pt x="197" y="69"/>
                    <a:pt x="176" y="37"/>
                  </a:cubicBezTo>
                  <a:cubicBezTo>
                    <a:pt x="110" y="29"/>
                    <a:pt x="51" y="8"/>
                    <a:pt x="0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30" y="161"/>
                    <a:pt x="68" y="161"/>
                    <a:pt x="118" y="170"/>
                  </a:cubicBezTo>
                  <a:cubicBezTo>
                    <a:pt x="129" y="172"/>
                    <a:pt x="140" y="175"/>
                    <a:pt x="151" y="177"/>
                  </a:cubicBezTo>
                  <a:cubicBezTo>
                    <a:pt x="159" y="173"/>
                    <a:pt x="168" y="169"/>
                    <a:pt x="177" y="165"/>
                  </a:cubicBezTo>
                  <a:cubicBezTo>
                    <a:pt x="218" y="145"/>
                    <a:pt x="257" y="138"/>
                    <a:pt x="295" y="137"/>
                  </a:cubicBezTo>
                  <a:close/>
                </a:path>
              </a:pathLst>
            </a:custGeom>
            <a:solidFill>
              <a:srgbClr val="E8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1"/>
            <p:cNvSpPr>
              <a:spLocks/>
            </p:cNvSpPr>
            <p:nvPr/>
          </p:nvSpPr>
          <p:spPr bwMode="auto">
            <a:xfrm>
              <a:off x="1992313" y="5378450"/>
              <a:ext cx="1135063" cy="688975"/>
            </a:xfrm>
            <a:custGeom>
              <a:avLst/>
              <a:gdLst>
                <a:gd name="T0" fmla="*/ 0 w 101"/>
                <a:gd name="T1" fmla="*/ 0 h 61"/>
                <a:gd name="T2" fmla="*/ 101 w 101"/>
                <a:gd name="T3" fmla="*/ 61 h 61"/>
                <a:gd name="T4" fmla="*/ 89 w 101"/>
                <a:gd name="T5" fmla="*/ 2 h 61"/>
                <a:gd name="T6" fmla="*/ 0 w 101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61">
                  <a:moveTo>
                    <a:pt x="0" y="0"/>
                  </a:moveTo>
                  <a:cubicBezTo>
                    <a:pt x="21" y="32"/>
                    <a:pt x="54" y="55"/>
                    <a:pt x="101" y="61"/>
                  </a:cubicBezTo>
                  <a:cubicBezTo>
                    <a:pt x="95" y="44"/>
                    <a:pt x="91" y="24"/>
                    <a:pt x="89" y="2"/>
                  </a:cubicBezTo>
                  <a:cubicBezTo>
                    <a:pt x="58" y="5"/>
                    <a:pt x="29" y="3"/>
                    <a:pt x="0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2"/>
            <p:cNvSpPr>
              <a:spLocks/>
            </p:cNvSpPr>
            <p:nvPr/>
          </p:nvSpPr>
          <p:spPr bwMode="auto">
            <a:xfrm>
              <a:off x="1992313" y="5378450"/>
              <a:ext cx="1135063" cy="688975"/>
            </a:xfrm>
            <a:custGeom>
              <a:avLst/>
              <a:gdLst>
                <a:gd name="T0" fmla="*/ 0 w 101"/>
                <a:gd name="T1" fmla="*/ 0 h 61"/>
                <a:gd name="T2" fmla="*/ 101 w 101"/>
                <a:gd name="T3" fmla="*/ 61 h 61"/>
                <a:gd name="T4" fmla="*/ 89 w 101"/>
                <a:gd name="T5" fmla="*/ 2 h 61"/>
                <a:gd name="T6" fmla="*/ 0 w 101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61">
                  <a:moveTo>
                    <a:pt x="0" y="0"/>
                  </a:moveTo>
                  <a:cubicBezTo>
                    <a:pt x="21" y="32"/>
                    <a:pt x="54" y="55"/>
                    <a:pt x="101" y="61"/>
                  </a:cubicBezTo>
                  <a:cubicBezTo>
                    <a:pt x="95" y="44"/>
                    <a:pt x="91" y="24"/>
                    <a:pt x="89" y="2"/>
                  </a:cubicBezTo>
                  <a:cubicBezTo>
                    <a:pt x="58" y="5"/>
                    <a:pt x="29" y="3"/>
                    <a:pt x="0" y="0"/>
                  </a:cubicBezTo>
                  <a:close/>
                </a:path>
              </a:pathLst>
            </a:custGeom>
            <a:solidFill>
              <a:srgbClr val="EC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3"/>
            <p:cNvSpPr>
              <a:spLocks/>
            </p:cNvSpPr>
            <p:nvPr/>
          </p:nvSpPr>
          <p:spPr bwMode="auto">
            <a:xfrm>
              <a:off x="3328988" y="6496050"/>
              <a:ext cx="1473200" cy="733425"/>
            </a:xfrm>
            <a:custGeom>
              <a:avLst/>
              <a:gdLst>
                <a:gd name="T0" fmla="*/ 96 w 131"/>
                <a:gd name="T1" fmla="*/ 11 h 65"/>
                <a:gd name="T2" fmla="*/ 0 w 131"/>
                <a:gd name="T3" fmla="*/ 1 h 65"/>
                <a:gd name="T4" fmla="*/ 131 w 131"/>
                <a:gd name="T5" fmla="*/ 49 h 65"/>
                <a:gd name="T6" fmla="*/ 96 w 131"/>
                <a:gd name="T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5">
                  <a:moveTo>
                    <a:pt x="96" y="11"/>
                  </a:moveTo>
                  <a:cubicBezTo>
                    <a:pt x="65" y="5"/>
                    <a:pt x="33" y="0"/>
                    <a:pt x="0" y="1"/>
                  </a:cubicBezTo>
                  <a:cubicBezTo>
                    <a:pt x="32" y="51"/>
                    <a:pt x="85" y="65"/>
                    <a:pt x="131" y="49"/>
                  </a:cubicBezTo>
                  <a:cubicBezTo>
                    <a:pt x="117" y="38"/>
                    <a:pt x="105" y="25"/>
                    <a:pt x="96" y="11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4"/>
            <p:cNvSpPr>
              <a:spLocks/>
            </p:cNvSpPr>
            <p:nvPr/>
          </p:nvSpPr>
          <p:spPr bwMode="auto">
            <a:xfrm>
              <a:off x="3328988" y="6496050"/>
              <a:ext cx="1473200" cy="733425"/>
            </a:xfrm>
            <a:custGeom>
              <a:avLst/>
              <a:gdLst>
                <a:gd name="T0" fmla="*/ 96 w 131"/>
                <a:gd name="T1" fmla="*/ 11 h 65"/>
                <a:gd name="T2" fmla="*/ 0 w 131"/>
                <a:gd name="T3" fmla="*/ 1 h 65"/>
                <a:gd name="T4" fmla="*/ 131 w 131"/>
                <a:gd name="T5" fmla="*/ 49 h 65"/>
                <a:gd name="T6" fmla="*/ 96 w 131"/>
                <a:gd name="T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5">
                  <a:moveTo>
                    <a:pt x="96" y="11"/>
                  </a:moveTo>
                  <a:cubicBezTo>
                    <a:pt x="65" y="5"/>
                    <a:pt x="33" y="0"/>
                    <a:pt x="0" y="1"/>
                  </a:cubicBezTo>
                  <a:cubicBezTo>
                    <a:pt x="32" y="51"/>
                    <a:pt x="85" y="65"/>
                    <a:pt x="131" y="49"/>
                  </a:cubicBezTo>
                  <a:cubicBezTo>
                    <a:pt x="117" y="38"/>
                    <a:pt x="105" y="25"/>
                    <a:pt x="96" y="11"/>
                  </a:cubicBezTo>
                  <a:close/>
                </a:path>
              </a:pathLst>
            </a:custGeom>
            <a:solidFill>
              <a:srgbClr val="F09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5"/>
            <p:cNvSpPr>
              <a:spLocks/>
            </p:cNvSpPr>
            <p:nvPr/>
          </p:nvSpPr>
          <p:spPr bwMode="auto">
            <a:xfrm>
              <a:off x="2981325" y="4779963"/>
              <a:ext cx="854075" cy="620713"/>
            </a:xfrm>
            <a:custGeom>
              <a:avLst/>
              <a:gdLst>
                <a:gd name="T0" fmla="*/ 20 w 76"/>
                <a:gd name="T1" fmla="*/ 4 h 55"/>
                <a:gd name="T2" fmla="*/ 2 w 76"/>
                <a:gd name="T3" fmla="*/ 0 h 55"/>
                <a:gd name="T4" fmla="*/ 1 w 76"/>
                <a:gd name="T5" fmla="*/ 55 h 55"/>
                <a:gd name="T6" fmla="*/ 76 w 76"/>
                <a:gd name="T7" fmla="*/ 38 h 55"/>
                <a:gd name="T8" fmla="*/ 20 w 76"/>
                <a:gd name="T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5">
                  <a:moveTo>
                    <a:pt x="20" y="4"/>
                  </a:moveTo>
                  <a:cubicBezTo>
                    <a:pt x="14" y="3"/>
                    <a:pt x="8" y="1"/>
                    <a:pt x="2" y="0"/>
                  </a:cubicBezTo>
                  <a:cubicBezTo>
                    <a:pt x="0" y="19"/>
                    <a:pt x="0" y="38"/>
                    <a:pt x="1" y="55"/>
                  </a:cubicBezTo>
                  <a:cubicBezTo>
                    <a:pt x="26" y="52"/>
                    <a:pt x="50" y="47"/>
                    <a:pt x="76" y="38"/>
                  </a:cubicBezTo>
                  <a:cubicBezTo>
                    <a:pt x="63" y="24"/>
                    <a:pt x="45" y="12"/>
                    <a:pt x="20" y="4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6"/>
            <p:cNvSpPr>
              <a:spLocks/>
            </p:cNvSpPr>
            <p:nvPr/>
          </p:nvSpPr>
          <p:spPr bwMode="auto">
            <a:xfrm>
              <a:off x="2981325" y="4779963"/>
              <a:ext cx="854075" cy="620713"/>
            </a:xfrm>
            <a:custGeom>
              <a:avLst/>
              <a:gdLst>
                <a:gd name="T0" fmla="*/ 20 w 76"/>
                <a:gd name="T1" fmla="*/ 4 h 55"/>
                <a:gd name="T2" fmla="*/ 2 w 76"/>
                <a:gd name="T3" fmla="*/ 0 h 55"/>
                <a:gd name="T4" fmla="*/ 1 w 76"/>
                <a:gd name="T5" fmla="*/ 55 h 55"/>
                <a:gd name="T6" fmla="*/ 76 w 76"/>
                <a:gd name="T7" fmla="*/ 38 h 55"/>
                <a:gd name="T8" fmla="*/ 20 w 76"/>
                <a:gd name="T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5">
                  <a:moveTo>
                    <a:pt x="20" y="4"/>
                  </a:moveTo>
                  <a:cubicBezTo>
                    <a:pt x="14" y="3"/>
                    <a:pt x="8" y="1"/>
                    <a:pt x="2" y="0"/>
                  </a:cubicBezTo>
                  <a:cubicBezTo>
                    <a:pt x="0" y="19"/>
                    <a:pt x="0" y="38"/>
                    <a:pt x="1" y="55"/>
                  </a:cubicBezTo>
                  <a:cubicBezTo>
                    <a:pt x="26" y="52"/>
                    <a:pt x="50" y="47"/>
                    <a:pt x="76" y="38"/>
                  </a:cubicBezTo>
                  <a:cubicBezTo>
                    <a:pt x="63" y="24"/>
                    <a:pt x="45" y="12"/>
                    <a:pt x="20" y="4"/>
                  </a:cubicBezTo>
                  <a:close/>
                </a:path>
              </a:pathLst>
            </a:custGeom>
            <a:solidFill>
              <a:srgbClr val="F5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7"/>
            <p:cNvSpPr>
              <a:spLocks/>
            </p:cNvSpPr>
            <p:nvPr/>
          </p:nvSpPr>
          <p:spPr bwMode="auto">
            <a:xfrm>
              <a:off x="3127375" y="5999163"/>
              <a:ext cx="1281113" cy="620713"/>
            </a:xfrm>
            <a:custGeom>
              <a:avLst/>
              <a:gdLst>
                <a:gd name="T0" fmla="*/ 114 w 114"/>
                <a:gd name="T1" fmla="*/ 55 h 55"/>
                <a:gd name="T2" fmla="*/ 99 w 114"/>
                <a:gd name="T3" fmla="*/ 12 h 55"/>
                <a:gd name="T4" fmla="*/ 98 w 114"/>
                <a:gd name="T5" fmla="*/ 0 h 55"/>
                <a:gd name="T6" fmla="*/ 0 w 114"/>
                <a:gd name="T7" fmla="*/ 6 h 55"/>
                <a:gd name="T8" fmla="*/ 18 w 114"/>
                <a:gd name="T9" fmla="*/ 45 h 55"/>
                <a:gd name="T10" fmla="*/ 114 w 11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55">
                  <a:moveTo>
                    <a:pt x="114" y="55"/>
                  </a:moveTo>
                  <a:cubicBezTo>
                    <a:pt x="106" y="42"/>
                    <a:pt x="101" y="27"/>
                    <a:pt x="99" y="12"/>
                  </a:cubicBezTo>
                  <a:cubicBezTo>
                    <a:pt x="99" y="12"/>
                    <a:pt x="99" y="7"/>
                    <a:pt x="98" y="0"/>
                  </a:cubicBezTo>
                  <a:cubicBezTo>
                    <a:pt x="60" y="9"/>
                    <a:pt x="27" y="10"/>
                    <a:pt x="0" y="6"/>
                  </a:cubicBezTo>
                  <a:cubicBezTo>
                    <a:pt x="5" y="21"/>
                    <a:pt x="11" y="34"/>
                    <a:pt x="18" y="45"/>
                  </a:cubicBezTo>
                  <a:cubicBezTo>
                    <a:pt x="51" y="44"/>
                    <a:pt x="83" y="49"/>
                    <a:pt x="114" y="55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8"/>
            <p:cNvSpPr>
              <a:spLocks/>
            </p:cNvSpPr>
            <p:nvPr/>
          </p:nvSpPr>
          <p:spPr bwMode="auto">
            <a:xfrm>
              <a:off x="3127375" y="5999163"/>
              <a:ext cx="1281113" cy="620713"/>
            </a:xfrm>
            <a:custGeom>
              <a:avLst/>
              <a:gdLst>
                <a:gd name="T0" fmla="*/ 114 w 114"/>
                <a:gd name="T1" fmla="*/ 55 h 55"/>
                <a:gd name="T2" fmla="*/ 99 w 114"/>
                <a:gd name="T3" fmla="*/ 12 h 55"/>
                <a:gd name="T4" fmla="*/ 98 w 114"/>
                <a:gd name="T5" fmla="*/ 0 h 55"/>
                <a:gd name="T6" fmla="*/ 0 w 114"/>
                <a:gd name="T7" fmla="*/ 6 h 55"/>
                <a:gd name="T8" fmla="*/ 18 w 114"/>
                <a:gd name="T9" fmla="*/ 45 h 55"/>
                <a:gd name="T10" fmla="*/ 114 w 11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55">
                  <a:moveTo>
                    <a:pt x="114" y="55"/>
                  </a:moveTo>
                  <a:cubicBezTo>
                    <a:pt x="106" y="42"/>
                    <a:pt x="101" y="27"/>
                    <a:pt x="99" y="12"/>
                  </a:cubicBezTo>
                  <a:cubicBezTo>
                    <a:pt x="99" y="12"/>
                    <a:pt x="99" y="7"/>
                    <a:pt x="98" y="0"/>
                  </a:cubicBezTo>
                  <a:cubicBezTo>
                    <a:pt x="60" y="9"/>
                    <a:pt x="27" y="10"/>
                    <a:pt x="0" y="6"/>
                  </a:cubicBezTo>
                  <a:cubicBezTo>
                    <a:pt x="5" y="21"/>
                    <a:pt x="11" y="34"/>
                    <a:pt x="18" y="45"/>
                  </a:cubicBezTo>
                  <a:cubicBezTo>
                    <a:pt x="51" y="44"/>
                    <a:pt x="83" y="49"/>
                    <a:pt x="114" y="55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9"/>
            <p:cNvSpPr>
              <a:spLocks/>
            </p:cNvSpPr>
            <p:nvPr/>
          </p:nvSpPr>
          <p:spPr bwMode="auto">
            <a:xfrm>
              <a:off x="3127375" y="5999163"/>
              <a:ext cx="1281113" cy="620713"/>
            </a:xfrm>
            <a:custGeom>
              <a:avLst/>
              <a:gdLst>
                <a:gd name="T0" fmla="*/ 114 w 114"/>
                <a:gd name="T1" fmla="*/ 55 h 55"/>
                <a:gd name="T2" fmla="*/ 99 w 114"/>
                <a:gd name="T3" fmla="*/ 12 h 55"/>
                <a:gd name="T4" fmla="*/ 98 w 114"/>
                <a:gd name="T5" fmla="*/ 0 h 55"/>
                <a:gd name="T6" fmla="*/ 0 w 114"/>
                <a:gd name="T7" fmla="*/ 6 h 55"/>
                <a:gd name="T8" fmla="*/ 18 w 114"/>
                <a:gd name="T9" fmla="*/ 45 h 55"/>
                <a:gd name="T10" fmla="*/ 114 w 11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55">
                  <a:moveTo>
                    <a:pt x="114" y="55"/>
                  </a:moveTo>
                  <a:cubicBezTo>
                    <a:pt x="106" y="42"/>
                    <a:pt x="101" y="27"/>
                    <a:pt x="99" y="12"/>
                  </a:cubicBezTo>
                  <a:cubicBezTo>
                    <a:pt x="99" y="12"/>
                    <a:pt x="99" y="7"/>
                    <a:pt x="98" y="0"/>
                  </a:cubicBezTo>
                  <a:cubicBezTo>
                    <a:pt x="60" y="9"/>
                    <a:pt x="27" y="10"/>
                    <a:pt x="0" y="6"/>
                  </a:cubicBezTo>
                  <a:cubicBezTo>
                    <a:pt x="5" y="21"/>
                    <a:pt x="11" y="34"/>
                    <a:pt x="18" y="45"/>
                  </a:cubicBezTo>
                  <a:cubicBezTo>
                    <a:pt x="51" y="44"/>
                    <a:pt x="83" y="49"/>
                    <a:pt x="114" y="55"/>
                  </a:cubicBezTo>
                  <a:close/>
                </a:path>
              </a:pathLst>
            </a:custGeom>
            <a:solidFill>
              <a:srgbClr val="EC7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0"/>
            <p:cNvSpPr>
              <a:spLocks/>
            </p:cNvSpPr>
            <p:nvPr/>
          </p:nvSpPr>
          <p:spPr bwMode="auto">
            <a:xfrm>
              <a:off x="2992438" y="5208588"/>
              <a:ext cx="1236663" cy="903288"/>
            </a:xfrm>
            <a:custGeom>
              <a:avLst/>
              <a:gdLst>
                <a:gd name="T0" fmla="*/ 110 w 110"/>
                <a:gd name="T1" fmla="*/ 70 h 80"/>
                <a:gd name="T2" fmla="*/ 75 w 110"/>
                <a:gd name="T3" fmla="*/ 0 h 80"/>
                <a:gd name="T4" fmla="*/ 0 w 110"/>
                <a:gd name="T5" fmla="*/ 17 h 80"/>
                <a:gd name="T6" fmla="*/ 12 w 110"/>
                <a:gd name="T7" fmla="*/ 76 h 80"/>
                <a:gd name="T8" fmla="*/ 110 w 110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0">
                  <a:moveTo>
                    <a:pt x="110" y="70"/>
                  </a:moveTo>
                  <a:cubicBezTo>
                    <a:pt x="107" y="55"/>
                    <a:pt x="98" y="25"/>
                    <a:pt x="75" y="0"/>
                  </a:cubicBezTo>
                  <a:cubicBezTo>
                    <a:pt x="49" y="9"/>
                    <a:pt x="25" y="14"/>
                    <a:pt x="0" y="17"/>
                  </a:cubicBezTo>
                  <a:cubicBezTo>
                    <a:pt x="2" y="39"/>
                    <a:pt x="6" y="59"/>
                    <a:pt x="12" y="76"/>
                  </a:cubicBezTo>
                  <a:cubicBezTo>
                    <a:pt x="39" y="80"/>
                    <a:pt x="72" y="79"/>
                    <a:pt x="110" y="7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1"/>
            <p:cNvSpPr>
              <a:spLocks/>
            </p:cNvSpPr>
            <p:nvPr/>
          </p:nvSpPr>
          <p:spPr bwMode="auto">
            <a:xfrm>
              <a:off x="2992438" y="5208588"/>
              <a:ext cx="1236663" cy="903288"/>
            </a:xfrm>
            <a:custGeom>
              <a:avLst/>
              <a:gdLst>
                <a:gd name="T0" fmla="*/ 110 w 110"/>
                <a:gd name="T1" fmla="*/ 70 h 80"/>
                <a:gd name="T2" fmla="*/ 75 w 110"/>
                <a:gd name="T3" fmla="*/ 0 h 80"/>
                <a:gd name="T4" fmla="*/ 0 w 110"/>
                <a:gd name="T5" fmla="*/ 17 h 80"/>
                <a:gd name="T6" fmla="*/ 12 w 110"/>
                <a:gd name="T7" fmla="*/ 76 h 80"/>
                <a:gd name="T8" fmla="*/ 110 w 110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0">
                  <a:moveTo>
                    <a:pt x="110" y="70"/>
                  </a:moveTo>
                  <a:cubicBezTo>
                    <a:pt x="107" y="55"/>
                    <a:pt x="98" y="25"/>
                    <a:pt x="75" y="0"/>
                  </a:cubicBezTo>
                  <a:cubicBezTo>
                    <a:pt x="49" y="9"/>
                    <a:pt x="25" y="14"/>
                    <a:pt x="0" y="17"/>
                  </a:cubicBezTo>
                  <a:cubicBezTo>
                    <a:pt x="2" y="39"/>
                    <a:pt x="6" y="59"/>
                    <a:pt x="12" y="76"/>
                  </a:cubicBezTo>
                  <a:cubicBezTo>
                    <a:pt x="39" y="80"/>
                    <a:pt x="72" y="79"/>
                    <a:pt x="110" y="70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2"/>
            <p:cNvSpPr>
              <a:spLocks/>
            </p:cNvSpPr>
            <p:nvPr/>
          </p:nvSpPr>
          <p:spPr bwMode="auto">
            <a:xfrm>
              <a:off x="2992438" y="5208588"/>
              <a:ext cx="1236663" cy="903288"/>
            </a:xfrm>
            <a:custGeom>
              <a:avLst/>
              <a:gdLst>
                <a:gd name="T0" fmla="*/ 110 w 110"/>
                <a:gd name="T1" fmla="*/ 70 h 80"/>
                <a:gd name="T2" fmla="*/ 75 w 110"/>
                <a:gd name="T3" fmla="*/ 0 h 80"/>
                <a:gd name="T4" fmla="*/ 0 w 110"/>
                <a:gd name="T5" fmla="*/ 17 h 80"/>
                <a:gd name="T6" fmla="*/ 12 w 110"/>
                <a:gd name="T7" fmla="*/ 76 h 80"/>
                <a:gd name="T8" fmla="*/ 110 w 110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0">
                  <a:moveTo>
                    <a:pt x="110" y="70"/>
                  </a:moveTo>
                  <a:cubicBezTo>
                    <a:pt x="107" y="55"/>
                    <a:pt x="98" y="25"/>
                    <a:pt x="75" y="0"/>
                  </a:cubicBezTo>
                  <a:cubicBezTo>
                    <a:pt x="49" y="9"/>
                    <a:pt x="25" y="14"/>
                    <a:pt x="0" y="17"/>
                  </a:cubicBezTo>
                  <a:cubicBezTo>
                    <a:pt x="2" y="39"/>
                    <a:pt x="6" y="59"/>
                    <a:pt x="12" y="76"/>
                  </a:cubicBezTo>
                  <a:cubicBezTo>
                    <a:pt x="39" y="80"/>
                    <a:pt x="72" y="79"/>
                    <a:pt x="110" y="70"/>
                  </a:cubicBezTo>
                  <a:close/>
                </a:path>
              </a:pathLst>
            </a:custGeom>
            <a:solidFill>
              <a:srgbClr val="F1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3"/>
            <p:cNvSpPr>
              <a:spLocks/>
            </p:cNvSpPr>
            <p:nvPr/>
          </p:nvSpPr>
          <p:spPr bwMode="auto">
            <a:xfrm>
              <a:off x="585788" y="2727325"/>
              <a:ext cx="1360488" cy="1928813"/>
            </a:xfrm>
            <a:custGeom>
              <a:avLst/>
              <a:gdLst>
                <a:gd name="T0" fmla="*/ 18 w 121"/>
                <a:gd name="T1" fmla="*/ 130 h 171"/>
                <a:gd name="T2" fmla="*/ 100 w 121"/>
                <a:gd name="T3" fmla="*/ 171 h 171"/>
                <a:gd name="T4" fmla="*/ 97 w 121"/>
                <a:gd name="T5" fmla="*/ 92 h 171"/>
                <a:gd name="T6" fmla="*/ 121 w 121"/>
                <a:gd name="T7" fmla="*/ 0 h 171"/>
                <a:gd name="T8" fmla="*/ 14 w 121"/>
                <a:gd name="T9" fmla="*/ 0 h 171"/>
                <a:gd name="T10" fmla="*/ 18 w 121"/>
                <a:gd name="T11" fmla="*/ 13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71">
                  <a:moveTo>
                    <a:pt x="18" y="130"/>
                  </a:moveTo>
                  <a:cubicBezTo>
                    <a:pt x="34" y="164"/>
                    <a:pt x="62" y="169"/>
                    <a:pt x="100" y="171"/>
                  </a:cubicBezTo>
                  <a:cubicBezTo>
                    <a:pt x="95" y="146"/>
                    <a:pt x="95" y="119"/>
                    <a:pt x="97" y="92"/>
                  </a:cubicBezTo>
                  <a:cubicBezTo>
                    <a:pt x="101" y="58"/>
                    <a:pt x="110" y="27"/>
                    <a:pt x="1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37"/>
                    <a:pt x="0" y="91"/>
                    <a:pt x="18" y="130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4"/>
            <p:cNvSpPr>
              <a:spLocks/>
            </p:cNvSpPr>
            <p:nvPr/>
          </p:nvSpPr>
          <p:spPr bwMode="auto">
            <a:xfrm>
              <a:off x="585788" y="2727325"/>
              <a:ext cx="1360488" cy="1928813"/>
            </a:xfrm>
            <a:custGeom>
              <a:avLst/>
              <a:gdLst>
                <a:gd name="T0" fmla="*/ 18 w 121"/>
                <a:gd name="T1" fmla="*/ 130 h 171"/>
                <a:gd name="T2" fmla="*/ 100 w 121"/>
                <a:gd name="T3" fmla="*/ 171 h 171"/>
                <a:gd name="T4" fmla="*/ 97 w 121"/>
                <a:gd name="T5" fmla="*/ 92 h 171"/>
                <a:gd name="T6" fmla="*/ 121 w 121"/>
                <a:gd name="T7" fmla="*/ 0 h 171"/>
                <a:gd name="T8" fmla="*/ 14 w 121"/>
                <a:gd name="T9" fmla="*/ 0 h 171"/>
                <a:gd name="T10" fmla="*/ 18 w 121"/>
                <a:gd name="T11" fmla="*/ 13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71">
                  <a:moveTo>
                    <a:pt x="18" y="130"/>
                  </a:moveTo>
                  <a:cubicBezTo>
                    <a:pt x="34" y="164"/>
                    <a:pt x="62" y="169"/>
                    <a:pt x="100" y="171"/>
                  </a:cubicBezTo>
                  <a:cubicBezTo>
                    <a:pt x="95" y="146"/>
                    <a:pt x="95" y="119"/>
                    <a:pt x="97" y="92"/>
                  </a:cubicBezTo>
                  <a:cubicBezTo>
                    <a:pt x="101" y="58"/>
                    <a:pt x="110" y="27"/>
                    <a:pt x="1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37"/>
                    <a:pt x="0" y="91"/>
                    <a:pt x="18" y="130"/>
                  </a:cubicBezTo>
                  <a:close/>
                </a:path>
              </a:pathLst>
            </a:custGeom>
            <a:solidFill>
              <a:srgbClr val="E73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5"/>
            <p:cNvSpPr>
              <a:spLocks/>
            </p:cNvSpPr>
            <p:nvPr/>
          </p:nvSpPr>
          <p:spPr bwMode="auto">
            <a:xfrm>
              <a:off x="4802188" y="6732588"/>
              <a:ext cx="2743200" cy="936625"/>
            </a:xfrm>
            <a:custGeom>
              <a:avLst/>
              <a:gdLst>
                <a:gd name="T0" fmla="*/ 40 w 244"/>
                <a:gd name="T1" fmla="*/ 5 h 83"/>
                <a:gd name="T2" fmla="*/ 40 w 244"/>
                <a:gd name="T3" fmla="*/ 6 h 83"/>
                <a:gd name="T4" fmla="*/ 0 w 244"/>
                <a:gd name="T5" fmla="*/ 28 h 83"/>
                <a:gd name="T6" fmla="*/ 244 w 244"/>
                <a:gd name="T7" fmla="*/ 0 h 83"/>
                <a:gd name="T8" fmla="*/ 227 w 244"/>
                <a:gd name="T9" fmla="*/ 6 h 83"/>
                <a:gd name="T10" fmla="*/ 40 w 244"/>
                <a:gd name="T11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83">
                  <a:moveTo>
                    <a:pt x="40" y="5"/>
                  </a:moveTo>
                  <a:cubicBezTo>
                    <a:pt x="40" y="5"/>
                    <a:pt x="40" y="5"/>
                    <a:pt x="40" y="6"/>
                  </a:cubicBezTo>
                  <a:cubicBezTo>
                    <a:pt x="28" y="16"/>
                    <a:pt x="14" y="23"/>
                    <a:pt x="0" y="28"/>
                  </a:cubicBezTo>
                  <a:cubicBezTo>
                    <a:pt x="65" y="78"/>
                    <a:pt x="177" y="83"/>
                    <a:pt x="244" y="0"/>
                  </a:cubicBezTo>
                  <a:cubicBezTo>
                    <a:pt x="238" y="2"/>
                    <a:pt x="233" y="4"/>
                    <a:pt x="227" y="6"/>
                  </a:cubicBezTo>
                  <a:cubicBezTo>
                    <a:pt x="160" y="24"/>
                    <a:pt x="99" y="17"/>
                    <a:pt x="40" y="5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6"/>
            <p:cNvSpPr>
              <a:spLocks/>
            </p:cNvSpPr>
            <p:nvPr/>
          </p:nvSpPr>
          <p:spPr bwMode="auto">
            <a:xfrm>
              <a:off x="4802188" y="6732588"/>
              <a:ext cx="2743200" cy="936625"/>
            </a:xfrm>
            <a:custGeom>
              <a:avLst/>
              <a:gdLst>
                <a:gd name="T0" fmla="*/ 40 w 244"/>
                <a:gd name="T1" fmla="*/ 5 h 83"/>
                <a:gd name="T2" fmla="*/ 40 w 244"/>
                <a:gd name="T3" fmla="*/ 6 h 83"/>
                <a:gd name="T4" fmla="*/ 0 w 244"/>
                <a:gd name="T5" fmla="*/ 28 h 83"/>
                <a:gd name="T6" fmla="*/ 244 w 244"/>
                <a:gd name="T7" fmla="*/ 0 h 83"/>
                <a:gd name="T8" fmla="*/ 227 w 244"/>
                <a:gd name="T9" fmla="*/ 6 h 83"/>
                <a:gd name="T10" fmla="*/ 40 w 244"/>
                <a:gd name="T11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83">
                  <a:moveTo>
                    <a:pt x="40" y="5"/>
                  </a:moveTo>
                  <a:cubicBezTo>
                    <a:pt x="40" y="5"/>
                    <a:pt x="40" y="5"/>
                    <a:pt x="40" y="6"/>
                  </a:cubicBezTo>
                  <a:cubicBezTo>
                    <a:pt x="28" y="16"/>
                    <a:pt x="14" y="23"/>
                    <a:pt x="0" y="28"/>
                  </a:cubicBezTo>
                  <a:cubicBezTo>
                    <a:pt x="65" y="78"/>
                    <a:pt x="177" y="83"/>
                    <a:pt x="244" y="0"/>
                  </a:cubicBezTo>
                  <a:cubicBezTo>
                    <a:pt x="238" y="2"/>
                    <a:pt x="233" y="4"/>
                    <a:pt x="227" y="6"/>
                  </a:cubicBezTo>
                  <a:cubicBezTo>
                    <a:pt x="160" y="24"/>
                    <a:pt x="99" y="17"/>
                    <a:pt x="40" y="5"/>
                  </a:cubicBezTo>
                  <a:close/>
                </a:path>
              </a:pathLst>
            </a:custGeom>
            <a:solidFill>
              <a:srgbClr val="F09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7"/>
            <p:cNvSpPr>
              <a:spLocks/>
            </p:cNvSpPr>
            <p:nvPr/>
          </p:nvSpPr>
          <p:spPr bwMode="auto">
            <a:xfrm>
              <a:off x="1654175" y="2727325"/>
              <a:ext cx="1539875" cy="2052638"/>
            </a:xfrm>
            <a:custGeom>
              <a:avLst/>
              <a:gdLst>
                <a:gd name="T0" fmla="*/ 5 w 137"/>
                <a:gd name="T1" fmla="*/ 171 h 182"/>
                <a:gd name="T2" fmla="*/ 120 w 137"/>
                <a:gd name="T3" fmla="*/ 182 h 182"/>
                <a:gd name="T4" fmla="*/ 128 w 137"/>
                <a:gd name="T5" fmla="*/ 125 h 182"/>
                <a:gd name="T6" fmla="*/ 133 w 137"/>
                <a:gd name="T7" fmla="*/ 0 h 182"/>
                <a:gd name="T8" fmla="*/ 26 w 137"/>
                <a:gd name="T9" fmla="*/ 0 h 182"/>
                <a:gd name="T10" fmla="*/ 2 w 137"/>
                <a:gd name="T11" fmla="*/ 92 h 182"/>
                <a:gd name="T12" fmla="*/ 5 w 137"/>
                <a:gd name="T13" fmla="*/ 17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82">
                  <a:moveTo>
                    <a:pt x="5" y="171"/>
                  </a:moveTo>
                  <a:cubicBezTo>
                    <a:pt x="37" y="172"/>
                    <a:pt x="75" y="171"/>
                    <a:pt x="120" y="182"/>
                  </a:cubicBezTo>
                  <a:cubicBezTo>
                    <a:pt x="121" y="164"/>
                    <a:pt x="124" y="145"/>
                    <a:pt x="128" y="125"/>
                  </a:cubicBezTo>
                  <a:cubicBezTo>
                    <a:pt x="137" y="79"/>
                    <a:pt x="137" y="36"/>
                    <a:pt x="13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5" y="27"/>
                    <a:pt x="6" y="58"/>
                    <a:pt x="2" y="92"/>
                  </a:cubicBezTo>
                  <a:cubicBezTo>
                    <a:pt x="0" y="119"/>
                    <a:pt x="0" y="146"/>
                    <a:pt x="5" y="171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8"/>
            <p:cNvSpPr>
              <a:spLocks/>
            </p:cNvSpPr>
            <p:nvPr/>
          </p:nvSpPr>
          <p:spPr bwMode="auto">
            <a:xfrm>
              <a:off x="1654175" y="2727325"/>
              <a:ext cx="1539875" cy="2052638"/>
            </a:xfrm>
            <a:custGeom>
              <a:avLst/>
              <a:gdLst>
                <a:gd name="T0" fmla="*/ 5 w 137"/>
                <a:gd name="T1" fmla="*/ 171 h 182"/>
                <a:gd name="T2" fmla="*/ 120 w 137"/>
                <a:gd name="T3" fmla="*/ 182 h 182"/>
                <a:gd name="T4" fmla="*/ 128 w 137"/>
                <a:gd name="T5" fmla="*/ 125 h 182"/>
                <a:gd name="T6" fmla="*/ 133 w 137"/>
                <a:gd name="T7" fmla="*/ 0 h 182"/>
                <a:gd name="T8" fmla="*/ 26 w 137"/>
                <a:gd name="T9" fmla="*/ 0 h 182"/>
                <a:gd name="T10" fmla="*/ 2 w 137"/>
                <a:gd name="T11" fmla="*/ 92 h 182"/>
                <a:gd name="T12" fmla="*/ 5 w 137"/>
                <a:gd name="T13" fmla="*/ 17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82">
                  <a:moveTo>
                    <a:pt x="5" y="171"/>
                  </a:moveTo>
                  <a:cubicBezTo>
                    <a:pt x="37" y="172"/>
                    <a:pt x="75" y="171"/>
                    <a:pt x="120" y="182"/>
                  </a:cubicBezTo>
                  <a:cubicBezTo>
                    <a:pt x="121" y="164"/>
                    <a:pt x="124" y="145"/>
                    <a:pt x="128" y="125"/>
                  </a:cubicBezTo>
                  <a:cubicBezTo>
                    <a:pt x="137" y="79"/>
                    <a:pt x="137" y="36"/>
                    <a:pt x="13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5" y="27"/>
                    <a:pt x="6" y="58"/>
                    <a:pt x="2" y="92"/>
                  </a:cubicBezTo>
                  <a:cubicBezTo>
                    <a:pt x="0" y="119"/>
                    <a:pt x="0" y="146"/>
                    <a:pt x="5" y="171"/>
                  </a:cubicBezTo>
                  <a:close/>
                </a:path>
              </a:pathLst>
            </a:custGeom>
            <a:solidFill>
              <a:srgbClr val="ED7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9"/>
            <p:cNvSpPr>
              <a:spLocks/>
            </p:cNvSpPr>
            <p:nvPr/>
          </p:nvSpPr>
          <p:spPr bwMode="auto">
            <a:xfrm>
              <a:off x="4859338" y="2727325"/>
              <a:ext cx="1371600" cy="1387475"/>
            </a:xfrm>
            <a:custGeom>
              <a:avLst/>
              <a:gdLst>
                <a:gd name="T0" fmla="*/ 106 w 122"/>
                <a:gd name="T1" fmla="*/ 0 h 123"/>
                <a:gd name="T2" fmla="*/ 0 w 122"/>
                <a:gd name="T3" fmla="*/ 0 h 123"/>
                <a:gd name="T4" fmla="*/ 65 w 122"/>
                <a:gd name="T5" fmla="*/ 123 h 123"/>
                <a:gd name="T6" fmla="*/ 106 w 122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23">
                  <a:moveTo>
                    <a:pt x="1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39"/>
                    <a:pt x="48" y="81"/>
                    <a:pt x="65" y="123"/>
                  </a:cubicBezTo>
                  <a:cubicBezTo>
                    <a:pt x="120" y="70"/>
                    <a:pt x="122" y="29"/>
                    <a:pt x="106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0"/>
            <p:cNvSpPr>
              <a:spLocks/>
            </p:cNvSpPr>
            <p:nvPr/>
          </p:nvSpPr>
          <p:spPr bwMode="auto">
            <a:xfrm>
              <a:off x="4859338" y="2727325"/>
              <a:ext cx="1371600" cy="1387475"/>
            </a:xfrm>
            <a:custGeom>
              <a:avLst/>
              <a:gdLst>
                <a:gd name="T0" fmla="*/ 106 w 122"/>
                <a:gd name="T1" fmla="*/ 0 h 123"/>
                <a:gd name="T2" fmla="*/ 0 w 122"/>
                <a:gd name="T3" fmla="*/ 0 h 123"/>
                <a:gd name="T4" fmla="*/ 65 w 122"/>
                <a:gd name="T5" fmla="*/ 123 h 123"/>
                <a:gd name="T6" fmla="*/ 106 w 122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23">
                  <a:moveTo>
                    <a:pt x="1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39"/>
                    <a:pt x="48" y="81"/>
                    <a:pt x="65" y="123"/>
                  </a:cubicBezTo>
                  <a:cubicBezTo>
                    <a:pt x="120" y="70"/>
                    <a:pt x="122" y="29"/>
                    <a:pt x="106" y="0"/>
                  </a:cubicBezTo>
                  <a:close/>
                </a:path>
              </a:pathLst>
            </a:custGeom>
            <a:solidFill>
              <a:srgbClr val="EE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1"/>
            <p:cNvSpPr>
              <a:spLocks/>
            </p:cNvSpPr>
            <p:nvPr/>
          </p:nvSpPr>
          <p:spPr bwMode="auto">
            <a:xfrm>
              <a:off x="5251450" y="4837113"/>
              <a:ext cx="2720975" cy="2166938"/>
            </a:xfrm>
            <a:custGeom>
              <a:avLst/>
              <a:gdLst>
                <a:gd name="T0" fmla="*/ 242 w 242"/>
                <a:gd name="T1" fmla="*/ 85 h 192"/>
                <a:gd name="T2" fmla="*/ 134 w 242"/>
                <a:gd name="T3" fmla="*/ 0 h 192"/>
                <a:gd name="T4" fmla="*/ 54 w 242"/>
                <a:gd name="T5" fmla="*/ 30 h 192"/>
                <a:gd name="T6" fmla="*/ 0 w 242"/>
                <a:gd name="T7" fmla="*/ 173 h 192"/>
                <a:gd name="T8" fmla="*/ 187 w 242"/>
                <a:gd name="T9" fmla="*/ 174 h 192"/>
                <a:gd name="T10" fmla="*/ 204 w 242"/>
                <a:gd name="T11" fmla="*/ 168 h 192"/>
                <a:gd name="T12" fmla="*/ 238 w 242"/>
                <a:gd name="T13" fmla="*/ 99 h 192"/>
                <a:gd name="T14" fmla="*/ 242 w 242"/>
                <a:gd name="T15" fmla="*/ 8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192">
                  <a:moveTo>
                    <a:pt x="242" y="85"/>
                  </a:moveTo>
                  <a:cubicBezTo>
                    <a:pt x="179" y="74"/>
                    <a:pt x="145" y="41"/>
                    <a:pt x="134" y="0"/>
                  </a:cubicBezTo>
                  <a:cubicBezTo>
                    <a:pt x="106" y="3"/>
                    <a:pt x="81" y="16"/>
                    <a:pt x="54" y="30"/>
                  </a:cubicBezTo>
                  <a:cubicBezTo>
                    <a:pt x="59" y="85"/>
                    <a:pt x="45" y="135"/>
                    <a:pt x="0" y="173"/>
                  </a:cubicBezTo>
                  <a:cubicBezTo>
                    <a:pt x="59" y="185"/>
                    <a:pt x="120" y="192"/>
                    <a:pt x="187" y="174"/>
                  </a:cubicBezTo>
                  <a:cubicBezTo>
                    <a:pt x="193" y="172"/>
                    <a:pt x="198" y="170"/>
                    <a:pt x="204" y="168"/>
                  </a:cubicBezTo>
                  <a:cubicBezTo>
                    <a:pt x="218" y="150"/>
                    <a:pt x="228" y="127"/>
                    <a:pt x="238" y="99"/>
                  </a:cubicBezTo>
                  <a:cubicBezTo>
                    <a:pt x="239" y="95"/>
                    <a:pt x="241" y="90"/>
                    <a:pt x="242" y="85"/>
                  </a:cubicBezTo>
                  <a:close/>
                </a:path>
              </a:pathLst>
            </a:custGeom>
            <a:solidFill>
              <a:srgbClr val="E8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2"/>
            <p:cNvSpPr>
              <a:spLocks/>
            </p:cNvSpPr>
            <p:nvPr/>
          </p:nvSpPr>
          <p:spPr bwMode="auto">
            <a:xfrm>
              <a:off x="5589588" y="2727325"/>
              <a:ext cx="2057400" cy="2447925"/>
            </a:xfrm>
            <a:custGeom>
              <a:avLst/>
              <a:gdLst>
                <a:gd name="T0" fmla="*/ 0 w 183"/>
                <a:gd name="T1" fmla="*/ 123 h 217"/>
                <a:gd name="T2" fmla="*/ 24 w 183"/>
                <a:gd name="T3" fmla="*/ 217 h 217"/>
                <a:gd name="T4" fmla="*/ 107 w 183"/>
                <a:gd name="T5" fmla="*/ 187 h 217"/>
                <a:gd name="T6" fmla="*/ 103 w 183"/>
                <a:gd name="T7" fmla="*/ 148 h 217"/>
                <a:gd name="T8" fmla="*/ 183 w 183"/>
                <a:gd name="T9" fmla="*/ 14 h 217"/>
                <a:gd name="T10" fmla="*/ 158 w 183"/>
                <a:gd name="T11" fmla="*/ 0 h 217"/>
                <a:gd name="T12" fmla="*/ 41 w 183"/>
                <a:gd name="T13" fmla="*/ 0 h 217"/>
                <a:gd name="T14" fmla="*/ 0 w 183"/>
                <a:gd name="T15" fmla="*/ 12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217">
                  <a:moveTo>
                    <a:pt x="0" y="123"/>
                  </a:moveTo>
                  <a:cubicBezTo>
                    <a:pt x="12" y="155"/>
                    <a:pt x="21" y="186"/>
                    <a:pt x="24" y="217"/>
                  </a:cubicBezTo>
                  <a:cubicBezTo>
                    <a:pt x="51" y="202"/>
                    <a:pt x="79" y="190"/>
                    <a:pt x="107" y="187"/>
                  </a:cubicBezTo>
                  <a:cubicBezTo>
                    <a:pt x="103" y="175"/>
                    <a:pt x="102" y="162"/>
                    <a:pt x="103" y="148"/>
                  </a:cubicBezTo>
                  <a:cubicBezTo>
                    <a:pt x="104" y="118"/>
                    <a:pt x="124" y="57"/>
                    <a:pt x="183" y="14"/>
                  </a:cubicBezTo>
                  <a:cubicBezTo>
                    <a:pt x="174" y="8"/>
                    <a:pt x="166" y="4"/>
                    <a:pt x="1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7" y="29"/>
                    <a:pt x="55" y="70"/>
                    <a:pt x="0" y="123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3"/>
            <p:cNvSpPr>
              <a:spLocks/>
            </p:cNvSpPr>
            <p:nvPr/>
          </p:nvSpPr>
          <p:spPr bwMode="auto">
            <a:xfrm>
              <a:off x="5589588" y="2727325"/>
              <a:ext cx="2057400" cy="2447925"/>
            </a:xfrm>
            <a:custGeom>
              <a:avLst/>
              <a:gdLst>
                <a:gd name="T0" fmla="*/ 0 w 183"/>
                <a:gd name="T1" fmla="*/ 123 h 217"/>
                <a:gd name="T2" fmla="*/ 24 w 183"/>
                <a:gd name="T3" fmla="*/ 217 h 217"/>
                <a:gd name="T4" fmla="*/ 107 w 183"/>
                <a:gd name="T5" fmla="*/ 187 h 217"/>
                <a:gd name="T6" fmla="*/ 103 w 183"/>
                <a:gd name="T7" fmla="*/ 148 h 217"/>
                <a:gd name="T8" fmla="*/ 183 w 183"/>
                <a:gd name="T9" fmla="*/ 14 h 217"/>
                <a:gd name="T10" fmla="*/ 158 w 183"/>
                <a:gd name="T11" fmla="*/ 0 h 217"/>
                <a:gd name="T12" fmla="*/ 41 w 183"/>
                <a:gd name="T13" fmla="*/ 0 h 217"/>
                <a:gd name="T14" fmla="*/ 0 w 183"/>
                <a:gd name="T15" fmla="*/ 12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217">
                  <a:moveTo>
                    <a:pt x="0" y="123"/>
                  </a:moveTo>
                  <a:cubicBezTo>
                    <a:pt x="12" y="155"/>
                    <a:pt x="21" y="186"/>
                    <a:pt x="24" y="217"/>
                  </a:cubicBezTo>
                  <a:cubicBezTo>
                    <a:pt x="51" y="202"/>
                    <a:pt x="79" y="190"/>
                    <a:pt x="107" y="187"/>
                  </a:cubicBezTo>
                  <a:cubicBezTo>
                    <a:pt x="103" y="175"/>
                    <a:pt x="102" y="162"/>
                    <a:pt x="103" y="148"/>
                  </a:cubicBezTo>
                  <a:cubicBezTo>
                    <a:pt x="104" y="118"/>
                    <a:pt x="124" y="57"/>
                    <a:pt x="183" y="14"/>
                  </a:cubicBezTo>
                  <a:cubicBezTo>
                    <a:pt x="174" y="8"/>
                    <a:pt x="166" y="4"/>
                    <a:pt x="1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7" y="29"/>
                    <a:pt x="55" y="70"/>
                    <a:pt x="0" y="123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4"/>
            <p:cNvSpPr>
              <a:spLocks/>
            </p:cNvSpPr>
            <p:nvPr/>
          </p:nvSpPr>
          <p:spPr bwMode="auto">
            <a:xfrm>
              <a:off x="5589588" y="2727325"/>
              <a:ext cx="2057400" cy="2447925"/>
            </a:xfrm>
            <a:custGeom>
              <a:avLst/>
              <a:gdLst>
                <a:gd name="T0" fmla="*/ 0 w 183"/>
                <a:gd name="T1" fmla="*/ 123 h 217"/>
                <a:gd name="T2" fmla="*/ 24 w 183"/>
                <a:gd name="T3" fmla="*/ 217 h 217"/>
                <a:gd name="T4" fmla="*/ 107 w 183"/>
                <a:gd name="T5" fmla="*/ 187 h 217"/>
                <a:gd name="T6" fmla="*/ 103 w 183"/>
                <a:gd name="T7" fmla="*/ 148 h 217"/>
                <a:gd name="T8" fmla="*/ 183 w 183"/>
                <a:gd name="T9" fmla="*/ 14 h 217"/>
                <a:gd name="T10" fmla="*/ 158 w 183"/>
                <a:gd name="T11" fmla="*/ 0 h 217"/>
                <a:gd name="T12" fmla="*/ 41 w 183"/>
                <a:gd name="T13" fmla="*/ 0 h 217"/>
                <a:gd name="T14" fmla="*/ 0 w 183"/>
                <a:gd name="T15" fmla="*/ 12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217">
                  <a:moveTo>
                    <a:pt x="0" y="123"/>
                  </a:moveTo>
                  <a:cubicBezTo>
                    <a:pt x="12" y="155"/>
                    <a:pt x="21" y="187"/>
                    <a:pt x="24" y="217"/>
                  </a:cubicBezTo>
                  <a:cubicBezTo>
                    <a:pt x="51" y="203"/>
                    <a:pt x="79" y="190"/>
                    <a:pt x="107" y="187"/>
                  </a:cubicBezTo>
                  <a:cubicBezTo>
                    <a:pt x="103" y="175"/>
                    <a:pt x="102" y="162"/>
                    <a:pt x="103" y="148"/>
                  </a:cubicBezTo>
                  <a:cubicBezTo>
                    <a:pt x="104" y="118"/>
                    <a:pt x="124" y="57"/>
                    <a:pt x="183" y="14"/>
                  </a:cubicBezTo>
                  <a:cubicBezTo>
                    <a:pt x="174" y="8"/>
                    <a:pt x="166" y="4"/>
                    <a:pt x="1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7" y="29"/>
                    <a:pt x="55" y="70"/>
                    <a:pt x="0" y="123"/>
                  </a:cubicBezTo>
                  <a:close/>
                </a:path>
              </a:pathLst>
            </a:custGeom>
            <a:solidFill>
              <a:srgbClr val="EA6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5"/>
            <p:cNvSpPr>
              <a:spLocks/>
            </p:cNvSpPr>
            <p:nvPr/>
          </p:nvSpPr>
          <p:spPr bwMode="auto">
            <a:xfrm>
              <a:off x="4408488" y="6619875"/>
              <a:ext cx="842963" cy="428625"/>
            </a:xfrm>
            <a:custGeom>
              <a:avLst/>
              <a:gdLst>
                <a:gd name="T0" fmla="*/ 75 w 75"/>
                <a:gd name="T1" fmla="*/ 15 h 38"/>
                <a:gd name="T2" fmla="*/ 0 w 75"/>
                <a:gd name="T3" fmla="*/ 0 h 38"/>
                <a:gd name="T4" fmla="*/ 35 w 75"/>
                <a:gd name="T5" fmla="*/ 38 h 38"/>
                <a:gd name="T6" fmla="*/ 75 w 75"/>
                <a:gd name="T7" fmla="*/ 16 h 38"/>
                <a:gd name="T8" fmla="*/ 75 w 7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8">
                  <a:moveTo>
                    <a:pt x="75" y="15"/>
                  </a:moveTo>
                  <a:cubicBezTo>
                    <a:pt x="50" y="10"/>
                    <a:pt x="25" y="5"/>
                    <a:pt x="0" y="0"/>
                  </a:cubicBezTo>
                  <a:cubicBezTo>
                    <a:pt x="9" y="14"/>
                    <a:pt x="21" y="27"/>
                    <a:pt x="35" y="38"/>
                  </a:cubicBezTo>
                  <a:cubicBezTo>
                    <a:pt x="49" y="33"/>
                    <a:pt x="63" y="26"/>
                    <a:pt x="75" y="16"/>
                  </a:cubicBezTo>
                  <a:cubicBezTo>
                    <a:pt x="75" y="15"/>
                    <a:pt x="75" y="15"/>
                    <a:pt x="75" y="15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6"/>
            <p:cNvSpPr>
              <a:spLocks/>
            </p:cNvSpPr>
            <p:nvPr/>
          </p:nvSpPr>
          <p:spPr bwMode="auto">
            <a:xfrm>
              <a:off x="4408488" y="6619875"/>
              <a:ext cx="842963" cy="428625"/>
            </a:xfrm>
            <a:custGeom>
              <a:avLst/>
              <a:gdLst>
                <a:gd name="T0" fmla="*/ 75 w 75"/>
                <a:gd name="T1" fmla="*/ 15 h 38"/>
                <a:gd name="T2" fmla="*/ 0 w 75"/>
                <a:gd name="T3" fmla="*/ 0 h 38"/>
                <a:gd name="T4" fmla="*/ 35 w 75"/>
                <a:gd name="T5" fmla="*/ 38 h 38"/>
                <a:gd name="T6" fmla="*/ 75 w 75"/>
                <a:gd name="T7" fmla="*/ 16 h 38"/>
                <a:gd name="T8" fmla="*/ 75 w 7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8">
                  <a:moveTo>
                    <a:pt x="75" y="15"/>
                  </a:moveTo>
                  <a:cubicBezTo>
                    <a:pt x="50" y="10"/>
                    <a:pt x="25" y="5"/>
                    <a:pt x="0" y="0"/>
                  </a:cubicBezTo>
                  <a:cubicBezTo>
                    <a:pt x="9" y="14"/>
                    <a:pt x="21" y="27"/>
                    <a:pt x="35" y="38"/>
                  </a:cubicBezTo>
                  <a:cubicBezTo>
                    <a:pt x="49" y="33"/>
                    <a:pt x="63" y="26"/>
                    <a:pt x="75" y="16"/>
                  </a:cubicBezTo>
                  <a:cubicBezTo>
                    <a:pt x="75" y="15"/>
                    <a:pt x="75" y="15"/>
                    <a:pt x="75" y="15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7"/>
            <p:cNvSpPr>
              <a:spLocks/>
            </p:cNvSpPr>
            <p:nvPr/>
          </p:nvSpPr>
          <p:spPr bwMode="auto">
            <a:xfrm>
              <a:off x="4408488" y="6619875"/>
              <a:ext cx="842963" cy="428625"/>
            </a:xfrm>
            <a:custGeom>
              <a:avLst/>
              <a:gdLst>
                <a:gd name="T0" fmla="*/ 75 w 75"/>
                <a:gd name="T1" fmla="*/ 15 h 38"/>
                <a:gd name="T2" fmla="*/ 0 w 75"/>
                <a:gd name="T3" fmla="*/ 0 h 38"/>
                <a:gd name="T4" fmla="*/ 35 w 75"/>
                <a:gd name="T5" fmla="*/ 38 h 38"/>
                <a:gd name="T6" fmla="*/ 75 w 75"/>
                <a:gd name="T7" fmla="*/ 16 h 38"/>
                <a:gd name="T8" fmla="*/ 75 w 7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8">
                  <a:moveTo>
                    <a:pt x="75" y="15"/>
                  </a:moveTo>
                  <a:cubicBezTo>
                    <a:pt x="50" y="10"/>
                    <a:pt x="25" y="5"/>
                    <a:pt x="0" y="0"/>
                  </a:cubicBezTo>
                  <a:cubicBezTo>
                    <a:pt x="9" y="14"/>
                    <a:pt x="21" y="27"/>
                    <a:pt x="35" y="38"/>
                  </a:cubicBezTo>
                  <a:cubicBezTo>
                    <a:pt x="49" y="33"/>
                    <a:pt x="63" y="26"/>
                    <a:pt x="75" y="16"/>
                  </a:cubicBezTo>
                  <a:cubicBezTo>
                    <a:pt x="75" y="15"/>
                    <a:pt x="75" y="15"/>
                    <a:pt x="75" y="15"/>
                  </a:cubicBezTo>
                  <a:close/>
                </a:path>
              </a:pathLst>
            </a:custGeom>
            <a:solidFill>
              <a:srgbClr val="F5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8"/>
            <p:cNvSpPr>
              <a:spLocks/>
            </p:cNvSpPr>
            <p:nvPr/>
          </p:nvSpPr>
          <p:spPr bwMode="auto">
            <a:xfrm>
              <a:off x="3003550" y="2727325"/>
              <a:ext cx="2586038" cy="2481263"/>
            </a:xfrm>
            <a:custGeom>
              <a:avLst/>
              <a:gdLst>
                <a:gd name="T0" fmla="*/ 8 w 230"/>
                <a:gd name="T1" fmla="*/ 125 h 220"/>
                <a:gd name="T2" fmla="*/ 0 w 230"/>
                <a:gd name="T3" fmla="*/ 182 h 220"/>
                <a:gd name="T4" fmla="*/ 18 w 230"/>
                <a:gd name="T5" fmla="*/ 186 h 220"/>
                <a:gd name="T6" fmla="*/ 74 w 230"/>
                <a:gd name="T7" fmla="*/ 220 h 220"/>
                <a:gd name="T8" fmla="*/ 192 w 230"/>
                <a:gd name="T9" fmla="*/ 156 h 220"/>
                <a:gd name="T10" fmla="*/ 230 w 230"/>
                <a:gd name="T11" fmla="*/ 123 h 220"/>
                <a:gd name="T12" fmla="*/ 165 w 230"/>
                <a:gd name="T13" fmla="*/ 0 h 220"/>
                <a:gd name="T14" fmla="*/ 13 w 230"/>
                <a:gd name="T15" fmla="*/ 0 h 220"/>
                <a:gd name="T16" fmla="*/ 8 w 230"/>
                <a:gd name="T17" fmla="*/ 12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20">
                  <a:moveTo>
                    <a:pt x="8" y="125"/>
                  </a:moveTo>
                  <a:cubicBezTo>
                    <a:pt x="4" y="145"/>
                    <a:pt x="1" y="164"/>
                    <a:pt x="0" y="182"/>
                  </a:cubicBezTo>
                  <a:cubicBezTo>
                    <a:pt x="6" y="183"/>
                    <a:pt x="12" y="185"/>
                    <a:pt x="18" y="186"/>
                  </a:cubicBezTo>
                  <a:cubicBezTo>
                    <a:pt x="43" y="194"/>
                    <a:pt x="61" y="206"/>
                    <a:pt x="74" y="220"/>
                  </a:cubicBezTo>
                  <a:cubicBezTo>
                    <a:pt x="112" y="208"/>
                    <a:pt x="151" y="187"/>
                    <a:pt x="192" y="156"/>
                  </a:cubicBezTo>
                  <a:cubicBezTo>
                    <a:pt x="207" y="145"/>
                    <a:pt x="219" y="134"/>
                    <a:pt x="230" y="123"/>
                  </a:cubicBezTo>
                  <a:cubicBezTo>
                    <a:pt x="213" y="81"/>
                    <a:pt x="190" y="39"/>
                    <a:pt x="16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36"/>
                    <a:pt x="17" y="79"/>
                    <a:pt x="8" y="125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9"/>
            <p:cNvSpPr>
              <a:spLocks/>
            </p:cNvSpPr>
            <p:nvPr/>
          </p:nvSpPr>
          <p:spPr bwMode="auto">
            <a:xfrm>
              <a:off x="3003550" y="2727325"/>
              <a:ext cx="2586038" cy="2481263"/>
            </a:xfrm>
            <a:custGeom>
              <a:avLst/>
              <a:gdLst>
                <a:gd name="T0" fmla="*/ 8 w 230"/>
                <a:gd name="T1" fmla="*/ 125 h 220"/>
                <a:gd name="T2" fmla="*/ 0 w 230"/>
                <a:gd name="T3" fmla="*/ 182 h 220"/>
                <a:gd name="T4" fmla="*/ 18 w 230"/>
                <a:gd name="T5" fmla="*/ 186 h 220"/>
                <a:gd name="T6" fmla="*/ 74 w 230"/>
                <a:gd name="T7" fmla="*/ 220 h 220"/>
                <a:gd name="T8" fmla="*/ 192 w 230"/>
                <a:gd name="T9" fmla="*/ 156 h 220"/>
                <a:gd name="T10" fmla="*/ 230 w 230"/>
                <a:gd name="T11" fmla="*/ 123 h 220"/>
                <a:gd name="T12" fmla="*/ 165 w 230"/>
                <a:gd name="T13" fmla="*/ 0 h 220"/>
                <a:gd name="T14" fmla="*/ 13 w 230"/>
                <a:gd name="T15" fmla="*/ 0 h 220"/>
                <a:gd name="T16" fmla="*/ 8 w 230"/>
                <a:gd name="T17" fmla="*/ 12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20">
                  <a:moveTo>
                    <a:pt x="8" y="125"/>
                  </a:moveTo>
                  <a:cubicBezTo>
                    <a:pt x="4" y="145"/>
                    <a:pt x="1" y="164"/>
                    <a:pt x="0" y="182"/>
                  </a:cubicBezTo>
                  <a:cubicBezTo>
                    <a:pt x="6" y="183"/>
                    <a:pt x="12" y="185"/>
                    <a:pt x="18" y="186"/>
                  </a:cubicBezTo>
                  <a:cubicBezTo>
                    <a:pt x="43" y="194"/>
                    <a:pt x="61" y="206"/>
                    <a:pt x="74" y="220"/>
                  </a:cubicBezTo>
                  <a:cubicBezTo>
                    <a:pt x="112" y="208"/>
                    <a:pt x="151" y="187"/>
                    <a:pt x="192" y="156"/>
                  </a:cubicBezTo>
                  <a:cubicBezTo>
                    <a:pt x="207" y="145"/>
                    <a:pt x="219" y="134"/>
                    <a:pt x="230" y="123"/>
                  </a:cubicBezTo>
                  <a:cubicBezTo>
                    <a:pt x="213" y="81"/>
                    <a:pt x="190" y="39"/>
                    <a:pt x="16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36"/>
                    <a:pt x="17" y="79"/>
                    <a:pt x="8" y="125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40"/>
            <p:cNvSpPr>
              <a:spLocks/>
            </p:cNvSpPr>
            <p:nvPr/>
          </p:nvSpPr>
          <p:spPr bwMode="auto">
            <a:xfrm>
              <a:off x="3003550" y="2727325"/>
              <a:ext cx="2586038" cy="2481263"/>
            </a:xfrm>
            <a:custGeom>
              <a:avLst/>
              <a:gdLst>
                <a:gd name="T0" fmla="*/ 8 w 230"/>
                <a:gd name="T1" fmla="*/ 125 h 220"/>
                <a:gd name="T2" fmla="*/ 0 w 230"/>
                <a:gd name="T3" fmla="*/ 182 h 220"/>
                <a:gd name="T4" fmla="*/ 18 w 230"/>
                <a:gd name="T5" fmla="*/ 186 h 220"/>
                <a:gd name="T6" fmla="*/ 74 w 230"/>
                <a:gd name="T7" fmla="*/ 220 h 220"/>
                <a:gd name="T8" fmla="*/ 192 w 230"/>
                <a:gd name="T9" fmla="*/ 156 h 220"/>
                <a:gd name="T10" fmla="*/ 230 w 230"/>
                <a:gd name="T11" fmla="*/ 123 h 220"/>
                <a:gd name="T12" fmla="*/ 165 w 230"/>
                <a:gd name="T13" fmla="*/ 0 h 220"/>
                <a:gd name="T14" fmla="*/ 13 w 230"/>
                <a:gd name="T15" fmla="*/ 0 h 220"/>
                <a:gd name="T16" fmla="*/ 8 w 230"/>
                <a:gd name="T17" fmla="*/ 12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20">
                  <a:moveTo>
                    <a:pt x="8" y="125"/>
                  </a:moveTo>
                  <a:cubicBezTo>
                    <a:pt x="4" y="145"/>
                    <a:pt x="1" y="164"/>
                    <a:pt x="0" y="182"/>
                  </a:cubicBezTo>
                  <a:cubicBezTo>
                    <a:pt x="6" y="183"/>
                    <a:pt x="12" y="185"/>
                    <a:pt x="18" y="186"/>
                  </a:cubicBezTo>
                  <a:cubicBezTo>
                    <a:pt x="43" y="194"/>
                    <a:pt x="61" y="206"/>
                    <a:pt x="74" y="220"/>
                  </a:cubicBezTo>
                  <a:cubicBezTo>
                    <a:pt x="112" y="208"/>
                    <a:pt x="151" y="187"/>
                    <a:pt x="192" y="156"/>
                  </a:cubicBezTo>
                  <a:cubicBezTo>
                    <a:pt x="207" y="145"/>
                    <a:pt x="219" y="134"/>
                    <a:pt x="230" y="123"/>
                  </a:cubicBezTo>
                  <a:cubicBezTo>
                    <a:pt x="213" y="81"/>
                    <a:pt x="190" y="39"/>
                    <a:pt x="16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36"/>
                    <a:pt x="17" y="79"/>
                    <a:pt x="8" y="125"/>
                  </a:cubicBezTo>
                  <a:close/>
                </a:path>
              </a:pathLst>
            </a:custGeom>
            <a:solidFill>
              <a:srgbClr val="E95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41"/>
            <p:cNvSpPr>
              <a:spLocks/>
            </p:cNvSpPr>
            <p:nvPr/>
          </p:nvSpPr>
          <p:spPr bwMode="auto">
            <a:xfrm>
              <a:off x="4229100" y="5175250"/>
              <a:ext cx="1685925" cy="1614488"/>
            </a:xfrm>
            <a:custGeom>
              <a:avLst/>
              <a:gdLst>
                <a:gd name="T0" fmla="*/ 0 w 150"/>
                <a:gd name="T1" fmla="*/ 73 h 143"/>
                <a:gd name="T2" fmla="*/ 1 w 150"/>
                <a:gd name="T3" fmla="*/ 85 h 143"/>
                <a:gd name="T4" fmla="*/ 16 w 150"/>
                <a:gd name="T5" fmla="*/ 128 h 143"/>
                <a:gd name="T6" fmla="*/ 91 w 150"/>
                <a:gd name="T7" fmla="*/ 143 h 143"/>
                <a:gd name="T8" fmla="*/ 145 w 150"/>
                <a:gd name="T9" fmla="*/ 0 h 143"/>
                <a:gd name="T10" fmla="*/ 17 w 150"/>
                <a:gd name="T11" fmla="*/ 69 h 143"/>
                <a:gd name="T12" fmla="*/ 0 w 150"/>
                <a:gd name="T13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43">
                  <a:moveTo>
                    <a:pt x="0" y="73"/>
                  </a:moveTo>
                  <a:cubicBezTo>
                    <a:pt x="1" y="80"/>
                    <a:pt x="1" y="85"/>
                    <a:pt x="1" y="85"/>
                  </a:cubicBezTo>
                  <a:cubicBezTo>
                    <a:pt x="3" y="100"/>
                    <a:pt x="8" y="115"/>
                    <a:pt x="16" y="128"/>
                  </a:cubicBezTo>
                  <a:cubicBezTo>
                    <a:pt x="41" y="133"/>
                    <a:pt x="66" y="138"/>
                    <a:pt x="91" y="143"/>
                  </a:cubicBezTo>
                  <a:cubicBezTo>
                    <a:pt x="136" y="105"/>
                    <a:pt x="150" y="54"/>
                    <a:pt x="145" y="0"/>
                  </a:cubicBezTo>
                  <a:cubicBezTo>
                    <a:pt x="96" y="25"/>
                    <a:pt x="51" y="60"/>
                    <a:pt x="17" y="69"/>
                  </a:cubicBezTo>
                  <a:cubicBezTo>
                    <a:pt x="11" y="71"/>
                    <a:pt x="5" y="72"/>
                    <a:pt x="0" y="73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42"/>
            <p:cNvSpPr>
              <a:spLocks/>
            </p:cNvSpPr>
            <p:nvPr/>
          </p:nvSpPr>
          <p:spPr bwMode="auto">
            <a:xfrm>
              <a:off x="4229100" y="5175250"/>
              <a:ext cx="1685925" cy="1614488"/>
            </a:xfrm>
            <a:custGeom>
              <a:avLst/>
              <a:gdLst>
                <a:gd name="T0" fmla="*/ 0 w 150"/>
                <a:gd name="T1" fmla="*/ 73 h 143"/>
                <a:gd name="T2" fmla="*/ 1 w 150"/>
                <a:gd name="T3" fmla="*/ 85 h 143"/>
                <a:gd name="T4" fmla="*/ 16 w 150"/>
                <a:gd name="T5" fmla="*/ 128 h 143"/>
                <a:gd name="T6" fmla="*/ 91 w 150"/>
                <a:gd name="T7" fmla="*/ 143 h 143"/>
                <a:gd name="T8" fmla="*/ 145 w 150"/>
                <a:gd name="T9" fmla="*/ 0 h 143"/>
                <a:gd name="T10" fmla="*/ 17 w 150"/>
                <a:gd name="T11" fmla="*/ 69 h 143"/>
                <a:gd name="T12" fmla="*/ 0 w 150"/>
                <a:gd name="T13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43">
                  <a:moveTo>
                    <a:pt x="0" y="73"/>
                  </a:moveTo>
                  <a:cubicBezTo>
                    <a:pt x="1" y="80"/>
                    <a:pt x="1" y="85"/>
                    <a:pt x="1" y="85"/>
                  </a:cubicBezTo>
                  <a:cubicBezTo>
                    <a:pt x="3" y="100"/>
                    <a:pt x="8" y="115"/>
                    <a:pt x="16" y="128"/>
                  </a:cubicBezTo>
                  <a:cubicBezTo>
                    <a:pt x="41" y="133"/>
                    <a:pt x="66" y="138"/>
                    <a:pt x="91" y="143"/>
                  </a:cubicBezTo>
                  <a:cubicBezTo>
                    <a:pt x="136" y="105"/>
                    <a:pt x="150" y="54"/>
                    <a:pt x="145" y="0"/>
                  </a:cubicBezTo>
                  <a:cubicBezTo>
                    <a:pt x="96" y="25"/>
                    <a:pt x="51" y="60"/>
                    <a:pt x="17" y="69"/>
                  </a:cubicBezTo>
                  <a:cubicBezTo>
                    <a:pt x="11" y="71"/>
                    <a:pt x="5" y="72"/>
                    <a:pt x="0" y="73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43"/>
            <p:cNvSpPr>
              <a:spLocks/>
            </p:cNvSpPr>
            <p:nvPr/>
          </p:nvSpPr>
          <p:spPr bwMode="auto">
            <a:xfrm>
              <a:off x="4229100" y="5175250"/>
              <a:ext cx="1685925" cy="1614488"/>
            </a:xfrm>
            <a:custGeom>
              <a:avLst/>
              <a:gdLst>
                <a:gd name="T0" fmla="*/ 0 w 150"/>
                <a:gd name="T1" fmla="*/ 73 h 143"/>
                <a:gd name="T2" fmla="*/ 1 w 150"/>
                <a:gd name="T3" fmla="*/ 85 h 143"/>
                <a:gd name="T4" fmla="*/ 16 w 150"/>
                <a:gd name="T5" fmla="*/ 128 h 143"/>
                <a:gd name="T6" fmla="*/ 91 w 150"/>
                <a:gd name="T7" fmla="*/ 143 h 143"/>
                <a:gd name="T8" fmla="*/ 145 w 150"/>
                <a:gd name="T9" fmla="*/ 0 h 143"/>
                <a:gd name="T10" fmla="*/ 17 w 150"/>
                <a:gd name="T11" fmla="*/ 69 h 143"/>
                <a:gd name="T12" fmla="*/ 0 w 150"/>
                <a:gd name="T13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43">
                  <a:moveTo>
                    <a:pt x="0" y="73"/>
                  </a:moveTo>
                  <a:cubicBezTo>
                    <a:pt x="1" y="80"/>
                    <a:pt x="1" y="85"/>
                    <a:pt x="1" y="85"/>
                  </a:cubicBezTo>
                  <a:cubicBezTo>
                    <a:pt x="3" y="100"/>
                    <a:pt x="8" y="115"/>
                    <a:pt x="16" y="128"/>
                  </a:cubicBezTo>
                  <a:cubicBezTo>
                    <a:pt x="41" y="133"/>
                    <a:pt x="66" y="138"/>
                    <a:pt x="91" y="143"/>
                  </a:cubicBezTo>
                  <a:cubicBezTo>
                    <a:pt x="136" y="105"/>
                    <a:pt x="150" y="54"/>
                    <a:pt x="145" y="0"/>
                  </a:cubicBezTo>
                  <a:cubicBezTo>
                    <a:pt x="96" y="25"/>
                    <a:pt x="51" y="60"/>
                    <a:pt x="17" y="69"/>
                  </a:cubicBezTo>
                  <a:cubicBezTo>
                    <a:pt x="11" y="71"/>
                    <a:pt x="5" y="72"/>
                    <a:pt x="0" y="73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44"/>
            <p:cNvSpPr>
              <a:spLocks/>
            </p:cNvSpPr>
            <p:nvPr/>
          </p:nvSpPr>
          <p:spPr bwMode="auto">
            <a:xfrm>
              <a:off x="4217988" y="5175250"/>
              <a:ext cx="1697038" cy="1614488"/>
            </a:xfrm>
            <a:custGeom>
              <a:avLst/>
              <a:gdLst>
                <a:gd name="T0" fmla="*/ 0 w 151"/>
                <a:gd name="T1" fmla="*/ 73 h 143"/>
                <a:gd name="T2" fmla="*/ 2 w 151"/>
                <a:gd name="T3" fmla="*/ 85 h 143"/>
                <a:gd name="T4" fmla="*/ 17 w 151"/>
                <a:gd name="T5" fmla="*/ 128 h 143"/>
                <a:gd name="T6" fmla="*/ 92 w 151"/>
                <a:gd name="T7" fmla="*/ 143 h 143"/>
                <a:gd name="T8" fmla="*/ 146 w 151"/>
                <a:gd name="T9" fmla="*/ 0 h 143"/>
                <a:gd name="T10" fmla="*/ 18 w 151"/>
                <a:gd name="T11" fmla="*/ 69 h 143"/>
                <a:gd name="T12" fmla="*/ 0 w 151"/>
                <a:gd name="T13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3">
                  <a:moveTo>
                    <a:pt x="0" y="73"/>
                  </a:moveTo>
                  <a:cubicBezTo>
                    <a:pt x="2" y="80"/>
                    <a:pt x="2" y="85"/>
                    <a:pt x="2" y="85"/>
                  </a:cubicBezTo>
                  <a:cubicBezTo>
                    <a:pt x="4" y="100"/>
                    <a:pt x="9" y="115"/>
                    <a:pt x="17" y="128"/>
                  </a:cubicBezTo>
                  <a:cubicBezTo>
                    <a:pt x="42" y="133"/>
                    <a:pt x="67" y="138"/>
                    <a:pt x="92" y="143"/>
                  </a:cubicBezTo>
                  <a:cubicBezTo>
                    <a:pt x="137" y="105"/>
                    <a:pt x="151" y="54"/>
                    <a:pt x="146" y="0"/>
                  </a:cubicBezTo>
                  <a:cubicBezTo>
                    <a:pt x="97" y="25"/>
                    <a:pt x="52" y="60"/>
                    <a:pt x="18" y="69"/>
                  </a:cubicBezTo>
                  <a:cubicBezTo>
                    <a:pt x="12" y="71"/>
                    <a:pt x="6" y="72"/>
                    <a:pt x="0" y="73"/>
                  </a:cubicBezTo>
                  <a:close/>
                </a:path>
              </a:pathLst>
            </a:custGeom>
            <a:solidFill>
              <a:srgbClr val="D40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5"/>
            <p:cNvSpPr>
              <a:spLocks/>
            </p:cNvSpPr>
            <p:nvPr/>
          </p:nvSpPr>
          <p:spPr bwMode="auto">
            <a:xfrm>
              <a:off x="3835400" y="4114800"/>
              <a:ext cx="2024063" cy="1884363"/>
            </a:xfrm>
            <a:custGeom>
              <a:avLst/>
              <a:gdLst>
                <a:gd name="T0" fmla="*/ 118 w 180"/>
                <a:gd name="T1" fmla="*/ 33 h 167"/>
                <a:gd name="T2" fmla="*/ 0 w 180"/>
                <a:gd name="T3" fmla="*/ 97 h 167"/>
                <a:gd name="T4" fmla="*/ 35 w 180"/>
                <a:gd name="T5" fmla="*/ 167 h 167"/>
                <a:gd name="T6" fmla="*/ 52 w 180"/>
                <a:gd name="T7" fmla="*/ 163 h 167"/>
                <a:gd name="T8" fmla="*/ 180 w 180"/>
                <a:gd name="T9" fmla="*/ 94 h 167"/>
                <a:gd name="T10" fmla="*/ 156 w 180"/>
                <a:gd name="T11" fmla="*/ 0 h 167"/>
                <a:gd name="T12" fmla="*/ 118 w 180"/>
                <a:gd name="T13" fmla="*/ 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7">
                  <a:moveTo>
                    <a:pt x="118" y="33"/>
                  </a:moveTo>
                  <a:cubicBezTo>
                    <a:pt x="77" y="64"/>
                    <a:pt x="38" y="85"/>
                    <a:pt x="0" y="97"/>
                  </a:cubicBezTo>
                  <a:cubicBezTo>
                    <a:pt x="23" y="122"/>
                    <a:pt x="32" y="152"/>
                    <a:pt x="35" y="167"/>
                  </a:cubicBezTo>
                  <a:cubicBezTo>
                    <a:pt x="40" y="166"/>
                    <a:pt x="46" y="165"/>
                    <a:pt x="52" y="163"/>
                  </a:cubicBezTo>
                  <a:cubicBezTo>
                    <a:pt x="86" y="154"/>
                    <a:pt x="131" y="119"/>
                    <a:pt x="180" y="94"/>
                  </a:cubicBezTo>
                  <a:cubicBezTo>
                    <a:pt x="177" y="63"/>
                    <a:pt x="168" y="32"/>
                    <a:pt x="156" y="0"/>
                  </a:cubicBezTo>
                  <a:cubicBezTo>
                    <a:pt x="145" y="11"/>
                    <a:pt x="133" y="22"/>
                    <a:pt x="118" y="33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6"/>
            <p:cNvSpPr>
              <a:spLocks/>
            </p:cNvSpPr>
            <p:nvPr/>
          </p:nvSpPr>
          <p:spPr bwMode="auto">
            <a:xfrm>
              <a:off x="3835400" y="4114800"/>
              <a:ext cx="2024063" cy="1884363"/>
            </a:xfrm>
            <a:custGeom>
              <a:avLst/>
              <a:gdLst>
                <a:gd name="T0" fmla="*/ 118 w 180"/>
                <a:gd name="T1" fmla="*/ 33 h 167"/>
                <a:gd name="T2" fmla="*/ 0 w 180"/>
                <a:gd name="T3" fmla="*/ 97 h 167"/>
                <a:gd name="T4" fmla="*/ 35 w 180"/>
                <a:gd name="T5" fmla="*/ 167 h 167"/>
                <a:gd name="T6" fmla="*/ 52 w 180"/>
                <a:gd name="T7" fmla="*/ 163 h 167"/>
                <a:gd name="T8" fmla="*/ 180 w 180"/>
                <a:gd name="T9" fmla="*/ 94 h 167"/>
                <a:gd name="T10" fmla="*/ 156 w 180"/>
                <a:gd name="T11" fmla="*/ 0 h 167"/>
                <a:gd name="T12" fmla="*/ 118 w 180"/>
                <a:gd name="T13" fmla="*/ 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7">
                  <a:moveTo>
                    <a:pt x="118" y="33"/>
                  </a:moveTo>
                  <a:cubicBezTo>
                    <a:pt x="77" y="64"/>
                    <a:pt x="38" y="85"/>
                    <a:pt x="0" y="97"/>
                  </a:cubicBezTo>
                  <a:cubicBezTo>
                    <a:pt x="23" y="122"/>
                    <a:pt x="32" y="152"/>
                    <a:pt x="35" y="167"/>
                  </a:cubicBezTo>
                  <a:cubicBezTo>
                    <a:pt x="40" y="166"/>
                    <a:pt x="46" y="165"/>
                    <a:pt x="52" y="163"/>
                  </a:cubicBezTo>
                  <a:cubicBezTo>
                    <a:pt x="86" y="154"/>
                    <a:pt x="131" y="119"/>
                    <a:pt x="180" y="94"/>
                  </a:cubicBezTo>
                  <a:cubicBezTo>
                    <a:pt x="177" y="63"/>
                    <a:pt x="168" y="32"/>
                    <a:pt x="156" y="0"/>
                  </a:cubicBezTo>
                  <a:cubicBezTo>
                    <a:pt x="145" y="11"/>
                    <a:pt x="133" y="22"/>
                    <a:pt x="118" y="33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7"/>
            <p:cNvSpPr>
              <a:spLocks/>
            </p:cNvSpPr>
            <p:nvPr/>
          </p:nvSpPr>
          <p:spPr bwMode="auto">
            <a:xfrm>
              <a:off x="3835400" y="4114800"/>
              <a:ext cx="2024063" cy="1884363"/>
            </a:xfrm>
            <a:custGeom>
              <a:avLst/>
              <a:gdLst>
                <a:gd name="T0" fmla="*/ 118 w 180"/>
                <a:gd name="T1" fmla="*/ 33 h 167"/>
                <a:gd name="T2" fmla="*/ 0 w 180"/>
                <a:gd name="T3" fmla="*/ 97 h 167"/>
                <a:gd name="T4" fmla="*/ 35 w 180"/>
                <a:gd name="T5" fmla="*/ 167 h 167"/>
                <a:gd name="T6" fmla="*/ 52 w 180"/>
                <a:gd name="T7" fmla="*/ 163 h 167"/>
                <a:gd name="T8" fmla="*/ 180 w 180"/>
                <a:gd name="T9" fmla="*/ 94 h 167"/>
                <a:gd name="T10" fmla="*/ 156 w 180"/>
                <a:gd name="T11" fmla="*/ 0 h 167"/>
                <a:gd name="T12" fmla="*/ 118 w 180"/>
                <a:gd name="T13" fmla="*/ 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7">
                  <a:moveTo>
                    <a:pt x="118" y="33"/>
                  </a:moveTo>
                  <a:cubicBezTo>
                    <a:pt x="77" y="64"/>
                    <a:pt x="38" y="85"/>
                    <a:pt x="0" y="97"/>
                  </a:cubicBezTo>
                  <a:cubicBezTo>
                    <a:pt x="23" y="122"/>
                    <a:pt x="32" y="152"/>
                    <a:pt x="35" y="167"/>
                  </a:cubicBezTo>
                  <a:cubicBezTo>
                    <a:pt x="40" y="166"/>
                    <a:pt x="46" y="165"/>
                    <a:pt x="52" y="163"/>
                  </a:cubicBezTo>
                  <a:cubicBezTo>
                    <a:pt x="86" y="154"/>
                    <a:pt x="131" y="119"/>
                    <a:pt x="180" y="94"/>
                  </a:cubicBezTo>
                  <a:cubicBezTo>
                    <a:pt x="177" y="63"/>
                    <a:pt x="168" y="32"/>
                    <a:pt x="156" y="0"/>
                  </a:cubicBezTo>
                  <a:cubicBezTo>
                    <a:pt x="145" y="11"/>
                    <a:pt x="133" y="22"/>
                    <a:pt x="118" y="33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8"/>
            <p:cNvSpPr>
              <a:spLocks/>
            </p:cNvSpPr>
            <p:nvPr/>
          </p:nvSpPr>
          <p:spPr bwMode="auto">
            <a:xfrm>
              <a:off x="3835400" y="4114800"/>
              <a:ext cx="2024063" cy="1895475"/>
            </a:xfrm>
            <a:custGeom>
              <a:avLst/>
              <a:gdLst>
                <a:gd name="T0" fmla="*/ 118 w 180"/>
                <a:gd name="T1" fmla="*/ 33 h 168"/>
                <a:gd name="T2" fmla="*/ 0 w 180"/>
                <a:gd name="T3" fmla="*/ 97 h 168"/>
                <a:gd name="T4" fmla="*/ 34 w 180"/>
                <a:gd name="T5" fmla="*/ 168 h 168"/>
                <a:gd name="T6" fmla="*/ 52 w 180"/>
                <a:gd name="T7" fmla="*/ 163 h 168"/>
                <a:gd name="T8" fmla="*/ 180 w 180"/>
                <a:gd name="T9" fmla="*/ 94 h 168"/>
                <a:gd name="T10" fmla="*/ 156 w 180"/>
                <a:gd name="T11" fmla="*/ 0 h 168"/>
                <a:gd name="T12" fmla="*/ 118 w 180"/>
                <a:gd name="T13" fmla="*/ 3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8">
                  <a:moveTo>
                    <a:pt x="118" y="33"/>
                  </a:moveTo>
                  <a:cubicBezTo>
                    <a:pt x="77" y="64"/>
                    <a:pt x="38" y="85"/>
                    <a:pt x="0" y="97"/>
                  </a:cubicBezTo>
                  <a:cubicBezTo>
                    <a:pt x="23" y="122"/>
                    <a:pt x="32" y="152"/>
                    <a:pt x="34" y="168"/>
                  </a:cubicBezTo>
                  <a:cubicBezTo>
                    <a:pt x="40" y="167"/>
                    <a:pt x="46" y="165"/>
                    <a:pt x="52" y="163"/>
                  </a:cubicBezTo>
                  <a:cubicBezTo>
                    <a:pt x="86" y="154"/>
                    <a:pt x="131" y="120"/>
                    <a:pt x="180" y="94"/>
                  </a:cubicBezTo>
                  <a:cubicBezTo>
                    <a:pt x="177" y="64"/>
                    <a:pt x="168" y="32"/>
                    <a:pt x="156" y="0"/>
                  </a:cubicBezTo>
                  <a:cubicBezTo>
                    <a:pt x="145" y="11"/>
                    <a:pt x="133" y="22"/>
                    <a:pt x="118" y="33"/>
                  </a:cubicBezTo>
                  <a:close/>
                </a:path>
              </a:pathLst>
            </a:custGeom>
            <a:solidFill>
              <a:srgbClr val="E8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9"/>
            <p:cNvSpPr>
              <a:spLocks/>
            </p:cNvSpPr>
            <p:nvPr/>
          </p:nvSpPr>
          <p:spPr bwMode="auto">
            <a:xfrm>
              <a:off x="7366000" y="2727325"/>
              <a:ext cx="506413" cy="157163"/>
            </a:xfrm>
            <a:custGeom>
              <a:avLst/>
              <a:gdLst>
                <a:gd name="T0" fmla="*/ 45 w 45"/>
                <a:gd name="T1" fmla="*/ 0 h 14"/>
                <a:gd name="T2" fmla="*/ 0 w 45"/>
                <a:gd name="T3" fmla="*/ 0 h 14"/>
                <a:gd name="T4" fmla="*/ 25 w 45"/>
                <a:gd name="T5" fmla="*/ 14 h 14"/>
                <a:gd name="T6" fmla="*/ 45 w 45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8"/>
                    <a:pt x="25" y="14"/>
                  </a:cubicBezTo>
                  <a:cubicBezTo>
                    <a:pt x="31" y="9"/>
                    <a:pt x="38" y="4"/>
                    <a:pt x="45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50"/>
            <p:cNvSpPr>
              <a:spLocks/>
            </p:cNvSpPr>
            <p:nvPr/>
          </p:nvSpPr>
          <p:spPr bwMode="auto">
            <a:xfrm>
              <a:off x="7366000" y="2727325"/>
              <a:ext cx="506413" cy="157163"/>
            </a:xfrm>
            <a:custGeom>
              <a:avLst/>
              <a:gdLst>
                <a:gd name="T0" fmla="*/ 45 w 45"/>
                <a:gd name="T1" fmla="*/ 0 h 14"/>
                <a:gd name="T2" fmla="*/ 0 w 45"/>
                <a:gd name="T3" fmla="*/ 0 h 14"/>
                <a:gd name="T4" fmla="*/ 25 w 45"/>
                <a:gd name="T5" fmla="*/ 14 h 14"/>
                <a:gd name="T6" fmla="*/ 45 w 45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8"/>
                    <a:pt x="25" y="14"/>
                  </a:cubicBezTo>
                  <a:cubicBezTo>
                    <a:pt x="31" y="9"/>
                    <a:pt x="38" y="4"/>
                    <a:pt x="45" y="0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51"/>
            <p:cNvSpPr>
              <a:spLocks/>
            </p:cNvSpPr>
            <p:nvPr/>
          </p:nvSpPr>
          <p:spPr bwMode="auto">
            <a:xfrm>
              <a:off x="7366000" y="2727325"/>
              <a:ext cx="506413" cy="157163"/>
            </a:xfrm>
            <a:custGeom>
              <a:avLst/>
              <a:gdLst>
                <a:gd name="T0" fmla="*/ 45 w 45"/>
                <a:gd name="T1" fmla="*/ 0 h 14"/>
                <a:gd name="T2" fmla="*/ 0 w 45"/>
                <a:gd name="T3" fmla="*/ 0 h 14"/>
                <a:gd name="T4" fmla="*/ 25 w 45"/>
                <a:gd name="T5" fmla="*/ 14 h 14"/>
                <a:gd name="T6" fmla="*/ 45 w 45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8"/>
                    <a:pt x="25" y="14"/>
                  </a:cubicBezTo>
                  <a:cubicBezTo>
                    <a:pt x="31" y="9"/>
                    <a:pt x="38" y="4"/>
                    <a:pt x="45" y="0"/>
                  </a:cubicBezTo>
                  <a:close/>
                </a:path>
              </a:pathLst>
            </a:custGeom>
            <a:solidFill>
              <a:srgbClr val="A7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52"/>
            <p:cNvSpPr>
              <a:spLocks/>
            </p:cNvSpPr>
            <p:nvPr/>
          </p:nvSpPr>
          <p:spPr bwMode="auto">
            <a:xfrm>
              <a:off x="7366000" y="2727325"/>
              <a:ext cx="506413" cy="157163"/>
            </a:xfrm>
            <a:custGeom>
              <a:avLst/>
              <a:gdLst>
                <a:gd name="T0" fmla="*/ 45 w 45"/>
                <a:gd name="T1" fmla="*/ 0 h 14"/>
                <a:gd name="T2" fmla="*/ 0 w 45"/>
                <a:gd name="T3" fmla="*/ 0 h 14"/>
                <a:gd name="T4" fmla="*/ 25 w 45"/>
                <a:gd name="T5" fmla="*/ 14 h 14"/>
                <a:gd name="T6" fmla="*/ 45 w 45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8"/>
                    <a:pt x="25" y="14"/>
                  </a:cubicBezTo>
                  <a:cubicBezTo>
                    <a:pt x="31" y="9"/>
                    <a:pt x="38" y="4"/>
                    <a:pt x="45" y="0"/>
                  </a:cubicBezTo>
                  <a:close/>
                </a:path>
              </a:pathLst>
            </a:custGeom>
            <a:solidFill>
              <a:srgbClr val="EC7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53"/>
            <p:cNvSpPr>
              <a:spLocks/>
            </p:cNvSpPr>
            <p:nvPr/>
          </p:nvSpPr>
          <p:spPr bwMode="auto">
            <a:xfrm>
              <a:off x="10874375" y="5106988"/>
              <a:ext cx="190500" cy="203200"/>
            </a:xfrm>
            <a:custGeom>
              <a:avLst/>
              <a:gdLst>
                <a:gd name="T0" fmla="*/ 17 w 17"/>
                <a:gd name="T1" fmla="*/ 0 h 18"/>
                <a:gd name="T2" fmla="*/ 0 w 17"/>
                <a:gd name="T3" fmla="*/ 18 h 18"/>
                <a:gd name="T4" fmla="*/ 17 w 17"/>
                <a:gd name="T5" fmla="*/ 12 h 18"/>
                <a:gd name="T6" fmla="*/ 17 w 1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7" y="0"/>
                  </a:moveTo>
                  <a:cubicBezTo>
                    <a:pt x="11" y="6"/>
                    <a:pt x="5" y="12"/>
                    <a:pt x="0" y="18"/>
                  </a:cubicBezTo>
                  <a:cubicBezTo>
                    <a:pt x="5" y="16"/>
                    <a:pt x="11" y="14"/>
                    <a:pt x="17" y="12"/>
                  </a:cubicBezTo>
                  <a:cubicBezTo>
                    <a:pt x="17" y="8"/>
                    <a:pt x="17" y="4"/>
                    <a:pt x="17" y="0"/>
                  </a:cubicBezTo>
                  <a:close/>
                </a:path>
              </a:pathLst>
            </a:custGeom>
            <a:solidFill>
              <a:srgbClr val="C30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54"/>
            <p:cNvSpPr>
              <a:spLocks/>
            </p:cNvSpPr>
            <p:nvPr/>
          </p:nvSpPr>
          <p:spPr bwMode="auto">
            <a:xfrm>
              <a:off x="11053763" y="4170363"/>
              <a:ext cx="584200" cy="936625"/>
            </a:xfrm>
            <a:custGeom>
              <a:avLst/>
              <a:gdLst>
                <a:gd name="T0" fmla="*/ 1 w 52"/>
                <a:gd name="T1" fmla="*/ 83 h 83"/>
                <a:gd name="T2" fmla="*/ 52 w 52"/>
                <a:gd name="T3" fmla="*/ 17 h 83"/>
                <a:gd name="T4" fmla="*/ 1 w 52"/>
                <a:gd name="T5" fmla="*/ 0 h 83"/>
                <a:gd name="T6" fmla="*/ 1 w 52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3">
                  <a:moveTo>
                    <a:pt x="1" y="83"/>
                  </a:moveTo>
                  <a:cubicBezTo>
                    <a:pt x="18" y="62"/>
                    <a:pt x="35" y="40"/>
                    <a:pt x="52" y="17"/>
                  </a:cubicBezTo>
                  <a:cubicBezTo>
                    <a:pt x="34" y="12"/>
                    <a:pt x="17" y="6"/>
                    <a:pt x="1" y="0"/>
                  </a:cubicBezTo>
                  <a:cubicBezTo>
                    <a:pt x="0" y="27"/>
                    <a:pt x="0" y="55"/>
                    <a:pt x="1" y="83"/>
                  </a:cubicBezTo>
                  <a:close/>
                </a:path>
              </a:pathLst>
            </a:custGeom>
            <a:solidFill>
              <a:srgbClr val="E730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55"/>
            <p:cNvSpPr>
              <a:spLocks/>
            </p:cNvSpPr>
            <p:nvPr/>
          </p:nvSpPr>
          <p:spPr bwMode="auto">
            <a:xfrm>
              <a:off x="9367838" y="5310188"/>
              <a:ext cx="1506538" cy="960438"/>
            </a:xfrm>
            <a:custGeom>
              <a:avLst/>
              <a:gdLst>
                <a:gd name="T0" fmla="*/ 9 w 134"/>
                <a:gd name="T1" fmla="*/ 85 h 85"/>
                <a:gd name="T2" fmla="*/ 134 w 134"/>
                <a:gd name="T3" fmla="*/ 0 h 85"/>
                <a:gd name="T4" fmla="*/ 0 w 134"/>
                <a:gd name="T5" fmla="*/ 38 h 85"/>
                <a:gd name="T6" fmla="*/ 9 w 134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85">
                  <a:moveTo>
                    <a:pt x="9" y="85"/>
                  </a:moveTo>
                  <a:cubicBezTo>
                    <a:pt x="50" y="76"/>
                    <a:pt x="93" y="44"/>
                    <a:pt x="134" y="0"/>
                  </a:cubicBezTo>
                  <a:cubicBezTo>
                    <a:pt x="84" y="19"/>
                    <a:pt x="39" y="31"/>
                    <a:pt x="0" y="38"/>
                  </a:cubicBezTo>
                  <a:cubicBezTo>
                    <a:pt x="1" y="55"/>
                    <a:pt x="4" y="71"/>
                    <a:pt x="9" y="85"/>
                  </a:cubicBezTo>
                  <a:close/>
                </a:path>
              </a:pathLst>
            </a:custGeom>
            <a:solidFill>
              <a:srgbClr val="D90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56"/>
            <p:cNvSpPr>
              <a:spLocks/>
            </p:cNvSpPr>
            <p:nvPr/>
          </p:nvSpPr>
          <p:spPr bwMode="auto">
            <a:xfrm>
              <a:off x="11268075" y="2727325"/>
              <a:ext cx="854075" cy="338138"/>
            </a:xfrm>
            <a:custGeom>
              <a:avLst/>
              <a:gdLst>
                <a:gd name="T0" fmla="*/ 0 w 76"/>
                <a:gd name="T1" fmla="*/ 0 h 30"/>
                <a:gd name="T2" fmla="*/ 76 w 76"/>
                <a:gd name="T3" fmla="*/ 30 h 30"/>
                <a:gd name="T4" fmla="*/ 76 w 76"/>
                <a:gd name="T5" fmla="*/ 0 h 30"/>
                <a:gd name="T6" fmla="*/ 76 w 76"/>
                <a:gd name="T7" fmla="*/ 0 h 30"/>
                <a:gd name="T8" fmla="*/ 0 w 7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0">
                  <a:moveTo>
                    <a:pt x="0" y="0"/>
                  </a:moveTo>
                  <a:cubicBezTo>
                    <a:pt x="25" y="9"/>
                    <a:pt x="50" y="19"/>
                    <a:pt x="76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3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57"/>
            <p:cNvSpPr>
              <a:spLocks/>
            </p:cNvSpPr>
            <p:nvPr/>
          </p:nvSpPr>
          <p:spPr bwMode="auto">
            <a:xfrm>
              <a:off x="8693150" y="4452938"/>
              <a:ext cx="685800" cy="1376363"/>
            </a:xfrm>
            <a:custGeom>
              <a:avLst/>
              <a:gdLst>
                <a:gd name="T0" fmla="*/ 60 w 61"/>
                <a:gd name="T1" fmla="*/ 114 h 122"/>
                <a:gd name="T2" fmla="*/ 59 w 61"/>
                <a:gd name="T3" fmla="*/ 82 h 122"/>
                <a:gd name="T4" fmla="*/ 43 w 61"/>
                <a:gd name="T5" fmla="*/ 0 h 122"/>
                <a:gd name="T6" fmla="*/ 0 w 61"/>
                <a:gd name="T7" fmla="*/ 122 h 122"/>
                <a:gd name="T8" fmla="*/ 60 w 61"/>
                <a:gd name="T9" fmla="*/ 11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22">
                  <a:moveTo>
                    <a:pt x="60" y="114"/>
                  </a:moveTo>
                  <a:cubicBezTo>
                    <a:pt x="59" y="104"/>
                    <a:pt x="59" y="93"/>
                    <a:pt x="59" y="82"/>
                  </a:cubicBezTo>
                  <a:cubicBezTo>
                    <a:pt x="61" y="52"/>
                    <a:pt x="55" y="25"/>
                    <a:pt x="43" y="0"/>
                  </a:cubicBezTo>
                  <a:cubicBezTo>
                    <a:pt x="37" y="43"/>
                    <a:pt x="24" y="86"/>
                    <a:pt x="0" y="122"/>
                  </a:cubicBezTo>
                  <a:cubicBezTo>
                    <a:pt x="19" y="121"/>
                    <a:pt x="38" y="118"/>
                    <a:pt x="60" y="114"/>
                  </a:cubicBezTo>
                  <a:close/>
                </a:path>
              </a:pathLst>
            </a:custGeom>
            <a:solidFill>
              <a:srgbClr val="F8C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58"/>
            <p:cNvSpPr>
              <a:spLocks/>
            </p:cNvSpPr>
            <p:nvPr/>
          </p:nvSpPr>
          <p:spPr bwMode="auto">
            <a:xfrm>
              <a:off x="8535988" y="5740400"/>
              <a:ext cx="931863" cy="596900"/>
            </a:xfrm>
            <a:custGeom>
              <a:avLst/>
              <a:gdLst>
                <a:gd name="T0" fmla="*/ 14 w 83"/>
                <a:gd name="T1" fmla="*/ 8 h 53"/>
                <a:gd name="T2" fmla="*/ 0 w 83"/>
                <a:gd name="T3" fmla="*/ 27 h 53"/>
                <a:gd name="T4" fmla="*/ 83 w 83"/>
                <a:gd name="T5" fmla="*/ 47 h 53"/>
                <a:gd name="T6" fmla="*/ 74 w 83"/>
                <a:gd name="T7" fmla="*/ 0 h 53"/>
                <a:gd name="T8" fmla="*/ 14 w 83"/>
                <a:gd name="T9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3">
                  <a:moveTo>
                    <a:pt x="14" y="8"/>
                  </a:moveTo>
                  <a:cubicBezTo>
                    <a:pt x="10" y="14"/>
                    <a:pt x="5" y="21"/>
                    <a:pt x="0" y="27"/>
                  </a:cubicBezTo>
                  <a:cubicBezTo>
                    <a:pt x="26" y="48"/>
                    <a:pt x="54" y="53"/>
                    <a:pt x="83" y="47"/>
                  </a:cubicBezTo>
                  <a:cubicBezTo>
                    <a:pt x="78" y="33"/>
                    <a:pt x="75" y="17"/>
                    <a:pt x="74" y="0"/>
                  </a:cubicBezTo>
                  <a:cubicBezTo>
                    <a:pt x="52" y="4"/>
                    <a:pt x="33" y="7"/>
                    <a:pt x="14" y="8"/>
                  </a:cubicBezTo>
                  <a:close/>
                </a:path>
              </a:pathLst>
            </a:custGeom>
            <a:solidFill>
              <a:srgbClr val="E72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59"/>
            <p:cNvSpPr>
              <a:spLocks/>
            </p:cNvSpPr>
            <p:nvPr/>
          </p:nvSpPr>
          <p:spPr bwMode="auto">
            <a:xfrm>
              <a:off x="7545388" y="5795963"/>
              <a:ext cx="990600" cy="936625"/>
            </a:xfrm>
            <a:custGeom>
              <a:avLst/>
              <a:gdLst>
                <a:gd name="T0" fmla="*/ 68 w 88"/>
                <a:gd name="T1" fmla="*/ 3 h 83"/>
                <a:gd name="T2" fmla="*/ 38 w 88"/>
                <a:gd name="T3" fmla="*/ 0 h 83"/>
                <a:gd name="T4" fmla="*/ 34 w 88"/>
                <a:gd name="T5" fmla="*/ 14 h 83"/>
                <a:gd name="T6" fmla="*/ 0 w 88"/>
                <a:gd name="T7" fmla="*/ 83 h 83"/>
                <a:gd name="T8" fmla="*/ 88 w 88"/>
                <a:gd name="T9" fmla="*/ 22 h 83"/>
                <a:gd name="T10" fmla="*/ 68 w 88"/>
                <a:gd name="T11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83">
                  <a:moveTo>
                    <a:pt x="68" y="3"/>
                  </a:moveTo>
                  <a:cubicBezTo>
                    <a:pt x="57" y="2"/>
                    <a:pt x="47" y="1"/>
                    <a:pt x="38" y="0"/>
                  </a:cubicBezTo>
                  <a:cubicBezTo>
                    <a:pt x="37" y="5"/>
                    <a:pt x="35" y="10"/>
                    <a:pt x="34" y="14"/>
                  </a:cubicBezTo>
                  <a:cubicBezTo>
                    <a:pt x="24" y="42"/>
                    <a:pt x="14" y="65"/>
                    <a:pt x="0" y="83"/>
                  </a:cubicBezTo>
                  <a:cubicBezTo>
                    <a:pt x="39" y="69"/>
                    <a:pt x="65" y="48"/>
                    <a:pt x="88" y="22"/>
                  </a:cubicBezTo>
                  <a:cubicBezTo>
                    <a:pt x="81" y="17"/>
                    <a:pt x="74" y="10"/>
                    <a:pt x="68" y="3"/>
                  </a:cubicBezTo>
                  <a:close/>
                </a:path>
              </a:pathLst>
            </a:custGeom>
            <a:solidFill>
              <a:srgbClr val="EC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60"/>
            <p:cNvSpPr>
              <a:spLocks/>
            </p:cNvSpPr>
            <p:nvPr/>
          </p:nvSpPr>
          <p:spPr bwMode="auto">
            <a:xfrm>
              <a:off x="8310563" y="5829300"/>
              <a:ext cx="382588" cy="214313"/>
            </a:xfrm>
            <a:custGeom>
              <a:avLst/>
              <a:gdLst>
                <a:gd name="T0" fmla="*/ 0 w 34"/>
                <a:gd name="T1" fmla="*/ 0 h 19"/>
                <a:gd name="T2" fmla="*/ 20 w 34"/>
                <a:gd name="T3" fmla="*/ 19 h 19"/>
                <a:gd name="T4" fmla="*/ 34 w 34"/>
                <a:gd name="T5" fmla="*/ 0 h 19"/>
                <a:gd name="T6" fmla="*/ 0 w 3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9">
                  <a:moveTo>
                    <a:pt x="0" y="0"/>
                  </a:moveTo>
                  <a:cubicBezTo>
                    <a:pt x="6" y="7"/>
                    <a:pt x="13" y="14"/>
                    <a:pt x="20" y="19"/>
                  </a:cubicBezTo>
                  <a:cubicBezTo>
                    <a:pt x="25" y="13"/>
                    <a:pt x="30" y="6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lose/>
                </a:path>
              </a:pathLst>
            </a:custGeom>
            <a:solidFill>
              <a:srgbClr val="E60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61"/>
            <p:cNvSpPr>
              <a:spLocks/>
            </p:cNvSpPr>
            <p:nvPr/>
          </p:nvSpPr>
          <p:spPr bwMode="auto">
            <a:xfrm>
              <a:off x="10109200" y="6292850"/>
              <a:ext cx="2012950" cy="1624013"/>
            </a:xfrm>
            <a:custGeom>
              <a:avLst/>
              <a:gdLst>
                <a:gd name="T0" fmla="*/ 130 w 179"/>
                <a:gd name="T1" fmla="*/ 40 h 144"/>
                <a:gd name="T2" fmla="*/ 104 w 179"/>
                <a:gd name="T3" fmla="*/ 0 h 144"/>
                <a:gd name="T4" fmla="*/ 0 w 179"/>
                <a:gd name="T5" fmla="*/ 85 h 144"/>
                <a:gd name="T6" fmla="*/ 179 w 179"/>
                <a:gd name="T7" fmla="*/ 144 h 144"/>
                <a:gd name="T8" fmla="*/ 179 w 179"/>
                <a:gd name="T9" fmla="*/ 75 h 144"/>
                <a:gd name="T10" fmla="*/ 130 w 179"/>
                <a:gd name="T11" fmla="*/ 4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44">
                  <a:moveTo>
                    <a:pt x="130" y="40"/>
                  </a:moveTo>
                  <a:cubicBezTo>
                    <a:pt x="119" y="28"/>
                    <a:pt x="111" y="14"/>
                    <a:pt x="104" y="0"/>
                  </a:cubicBezTo>
                  <a:cubicBezTo>
                    <a:pt x="76" y="30"/>
                    <a:pt x="42" y="59"/>
                    <a:pt x="0" y="85"/>
                  </a:cubicBezTo>
                  <a:cubicBezTo>
                    <a:pt x="49" y="126"/>
                    <a:pt x="116" y="144"/>
                    <a:pt x="179" y="144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60" y="66"/>
                    <a:pt x="143" y="55"/>
                    <a:pt x="130" y="40"/>
                  </a:cubicBezTo>
                  <a:close/>
                </a:path>
              </a:pathLst>
            </a:custGeom>
            <a:solidFill>
              <a:srgbClr val="F5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62"/>
            <p:cNvSpPr>
              <a:spLocks/>
            </p:cNvSpPr>
            <p:nvPr/>
          </p:nvSpPr>
          <p:spPr bwMode="auto">
            <a:xfrm>
              <a:off x="9467850" y="5243513"/>
              <a:ext cx="1811338" cy="2008188"/>
            </a:xfrm>
            <a:custGeom>
              <a:avLst/>
              <a:gdLst>
                <a:gd name="T0" fmla="*/ 161 w 161"/>
                <a:gd name="T1" fmla="*/ 93 h 178"/>
                <a:gd name="T2" fmla="*/ 142 w 161"/>
                <a:gd name="T3" fmla="*/ 0 h 178"/>
                <a:gd name="T4" fmla="*/ 125 w 161"/>
                <a:gd name="T5" fmla="*/ 6 h 178"/>
                <a:gd name="T6" fmla="*/ 0 w 161"/>
                <a:gd name="T7" fmla="*/ 91 h 178"/>
                <a:gd name="T8" fmla="*/ 57 w 161"/>
                <a:gd name="T9" fmla="*/ 178 h 178"/>
                <a:gd name="T10" fmla="*/ 161 w 161"/>
                <a:gd name="T11" fmla="*/ 9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78">
                  <a:moveTo>
                    <a:pt x="161" y="93"/>
                  </a:moveTo>
                  <a:cubicBezTo>
                    <a:pt x="149" y="64"/>
                    <a:pt x="144" y="32"/>
                    <a:pt x="142" y="0"/>
                  </a:cubicBezTo>
                  <a:cubicBezTo>
                    <a:pt x="136" y="2"/>
                    <a:pt x="130" y="4"/>
                    <a:pt x="125" y="6"/>
                  </a:cubicBezTo>
                  <a:cubicBezTo>
                    <a:pt x="84" y="50"/>
                    <a:pt x="41" y="82"/>
                    <a:pt x="0" y="91"/>
                  </a:cubicBezTo>
                  <a:cubicBezTo>
                    <a:pt x="11" y="127"/>
                    <a:pt x="32" y="156"/>
                    <a:pt x="57" y="178"/>
                  </a:cubicBezTo>
                  <a:cubicBezTo>
                    <a:pt x="99" y="152"/>
                    <a:pt x="133" y="123"/>
                    <a:pt x="161" y="93"/>
                  </a:cubicBezTo>
                  <a:close/>
                </a:path>
              </a:pathLst>
            </a:custGeom>
            <a:solidFill>
              <a:srgbClr val="E8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63"/>
            <p:cNvSpPr>
              <a:spLocks/>
            </p:cNvSpPr>
            <p:nvPr/>
          </p:nvSpPr>
          <p:spPr bwMode="auto">
            <a:xfrm>
              <a:off x="11279188" y="5164138"/>
              <a:ext cx="842963" cy="1974850"/>
            </a:xfrm>
            <a:custGeom>
              <a:avLst/>
              <a:gdLst>
                <a:gd name="T0" fmla="*/ 26 w 75"/>
                <a:gd name="T1" fmla="*/ 140 h 175"/>
                <a:gd name="T2" fmla="*/ 75 w 75"/>
                <a:gd name="T3" fmla="*/ 175 h 175"/>
                <a:gd name="T4" fmla="*/ 75 w 75"/>
                <a:gd name="T5" fmla="*/ 0 h 175"/>
                <a:gd name="T6" fmla="*/ 0 w 75"/>
                <a:gd name="T7" fmla="*/ 100 h 175"/>
                <a:gd name="T8" fmla="*/ 26 w 75"/>
                <a:gd name="T9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75">
                  <a:moveTo>
                    <a:pt x="26" y="140"/>
                  </a:moveTo>
                  <a:cubicBezTo>
                    <a:pt x="39" y="155"/>
                    <a:pt x="56" y="166"/>
                    <a:pt x="75" y="175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8" y="29"/>
                    <a:pt x="33" y="65"/>
                    <a:pt x="0" y="100"/>
                  </a:cubicBezTo>
                  <a:cubicBezTo>
                    <a:pt x="7" y="114"/>
                    <a:pt x="15" y="128"/>
                    <a:pt x="26" y="140"/>
                  </a:cubicBezTo>
                  <a:close/>
                </a:path>
              </a:pathLst>
            </a:custGeom>
            <a:solidFill>
              <a:srgbClr val="EE8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64"/>
            <p:cNvSpPr>
              <a:spLocks/>
            </p:cNvSpPr>
            <p:nvPr/>
          </p:nvSpPr>
          <p:spPr bwMode="auto">
            <a:xfrm>
              <a:off x="11064875" y="4791075"/>
              <a:ext cx="1057275" cy="1501775"/>
            </a:xfrm>
            <a:custGeom>
              <a:avLst/>
              <a:gdLst>
                <a:gd name="T0" fmla="*/ 0 w 94"/>
                <a:gd name="T1" fmla="*/ 40 h 133"/>
                <a:gd name="T2" fmla="*/ 19 w 94"/>
                <a:gd name="T3" fmla="*/ 133 h 133"/>
                <a:gd name="T4" fmla="*/ 94 w 94"/>
                <a:gd name="T5" fmla="*/ 33 h 133"/>
                <a:gd name="T6" fmla="*/ 94 w 94"/>
                <a:gd name="T7" fmla="*/ 0 h 133"/>
                <a:gd name="T8" fmla="*/ 74 w 94"/>
                <a:gd name="T9" fmla="*/ 9 h 133"/>
                <a:gd name="T10" fmla="*/ 0 w 94"/>
                <a:gd name="T11" fmla="*/ 4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3">
                  <a:moveTo>
                    <a:pt x="0" y="40"/>
                  </a:moveTo>
                  <a:cubicBezTo>
                    <a:pt x="2" y="72"/>
                    <a:pt x="7" y="104"/>
                    <a:pt x="19" y="133"/>
                  </a:cubicBezTo>
                  <a:cubicBezTo>
                    <a:pt x="52" y="98"/>
                    <a:pt x="77" y="62"/>
                    <a:pt x="94" y="3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8" y="3"/>
                    <a:pt x="81" y="5"/>
                    <a:pt x="74" y="9"/>
                  </a:cubicBezTo>
                  <a:cubicBezTo>
                    <a:pt x="48" y="20"/>
                    <a:pt x="24" y="31"/>
                    <a:pt x="0" y="40"/>
                  </a:cubicBezTo>
                  <a:close/>
                </a:path>
              </a:pathLst>
            </a:custGeom>
            <a:solidFill>
              <a:srgbClr val="EC7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65"/>
            <p:cNvSpPr>
              <a:spLocks/>
            </p:cNvSpPr>
            <p:nvPr/>
          </p:nvSpPr>
          <p:spPr bwMode="auto">
            <a:xfrm>
              <a:off x="9478963" y="2727325"/>
              <a:ext cx="1585913" cy="1443038"/>
            </a:xfrm>
            <a:custGeom>
              <a:avLst/>
              <a:gdLst>
                <a:gd name="T0" fmla="*/ 141 w 141"/>
                <a:gd name="T1" fmla="*/ 128 h 128"/>
                <a:gd name="T2" fmla="*/ 114 w 141"/>
                <a:gd name="T3" fmla="*/ 6 h 128"/>
                <a:gd name="T4" fmla="*/ 108 w 141"/>
                <a:gd name="T5" fmla="*/ 0 h 128"/>
                <a:gd name="T6" fmla="*/ 0 w 141"/>
                <a:gd name="T7" fmla="*/ 0 h 128"/>
                <a:gd name="T8" fmla="*/ 33 w 141"/>
                <a:gd name="T9" fmla="*/ 52 h 128"/>
                <a:gd name="T10" fmla="*/ 141 w 141"/>
                <a:gd name="T1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128">
                  <a:moveTo>
                    <a:pt x="141" y="128"/>
                  </a:moveTo>
                  <a:cubicBezTo>
                    <a:pt x="141" y="77"/>
                    <a:pt x="138" y="32"/>
                    <a:pt x="114" y="6"/>
                  </a:cubicBezTo>
                  <a:cubicBezTo>
                    <a:pt x="112" y="4"/>
                    <a:pt x="110" y="2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7"/>
                    <a:pt x="24" y="36"/>
                    <a:pt x="33" y="52"/>
                  </a:cubicBezTo>
                  <a:cubicBezTo>
                    <a:pt x="57" y="92"/>
                    <a:pt x="96" y="112"/>
                    <a:pt x="141" y="128"/>
                  </a:cubicBezTo>
                  <a:close/>
                </a:path>
              </a:pathLst>
            </a:custGeom>
            <a:solidFill>
              <a:srgbClr val="F09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66"/>
            <p:cNvSpPr>
              <a:spLocks/>
            </p:cNvSpPr>
            <p:nvPr/>
          </p:nvSpPr>
          <p:spPr bwMode="auto">
            <a:xfrm>
              <a:off x="7972425" y="5468938"/>
              <a:ext cx="338138" cy="360363"/>
            </a:xfrm>
            <a:custGeom>
              <a:avLst/>
              <a:gdLst>
                <a:gd name="T0" fmla="*/ 6 w 30"/>
                <a:gd name="T1" fmla="*/ 0 h 32"/>
                <a:gd name="T2" fmla="*/ 0 w 30"/>
                <a:gd name="T3" fmla="*/ 29 h 32"/>
                <a:gd name="T4" fmla="*/ 30 w 30"/>
                <a:gd name="T5" fmla="*/ 32 h 32"/>
                <a:gd name="T6" fmla="*/ 14 w 30"/>
                <a:gd name="T7" fmla="*/ 10 h 32"/>
                <a:gd name="T8" fmla="*/ 6 w 3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2">
                  <a:moveTo>
                    <a:pt x="6" y="0"/>
                  </a:moveTo>
                  <a:cubicBezTo>
                    <a:pt x="5" y="10"/>
                    <a:pt x="3" y="19"/>
                    <a:pt x="0" y="29"/>
                  </a:cubicBezTo>
                  <a:cubicBezTo>
                    <a:pt x="9" y="30"/>
                    <a:pt x="19" y="31"/>
                    <a:pt x="30" y="32"/>
                  </a:cubicBezTo>
                  <a:cubicBezTo>
                    <a:pt x="24" y="25"/>
                    <a:pt x="19" y="18"/>
                    <a:pt x="14" y="10"/>
                  </a:cubicBezTo>
                  <a:cubicBezTo>
                    <a:pt x="11" y="6"/>
                    <a:pt x="9" y="3"/>
                    <a:pt x="6" y="0"/>
                  </a:cubicBezTo>
                  <a:close/>
                </a:path>
              </a:pathLst>
            </a:custGeom>
            <a:solidFill>
              <a:srgbClr val="CD0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67"/>
            <p:cNvSpPr>
              <a:spLocks/>
            </p:cNvSpPr>
            <p:nvPr/>
          </p:nvSpPr>
          <p:spPr bwMode="auto">
            <a:xfrm>
              <a:off x="7939088" y="3087688"/>
              <a:ext cx="1236663" cy="2741613"/>
            </a:xfrm>
            <a:custGeom>
              <a:avLst/>
              <a:gdLst>
                <a:gd name="T0" fmla="*/ 0 w 110"/>
                <a:gd name="T1" fmla="*/ 0 h 243"/>
                <a:gd name="T2" fmla="*/ 9 w 110"/>
                <a:gd name="T3" fmla="*/ 211 h 243"/>
                <a:gd name="T4" fmla="*/ 17 w 110"/>
                <a:gd name="T5" fmla="*/ 221 h 243"/>
                <a:gd name="T6" fmla="*/ 33 w 110"/>
                <a:gd name="T7" fmla="*/ 243 h 243"/>
                <a:gd name="T8" fmla="*/ 67 w 110"/>
                <a:gd name="T9" fmla="*/ 243 h 243"/>
                <a:gd name="T10" fmla="*/ 110 w 110"/>
                <a:gd name="T11" fmla="*/ 121 h 243"/>
                <a:gd name="T12" fmla="*/ 0 w 110"/>
                <a:gd name="T1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43">
                  <a:moveTo>
                    <a:pt x="0" y="0"/>
                  </a:moveTo>
                  <a:cubicBezTo>
                    <a:pt x="12" y="58"/>
                    <a:pt x="21" y="139"/>
                    <a:pt x="9" y="211"/>
                  </a:cubicBezTo>
                  <a:cubicBezTo>
                    <a:pt x="12" y="214"/>
                    <a:pt x="14" y="217"/>
                    <a:pt x="17" y="221"/>
                  </a:cubicBezTo>
                  <a:cubicBezTo>
                    <a:pt x="22" y="229"/>
                    <a:pt x="27" y="236"/>
                    <a:pt x="33" y="243"/>
                  </a:cubicBezTo>
                  <a:cubicBezTo>
                    <a:pt x="44" y="243"/>
                    <a:pt x="55" y="243"/>
                    <a:pt x="67" y="243"/>
                  </a:cubicBezTo>
                  <a:cubicBezTo>
                    <a:pt x="91" y="207"/>
                    <a:pt x="104" y="164"/>
                    <a:pt x="110" y="121"/>
                  </a:cubicBezTo>
                  <a:cubicBezTo>
                    <a:pt x="87" y="70"/>
                    <a:pt x="43" y="29"/>
                    <a:pt x="0" y="0"/>
                  </a:cubicBezTo>
                  <a:close/>
                </a:path>
              </a:pathLst>
            </a:custGeom>
            <a:solidFill>
              <a:srgbClr val="E8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68"/>
            <p:cNvSpPr>
              <a:spLocks/>
            </p:cNvSpPr>
            <p:nvPr/>
          </p:nvSpPr>
          <p:spPr bwMode="auto">
            <a:xfrm>
              <a:off x="11637963" y="3640138"/>
              <a:ext cx="484188" cy="892175"/>
            </a:xfrm>
            <a:custGeom>
              <a:avLst/>
              <a:gdLst>
                <a:gd name="T0" fmla="*/ 43 w 43"/>
                <a:gd name="T1" fmla="*/ 79 h 79"/>
                <a:gd name="T2" fmla="*/ 43 w 43"/>
                <a:gd name="T3" fmla="*/ 0 h 79"/>
                <a:gd name="T4" fmla="*/ 0 w 43"/>
                <a:gd name="T5" fmla="*/ 64 h 79"/>
                <a:gd name="T6" fmla="*/ 43 w 43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79">
                  <a:moveTo>
                    <a:pt x="43" y="79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29" y="21"/>
                    <a:pt x="15" y="43"/>
                    <a:pt x="0" y="64"/>
                  </a:cubicBezTo>
                  <a:cubicBezTo>
                    <a:pt x="14" y="69"/>
                    <a:pt x="29" y="74"/>
                    <a:pt x="43" y="79"/>
                  </a:cubicBezTo>
                  <a:close/>
                </a:path>
              </a:pathLst>
            </a:custGeom>
            <a:solidFill>
              <a:srgbClr val="E73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69"/>
            <p:cNvSpPr>
              <a:spLocks/>
            </p:cNvSpPr>
            <p:nvPr/>
          </p:nvSpPr>
          <p:spPr bwMode="auto">
            <a:xfrm>
              <a:off x="10693400" y="2727325"/>
              <a:ext cx="1428750" cy="1635125"/>
            </a:xfrm>
            <a:custGeom>
              <a:avLst/>
              <a:gdLst>
                <a:gd name="T0" fmla="*/ 0 w 127"/>
                <a:gd name="T1" fmla="*/ 0 h 145"/>
                <a:gd name="T2" fmla="*/ 6 w 127"/>
                <a:gd name="T3" fmla="*/ 6 h 145"/>
                <a:gd name="T4" fmla="*/ 33 w 127"/>
                <a:gd name="T5" fmla="*/ 128 h 145"/>
                <a:gd name="T6" fmla="*/ 84 w 127"/>
                <a:gd name="T7" fmla="*/ 145 h 145"/>
                <a:gd name="T8" fmla="*/ 127 w 127"/>
                <a:gd name="T9" fmla="*/ 81 h 145"/>
                <a:gd name="T10" fmla="*/ 127 w 127"/>
                <a:gd name="T11" fmla="*/ 30 h 145"/>
                <a:gd name="T12" fmla="*/ 51 w 127"/>
                <a:gd name="T13" fmla="*/ 0 h 145"/>
                <a:gd name="T14" fmla="*/ 0 w 127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45">
                  <a:moveTo>
                    <a:pt x="0" y="0"/>
                  </a:moveTo>
                  <a:cubicBezTo>
                    <a:pt x="2" y="2"/>
                    <a:pt x="4" y="4"/>
                    <a:pt x="6" y="6"/>
                  </a:cubicBezTo>
                  <a:cubicBezTo>
                    <a:pt x="30" y="32"/>
                    <a:pt x="33" y="77"/>
                    <a:pt x="33" y="128"/>
                  </a:cubicBezTo>
                  <a:cubicBezTo>
                    <a:pt x="49" y="134"/>
                    <a:pt x="66" y="140"/>
                    <a:pt x="84" y="145"/>
                  </a:cubicBezTo>
                  <a:cubicBezTo>
                    <a:pt x="99" y="124"/>
                    <a:pt x="113" y="102"/>
                    <a:pt x="127" y="81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01" y="19"/>
                    <a:pt x="76" y="9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5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70"/>
            <p:cNvSpPr>
              <a:spLocks/>
            </p:cNvSpPr>
            <p:nvPr/>
          </p:nvSpPr>
          <p:spPr bwMode="auto">
            <a:xfrm>
              <a:off x="9153525" y="2727325"/>
              <a:ext cx="1911350" cy="3013075"/>
            </a:xfrm>
            <a:custGeom>
              <a:avLst/>
              <a:gdLst>
                <a:gd name="T0" fmla="*/ 170 w 170"/>
                <a:gd name="T1" fmla="*/ 128 h 267"/>
                <a:gd name="T2" fmla="*/ 62 w 170"/>
                <a:gd name="T3" fmla="*/ 52 h 267"/>
                <a:gd name="T4" fmla="*/ 29 w 170"/>
                <a:gd name="T5" fmla="*/ 0 h 267"/>
                <a:gd name="T6" fmla="*/ 0 w 170"/>
                <a:gd name="T7" fmla="*/ 0 h 267"/>
                <a:gd name="T8" fmla="*/ 2 w 170"/>
                <a:gd name="T9" fmla="*/ 153 h 267"/>
                <a:gd name="T10" fmla="*/ 18 w 170"/>
                <a:gd name="T11" fmla="*/ 235 h 267"/>
                <a:gd name="T12" fmla="*/ 19 w 170"/>
                <a:gd name="T13" fmla="*/ 267 h 267"/>
                <a:gd name="T14" fmla="*/ 153 w 170"/>
                <a:gd name="T15" fmla="*/ 229 h 267"/>
                <a:gd name="T16" fmla="*/ 170 w 170"/>
                <a:gd name="T17" fmla="*/ 211 h 267"/>
                <a:gd name="T18" fmla="*/ 170 w 170"/>
                <a:gd name="T19" fmla="*/ 1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267">
                  <a:moveTo>
                    <a:pt x="170" y="128"/>
                  </a:moveTo>
                  <a:cubicBezTo>
                    <a:pt x="125" y="112"/>
                    <a:pt x="86" y="92"/>
                    <a:pt x="62" y="52"/>
                  </a:cubicBezTo>
                  <a:cubicBezTo>
                    <a:pt x="53" y="36"/>
                    <a:pt x="40" y="17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43"/>
                    <a:pt x="10" y="99"/>
                    <a:pt x="2" y="153"/>
                  </a:cubicBezTo>
                  <a:cubicBezTo>
                    <a:pt x="14" y="178"/>
                    <a:pt x="20" y="205"/>
                    <a:pt x="18" y="235"/>
                  </a:cubicBezTo>
                  <a:cubicBezTo>
                    <a:pt x="18" y="246"/>
                    <a:pt x="18" y="257"/>
                    <a:pt x="19" y="267"/>
                  </a:cubicBezTo>
                  <a:cubicBezTo>
                    <a:pt x="58" y="260"/>
                    <a:pt x="103" y="248"/>
                    <a:pt x="153" y="229"/>
                  </a:cubicBezTo>
                  <a:cubicBezTo>
                    <a:pt x="158" y="223"/>
                    <a:pt x="164" y="217"/>
                    <a:pt x="170" y="211"/>
                  </a:cubicBezTo>
                  <a:cubicBezTo>
                    <a:pt x="169" y="183"/>
                    <a:pt x="169" y="155"/>
                    <a:pt x="170" y="128"/>
                  </a:cubicBezTo>
                  <a:close/>
                </a:path>
              </a:pathLst>
            </a:custGeom>
            <a:solidFill>
              <a:srgbClr val="EA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71"/>
            <p:cNvSpPr>
              <a:spLocks/>
            </p:cNvSpPr>
            <p:nvPr/>
          </p:nvSpPr>
          <p:spPr bwMode="auto">
            <a:xfrm>
              <a:off x="7861300" y="2727325"/>
              <a:ext cx="1404938" cy="1725613"/>
            </a:xfrm>
            <a:custGeom>
              <a:avLst/>
              <a:gdLst>
                <a:gd name="T0" fmla="*/ 117 w 125"/>
                <a:gd name="T1" fmla="*/ 153 h 153"/>
                <a:gd name="T2" fmla="*/ 115 w 125"/>
                <a:gd name="T3" fmla="*/ 0 h 153"/>
                <a:gd name="T4" fmla="*/ 0 w 125"/>
                <a:gd name="T5" fmla="*/ 0 h 153"/>
                <a:gd name="T6" fmla="*/ 7 w 125"/>
                <a:gd name="T7" fmla="*/ 32 h 153"/>
                <a:gd name="T8" fmla="*/ 117 w 125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3">
                  <a:moveTo>
                    <a:pt x="117" y="153"/>
                  </a:moveTo>
                  <a:cubicBezTo>
                    <a:pt x="125" y="99"/>
                    <a:pt x="121" y="43"/>
                    <a:pt x="1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9"/>
                    <a:pt x="5" y="20"/>
                    <a:pt x="7" y="32"/>
                  </a:cubicBezTo>
                  <a:cubicBezTo>
                    <a:pt x="50" y="61"/>
                    <a:pt x="94" y="102"/>
                    <a:pt x="117" y="153"/>
                  </a:cubicBezTo>
                  <a:close/>
                </a:path>
              </a:pathLst>
            </a:custGeom>
            <a:solidFill>
              <a:srgbClr val="D40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72"/>
            <p:cNvSpPr>
              <a:spLocks/>
            </p:cNvSpPr>
            <p:nvPr/>
          </p:nvSpPr>
          <p:spPr bwMode="auto">
            <a:xfrm>
              <a:off x="11064875" y="4362450"/>
              <a:ext cx="1057275" cy="881063"/>
            </a:xfrm>
            <a:custGeom>
              <a:avLst/>
              <a:gdLst>
                <a:gd name="T0" fmla="*/ 0 w 94"/>
                <a:gd name="T1" fmla="*/ 66 h 78"/>
                <a:gd name="T2" fmla="*/ 0 w 94"/>
                <a:gd name="T3" fmla="*/ 78 h 78"/>
                <a:gd name="T4" fmla="*/ 74 w 94"/>
                <a:gd name="T5" fmla="*/ 47 h 78"/>
                <a:gd name="T6" fmla="*/ 94 w 94"/>
                <a:gd name="T7" fmla="*/ 38 h 78"/>
                <a:gd name="T8" fmla="*/ 94 w 94"/>
                <a:gd name="T9" fmla="*/ 15 h 78"/>
                <a:gd name="T10" fmla="*/ 51 w 94"/>
                <a:gd name="T11" fmla="*/ 0 h 78"/>
                <a:gd name="T12" fmla="*/ 0 w 94"/>
                <a:gd name="T13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8">
                  <a:moveTo>
                    <a:pt x="0" y="66"/>
                  </a:moveTo>
                  <a:cubicBezTo>
                    <a:pt x="0" y="70"/>
                    <a:pt x="0" y="74"/>
                    <a:pt x="0" y="78"/>
                  </a:cubicBezTo>
                  <a:cubicBezTo>
                    <a:pt x="24" y="69"/>
                    <a:pt x="48" y="58"/>
                    <a:pt x="74" y="47"/>
                  </a:cubicBezTo>
                  <a:cubicBezTo>
                    <a:pt x="81" y="43"/>
                    <a:pt x="88" y="41"/>
                    <a:pt x="94" y="38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80" y="10"/>
                    <a:pt x="65" y="5"/>
                    <a:pt x="51" y="0"/>
                  </a:cubicBezTo>
                  <a:cubicBezTo>
                    <a:pt x="34" y="23"/>
                    <a:pt x="17" y="45"/>
                    <a:pt x="0" y="66"/>
                  </a:cubicBezTo>
                  <a:close/>
                </a:path>
              </a:pathLst>
            </a:custGeom>
            <a:solidFill>
              <a:srgbClr val="D40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73"/>
            <p:cNvSpPr>
              <a:spLocks/>
            </p:cNvSpPr>
            <p:nvPr/>
          </p:nvSpPr>
          <p:spPr bwMode="auto">
            <a:xfrm>
              <a:off x="6757988" y="4826000"/>
              <a:ext cx="1282700" cy="969963"/>
            </a:xfrm>
            <a:custGeom>
              <a:avLst/>
              <a:gdLst>
                <a:gd name="T0" fmla="*/ 15 w 114"/>
                <a:gd name="T1" fmla="*/ 0 h 86"/>
                <a:gd name="T2" fmla="*/ 0 w 114"/>
                <a:gd name="T3" fmla="*/ 1 h 86"/>
                <a:gd name="T4" fmla="*/ 108 w 114"/>
                <a:gd name="T5" fmla="*/ 86 h 86"/>
                <a:gd name="T6" fmla="*/ 114 w 114"/>
                <a:gd name="T7" fmla="*/ 57 h 86"/>
                <a:gd name="T8" fmla="*/ 15 w 114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6">
                  <a:moveTo>
                    <a:pt x="15" y="0"/>
                  </a:moveTo>
                  <a:cubicBezTo>
                    <a:pt x="10" y="0"/>
                    <a:pt x="5" y="0"/>
                    <a:pt x="0" y="1"/>
                  </a:cubicBezTo>
                  <a:cubicBezTo>
                    <a:pt x="11" y="42"/>
                    <a:pt x="45" y="75"/>
                    <a:pt x="108" y="86"/>
                  </a:cubicBezTo>
                  <a:cubicBezTo>
                    <a:pt x="111" y="76"/>
                    <a:pt x="113" y="67"/>
                    <a:pt x="114" y="57"/>
                  </a:cubicBezTo>
                  <a:cubicBezTo>
                    <a:pt x="83" y="15"/>
                    <a:pt x="50" y="0"/>
                    <a:pt x="15" y="0"/>
                  </a:cubicBezTo>
                  <a:close/>
                </a:path>
              </a:pathLst>
            </a:custGeom>
            <a:solidFill>
              <a:srgbClr val="E72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74"/>
            <p:cNvSpPr>
              <a:spLocks/>
            </p:cNvSpPr>
            <p:nvPr/>
          </p:nvSpPr>
          <p:spPr bwMode="auto">
            <a:xfrm>
              <a:off x="6702425" y="2884488"/>
              <a:ext cx="1473200" cy="2584450"/>
            </a:xfrm>
            <a:custGeom>
              <a:avLst/>
              <a:gdLst>
                <a:gd name="T0" fmla="*/ 119 w 131"/>
                <a:gd name="T1" fmla="*/ 229 h 229"/>
                <a:gd name="T2" fmla="*/ 110 w 131"/>
                <a:gd name="T3" fmla="*/ 18 h 229"/>
                <a:gd name="T4" fmla="*/ 81 w 131"/>
                <a:gd name="T5" fmla="*/ 0 h 229"/>
                <a:gd name="T6" fmla="*/ 1 w 131"/>
                <a:gd name="T7" fmla="*/ 134 h 229"/>
                <a:gd name="T8" fmla="*/ 5 w 131"/>
                <a:gd name="T9" fmla="*/ 173 h 229"/>
                <a:gd name="T10" fmla="*/ 119 w 131"/>
                <a:gd name="T11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29">
                  <a:moveTo>
                    <a:pt x="119" y="229"/>
                  </a:moveTo>
                  <a:cubicBezTo>
                    <a:pt x="131" y="157"/>
                    <a:pt x="122" y="77"/>
                    <a:pt x="110" y="18"/>
                  </a:cubicBezTo>
                  <a:cubicBezTo>
                    <a:pt x="100" y="11"/>
                    <a:pt x="91" y="5"/>
                    <a:pt x="81" y="0"/>
                  </a:cubicBezTo>
                  <a:cubicBezTo>
                    <a:pt x="23" y="43"/>
                    <a:pt x="3" y="104"/>
                    <a:pt x="1" y="134"/>
                  </a:cubicBezTo>
                  <a:cubicBezTo>
                    <a:pt x="0" y="148"/>
                    <a:pt x="2" y="161"/>
                    <a:pt x="5" y="173"/>
                  </a:cubicBezTo>
                  <a:cubicBezTo>
                    <a:pt x="45" y="168"/>
                    <a:pt x="84" y="181"/>
                    <a:pt x="119" y="229"/>
                  </a:cubicBezTo>
                  <a:close/>
                </a:path>
              </a:pathLst>
            </a:custGeom>
            <a:solidFill>
              <a:srgbClr val="D70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75"/>
            <p:cNvSpPr>
              <a:spLocks/>
            </p:cNvSpPr>
            <p:nvPr/>
          </p:nvSpPr>
          <p:spPr bwMode="auto">
            <a:xfrm>
              <a:off x="7613650" y="2727325"/>
              <a:ext cx="325438" cy="360363"/>
            </a:xfrm>
            <a:custGeom>
              <a:avLst/>
              <a:gdLst>
                <a:gd name="T0" fmla="*/ 29 w 29"/>
                <a:gd name="T1" fmla="*/ 32 h 32"/>
                <a:gd name="T2" fmla="*/ 22 w 29"/>
                <a:gd name="T3" fmla="*/ 0 h 32"/>
                <a:gd name="T4" fmla="*/ 21 w 29"/>
                <a:gd name="T5" fmla="*/ 0 h 32"/>
                <a:gd name="T6" fmla="*/ 0 w 29"/>
                <a:gd name="T7" fmla="*/ 14 h 32"/>
                <a:gd name="T8" fmla="*/ 29 w 29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29" y="32"/>
                  </a:moveTo>
                  <a:cubicBezTo>
                    <a:pt x="27" y="20"/>
                    <a:pt x="25" y="9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3" y="4"/>
                    <a:pt x="6" y="9"/>
                    <a:pt x="0" y="14"/>
                  </a:cubicBezTo>
                  <a:cubicBezTo>
                    <a:pt x="10" y="19"/>
                    <a:pt x="19" y="25"/>
                    <a:pt x="29" y="32"/>
                  </a:cubicBezTo>
                  <a:close/>
                </a:path>
              </a:pathLst>
            </a:custGeom>
            <a:solidFill>
              <a:srgbClr val="E73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2" name="文本框 221"/>
          <p:cNvSpPr txBox="1"/>
          <p:nvPr/>
        </p:nvSpPr>
        <p:spPr>
          <a:xfrm>
            <a:off x="3479058" y="2675237"/>
            <a:ext cx="5270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绽放</a:t>
            </a:r>
            <a:r>
              <a:rPr lang="en-US" altLang="zh-CN" sz="8000" dirty="0">
                <a:latin typeface="+mn-ea"/>
              </a:rPr>
              <a:t>·</a:t>
            </a:r>
            <a:r>
              <a:rPr lang="zh-CN" altLang="en-US" sz="8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绚烂</a:t>
            </a:r>
            <a:endParaRPr lang="zh-CN" altLang="en-US" sz="80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44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6678" y="-3411760"/>
            <a:ext cx="12287251" cy="5919788"/>
            <a:chOff x="0" y="-3175"/>
            <a:chExt cx="12287251" cy="5919788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0" y="-3175"/>
              <a:ext cx="2009775" cy="2684463"/>
            </a:xfrm>
            <a:custGeom>
              <a:avLst/>
              <a:gdLst>
                <a:gd name="T0" fmla="*/ 216 w 551"/>
                <a:gd name="T1" fmla="*/ 408 h 735"/>
                <a:gd name="T2" fmla="*/ 203 w 551"/>
                <a:gd name="T3" fmla="*/ 0 h 735"/>
                <a:gd name="T4" fmla="*/ 0 w 551"/>
                <a:gd name="T5" fmla="*/ 0 h 735"/>
                <a:gd name="T6" fmla="*/ 0 w 551"/>
                <a:gd name="T7" fmla="*/ 618 h 735"/>
                <a:gd name="T8" fmla="*/ 551 w 551"/>
                <a:gd name="T9" fmla="*/ 735 h 735"/>
                <a:gd name="T10" fmla="*/ 473 w 551"/>
                <a:gd name="T11" fmla="*/ 536 h 735"/>
                <a:gd name="T12" fmla="*/ 216 w 551"/>
                <a:gd name="T13" fmla="*/ 408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735">
                  <a:moveTo>
                    <a:pt x="216" y="408"/>
                  </a:moveTo>
                  <a:cubicBezTo>
                    <a:pt x="159" y="287"/>
                    <a:pt x="178" y="117"/>
                    <a:pt x="2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0" y="644"/>
                    <a:pt x="344" y="710"/>
                    <a:pt x="551" y="735"/>
                  </a:cubicBezTo>
                  <a:cubicBezTo>
                    <a:pt x="513" y="677"/>
                    <a:pt x="487" y="609"/>
                    <a:pt x="473" y="536"/>
                  </a:cubicBezTo>
                  <a:cubicBezTo>
                    <a:pt x="353" y="530"/>
                    <a:pt x="266" y="513"/>
                    <a:pt x="216" y="408"/>
                  </a:cubicBezTo>
                  <a:close/>
                </a:path>
              </a:pathLst>
            </a:custGeom>
            <a:solidFill>
              <a:srgbClr val="A0D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714500" y="3355975"/>
              <a:ext cx="8532813" cy="2560638"/>
            </a:xfrm>
            <a:custGeom>
              <a:avLst/>
              <a:gdLst>
                <a:gd name="T0" fmla="*/ 2159 w 2339"/>
                <a:gd name="T1" fmla="*/ 63 h 701"/>
                <a:gd name="T2" fmla="*/ 1898 w 2339"/>
                <a:gd name="T3" fmla="*/ 0 h 701"/>
                <a:gd name="T4" fmla="*/ 1624 w 2339"/>
                <a:gd name="T5" fmla="*/ 191 h 701"/>
                <a:gd name="T6" fmla="*/ 861 w 2339"/>
                <a:gd name="T7" fmla="*/ 279 h 701"/>
                <a:gd name="T8" fmla="*/ 451 w 2339"/>
                <a:gd name="T9" fmla="*/ 128 h 701"/>
                <a:gd name="T10" fmla="*/ 81 w 2339"/>
                <a:gd name="T11" fmla="*/ 216 h 701"/>
                <a:gd name="T12" fmla="*/ 0 w 2339"/>
                <a:gd name="T13" fmla="*/ 253 h 701"/>
                <a:gd name="T14" fmla="*/ 1921 w 2339"/>
                <a:gd name="T15" fmla="*/ 512 h 701"/>
                <a:gd name="T16" fmla="*/ 2339 w 2339"/>
                <a:gd name="T17" fmla="*/ 333 h 701"/>
                <a:gd name="T18" fmla="*/ 2159 w 2339"/>
                <a:gd name="T19" fmla="*/ 63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9" h="701">
                  <a:moveTo>
                    <a:pt x="2159" y="63"/>
                  </a:moveTo>
                  <a:cubicBezTo>
                    <a:pt x="2068" y="83"/>
                    <a:pt x="1981" y="66"/>
                    <a:pt x="1898" y="0"/>
                  </a:cubicBezTo>
                  <a:cubicBezTo>
                    <a:pt x="1829" y="81"/>
                    <a:pt x="1745" y="148"/>
                    <a:pt x="1624" y="191"/>
                  </a:cubicBezTo>
                  <a:cubicBezTo>
                    <a:pt x="1415" y="451"/>
                    <a:pt x="1064" y="434"/>
                    <a:pt x="861" y="279"/>
                  </a:cubicBezTo>
                  <a:cubicBezTo>
                    <a:pt x="716" y="330"/>
                    <a:pt x="552" y="284"/>
                    <a:pt x="451" y="128"/>
                  </a:cubicBezTo>
                  <a:cubicBezTo>
                    <a:pt x="333" y="130"/>
                    <a:pt x="211" y="154"/>
                    <a:pt x="81" y="216"/>
                  </a:cubicBezTo>
                  <a:cubicBezTo>
                    <a:pt x="53" y="229"/>
                    <a:pt x="26" y="242"/>
                    <a:pt x="0" y="253"/>
                  </a:cubicBezTo>
                  <a:cubicBezTo>
                    <a:pt x="600" y="389"/>
                    <a:pt x="1164" y="701"/>
                    <a:pt x="1921" y="512"/>
                  </a:cubicBezTo>
                  <a:cubicBezTo>
                    <a:pt x="2083" y="471"/>
                    <a:pt x="2217" y="408"/>
                    <a:pt x="2339" y="333"/>
                  </a:cubicBezTo>
                  <a:cubicBezTo>
                    <a:pt x="2258" y="265"/>
                    <a:pt x="2194" y="175"/>
                    <a:pt x="2159" y="63"/>
                  </a:cubicBezTo>
                  <a:close/>
                </a:path>
              </a:pathLst>
            </a:custGeom>
            <a:solidFill>
              <a:srgbClr val="A2D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725613" y="1954213"/>
              <a:ext cx="1306513" cy="781050"/>
            </a:xfrm>
            <a:custGeom>
              <a:avLst/>
              <a:gdLst>
                <a:gd name="T0" fmla="*/ 357 w 358"/>
                <a:gd name="T1" fmla="*/ 204 h 214"/>
                <a:gd name="T2" fmla="*/ 358 w 358"/>
                <a:gd name="T3" fmla="*/ 33 h 214"/>
                <a:gd name="T4" fmla="*/ 0 w 358"/>
                <a:gd name="T5" fmla="*/ 0 h 214"/>
                <a:gd name="T6" fmla="*/ 78 w 358"/>
                <a:gd name="T7" fmla="*/ 199 h 214"/>
                <a:gd name="T8" fmla="*/ 357 w 358"/>
                <a:gd name="T9" fmla="*/ 20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14">
                  <a:moveTo>
                    <a:pt x="357" y="204"/>
                  </a:moveTo>
                  <a:cubicBezTo>
                    <a:pt x="353" y="152"/>
                    <a:pt x="353" y="95"/>
                    <a:pt x="358" y="33"/>
                  </a:cubicBezTo>
                  <a:cubicBezTo>
                    <a:pt x="219" y="1"/>
                    <a:pt x="98" y="4"/>
                    <a:pt x="0" y="0"/>
                  </a:cubicBezTo>
                  <a:cubicBezTo>
                    <a:pt x="14" y="73"/>
                    <a:pt x="40" y="141"/>
                    <a:pt x="78" y="199"/>
                  </a:cubicBezTo>
                  <a:cubicBezTo>
                    <a:pt x="166" y="210"/>
                    <a:pt x="259" y="214"/>
                    <a:pt x="357" y="2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0" y="4097338"/>
              <a:ext cx="1717675" cy="690563"/>
            </a:xfrm>
            <a:custGeom>
              <a:avLst/>
              <a:gdLst>
                <a:gd name="T0" fmla="*/ 0 w 471"/>
                <a:gd name="T1" fmla="*/ 18 h 189"/>
                <a:gd name="T2" fmla="*/ 0 w 471"/>
                <a:gd name="T3" fmla="*/ 189 h 189"/>
                <a:gd name="T4" fmla="*/ 471 w 471"/>
                <a:gd name="T5" fmla="*/ 50 h 189"/>
                <a:gd name="T6" fmla="*/ 368 w 471"/>
                <a:gd name="T7" fmla="*/ 29 h 189"/>
                <a:gd name="T8" fmla="*/ 0 w 471"/>
                <a:gd name="T9" fmla="*/ 1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189">
                  <a:moveTo>
                    <a:pt x="0" y="18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125" y="175"/>
                    <a:pt x="280" y="134"/>
                    <a:pt x="471" y="50"/>
                  </a:cubicBezTo>
                  <a:cubicBezTo>
                    <a:pt x="437" y="43"/>
                    <a:pt x="402" y="35"/>
                    <a:pt x="368" y="29"/>
                  </a:cubicBezTo>
                  <a:cubicBezTo>
                    <a:pt x="214" y="0"/>
                    <a:pt x="94" y="0"/>
                    <a:pt x="0" y="18"/>
                  </a:cubicBezTo>
                  <a:close/>
                </a:path>
              </a:pathLst>
            </a:custGeom>
            <a:solidFill>
              <a:srgbClr val="C3E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0" y="2252663"/>
              <a:ext cx="3363913" cy="2027238"/>
            </a:xfrm>
            <a:custGeom>
              <a:avLst/>
              <a:gdLst>
                <a:gd name="T0" fmla="*/ 922 w 922"/>
                <a:gd name="T1" fmla="*/ 430 h 555"/>
                <a:gd name="T2" fmla="*/ 865 w 922"/>
                <a:gd name="T3" fmla="*/ 310 h 555"/>
                <a:gd name="T4" fmla="*/ 551 w 922"/>
                <a:gd name="T5" fmla="*/ 117 h 555"/>
                <a:gd name="T6" fmla="*/ 0 w 922"/>
                <a:gd name="T7" fmla="*/ 0 h 555"/>
                <a:gd name="T8" fmla="*/ 0 w 922"/>
                <a:gd name="T9" fmla="*/ 523 h 555"/>
                <a:gd name="T10" fmla="*/ 368 w 922"/>
                <a:gd name="T11" fmla="*/ 534 h 555"/>
                <a:gd name="T12" fmla="*/ 471 w 922"/>
                <a:gd name="T13" fmla="*/ 555 h 555"/>
                <a:gd name="T14" fmla="*/ 552 w 922"/>
                <a:gd name="T15" fmla="*/ 518 h 555"/>
                <a:gd name="T16" fmla="*/ 922 w 922"/>
                <a:gd name="T17" fmla="*/ 43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2" h="555">
                  <a:moveTo>
                    <a:pt x="922" y="430"/>
                  </a:moveTo>
                  <a:cubicBezTo>
                    <a:pt x="900" y="396"/>
                    <a:pt x="880" y="355"/>
                    <a:pt x="865" y="310"/>
                  </a:cubicBezTo>
                  <a:cubicBezTo>
                    <a:pt x="719" y="288"/>
                    <a:pt x="616" y="217"/>
                    <a:pt x="551" y="117"/>
                  </a:cubicBezTo>
                  <a:cubicBezTo>
                    <a:pt x="344" y="92"/>
                    <a:pt x="160" y="26"/>
                    <a:pt x="0" y="0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94" y="505"/>
                    <a:pt x="214" y="505"/>
                    <a:pt x="368" y="534"/>
                  </a:cubicBezTo>
                  <a:cubicBezTo>
                    <a:pt x="402" y="540"/>
                    <a:pt x="437" y="548"/>
                    <a:pt x="471" y="555"/>
                  </a:cubicBezTo>
                  <a:cubicBezTo>
                    <a:pt x="497" y="544"/>
                    <a:pt x="524" y="531"/>
                    <a:pt x="552" y="518"/>
                  </a:cubicBezTo>
                  <a:cubicBezTo>
                    <a:pt x="682" y="456"/>
                    <a:pt x="804" y="432"/>
                    <a:pt x="922" y="430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0" y="2252663"/>
              <a:ext cx="3363913" cy="2027238"/>
            </a:xfrm>
            <a:custGeom>
              <a:avLst/>
              <a:gdLst>
                <a:gd name="T0" fmla="*/ 922 w 922"/>
                <a:gd name="T1" fmla="*/ 430 h 555"/>
                <a:gd name="T2" fmla="*/ 865 w 922"/>
                <a:gd name="T3" fmla="*/ 310 h 555"/>
                <a:gd name="T4" fmla="*/ 551 w 922"/>
                <a:gd name="T5" fmla="*/ 117 h 555"/>
                <a:gd name="T6" fmla="*/ 0 w 922"/>
                <a:gd name="T7" fmla="*/ 0 h 555"/>
                <a:gd name="T8" fmla="*/ 0 w 922"/>
                <a:gd name="T9" fmla="*/ 523 h 555"/>
                <a:gd name="T10" fmla="*/ 368 w 922"/>
                <a:gd name="T11" fmla="*/ 534 h 555"/>
                <a:gd name="T12" fmla="*/ 471 w 922"/>
                <a:gd name="T13" fmla="*/ 555 h 555"/>
                <a:gd name="T14" fmla="*/ 552 w 922"/>
                <a:gd name="T15" fmla="*/ 518 h 555"/>
                <a:gd name="T16" fmla="*/ 922 w 922"/>
                <a:gd name="T17" fmla="*/ 43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2" h="555">
                  <a:moveTo>
                    <a:pt x="922" y="430"/>
                  </a:moveTo>
                  <a:cubicBezTo>
                    <a:pt x="900" y="396"/>
                    <a:pt x="880" y="355"/>
                    <a:pt x="865" y="310"/>
                  </a:cubicBezTo>
                  <a:cubicBezTo>
                    <a:pt x="719" y="288"/>
                    <a:pt x="616" y="217"/>
                    <a:pt x="551" y="117"/>
                  </a:cubicBezTo>
                  <a:cubicBezTo>
                    <a:pt x="344" y="92"/>
                    <a:pt x="160" y="26"/>
                    <a:pt x="0" y="0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94" y="505"/>
                    <a:pt x="214" y="505"/>
                    <a:pt x="368" y="534"/>
                  </a:cubicBezTo>
                  <a:cubicBezTo>
                    <a:pt x="402" y="540"/>
                    <a:pt x="437" y="548"/>
                    <a:pt x="471" y="555"/>
                  </a:cubicBezTo>
                  <a:cubicBezTo>
                    <a:pt x="497" y="544"/>
                    <a:pt x="524" y="531"/>
                    <a:pt x="552" y="518"/>
                  </a:cubicBezTo>
                  <a:cubicBezTo>
                    <a:pt x="682" y="456"/>
                    <a:pt x="804" y="432"/>
                    <a:pt x="922" y="430"/>
                  </a:cubicBezTo>
                  <a:close/>
                </a:path>
              </a:pathLst>
            </a:custGeom>
            <a:solidFill>
              <a:srgbClr val="56C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009775" y="2681288"/>
              <a:ext cx="1146175" cy="704850"/>
            </a:xfrm>
            <a:custGeom>
              <a:avLst/>
              <a:gdLst>
                <a:gd name="T0" fmla="*/ 0 w 314"/>
                <a:gd name="T1" fmla="*/ 0 h 193"/>
                <a:gd name="T2" fmla="*/ 314 w 314"/>
                <a:gd name="T3" fmla="*/ 193 h 193"/>
                <a:gd name="T4" fmla="*/ 279 w 314"/>
                <a:gd name="T5" fmla="*/ 5 h 193"/>
                <a:gd name="T6" fmla="*/ 0 w 314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193">
                  <a:moveTo>
                    <a:pt x="0" y="0"/>
                  </a:moveTo>
                  <a:cubicBezTo>
                    <a:pt x="65" y="100"/>
                    <a:pt x="168" y="171"/>
                    <a:pt x="314" y="193"/>
                  </a:cubicBezTo>
                  <a:cubicBezTo>
                    <a:pt x="296" y="138"/>
                    <a:pt x="284" y="76"/>
                    <a:pt x="279" y="5"/>
                  </a:cubicBezTo>
                  <a:cubicBezTo>
                    <a:pt x="181" y="15"/>
                    <a:pt x="88" y="11"/>
                    <a:pt x="0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009775" y="2681288"/>
              <a:ext cx="1146175" cy="704850"/>
            </a:xfrm>
            <a:custGeom>
              <a:avLst/>
              <a:gdLst>
                <a:gd name="T0" fmla="*/ 0 w 314"/>
                <a:gd name="T1" fmla="*/ 0 h 193"/>
                <a:gd name="T2" fmla="*/ 314 w 314"/>
                <a:gd name="T3" fmla="*/ 193 h 193"/>
                <a:gd name="T4" fmla="*/ 279 w 314"/>
                <a:gd name="T5" fmla="*/ 5 h 193"/>
                <a:gd name="T6" fmla="*/ 0 w 314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193">
                  <a:moveTo>
                    <a:pt x="0" y="0"/>
                  </a:moveTo>
                  <a:cubicBezTo>
                    <a:pt x="65" y="100"/>
                    <a:pt x="168" y="171"/>
                    <a:pt x="314" y="193"/>
                  </a:cubicBezTo>
                  <a:cubicBezTo>
                    <a:pt x="296" y="138"/>
                    <a:pt x="284" y="76"/>
                    <a:pt x="279" y="5"/>
                  </a:cubicBezTo>
                  <a:cubicBezTo>
                    <a:pt x="181" y="15"/>
                    <a:pt x="88" y="11"/>
                    <a:pt x="0" y="0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363913" y="3816350"/>
              <a:ext cx="1495425" cy="744538"/>
            </a:xfrm>
            <a:custGeom>
              <a:avLst/>
              <a:gdLst>
                <a:gd name="T0" fmla="*/ 301 w 410"/>
                <a:gd name="T1" fmla="*/ 33 h 204"/>
                <a:gd name="T2" fmla="*/ 0 w 410"/>
                <a:gd name="T3" fmla="*/ 2 h 204"/>
                <a:gd name="T4" fmla="*/ 410 w 410"/>
                <a:gd name="T5" fmla="*/ 153 h 204"/>
                <a:gd name="T6" fmla="*/ 301 w 410"/>
                <a:gd name="T7" fmla="*/ 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204">
                  <a:moveTo>
                    <a:pt x="301" y="33"/>
                  </a:moveTo>
                  <a:cubicBezTo>
                    <a:pt x="202" y="14"/>
                    <a:pt x="102" y="0"/>
                    <a:pt x="0" y="2"/>
                  </a:cubicBezTo>
                  <a:cubicBezTo>
                    <a:pt x="101" y="158"/>
                    <a:pt x="265" y="204"/>
                    <a:pt x="410" y="153"/>
                  </a:cubicBezTo>
                  <a:cubicBezTo>
                    <a:pt x="366" y="119"/>
                    <a:pt x="328" y="79"/>
                    <a:pt x="301" y="33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3363913" y="3816350"/>
              <a:ext cx="1495425" cy="744538"/>
            </a:xfrm>
            <a:custGeom>
              <a:avLst/>
              <a:gdLst>
                <a:gd name="T0" fmla="*/ 301 w 410"/>
                <a:gd name="T1" fmla="*/ 33 h 204"/>
                <a:gd name="T2" fmla="*/ 0 w 410"/>
                <a:gd name="T3" fmla="*/ 2 h 204"/>
                <a:gd name="T4" fmla="*/ 410 w 410"/>
                <a:gd name="T5" fmla="*/ 153 h 204"/>
                <a:gd name="T6" fmla="*/ 301 w 410"/>
                <a:gd name="T7" fmla="*/ 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204">
                  <a:moveTo>
                    <a:pt x="301" y="33"/>
                  </a:moveTo>
                  <a:cubicBezTo>
                    <a:pt x="202" y="14"/>
                    <a:pt x="102" y="0"/>
                    <a:pt x="0" y="2"/>
                  </a:cubicBezTo>
                  <a:cubicBezTo>
                    <a:pt x="101" y="158"/>
                    <a:pt x="265" y="204"/>
                    <a:pt x="410" y="153"/>
                  </a:cubicBezTo>
                  <a:cubicBezTo>
                    <a:pt x="366" y="119"/>
                    <a:pt x="328" y="79"/>
                    <a:pt x="301" y="33"/>
                  </a:cubicBezTo>
                  <a:close/>
                </a:path>
              </a:pathLst>
            </a:custGeom>
            <a:solidFill>
              <a:srgbClr val="80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013075" y="2074863"/>
              <a:ext cx="865188" cy="623888"/>
            </a:xfrm>
            <a:custGeom>
              <a:avLst/>
              <a:gdLst>
                <a:gd name="T0" fmla="*/ 62 w 237"/>
                <a:gd name="T1" fmla="*/ 15 h 171"/>
                <a:gd name="T2" fmla="*/ 5 w 237"/>
                <a:gd name="T3" fmla="*/ 0 h 171"/>
                <a:gd name="T4" fmla="*/ 4 w 237"/>
                <a:gd name="T5" fmla="*/ 171 h 171"/>
                <a:gd name="T6" fmla="*/ 237 w 237"/>
                <a:gd name="T7" fmla="*/ 121 h 171"/>
                <a:gd name="T8" fmla="*/ 62 w 237"/>
                <a:gd name="T9" fmla="*/ 1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71">
                  <a:moveTo>
                    <a:pt x="62" y="15"/>
                  </a:moveTo>
                  <a:cubicBezTo>
                    <a:pt x="43" y="9"/>
                    <a:pt x="24" y="4"/>
                    <a:pt x="5" y="0"/>
                  </a:cubicBezTo>
                  <a:cubicBezTo>
                    <a:pt x="0" y="62"/>
                    <a:pt x="0" y="119"/>
                    <a:pt x="4" y="171"/>
                  </a:cubicBezTo>
                  <a:cubicBezTo>
                    <a:pt x="79" y="164"/>
                    <a:pt x="157" y="148"/>
                    <a:pt x="237" y="121"/>
                  </a:cubicBezTo>
                  <a:cubicBezTo>
                    <a:pt x="196" y="77"/>
                    <a:pt x="139" y="38"/>
                    <a:pt x="62" y="15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013075" y="2074863"/>
              <a:ext cx="865188" cy="623888"/>
            </a:xfrm>
            <a:custGeom>
              <a:avLst/>
              <a:gdLst>
                <a:gd name="T0" fmla="*/ 62 w 237"/>
                <a:gd name="T1" fmla="*/ 15 h 171"/>
                <a:gd name="T2" fmla="*/ 5 w 237"/>
                <a:gd name="T3" fmla="*/ 0 h 171"/>
                <a:gd name="T4" fmla="*/ 4 w 237"/>
                <a:gd name="T5" fmla="*/ 171 h 171"/>
                <a:gd name="T6" fmla="*/ 237 w 237"/>
                <a:gd name="T7" fmla="*/ 121 h 171"/>
                <a:gd name="T8" fmla="*/ 62 w 237"/>
                <a:gd name="T9" fmla="*/ 1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71">
                  <a:moveTo>
                    <a:pt x="62" y="15"/>
                  </a:moveTo>
                  <a:cubicBezTo>
                    <a:pt x="43" y="9"/>
                    <a:pt x="24" y="4"/>
                    <a:pt x="5" y="0"/>
                  </a:cubicBezTo>
                  <a:cubicBezTo>
                    <a:pt x="0" y="62"/>
                    <a:pt x="0" y="119"/>
                    <a:pt x="4" y="171"/>
                  </a:cubicBezTo>
                  <a:cubicBezTo>
                    <a:pt x="79" y="164"/>
                    <a:pt x="157" y="148"/>
                    <a:pt x="237" y="121"/>
                  </a:cubicBezTo>
                  <a:cubicBezTo>
                    <a:pt x="196" y="77"/>
                    <a:pt x="139" y="38"/>
                    <a:pt x="62" y="15"/>
                  </a:cubicBezTo>
                  <a:close/>
                </a:path>
              </a:pathLst>
            </a:custGeom>
            <a:solidFill>
              <a:srgbClr val="E3F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3155950" y="3316288"/>
              <a:ext cx="1304925" cy="620713"/>
            </a:xfrm>
            <a:custGeom>
              <a:avLst/>
              <a:gdLst>
                <a:gd name="T0" fmla="*/ 358 w 358"/>
                <a:gd name="T1" fmla="*/ 170 h 170"/>
                <a:gd name="T2" fmla="*/ 311 w 358"/>
                <a:gd name="T3" fmla="*/ 35 h 170"/>
                <a:gd name="T4" fmla="*/ 306 w 358"/>
                <a:gd name="T5" fmla="*/ 0 h 170"/>
                <a:gd name="T6" fmla="*/ 0 w 358"/>
                <a:gd name="T7" fmla="*/ 19 h 170"/>
                <a:gd name="T8" fmla="*/ 57 w 358"/>
                <a:gd name="T9" fmla="*/ 139 h 170"/>
                <a:gd name="T10" fmla="*/ 358 w 358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170">
                  <a:moveTo>
                    <a:pt x="358" y="170"/>
                  </a:moveTo>
                  <a:cubicBezTo>
                    <a:pt x="333" y="129"/>
                    <a:pt x="317" y="83"/>
                    <a:pt x="311" y="35"/>
                  </a:cubicBezTo>
                  <a:cubicBezTo>
                    <a:pt x="311" y="35"/>
                    <a:pt x="310" y="22"/>
                    <a:pt x="306" y="0"/>
                  </a:cubicBezTo>
                  <a:cubicBezTo>
                    <a:pt x="188" y="26"/>
                    <a:pt x="86" y="31"/>
                    <a:pt x="0" y="19"/>
                  </a:cubicBezTo>
                  <a:cubicBezTo>
                    <a:pt x="15" y="64"/>
                    <a:pt x="35" y="105"/>
                    <a:pt x="57" y="139"/>
                  </a:cubicBezTo>
                  <a:cubicBezTo>
                    <a:pt x="159" y="137"/>
                    <a:pt x="259" y="151"/>
                    <a:pt x="358" y="170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155950" y="3316288"/>
              <a:ext cx="1304925" cy="620713"/>
            </a:xfrm>
            <a:custGeom>
              <a:avLst/>
              <a:gdLst>
                <a:gd name="T0" fmla="*/ 358 w 358"/>
                <a:gd name="T1" fmla="*/ 170 h 170"/>
                <a:gd name="T2" fmla="*/ 311 w 358"/>
                <a:gd name="T3" fmla="*/ 35 h 170"/>
                <a:gd name="T4" fmla="*/ 306 w 358"/>
                <a:gd name="T5" fmla="*/ 0 h 170"/>
                <a:gd name="T6" fmla="*/ 0 w 358"/>
                <a:gd name="T7" fmla="*/ 19 h 170"/>
                <a:gd name="T8" fmla="*/ 57 w 358"/>
                <a:gd name="T9" fmla="*/ 139 h 170"/>
                <a:gd name="T10" fmla="*/ 358 w 358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170">
                  <a:moveTo>
                    <a:pt x="358" y="170"/>
                  </a:moveTo>
                  <a:cubicBezTo>
                    <a:pt x="333" y="129"/>
                    <a:pt x="317" y="83"/>
                    <a:pt x="311" y="35"/>
                  </a:cubicBezTo>
                  <a:cubicBezTo>
                    <a:pt x="311" y="35"/>
                    <a:pt x="310" y="22"/>
                    <a:pt x="306" y="0"/>
                  </a:cubicBezTo>
                  <a:cubicBezTo>
                    <a:pt x="188" y="26"/>
                    <a:pt x="86" y="31"/>
                    <a:pt x="0" y="19"/>
                  </a:cubicBezTo>
                  <a:cubicBezTo>
                    <a:pt x="15" y="64"/>
                    <a:pt x="35" y="105"/>
                    <a:pt x="57" y="139"/>
                  </a:cubicBezTo>
                  <a:cubicBezTo>
                    <a:pt x="159" y="137"/>
                    <a:pt x="259" y="151"/>
                    <a:pt x="358" y="170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155950" y="3316288"/>
              <a:ext cx="1304925" cy="620713"/>
            </a:xfrm>
            <a:custGeom>
              <a:avLst/>
              <a:gdLst>
                <a:gd name="T0" fmla="*/ 358 w 358"/>
                <a:gd name="T1" fmla="*/ 170 h 170"/>
                <a:gd name="T2" fmla="*/ 311 w 358"/>
                <a:gd name="T3" fmla="*/ 35 h 170"/>
                <a:gd name="T4" fmla="*/ 306 w 358"/>
                <a:gd name="T5" fmla="*/ 0 h 170"/>
                <a:gd name="T6" fmla="*/ 0 w 358"/>
                <a:gd name="T7" fmla="*/ 19 h 170"/>
                <a:gd name="T8" fmla="*/ 57 w 358"/>
                <a:gd name="T9" fmla="*/ 139 h 170"/>
                <a:gd name="T10" fmla="*/ 358 w 358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170">
                  <a:moveTo>
                    <a:pt x="358" y="170"/>
                  </a:moveTo>
                  <a:cubicBezTo>
                    <a:pt x="333" y="129"/>
                    <a:pt x="317" y="83"/>
                    <a:pt x="311" y="35"/>
                  </a:cubicBezTo>
                  <a:cubicBezTo>
                    <a:pt x="311" y="35"/>
                    <a:pt x="310" y="22"/>
                    <a:pt x="306" y="0"/>
                  </a:cubicBezTo>
                  <a:cubicBezTo>
                    <a:pt x="188" y="26"/>
                    <a:pt x="86" y="31"/>
                    <a:pt x="0" y="19"/>
                  </a:cubicBezTo>
                  <a:cubicBezTo>
                    <a:pt x="15" y="64"/>
                    <a:pt x="35" y="105"/>
                    <a:pt x="57" y="139"/>
                  </a:cubicBezTo>
                  <a:cubicBezTo>
                    <a:pt x="159" y="137"/>
                    <a:pt x="259" y="151"/>
                    <a:pt x="358" y="170"/>
                  </a:cubicBezTo>
                  <a:close/>
                </a:path>
              </a:pathLst>
            </a:custGeom>
            <a:solidFill>
              <a:srgbClr val="37B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3027363" y="2516188"/>
              <a:ext cx="1244600" cy="912813"/>
            </a:xfrm>
            <a:custGeom>
              <a:avLst/>
              <a:gdLst>
                <a:gd name="T0" fmla="*/ 341 w 341"/>
                <a:gd name="T1" fmla="*/ 219 h 250"/>
                <a:gd name="T2" fmla="*/ 233 w 341"/>
                <a:gd name="T3" fmla="*/ 0 h 250"/>
                <a:gd name="T4" fmla="*/ 0 w 341"/>
                <a:gd name="T5" fmla="*/ 50 h 250"/>
                <a:gd name="T6" fmla="*/ 35 w 341"/>
                <a:gd name="T7" fmla="*/ 238 h 250"/>
                <a:gd name="T8" fmla="*/ 341 w 341"/>
                <a:gd name="T9" fmla="*/ 21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50">
                  <a:moveTo>
                    <a:pt x="341" y="219"/>
                  </a:moveTo>
                  <a:cubicBezTo>
                    <a:pt x="332" y="169"/>
                    <a:pt x="306" y="77"/>
                    <a:pt x="233" y="0"/>
                  </a:cubicBezTo>
                  <a:cubicBezTo>
                    <a:pt x="153" y="27"/>
                    <a:pt x="75" y="43"/>
                    <a:pt x="0" y="50"/>
                  </a:cubicBezTo>
                  <a:cubicBezTo>
                    <a:pt x="5" y="121"/>
                    <a:pt x="17" y="183"/>
                    <a:pt x="35" y="238"/>
                  </a:cubicBezTo>
                  <a:cubicBezTo>
                    <a:pt x="121" y="250"/>
                    <a:pt x="223" y="245"/>
                    <a:pt x="341" y="219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027363" y="2516188"/>
              <a:ext cx="1244600" cy="912813"/>
            </a:xfrm>
            <a:custGeom>
              <a:avLst/>
              <a:gdLst>
                <a:gd name="T0" fmla="*/ 341 w 341"/>
                <a:gd name="T1" fmla="*/ 219 h 250"/>
                <a:gd name="T2" fmla="*/ 233 w 341"/>
                <a:gd name="T3" fmla="*/ 0 h 250"/>
                <a:gd name="T4" fmla="*/ 0 w 341"/>
                <a:gd name="T5" fmla="*/ 50 h 250"/>
                <a:gd name="T6" fmla="*/ 35 w 341"/>
                <a:gd name="T7" fmla="*/ 238 h 250"/>
                <a:gd name="T8" fmla="*/ 341 w 341"/>
                <a:gd name="T9" fmla="*/ 21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50">
                  <a:moveTo>
                    <a:pt x="341" y="219"/>
                  </a:moveTo>
                  <a:cubicBezTo>
                    <a:pt x="332" y="169"/>
                    <a:pt x="306" y="77"/>
                    <a:pt x="233" y="0"/>
                  </a:cubicBezTo>
                  <a:cubicBezTo>
                    <a:pt x="153" y="27"/>
                    <a:pt x="75" y="43"/>
                    <a:pt x="0" y="50"/>
                  </a:cubicBezTo>
                  <a:cubicBezTo>
                    <a:pt x="5" y="121"/>
                    <a:pt x="17" y="183"/>
                    <a:pt x="35" y="238"/>
                  </a:cubicBezTo>
                  <a:cubicBezTo>
                    <a:pt x="121" y="250"/>
                    <a:pt x="223" y="245"/>
                    <a:pt x="341" y="219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3027363" y="2516188"/>
              <a:ext cx="1244600" cy="912813"/>
            </a:xfrm>
            <a:custGeom>
              <a:avLst/>
              <a:gdLst>
                <a:gd name="T0" fmla="*/ 341 w 341"/>
                <a:gd name="T1" fmla="*/ 219 h 250"/>
                <a:gd name="T2" fmla="*/ 233 w 341"/>
                <a:gd name="T3" fmla="*/ 0 h 250"/>
                <a:gd name="T4" fmla="*/ 0 w 341"/>
                <a:gd name="T5" fmla="*/ 50 h 250"/>
                <a:gd name="T6" fmla="*/ 35 w 341"/>
                <a:gd name="T7" fmla="*/ 238 h 250"/>
                <a:gd name="T8" fmla="*/ 341 w 341"/>
                <a:gd name="T9" fmla="*/ 21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50">
                  <a:moveTo>
                    <a:pt x="341" y="219"/>
                  </a:moveTo>
                  <a:cubicBezTo>
                    <a:pt x="332" y="169"/>
                    <a:pt x="306" y="77"/>
                    <a:pt x="233" y="0"/>
                  </a:cubicBezTo>
                  <a:cubicBezTo>
                    <a:pt x="153" y="27"/>
                    <a:pt x="75" y="43"/>
                    <a:pt x="0" y="50"/>
                  </a:cubicBezTo>
                  <a:cubicBezTo>
                    <a:pt x="5" y="121"/>
                    <a:pt x="17" y="183"/>
                    <a:pt x="35" y="238"/>
                  </a:cubicBezTo>
                  <a:cubicBezTo>
                    <a:pt x="121" y="250"/>
                    <a:pt x="223" y="245"/>
                    <a:pt x="341" y="219"/>
                  </a:cubicBezTo>
                  <a:close/>
                </a:path>
              </a:pathLst>
            </a:custGeom>
            <a:solidFill>
              <a:srgbClr val="9AD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579438" y="-3175"/>
              <a:ext cx="1382713" cy="1957388"/>
            </a:xfrm>
            <a:custGeom>
              <a:avLst/>
              <a:gdLst>
                <a:gd name="T0" fmla="*/ 57 w 379"/>
                <a:gd name="T1" fmla="*/ 408 h 536"/>
                <a:gd name="T2" fmla="*/ 314 w 379"/>
                <a:gd name="T3" fmla="*/ 536 h 536"/>
                <a:gd name="T4" fmla="*/ 305 w 379"/>
                <a:gd name="T5" fmla="*/ 288 h 536"/>
                <a:gd name="T6" fmla="*/ 379 w 379"/>
                <a:gd name="T7" fmla="*/ 0 h 536"/>
                <a:gd name="T8" fmla="*/ 44 w 379"/>
                <a:gd name="T9" fmla="*/ 0 h 536"/>
                <a:gd name="T10" fmla="*/ 57 w 379"/>
                <a:gd name="T11" fmla="*/ 408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9" h="536">
                  <a:moveTo>
                    <a:pt x="57" y="408"/>
                  </a:moveTo>
                  <a:cubicBezTo>
                    <a:pt x="107" y="513"/>
                    <a:pt x="194" y="530"/>
                    <a:pt x="314" y="536"/>
                  </a:cubicBezTo>
                  <a:cubicBezTo>
                    <a:pt x="299" y="458"/>
                    <a:pt x="296" y="374"/>
                    <a:pt x="305" y="288"/>
                  </a:cubicBezTo>
                  <a:cubicBezTo>
                    <a:pt x="315" y="183"/>
                    <a:pt x="344" y="86"/>
                    <a:pt x="37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9" y="117"/>
                    <a:pt x="0" y="287"/>
                    <a:pt x="57" y="408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579438" y="-3175"/>
              <a:ext cx="1382713" cy="1957388"/>
            </a:xfrm>
            <a:custGeom>
              <a:avLst/>
              <a:gdLst>
                <a:gd name="T0" fmla="*/ 57 w 379"/>
                <a:gd name="T1" fmla="*/ 408 h 536"/>
                <a:gd name="T2" fmla="*/ 314 w 379"/>
                <a:gd name="T3" fmla="*/ 536 h 536"/>
                <a:gd name="T4" fmla="*/ 305 w 379"/>
                <a:gd name="T5" fmla="*/ 288 h 536"/>
                <a:gd name="T6" fmla="*/ 379 w 379"/>
                <a:gd name="T7" fmla="*/ 0 h 536"/>
                <a:gd name="T8" fmla="*/ 44 w 379"/>
                <a:gd name="T9" fmla="*/ 0 h 536"/>
                <a:gd name="T10" fmla="*/ 57 w 379"/>
                <a:gd name="T11" fmla="*/ 408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9" h="536">
                  <a:moveTo>
                    <a:pt x="57" y="408"/>
                  </a:moveTo>
                  <a:cubicBezTo>
                    <a:pt x="107" y="513"/>
                    <a:pt x="194" y="530"/>
                    <a:pt x="314" y="536"/>
                  </a:cubicBezTo>
                  <a:cubicBezTo>
                    <a:pt x="299" y="458"/>
                    <a:pt x="296" y="374"/>
                    <a:pt x="305" y="288"/>
                  </a:cubicBezTo>
                  <a:cubicBezTo>
                    <a:pt x="315" y="183"/>
                    <a:pt x="344" y="86"/>
                    <a:pt x="37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9" y="117"/>
                    <a:pt x="0" y="287"/>
                    <a:pt x="57" y="408"/>
                  </a:cubicBezTo>
                  <a:close/>
                </a:path>
              </a:pathLst>
            </a:custGeom>
            <a:solidFill>
              <a:srgbClr val="61C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859338" y="4054475"/>
              <a:ext cx="2779713" cy="949325"/>
            </a:xfrm>
            <a:custGeom>
              <a:avLst/>
              <a:gdLst>
                <a:gd name="T0" fmla="*/ 125 w 762"/>
                <a:gd name="T1" fmla="*/ 16 h 260"/>
                <a:gd name="T2" fmla="*/ 124 w 762"/>
                <a:gd name="T3" fmla="*/ 17 h 260"/>
                <a:gd name="T4" fmla="*/ 0 w 762"/>
                <a:gd name="T5" fmla="*/ 88 h 260"/>
                <a:gd name="T6" fmla="*/ 762 w 762"/>
                <a:gd name="T7" fmla="*/ 0 h 260"/>
                <a:gd name="T8" fmla="*/ 708 w 762"/>
                <a:gd name="T9" fmla="*/ 17 h 260"/>
                <a:gd name="T10" fmla="*/ 125 w 762"/>
                <a:gd name="T11" fmla="*/ 1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2" h="260">
                  <a:moveTo>
                    <a:pt x="125" y="16"/>
                  </a:moveTo>
                  <a:cubicBezTo>
                    <a:pt x="125" y="16"/>
                    <a:pt x="124" y="17"/>
                    <a:pt x="124" y="17"/>
                  </a:cubicBezTo>
                  <a:cubicBezTo>
                    <a:pt x="86" y="49"/>
                    <a:pt x="44" y="73"/>
                    <a:pt x="0" y="88"/>
                  </a:cubicBezTo>
                  <a:cubicBezTo>
                    <a:pt x="203" y="243"/>
                    <a:pt x="553" y="260"/>
                    <a:pt x="762" y="0"/>
                  </a:cubicBezTo>
                  <a:cubicBezTo>
                    <a:pt x="744" y="6"/>
                    <a:pt x="726" y="12"/>
                    <a:pt x="708" y="17"/>
                  </a:cubicBezTo>
                  <a:cubicBezTo>
                    <a:pt x="499" y="75"/>
                    <a:pt x="309" y="52"/>
                    <a:pt x="125" y="16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859338" y="4054475"/>
              <a:ext cx="2779713" cy="949325"/>
            </a:xfrm>
            <a:custGeom>
              <a:avLst/>
              <a:gdLst>
                <a:gd name="T0" fmla="*/ 125 w 762"/>
                <a:gd name="T1" fmla="*/ 16 h 260"/>
                <a:gd name="T2" fmla="*/ 124 w 762"/>
                <a:gd name="T3" fmla="*/ 17 h 260"/>
                <a:gd name="T4" fmla="*/ 0 w 762"/>
                <a:gd name="T5" fmla="*/ 88 h 260"/>
                <a:gd name="T6" fmla="*/ 762 w 762"/>
                <a:gd name="T7" fmla="*/ 0 h 260"/>
                <a:gd name="T8" fmla="*/ 708 w 762"/>
                <a:gd name="T9" fmla="*/ 17 h 260"/>
                <a:gd name="T10" fmla="*/ 125 w 762"/>
                <a:gd name="T11" fmla="*/ 1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2" h="260">
                  <a:moveTo>
                    <a:pt x="125" y="16"/>
                  </a:moveTo>
                  <a:cubicBezTo>
                    <a:pt x="125" y="16"/>
                    <a:pt x="124" y="17"/>
                    <a:pt x="124" y="17"/>
                  </a:cubicBezTo>
                  <a:cubicBezTo>
                    <a:pt x="86" y="49"/>
                    <a:pt x="44" y="73"/>
                    <a:pt x="0" y="88"/>
                  </a:cubicBezTo>
                  <a:cubicBezTo>
                    <a:pt x="203" y="243"/>
                    <a:pt x="553" y="260"/>
                    <a:pt x="762" y="0"/>
                  </a:cubicBezTo>
                  <a:cubicBezTo>
                    <a:pt x="744" y="6"/>
                    <a:pt x="726" y="12"/>
                    <a:pt x="708" y="17"/>
                  </a:cubicBezTo>
                  <a:cubicBezTo>
                    <a:pt x="499" y="75"/>
                    <a:pt x="309" y="52"/>
                    <a:pt x="125" y="16"/>
                  </a:cubicBezTo>
                  <a:close/>
                </a:path>
              </a:pathLst>
            </a:custGeom>
            <a:solidFill>
              <a:srgbClr val="61C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1660525" y="-3175"/>
              <a:ext cx="1571625" cy="2078038"/>
            </a:xfrm>
            <a:custGeom>
              <a:avLst/>
              <a:gdLst>
                <a:gd name="T0" fmla="*/ 18 w 431"/>
                <a:gd name="T1" fmla="*/ 536 h 569"/>
                <a:gd name="T2" fmla="*/ 376 w 431"/>
                <a:gd name="T3" fmla="*/ 569 h 569"/>
                <a:gd name="T4" fmla="*/ 401 w 431"/>
                <a:gd name="T5" fmla="*/ 392 h 569"/>
                <a:gd name="T6" fmla="*/ 418 w 431"/>
                <a:gd name="T7" fmla="*/ 0 h 569"/>
                <a:gd name="T8" fmla="*/ 83 w 431"/>
                <a:gd name="T9" fmla="*/ 0 h 569"/>
                <a:gd name="T10" fmla="*/ 9 w 431"/>
                <a:gd name="T11" fmla="*/ 288 h 569"/>
                <a:gd name="T12" fmla="*/ 18 w 431"/>
                <a:gd name="T13" fmla="*/ 536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1" h="569">
                  <a:moveTo>
                    <a:pt x="18" y="536"/>
                  </a:moveTo>
                  <a:cubicBezTo>
                    <a:pt x="116" y="540"/>
                    <a:pt x="237" y="537"/>
                    <a:pt x="376" y="569"/>
                  </a:cubicBezTo>
                  <a:cubicBezTo>
                    <a:pt x="380" y="514"/>
                    <a:pt x="389" y="455"/>
                    <a:pt x="401" y="392"/>
                  </a:cubicBezTo>
                  <a:cubicBezTo>
                    <a:pt x="430" y="247"/>
                    <a:pt x="431" y="114"/>
                    <a:pt x="418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8" y="86"/>
                    <a:pt x="19" y="183"/>
                    <a:pt x="9" y="288"/>
                  </a:cubicBezTo>
                  <a:cubicBezTo>
                    <a:pt x="0" y="374"/>
                    <a:pt x="3" y="458"/>
                    <a:pt x="18" y="536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1660525" y="-3175"/>
              <a:ext cx="1571625" cy="2078038"/>
            </a:xfrm>
            <a:custGeom>
              <a:avLst/>
              <a:gdLst>
                <a:gd name="T0" fmla="*/ 18 w 431"/>
                <a:gd name="T1" fmla="*/ 536 h 569"/>
                <a:gd name="T2" fmla="*/ 376 w 431"/>
                <a:gd name="T3" fmla="*/ 569 h 569"/>
                <a:gd name="T4" fmla="*/ 401 w 431"/>
                <a:gd name="T5" fmla="*/ 392 h 569"/>
                <a:gd name="T6" fmla="*/ 418 w 431"/>
                <a:gd name="T7" fmla="*/ 0 h 569"/>
                <a:gd name="T8" fmla="*/ 83 w 431"/>
                <a:gd name="T9" fmla="*/ 0 h 569"/>
                <a:gd name="T10" fmla="*/ 9 w 431"/>
                <a:gd name="T11" fmla="*/ 288 h 569"/>
                <a:gd name="T12" fmla="*/ 18 w 431"/>
                <a:gd name="T13" fmla="*/ 536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1" h="569">
                  <a:moveTo>
                    <a:pt x="18" y="536"/>
                  </a:moveTo>
                  <a:cubicBezTo>
                    <a:pt x="116" y="540"/>
                    <a:pt x="237" y="537"/>
                    <a:pt x="376" y="569"/>
                  </a:cubicBezTo>
                  <a:cubicBezTo>
                    <a:pt x="380" y="514"/>
                    <a:pt x="389" y="455"/>
                    <a:pt x="401" y="392"/>
                  </a:cubicBezTo>
                  <a:cubicBezTo>
                    <a:pt x="430" y="247"/>
                    <a:pt x="431" y="114"/>
                    <a:pt x="418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8" y="86"/>
                    <a:pt x="19" y="183"/>
                    <a:pt x="9" y="288"/>
                  </a:cubicBezTo>
                  <a:cubicBezTo>
                    <a:pt x="0" y="374"/>
                    <a:pt x="3" y="458"/>
                    <a:pt x="18" y="536"/>
                  </a:cubicBezTo>
                  <a:close/>
                </a:path>
              </a:pathLst>
            </a:custGeom>
            <a:solidFill>
              <a:srgbClr val="C8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13313" y="-3175"/>
              <a:ext cx="1393825" cy="1412875"/>
            </a:xfrm>
            <a:custGeom>
              <a:avLst/>
              <a:gdLst>
                <a:gd name="T0" fmla="*/ 330 w 382"/>
                <a:gd name="T1" fmla="*/ 0 h 387"/>
                <a:gd name="T2" fmla="*/ 0 w 382"/>
                <a:gd name="T3" fmla="*/ 0 h 387"/>
                <a:gd name="T4" fmla="*/ 203 w 382"/>
                <a:gd name="T5" fmla="*/ 387 h 387"/>
                <a:gd name="T6" fmla="*/ 330 w 382"/>
                <a:gd name="T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387">
                  <a:moveTo>
                    <a:pt x="3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8" y="121"/>
                    <a:pt x="151" y="254"/>
                    <a:pt x="203" y="387"/>
                  </a:cubicBezTo>
                  <a:cubicBezTo>
                    <a:pt x="376" y="219"/>
                    <a:pt x="382" y="91"/>
                    <a:pt x="330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13313" y="-3175"/>
              <a:ext cx="1393825" cy="1412875"/>
            </a:xfrm>
            <a:custGeom>
              <a:avLst/>
              <a:gdLst>
                <a:gd name="T0" fmla="*/ 330 w 382"/>
                <a:gd name="T1" fmla="*/ 0 h 387"/>
                <a:gd name="T2" fmla="*/ 0 w 382"/>
                <a:gd name="T3" fmla="*/ 0 h 387"/>
                <a:gd name="T4" fmla="*/ 203 w 382"/>
                <a:gd name="T5" fmla="*/ 387 h 387"/>
                <a:gd name="T6" fmla="*/ 330 w 382"/>
                <a:gd name="T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387">
                  <a:moveTo>
                    <a:pt x="3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8" y="121"/>
                    <a:pt x="151" y="254"/>
                    <a:pt x="203" y="387"/>
                  </a:cubicBezTo>
                  <a:cubicBezTo>
                    <a:pt x="376" y="219"/>
                    <a:pt x="382" y="91"/>
                    <a:pt x="330" y="0"/>
                  </a:cubicBezTo>
                  <a:close/>
                </a:path>
              </a:pathLst>
            </a:custGeom>
            <a:solidFill>
              <a:srgbClr val="C8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314950" y="2133600"/>
              <a:ext cx="2757488" cy="2193925"/>
            </a:xfrm>
            <a:custGeom>
              <a:avLst/>
              <a:gdLst>
                <a:gd name="T0" fmla="*/ 756 w 756"/>
                <a:gd name="T1" fmla="*/ 266 h 601"/>
                <a:gd name="T2" fmla="*/ 418 w 756"/>
                <a:gd name="T3" fmla="*/ 0 h 601"/>
                <a:gd name="T4" fmla="*/ 167 w 756"/>
                <a:gd name="T5" fmla="*/ 95 h 601"/>
                <a:gd name="T6" fmla="*/ 0 w 756"/>
                <a:gd name="T7" fmla="*/ 542 h 601"/>
                <a:gd name="T8" fmla="*/ 583 w 756"/>
                <a:gd name="T9" fmla="*/ 543 h 601"/>
                <a:gd name="T10" fmla="*/ 637 w 756"/>
                <a:gd name="T11" fmla="*/ 526 h 601"/>
                <a:gd name="T12" fmla="*/ 743 w 756"/>
                <a:gd name="T13" fmla="*/ 311 h 601"/>
                <a:gd name="T14" fmla="*/ 756 w 756"/>
                <a:gd name="T15" fmla="*/ 26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6" h="601">
                  <a:moveTo>
                    <a:pt x="756" y="266"/>
                  </a:moveTo>
                  <a:cubicBezTo>
                    <a:pt x="560" y="233"/>
                    <a:pt x="453" y="130"/>
                    <a:pt x="418" y="0"/>
                  </a:cubicBezTo>
                  <a:cubicBezTo>
                    <a:pt x="331" y="10"/>
                    <a:pt x="252" y="49"/>
                    <a:pt x="167" y="95"/>
                  </a:cubicBezTo>
                  <a:cubicBezTo>
                    <a:pt x="183" y="265"/>
                    <a:pt x="141" y="422"/>
                    <a:pt x="0" y="542"/>
                  </a:cubicBezTo>
                  <a:cubicBezTo>
                    <a:pt x="184" y="578"/>
                    <a:pt x="374" y="601"/>
                    <a:pt x="583" y="543"/>
                  </a:cubicBezTo>
                  <a:cubicBezTo>
                    <a:pt x="601" y="538"/>
                    <a:pt x="619" y="532"/>
                    <a:pt x="637" y="526"/>
                  </a:cubicBezTo>
                  <a:cubicBezTo>
                    <a:pt x="683" y="468"/>
                    <a:pt x="713" y="397"/>
                    <a:pt x="743" y="311"/>
                  </a:cubicBezTo>
                  <a:cubicBezTo>
                    <a:pt x="748" y="296"/>
                    <a:pt x="752" y="281"/>
                    <a:pt x="756" y="266"/>
                  </a:cubicBezTo>
                  <a:close/>
                </a:path>
              </a:pathLst>
            </a:custGeom>
            <a:solidFill>
              <a:srgbClr val="2E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5654675" y="-3175"/>
              <a:ext cx="2085975" cy="2476500"/>
            </a:xfrm>
            <a:custGeom>
              <a:avLst/>
              <a:gdLst>
                <a:gd name="T0" fmla="*/ 0 w 572"/>
                <a:gd name="T1" fmla="*/ 387 h 678"/>
                <a:gd name="T2" fmla="*/ 75 w 572"/>
                <a:gd name="T3" fmla="*/ 678 h 678"/>
                <a:gd name="T4" fmla="*/ 334 w 572"/>
                <a:gd name="T5" fmla="*/ 585 h 678"/>
                <a:gd name="T6" fmla="*/ 322 w 572"/>
                <a:gd name="T7" fmla="*/ 465 h 678"/>
                <a:gd name="T8" fmla="*/ 572 w 572"/>
                <a:gd name="T9" fmla="*/ 43 h 678"/>
                <a:gd name="T10" fmla="*/ 493 w 572"/>
                <a:gd name="T11" fmla="*/ 0 h 678"/>
                <a:gd name="T12" fmla="*/ 127 w 572"/>
                <a:gd name="T13" fmla="*/ 0 h 678"/>
                <a:gd name="T14" fmla="*/ 0 w 572"/>
                <a:gd name="T15" fmla="*/ 38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2" h="678">
                  <a:moveTo>
                    <a:pt x="0" y="387"/>
                  </a:moveTo>
                  <a:cubicBezTo>
                    <a:pt x="39" y="485"/>
                    <a:pt x="66" y="583"/>
                    <a:pt x="75" y="678"/>
                  </a:cubicBezTo>
                  <a:cubicBezTo>
                    <a:pt x="159" y="632"/>
                    <a:pt x="247" y="595"/>
                    <a:pt x="334" y="585"/>
                  </a:cubicBezTo>
                  <a:cubicBezTo>
                    <a:pt x="324" y="547"/>
                    <a:pt x="320" y="506"/>
                    <a:pt x="322" y="465"/>
                  </a:cubicBezTo>
                  <a:cubicBezTo>
                    <a:pt x="327" y="368"/>
                    <a:pt x="389" y="180"/>
                    <a:pt x="572" y="43"/>
                  </a:cubicBezTo>
                  <a:cubicBezTo>
                    <a:pt x="544" y="27"/>
                    <a:pt x="518" y="13"/>
                    <a:pt x="49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9" y="91"/>
                    <a:pt x="173" y="219"/>
                    <a:pt x="0" y="387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654675" y="-3175"/>
              <a:ext cx="2085975" cy="2476500"/>
            </a:xfrm>
            <a:custGeom>
              <a:avLst/>
              <a:gdLst>
                <a:gd name="T0" fmla="*/ 0 w 572"/>
                <a:gd name="T1" fmla="*/ 387 h 678"/>
                <a:gd name="T2" fmla="*/ 75 w 572"/>
                <a:gd name="T3" fmla="*/ 678 h 678"/>
                <a:gd name="T4" fmla="*/ 334 w 572"/>
                <a:gd name="T5" fmla="*/ 585 h 678"/>
                <a:gd name="T6" fmla="*/ 322 w 572"/>
                <a:gd name="T7" fmla="*/ 465 h 678"/>
                <a:gd name="T8" fmla="*/ 572 w 572"/>
                <a:gd name="T9" fmla="*/ 43 h 678"/>
                <a:gd name="T10" fmla="*/ 493 w 572"/>
                <a:gd name="T11" fmla="*/ 0 h 678"/>
                <a:gd name="T12" fmla="*/ 127 w 572"/>
                <a:gd name="T13" fmla="*/ 0 h 678"/>
                <a:gd name="T14" fmla="*/ 0 w 572"/>
                <a:gd name="T15" fmla="*/ 38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2" h="678">
                  <a:moveTo>
                    <a:pt x="0" y="387"/>
                  </a:moveTo>
                  <a:cubicBezTo>
                    <a:pt x="39" y="485"/>
                    <a:pt x="66" y="583"/>
                    <a:pt x="75" y="678"/>
                  </a:cubicBezTo>
                  <a:cubicBezTo>
                    <a:pt x="159" y="632"/>
                    <a:pt x="247" y="595"/>
                    <a:pt x="334" y="585"/>
                  </a:cubicBezTo>
                  <a:cubicBezTo>
                    <a:pt x="324" y="547"/>
                    <a:pt x="320" y="506"/>
                    <a:pt x="322" y="465"/>
                  </a:cubicBezTo>
                  <a:cubicBezTo>
                    <a:pt x="327" y="368"/>
                    <a:pt x="389" y="180"/>
                    <a:pt x="572" y="43"/>
                  </a:cubicBezTo>
                  <a:cubicBezTo>
                    <a:pt x="544" y="27"/>
                    <a:pt x="518" y="13"/>
                    <a:pt x="49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9" y="91"/>
                    <a:pt x="173" y="219"/>
                    <a:pt x="0" y="387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654675" y="-3175"/>
              <a:ext cx="2085975" cy="2482850"/>
            </a:xfrm>
            <a:custGeom>
              <a:avLst/>
              <a:gdLst>
                <a:gd name="T0" fmla="*/ 0 w 572"/>
                <a:gd name="T1" fmla="*/ 387 h 680"/>
                <a:gd name="T2" fmla="*/ 74 w 572"/>
                <a:gd name="T3" fmla="*/ 680 h 680"/>
                <a:gd name="T4" fmla="*/ 334 w 572"/>
                <a:gd name="T5" fmla="*/ 585 h 680"/>
                <a:gd name="T6" fmla="*/ 322 w 572"/>
                <a:gd name="T7" fmla="*/ 465 h 680"/>
                <a:gd name="T8" fmla="*/ 572 w 572"/>
                <a:gd name="T9" fmla="*/ 43 h 680"/>
                <a:gd name="T10" fmla="*/ 493 w 572"/>
                <a:gd name="T11" fmla="*/ 0 h 680"/>
                <a:gd name="T12" fmla="*/ 127 w 572"/>
                <a:gd name="T13" fmla="*/ 0 h 680"/>
                <a:gd name="T14" fmla="*/ 0 w 572"/>
                <a:gd name="T15" fmla="*/ 387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2" h="680">
                  <a:moveTo>
                    <a:pt x="0" y="387"/>
                  </a:moveTo>
                  <a:cubicBezTo>
                    <a:pt x="39" y="485"/>
                    <a:pt x="66" y="585"/>
                    <a:pt x="74" y="680"/>
                  </a:cubicBezTo>
                  <a:cubicBezTo>
                    <a:pt x="159" y="634"/>
                    <a:pt x="247" y="595"/>
                    <a:pt x="334" y="585"/>
                  </a:cubicBezTo>
                  <a:cubicBezTo>
                    <a:pt x="324" y="547"/>
                    <a:pt x="320" y="506"/>
                    <a:pt x="322" y="465"/>
                  </a:cubicBezTo>
                  <a:cubicBezTo>
                    <a:pt x="327" y="368"/>
                    <a:pt x="389" y="180"/>
                    <a:pt x="572" y="43"/>
                  </a:cubicBezTo>
                  <a:cubicBezTo>
                    <a:pt x="544" y="27"/>
                    <a:pt x="518" y="13"/>
                    <a:pt x="49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9" y="91"/>
                    <a:pt x="173" y="219"/>
                    <a:pt x="0" y="387"/>
                  </a:cubicBezTo>
                  <a:close/>
                </a:path>
              </a:pathLst>
            </a:custGeom>
            <a:solidFill>
              <a:srgbClr val="80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460875" y="3937000"/>
              <a:ext cx="854075" cy="438150"/>
            </a:xfrm>
            <a:custGeom>
              <a:avLst/>
              <a:gdLst>
                <a:gd name="T0" fmla="*/ 234 w 234"/>
                <a:gd name="T1" fmla="*/ 48 h 120"/>
                <a:gd name="T2" fmla="*/ 0 w 234"/>
                <a:gd name="T3" fmla="*/ 0 h 120"/>
                <a:gd name="T4" fmla="*/ 109 w 234"/>
                <a:gd name="T5" fmla="*/ 120 h 120"/>
                <a:gd name="T6" fmla="*/ 233 w 234"/>
                <a:gd name="T7" fmla="*/ 49 h 120"/>
                <a:gd name="T8" fmla="*/ 234 w 234"/>
                <a:gd name="T9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20">
                  <a:moveTo>
                    <a:pt x="234" y="48"/>
                  </a:moveTo>
                  <a:cubicBezTo>
                    <a:pt x="155" y="32"/>
                    <a:pt x="78" y="15"/>
                    <a:pt x="0" y="0"/>
                  </a:cubicBezTo>
                  <a:cubicBezTo>
                    <a:pt x="27" y="46"/>
                    <a:pt x="65" y="86"/>
                    <a:pt x="109" y="120"/>
                  </a:cubicBezTo>
                  <a:cubicBezTo>
                    <a:pt x="153" y="105"/>
                    <a:pt x="195" y="81"/>
                    <a:pt x="233" y="49"/>
                  </a:cubicBezTo>
                  <a:cubicBezTo>
                    <a:pt x="233" y="49"/>
                    <a:pt x="234" y="48"/>
                    <a:pt x="234" y="48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460875" y="3937000"/>
              <a:ext cx="854075" cy="438150"/>
            </a:xfrm>
            <a:custGeom>
              <a:avLst/>
              <a:gdLst>
                <a:gd name="T0" fmla="*/ 234 w 234"/>
                <a:gd name="T1" fmla="*/ 48 h 120"/>
                <a:gd name="T2" fmla="*/ 0 w 234"/>
                <a:gd name="T3" fmla="*/ 0 h 120"/>
                <a:gd name="T4" fmla="*/ 109 w 234"/>
                <a:gd name="T5" fmla="*/ 120 h 120"/>
                <a:gd name="T6" fmla="*/ 233 w 234"/>
                <a:gd name="T7" fmla="*/ 49 h 120"/>
                <a:gd name="T8" fmla="*/ 234 w 234"/>
                <a:gd name="T9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20">
                  <a:moveTo>
                    <a:pt x="234" y="48"/>
                  </a:moveTo>
                  <a:cubicBezTo>
                    <a:pt x="155" y="32"/>
                    <a:pt x="78" y="15"/>
                    <a:pt x="0" y="0"/>
                  </a:cubicBezTo>
                  <a:cubicBezTo>
                    <a:pt x="27" y="46"/>
                    <a:pt x="65" y="86"/>
                    <a:pt x="109" y="120"/>
                  </a:cubicBezTo>
                  <a:cubicBezTo>
                    <a:pt x="153" y="105"/>
                    <a:pt x="195" y="81"/>
                    <a:pt x="233" y="49"/>
                  </a:cubicBezTo>
                  <a:cubicBezTo>
                    <a:pt x="233" y="49"/>
                    <a:pt x="234" y="48"/>
                    <a:pt x="234" y="48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460875" y="3937000"/>
              <a:ext cx="854075" cy="438150"/>
            </a:xfrm>
            <a:custGeom>
              <a:avLst/>
              <a:gdLst>
                <a:gd name="T0" fmla="*/ 234 w 234"/>
                <a:gd name="T1" fmla="*/ 48 h 120"/>
                <a:gd name="T2" fmla="*/ 0 w 234"/>
                <a:gd name="T3" fmla="*/ 0 h 120"/>
                <a:gd name="T4" fmla="*/ 109 w 234"/>
                <a:gd name="T5" fmla="*/ 120 h 120"/>
                <a:gd name="T6" fmla="*/ 233 w 234"/>
                <a:gd name="T7" fmla="*/ 49 h 120"/>
                <a:gd name="T8" fmla="*/ 234 w 234"/>
                <a:gd name="T9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20">
                  <a:moveTo>
                    <a:pt x="234" y="48"/>
                  </a:moveTo>
                  <a:cubicBezTo>
                    <a:pt x="155" y="32"/>
                    <a:pt x="78" y="15"/>
                    <a:pt x="0" y="0"/>
                  </a:cubicBezTo>
                  <a:cubicBezTo>
                    <a:pt x="27" y="46"/>
                    <a:pt x="65" y="86"/>
                    <a:pt x="109" y="120"/>
                  </a:cubicBezTo>
                  <a:cubicBezTo>
                    <a:pt x="153" y="105"/>
                    <a:pt x="195" y="81"/>
                    <a:pt x="233" y="49"/>
                  </a:cubicBezTo>
                  <a:cubicBezTo>
                    <a:pt x="233" y="49"/>
                    <a:pt x="234" y="48"/>
                    <a:pt x="234" y="48"/>
                  </a:cubicBezTo>
                  <a:close/>
                </a:path>
              </a:pathLst>
            </a:custGeom>
            <a:solidFill>
              <a:srgbClr val="41B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3032125" y="-3175"/>
              <a:ext cx="2622550" cy="2519363"/>
            </a:xfrm>
            <a:custGeom>
              <a:avLst/>
              <a:gdLst>
                <a:gd name="T0" fmla="*/ 25 w 719"/>
                <a:gd name="T1" fmla="*/ 392 h 690"/>
                <a:gd name="T2" fmla="*/ 0 w 719"/>
                <a:gd name="T3" fmla="*/ 569 h 690"/>
                <a:gd name="T4" fmla="*/ 57 w 719"/>
                <a:gd name="T5" fmla="*/ 584 h 690"/>
                <a:gd name="T6" fmla="*/ 232 w 719"/>
                <a:gd name="T7" fmla="*/ 690 h 690"/>
                <a:gd name="T8" fmla="*/ 601 w 719"/>
                <a:gd name="T9" fmla="*/ 488 h 690"/>
                <a:gd name="T10" fmla="*/ 719 w 719"/>
                <a:gd name="T11" fmla="*/ 387 h 690"/>
                <a:gd name="T12" fmla="*/ 516 w 719"/>
                <a:gd name="T13" fmla="*/ 0 h 690"/>
                <a:gd name="T14" fmla="*/ 42 w 719"/>
                <a:gd name="T15" fmla="*/ 0 h 690"/>
                <a:gd name="T16" fmla="*/ 25 w 719"/>
                <a:gd name="T17" fmla="*/ 392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9" h="690">
                  <a:moveTo>
                    <a:pt x="25" y="392"/>
                  </a:moveTo>
                  <a:cubicBezTo>
                    <a:pt x="13" y="455"/>
                    <a:pt x="4" y="514"/>
                    <a:pt x="0" y="569"/>
                  </a:cubicBezTo>
                  <a:cubicBezTo>
                    <a:pt x="19" y="573"/>
                    <a:pt x="38" y="578"/>
                    <a:pt x="57" y="584"/>
                  </a:cubicBezTo>
                  <a:cubicBezTo>
                    <a:pt x="134" y="607"/>
                    <a:pt x="191" y="646"/>
                    <a:pt x="232" y="690"/>
                  </a:cubicBezTo>
                  <a:cubicBezTo>
                    <a:pt x="350" y="650"/>
                    <a:pt x="473" y="586"/>
                    <a:pt x="601" y="488"/>
                  </a:cubicBezTo>
                  <a:cubicBezTo>
                    <a:pt x="647" y="453"/>
                    <a:pt x="686" y="419"/>
                    <a:pt x="719" y="387"/>
                  </a:cubicBezTo>
                  <a:cubicBezTo>
                    <a:pt x="667" y="254"/>
                    <a:pt x="594" y="121"/>
                    <a:pt x="51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5" y="114"/>
                    <a:pt x="54" y="247"/>
                    <a:pt x="25" y="392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3032125" y="-3175"/>
              <a:ext cx="2622550" cy="2519363"/>
            </a:xfrm>
            <a:custGeom>
              <a:avLst/>
              <a:gdLst>
                <a:gd name="T0" fmla="*/ 25 w 719"/>
                <a:gd name="T1" fmla="*/ 392 h 690"/>
                <a:gd name="T2" fmla="*/ 0 w 719"/>
                <a:gd name="T3" fmla="*/ 569 h 690"/>
                <a:gd name="T4" fmla="*/ 57 w 719"/>
                <a:gd name="T5" fmla="*/ 584 h 690"/>
                <a:gd name="T6" fmla="*/ 232 w 719"/>
                <a:gd name="T7" fmla="*/ 690 h 690"/>
                <a:gd name="T8" fmla="*/ 601 w 719"/>
                <a:gd name="T9" fmla="*/ 488 h 690"/>
                <a:gd name="T10" fmla="*/ 719 w 719"/>
                <a:gd name="T11" fmla="*/ 387 h 690"/>
                <a:gd name="T12" fmla="*/ 516 w 719"/>
                <a:gd name="T13" fmla="*/ 0 h 690"/>
                <a:gd name="T14" fmla="*/ 42 w 719"/>
                <a:gd name="T15" fmla="*/ 0 h 690"/>
                <a:gd name="T16" fmla="*/ 25 w 719"/>
                <a:gd name="T17" fmla="*/ 392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9" h="690">
                  <a:moveTo>
                    <a:pt x="25" y="392"/>
                  </a:moveTo>
                  <a:cubicBezTo>
                    <a:pt x="13" y="455"/>
                    <a:pt x="4" y="514"/>
                    <a:pt x="0" y="569"/>
                  </a:cubicBezTo>
                  <a:cubicBezTo>
                    <a:pt x="19" y="573"/>
                    <a:pt x="38" y="578"/>
                    <a:pt x="57" y="584"/>
                  </a:cubicBezTo>
                  <a:cubicBezTo>
                    <a:pt x="134" y="607"/>
                    <a:pt x="191" y="646"/>
                    <a:pt x="232" y="690"/>
                  </a:cubicBezTo>
                  <a:cubicBezTo>
                    <a:pt x="350" y="650"/>
                    <a:pt x="473" y="586"/>
                    <a:pt x="601" y="488"/>
                  </a:cubicBezTo>
                  <a:cubicBezTo>
                    <a:pt x="647" y="453"/>
                    <a:pt x="686" y="419"/>
                    <a:pt x="719" y="387"/>
                  </a:cubicBezTo>
                  <a:cubicBezTo>
                    <a:pt x="667" y="254"/>
                    <a:pt x="594" y="121"/>
                    <a:pt x="51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5" y="114"/>
                    <a:pt x="54" y="247"/>
                    <a:pt x="25" y="392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3032125" y="-3175"/>
              <a:ext cx="2622550" cy="2519363"/>
            </a:xfrm>
            <a:custGeom>
              <a:avLst/>
              <a:gdLst>
                <a:gd name="T0" fmla="*/ 25 w 719"/>
                <a:gd name="T1" fmla="*/ 392 h 690"/>
                <a:gd name="T2" fmla="*/ 0 w 719"/>
                <a:gd name="T3" fmla="*/ 569 h 690"/>
                <a:gd name="T4" fmla="*/ 57 w 719"/>
                <a:gd name="T5" fmla="*/ 584 h 690"/>
                <a:gd name="T6" fmla="*/ 232 w 719"/>
                <a:gd name="T7" fmla="*/ 690 h 690"/>
                <a:gd name="T8" fmla="*/ 601 w 719"/>
                <a:gd name="T9" fmla="*/ 488 h 690"/>
                <a:gd name="T10" fmla="*/ 719 w 719"/>
                <a:gd name="T11" fmla="*/ 387 h 690"/>
                <a:gd name="T12" fmla="*/ 516 w 719"/>
                <a:gd name="T13" fmla="*/ 0 h 690"/>
                <a:gd name="T14" fmla="*/ 42 w 719"/>
                <a:gd name="T15" fmla="*/ 0 h 690"/>
                <a:gd name="T16" fmla="*/ 25 w 719"/>
                <a:gd name="T17" fmla="*/ 392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9" h="690">
                  <a:moveTo>
                    <a:pt x="25" y="392"/>
                  </a:moveTo>
                  <a:cubicBezTo>
                    <a:pt x="13" y="455"/>
                    <a:pt x="4" y="514"/>
                    <a:pt x="0" y="569"/>
                  </a:cubicBezTo>
                  <a:cubicBezTo>
                    <a:pt x="19" y="573"/>
                    <a:pt x="38" y="578"/>
                    <a:pt x="57" y="584"/>
                  </a:cubicBezTo>
                  <a:cubicBezTo>
                    <a:pt x="134" y="607"/>
                    <a:pt x="191" y="646"/>
                    <a:pt x="232" y="690"/>
                  </a:cubicBezTo>
                  <a:cubicBezTo>
                    <a:pt x="350" y="650"/>
                    <a:pt x="473" y="586"/>
                    <a:pt x="601" y="488"/>
                  </a:cubicBezTo>
                  <a:cubicBezTo>
                    <a:pt x="647" y="453"/>
                    <a:pt x="686" y="419"/>
                    <a:pt x="719" y="387"/>
                  </a:cubicBezTo>
                  <a:cubicBezTo>
                    <a:pt x="667" y="254"/>
                    <a:pt x="594" y="121"/>
                    <a:pt x="51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5" y="114"/>
                    <a:pt x="54" y="247"/>
                    <a:pt x="25" y="392"/>
                  </a:cubicBezTo>
                  <a:close/>
                </a:path>
              </a:pathLst>
            </a:custGeom>
            <a:solidFill>
              <a:srgbClr val="A9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271963" y="2473325"/>
              <a:ext cx="1714500" cy="1638300"/>
            </a:xfrm>
            <a:custGeom>
              <a:avLst/>
              <a:gdLst>
                <a:gd name="T0" fmla="*/ 0 w 470"/>
                <a:gd name="T1" fmla="*/ 231 h 449"/>
                <a:gd name="T2" fmla="*/ 5 w 470"/>
                <a:gd name="T3" fmla="*/ 266 h 449"/>
                <a:gd name="T4" fmla="*/ 52 w 470"/>
                <a:gd name="T5" fmla="*/ 401 h 449"/>
                <a:gd name="T6" fmla="*/ 286 w 470"/>
                <a:gd name="T7" fmla="*/ 449 h 449"/>
                <a:gd name="T8" fmla="*/ 454 w 470"/>
                <a:gd name="T9" fmla="*/ 0 h 449"/>
                <a:gd name="T10" fmla="*/ 53 w 470"/>
                <a:gd name="T11" fmla="*/ 218 h 449"/>
                <a:gd name="T12" fmla="*/ 0 w 470"/>
                <a:gd name="T13" fmla="*/ 23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449">
                  <a:moveTo>
                    <a:pt x="0" y="231"/>
                  </a:moveTo>
                  <a:cubicBezTo>
                    <a:pt x="4" y="253"/>
                    <a:pt x="5" y="266"/>
                    <a:pt x="5" y="266"/>
                  </a:cubicBezTo>
                  <a:cubicBezTo>
                    <a:pt x="11" y="314"/>
                    <a:pt x="27" y="360"/>
                    <a:pt x="52" y="401"/>
                  </a:cubicBezTo>
                  <a:cubicBezTo>
                    <a:pt x="130" y="416"/>
                    <a:pt x="207" y="433"/>
                    <a:pt x="286" y="449"/>
                  </a:cubicBezTo>
                  <a:cubicBezTo>
                    <a:pt x="427" y="329"/>
                    <a:pt x="470" y="171"/>
                    <a:pt x="454" y="0"/>
                  </a:cubicBezTo>
                  <a:cubicBezTo>
                    <a:pt x="303" y="81"/>
                    <a:pt x="162" y="189"/>
                    <a:pt x="53" y="218"/>
                  </a:cubicBezTo>
                  <a:cubicBezTo>
                    <a:pt x="35" y="223"/>
                    <a:pt x="17" y="227"/>
                    <a:pt x="0" y="231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4271963" y="2473325"/>
              <a:ext cx="1714500" cy="1638300"/>
            </a:xfrm>
            <a:custGeom>
              <a:avLst/>
              <a:gdLst>
                <a:gd name="T0" fmla="*/ 0 w 470"/>
                <a:gd name="T1" fmla="*/ 231 h 449"/>
                <a:gd name="T2" fmla="*/ 5 w 470"/>
                <a:gd name="T3" fmla="*/ 266 h 449"/>
                <a:gd name="T4" fmla="*/ 52 w 470"/>
                <a:gd name="T5" fmla="*/ 401 h 449"/>
                <a:gd name="T6" fmla="*/ 286 w 470"/>
                <a:gd name="T7" fmla="*/ 449 h 449"/>
                <a:gd name="T8" fmla="*/ 454 w 470"/>
                <a:gd name="T9" fmla="*/ 0 h 449"/>
                <a:gd name="T10" fmla="*/ 53 w 470"/>
                <a:gd name="T11" fmla="*/ 218 h 449"/>
                <a:gd name="T12" fmla="*/ 0 w 470"/>
                <a:gd name="T13" fmla="*/ 23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449">
                  <a:moveTo>
                    <a:pt x="0" y="231"/>
                  </a:moveTo>
                  <a:cubicBezTo>
                    <a:pt x="4" y="253"/>
                    <a:pt x="5" y="266"/>
                    <a:pt x="5" y="266"/>
                  </a:cubicBezTo>
                  <a:cubicBezTo>
                    <a:pt x="11" y="314"/>
                    <a:pt x="27" y="360"/>
                    <a:pt x="52" y="401"/>
                  </a:cubicBezTo>
                  <a:cubicBezTo>
                    <a:pt x="130" y="416"/>
                    <a:pt x="207" y="433"/>
                    <a:pt x="286" y="449"/>
                  </a:cubicBezTo>
                  <a:cubicBezTo>
                    <a:pt x="427" y="329"/>
                    <a:pt x="470" y="171"/>
                    <a:pt x="454" y="0"/>
                  </a:cubicBezTo>
                  <a:cubicBezTo>
                    <a:pt x="303" y="81"/>
                    <a:pt x="162" y="189"/>
                    <a:pt x="53" y="218"/>
                  </a:cubicBezTo>
                  <a:cubicBezTo>
                    <a:pt x="35" y="223"/>
                    <a:pt x="17" y="227"/>
                    <a:pt x="0" y="231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4271963" y="2473325"/>
              <a:ext cx="1714500" cy="1638300"/>
            </a:xfrm>
            <a:custGeom>
              <a:avLst/>
              <a:gdLst>
                <a:gd name="T0" fmla="*/ 0 w 470"/>
                <a:gd name="T1" fmla="*/ 231 h 449"/>
                <a:gd name="T2" fmla="*/ 5 w 470"/>
                <a:gd name="T3" fmla="*/ 266 h 449"/>
                <a:gd name="T4" fmla="*/ 52 w 470"/>
                <a:gd name="T5" fmla="*/ 401 h 449"/>
                <a:gd name="T6" fmla="*/ 286 w 470"/>
                <a:gd name="T7" fmla="*/ 449 h 449"/>
                <a:gd name="T8" fmla="*/ 454 w 470"/>
                <a:gd name="T9" fmla="*/ 0 h 449"/>
                <a:gd name="T10" fmla="*/ 53 w 470"/>
                <a:gd name="T11" fmla="*/ 218 h 449"/>
                <a:gd name="T12" fmla="*/ 0 w 470"/>
                <a:gd name="T13" fmla="*/ 23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449">
                  <a:moveTo>
                    <a:pt x="0" y="231"/>
                  </a:moveTo>
                  <a:cubicBezTo>
                    <a:pt x="4" y="253"/>
                    <a:pt x="5" y="266"/>
                    <a:pt x="5" y="266"/>
                  </a:cubicBezTo>
                  <a:cubicBezTo>
                    <a:pt x="11" y="314"/>
                    <a:pt x="27" y="360"/>
                    <a:pt x="52" y="401"/>
                  </a:cubicBezTo>
                  <a:cubicBezTo>
                    <a:pt x="130" y="416"/>
                    <a:pt x="207" y="433"/>
                    <a:pt x="286" y="449"/>
                  </a:cubicBezTo>
                  <a:cubicBezTo>
                    <a:pt x="427" y="329"/>
                    <a:pt x="470" y="171"/>
                    <a:pt x="454" y="0"/>
                  </a:cubicBezTo>
                  <a:cubicBezTo>
                    <a:pt x="303" y="81"/>
                    <a:pt x="162" y="189"/>
                    <a:pt x="53" y="218"/>
                  </a:cubicBezTo>
                  <a:cubicBezTo>
                    <a:pt x="35" y="223"/>
                    <a:pt x="17" y="227"/>
                    <a:pt x="0" y="231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4268788" y="2473325"/>
              <a:ext cx="1717675" cy="1638300"/>
            </a:xfrm>
            <a:custGeom>
              <a:avLst/>
              <a:gdLst>
                <a:gd name="T0" fmla="*/ 0 w 471"/>
                <a:gd name="T1" fmla="*/ 231 h 449"/>
                <a:gd name="T2" fmla="*/ 6 w 471"/>
                <a:gd name="T3" fmla="*/ 266 h 449"/>
                <a:gd name="T4" fmla="*/ 53 w 471"/>
                <a:gd name="T5" fmla="*/ 401 h 449"/>
                <a:gd name="T6" fmla="*/ 287 w 471"/>
                <a:gd name="T7" fmla="*/ 449 h 449"/>
                <a:gd name="T8" fmla="*/ 455 w 471"/>
                <a:gd name="T9" fmla="*/ 0 h 449"/>
                <a:gd name="T10" fmla="*/ 54 w 471"/>
                <a:gd name="T11" fmla="*/ 218 h 449"/>
                <a:gd name="T12" fmla="*/ 0 w 471"/>
                <a:gd name="T13" fmla="*/ 23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1" h="449">
                  <a:moveTo>
                    <a:pt x="0" y="231"/>
                  </a:moveTo>
                  <a:cubicBezTo>
                    <a:pt x="4" y="252"/>
                    <a:pt x="6" y="266"/>
                    <a:pt x="6" y="266"/>
                  </a:cubicBezTo>
                  <a:cubicBezTo>
                    <a:pt x="12" y="314"/>
                    <a:pt x="28" y="360"/>
                    <a:pt x="53" y="401"/>
                  </a:cubicBezTo>
                  <a:cubicBezTo>
                    <a:pt x="131" y="416"/>
                    <a:pt x="208" y="433"/>
                    <a:pt x="287" y="449"/>
                  </a:cubicBezTo>
                  <a:cubicBezTo>
                    <a:pt x="428" y="329"/>
                    <a:pt x="471" y="171"/>
                    <a:pt x="455" y="0"/>
                  </a:cubicBezTo>
                  <a:cubicBezTo>
                    <a:pt x="304" y="81"/>
                    <a:pt x="163" y="189"/>
                    <a:pt x="54" y="218"/>
                  </a:cubicBezTo>
                  <a:cubicBezTo>
                    <a:pt x="36" y="223"/>
                    <a:pt x="18" y="227"/>
                    <a:pt x="0" y="231"/>
                  </a:cubicBezTo>
                  <a:close/>
                </a:path>
              </a:pathLst>
            </a:custGeom>
            <a:solidFill>
              <a:srgbClr val="00B3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3878263" y="1409700"/>
              <a:ext cx="2049463" cy="1906588"/>
            </a:xfrm>
            <a:custGeom>
              <a:avLst/>
              <a:gdLst>
                <a:gd name="T0" fmla="*/ 369 w 562"/>
                <a:gd name="T1" fmla="*/ 101 h 522"/>
                <a:gd name="T2" fmla="*/ 0 w 562"/>
                <a:gd name="T3" fmla="*/ 303 h 522"/>
                <a:gd name="T4" fmla="*/ 108 w 562"/>
                <a:gd name="T5" fmla="*/ 522 h 522"/>
                <a:gd name="T6" fmla="*/ 161 w 562"/>
                <a:gd name="T7" fmla="*/ 509 h 522"/>
                <a:gd name="T8" fmla="*/ 562 w 562"/>
                <a:gd name="T9" fmla="*/ 291 h 522"/>
                <a:gd name="T10" fmla="*/ 487 w 562"/>
                <a:gd name="T11" fmla="*/ 0 h 522"/>
                <a:gd name="T12" fmla="*/ 369 w 562"/>
                <a:gd name="T13" fmla="*/ 10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522">
                  <a:moveTo>
                    <a:pt x="369" y="101"/>
                  </a:moveTo>
                  <a:cubicBezTo>
                    <a:pt x="241" y="199"/>
                    <a:pt x="118" y="263"/>
                    <a:pt x="0" y="303"/>
                  </a:cubicBezTo>
                  <a:cubicBezTo>
                    <a:pt x="73" y="380"/>
                    <a:pt x="99" y="472"/>
                    <a:pt x="108" y="522"/>
                  </a:cubicBezTo>
                  <a:cubicBezTo>
                    <a:pt x="125" y="518"/>
                    <a:pt x="143" y="514"/>
                    <a:pt x="161" y="509"/>
                  </a:cubicBezTo>
                  <a:cubicBezTo>
                    <a:pt x="270" y="480"/>
                    <a:pt x="411" y="372"/>
                    <a:pt x="562" y="291"/>
                  </a:cubicBezTo>
                  <a:cubicBezTo>
                    <a:pt x="553" y="196"/>
                    <a:pt x="526" y="98"/>
                    <a:pt x="487" y="0"/>
                  </a:cubicBezTo>
                  <a:cubicBezTo>
                    <a:pt x="454" y="32"/>
                    <a:pt x="415" y="66"/>
                    <a:pt x="369" y="101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878263" y="1409700"/>
              <a:ext cx="2049463" cy="1906588"/>
            </a:xfrm>
            <a:custGeom>
              <a:avLst/>
              <a:gdLst>
                <a:gd name="T0" fmla="*/ 369 w 562"/>
                <a:gd name="T1" fmla="*/ 101 h 522"/>
                <a:gd name="T2" fmla="*/ 0 w 562"/>
                <a:gd name="T3" fmla="*/ 303 h 522"/>
                <a:gd name="T4" fmla="*/ 108 w 562"/>
                <a:gd name="T5" fmla="*/ 522 h 522"/>
                <a:gd name="T6" fmla="*/ 161 w 562"/>
                <a:gd name="T7" fmla="*/ 509 h 522"/>
                <a:gd name="T8" fmla="*/ 562 w 562"/>
                <a:gd name="T9" fmla="*/ 291 h 522"/>
                <a:gd name="T10" fmla="*/ 487 w 562"/>
                <a:gd name="T11" fmla="*/ 0 h 522"/>
                <a:gd name="T12" fmla="*/ 369 w 562"/>
                <a:gd name="T13" fmla="*/ 10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522">
                  <a:moveTo>
                    <a:pt x="369" y="101"/>
                  </a:moveTo>
                  <a:cubicBezTo>
                    <a:pt x="241" y="199"/>
                    <a:pt x="118" y="263"/>
                    <a:pt x="0" y="303"/>
                  </a:cubicBezTo>
                  <a:cubicBezTo>
                    <a:pt x="73" y="380"/>
                    <a:pt x="99" y="472"/>
                    <a:pt x="108" y="522"/>
                  </a:cubicBezTo>
                  <a:cubicBezTo>
                    <a:pt x="125" y="518"/>
                    <a:pt x="143" y="514"/>
                    <a:pt x="161" y="509"/>
                  </a:cubicBezTo>
                  <a:cubicBezTo>
                    <a:pt x="270" y="480"/>
                    <a:pt x="411" y="372"/>
                    <a:pt x="562" y="291"/>
                  </a:cubicBezTo>
                  <a:cubicBezTo>
                    <a:pt x="553" y="196"/>
                    <a:pt x="526" y="98"/>
                    <a:pt x="487" y="0"/>
                  </a:cubicBezTo>
                  <a:cubicBezTo>
                    <a:pt x="454" y="32"/>
                    <a:pt x="415" y="66"/>
                    <a:pt x="369" y="101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878263" y="1409700"/>
              <a:ext cx="2049463" cy="1906588"/>
            </a:xfrm>
            <a:custGeom>
              <a:avLst/>
              <a:gdLst>
                <a:gd name="T0" fmla="*/ 369 w 562"/>
                <a:gd name="T1" fmla="*/ 101 h 522"/>
                <a:gd name="T2" fmla="*/ 0 w 562"/>
                <a:gd name="T3" fmla="*/ 303 h 522"/>
                <a:gd name="T4" fmla="*/ 108 w 562"/>
                <a:gd name="T5" fmla="*/ 522 h 522"/>
                <a:gd name="T6" fmla="*/ 161 w 562"/>
                <a:gd name="T7" fmla="*/ 509 h 522"/>
                <a:gd name="T8" fmla="*/ 562 w 562"/>
                <a:gd name="T9" fmla="*/ 291 h 522"/>
                <a:gd name="T10" fmla="*/ 487 w 562"/>
                <a:gd name="T11" fmla="*/ 0 h 522"/>
                <a:gd name="T12" fmla="*/ 369 w 562"/>
                <a:gd name="T13" fmla="*/ 10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522">
                  <a:moveTo>
                    <a:pt x="369" y="101"/>
                  </a:moveTo>
                  <a:cubicBezTo>
                    <a:pt x="241" y="199"/>
                    <a:pt x="118" y="263"/>
                    <a:pt x="0" y="303"/>
                  </a:cubicBezTo>
                  <a:cubicBezTo>
                    <a:pt x="73" y="380"/>
                    <a:pt x="99" y="472"/>
                    <a:pt x="108" y="522"/>
                  </a:cubicBezTo>
                  <a:cubicBezTo>
                    <a:pt x="125" y="518"/>
                    <a:pt x="143" y="514"/>
                    <a:pt x="161" y="509"/>
                  </a:cubicBezTo>
                  <a:cubicBezTo>
                    <a:pt x="270" y="480"/>
                    <a:pt x="411" y="372"/>
                    <a:pt x="562" y="291"/>
                  </a:cubicBezTo>
                  <a:cubicBezTo>
                    <a:pt x="553" y="196"/>
                    <a:pt x="526" y="98"/>
                    <a:pt x="487" y="0"/>
                  </a:cubicBezTo>
                  <a:cubicBezTo>
                    <a:pt x="454" y="32"/>
                    <a:pt x="415" y="66"/>
                    <a:pt x="369" y="101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3878263" y="1409700"/>
              <a:ext cx="2049463" cy="1909763"/>
            </a:xfrm>
            <a:custGeom>
              <a:avLst/>
              <a:gdLst>
                <a:gd name="T0" fmla="*/ 369 w 562"/>
                <a:gd name="T1" fmla="*/ 101 h 523"/>
                <a:gd name="T2" fmla="*/ 0 w 562"/>
                <a:gd name="T3" fmla="*/ 303 h 523"/>
                <a:gd name="T4" fmla="*/ 108 w 562"/>
                <a:gd name="T5" fmla="*/ 523 h 523"/>
                <a:gd name="T6" fmla="*/ 161 w 562"/>
                <a:gd name="T7" fmla="*/ 509 h 523"/>
                <a:gd name="T8" fmla="*/ 562 w 562"/>
                <a:gd name="T9" fmla="*/ 292 h 523"/>
                <a:gd name="T10" fmla="*/ 487 w 562"/>
                <a:gd name="T11" fmla="*/ 0 h 523"/>
                <a:gd name="T12" fmla="*/ 369 w 562"/>
                <a:gd name="T13" fmla="*/ 10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523">
                  <a:moveTo>
                    <a:pt x="369" y="101"/>
                  </a:moveTo>
                  <a:cubicBezTo>
                    <a:pt x="241" y="199"/>
                    <a:pt x="118" y="263"/>
                    <a:pt x="0" y="303"/>
                  </a:cubicBezTo>
                  <a:cubicBezTo>
                    <a:pt x="73" y="380"/>
                    <a:pt x="98" y="473"/>
                    <a:pt x="108" y="523"/>
                  </a:cubicBezTo>
                  <a:cubicBezTo>
                    <a:pt x="125" y="519"/>
                    <a:pt x="143" y="514"/>
                    <a:pt x="161" y="509"/>
                  </a:cubicBezTo>
                  <a:cubicBezTo>
                    <a:pt x="270" y="480"/>
                    <a:pt x="411" y="373"/>
                    <a:pt x="562" y="292"/>
                  </a:cubicBezTo>
                  <a:cubicBezTo>
                    <a:pt x="553" y="197"/>
                    <a:pt x="526" y="98"/>
                    <a:pt x="487" y="0"/>
                  </a:cubicBezTo>
                  <a:cubicBezTo>
                    <a:pt x="454" y="32"/>
                    <a:pt x="415" y="66"/>
                    <a:pt x="369" y="101"/>
                  </a:cubicBezTo>
                  <a:close/>
                </a:path>
              </a:pathLst>
            </a:custGeom>
            <a:solidFill>
              <a:srgbClr val="5CC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7453313" y="-3175"/>
              <a:ext cx="525463" cy="157163"/>
            </a:xfrm>
            <a:custGeom>
              <a:avLst/>
              <a:gdLst>
                <a:gd name="T0" fmla="*/ 144 w 144"/>
                <a:gd name="T1" fmla="*/ 0 h 43"/>
                <a:gd name="T2" fmla="*/ 0 w 144"/>
                <a:gd name="T3" fmla="*/ 0 h 43"/>
                <a:gd name="T4" fmla="*/ 79 w 144"/>
                <a:gd name="T5" fmla="*/ 43 h 43"/>
                <a:gd name="T6" fmla="*/ 144 w 14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3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3"/>
                    <a:pt x="51" y="27"/>
                    <a:pt x="79" y="43"/>
                  </a:cubicBezTo>
                  <a:cubicBezTo>
                    <a:pt x="99" y="28"/>
                    <a:pt x="120" y="14"/>
                    <a:pt x="144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7453313" y="-3175"/>
              <a:ext cx="525463" cy="157163"/>
            </a:xfrm>
            <a:custGeom>
              <a:avLst/>
              <a:gdLst>
                <a:gd name="T0" fmla="*/ 144 w 144"/>
                <a:gd name="T1" fmla="*/ 0 h 43"/>
                <a:gd name="T2" fmla="*/ 0 w 144"/>
                <a:gd name="T3" fmla="*/ 0 h 43"/>
                <a:gd name="T4" fmla="*/ 79 w 144"/>
                <a:gd name="T5" fmla="*/ 43 h 43"/>
                <a:gd name="T6" fmla="*/ 144 w 14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3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3"/>
                    <a:pt x="51" y="27"/>
                    <a:pt x="79" y="43"/>
                  </a:cubicBezTo>
                  <a:cubicBezTo>
                    <a:pt x="99" y="28"/>
                    <a:pt x="120" y="14"/>
                    <a:pt x="144" y="0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7453313" y="-3175"/>
              <a:ext cx="525463" cy="157163"/>
            </a:xfrm>
            <a:custGeom>
              <a:avLst/>
              <a:gdLst>
                <a:gd name="T0" fmla="*/ 144 w 144"/>
                <a:gd name="T1" fmla="*/ 0 h 43"/>
                <a:gd name="T2" fmla="*/ 0 w 144"/>
                <a:gd name="T3" fmla="*/ 0 h 43"/>
                <a:gd name="T4" fmla="*/ 79 w 144"/>
                <a:gd name="T5" fmla="*/ 43 h 43"/>
                <a:gd name="T6" fmla="*/ 144 w 14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3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3"/>
                    <a:pt x="51" y="27"/>
                    <a:pt x="79" y="43"/>
                  </a:cubicBezTo>
                  <a:cubicBezTo>
                    <a:pt x="99" y="28"/>
                    <a:pt x="120" y="14"/>
                    <a:pt x="144" y="0"/>
                  </a:cubicBezTo>
                  <a:close/>
                </a:path>
              </a:pathLst>
            </a:custGeom>
            <a:solidFill>
              <a:srgbClr val="A7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7453313" y="-3175"/>
              <a:ext cx="525463" cy="157163"/>
            </a:xfrm>
            <a:custGeom>
              <a:avLst/>
              <a:gdLst>
                <a:gd name="T0" fmla="*/ 144 w 144"/>
                <a:gd name="T1" fmla="*/ 0 h 43"/>
                <a:gd name="T2" fmla="*/ 0 w 144"/>
                <a:gd name="T3" fmla="*/ 0 h 43"/>
                <a:gd name="T4" fmla="*/ 79 w 144"/>
                <a:gd name="T5" fmla="*/ 43 h 43"/>
                <a:gd name="T6" fmla="*/ 144 w 14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3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3"/>
                    <a:pt x="51" y="27"/>
                    <a:pt x="79" y="43"/>
                  </a:cubicBezTo>
                  <a:cubicBezTo>
                    <a:pt x="99" y="28"/>
                    <a:pt x="120" y="14"/>
                    <a:pt x="144" y="0"/>
                  </a:cubicBezTo>
                  <a:close/>
                </a:path>
              </a:pathLst>
            </a:custGeom>
            <a:solidFill>
              <a:srgbClr val="31B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11014075" y="2403475"/>
              <a:ext cx="200025" cy="215900"/>
            </a:xfrm>
            <a:custGeom>
              <a:avLst/>
              <a:gdLst>
                <a:gd name="T0" fmla="*/ 53 w 55"/>
                <a:gd name="T1" fmla="*/ 0 h 59"/>
                <a:gd name="T2" fmla="*/ 0 w 55"/>
                <a:gd name="T3" fmla="*/ 59 h 59"/>
                <a:gd name="T4" fmla="*/ 55 w 55"/>
                <a:gd name="T5" fmla="*/ 38 h 59"/>
                <a:gd name="T6" fmla="*/ 53 w 5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9">
                  <a:moveTo>
                    <a:pt x="53" y="0"/>
                  </a:moveTo>
                  <a:cubicBezTo>
                    <a:pt x="35" y="20"/>
                    <a:pt x="18" y="40"/>
                    <a:pt x="0" y="59"/>
                  </a:cubicBezTo>
                  <a:cubicBezTo>
                    <a:pt x="18" y="52"/>
                    <a:pt x="36" y="45"/>
                    <a:pt x="55" y="38"/>
                  </a:cubicBezTo>
                  <a:cubicBezTo>
                    <a:pt x="54" y="26"/>
                    <a:pt x="53" y="13"/>
                    <a:pt x="53" y="0"/>
                  </a:cubicBezTo>
                  <a:close/>
                </a:path>
              </a:pathLst>
            </a:custGeom>
            <a:solidFill>
              <a:srgbClr val="00A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11196638" y="1465263"/>
              <a:ext cx="590550" cy="938213"/>
            </a:xfrm>
            <a:custGeom>
              <a:avLst/>
              <a:gdLst>
                <a:gd name="T0" fmla="*/ 3 w 162"/>
                <a:gd name="T1" fmla="*/ 257 h 257"/>
                <a:gd name="T2" fmla="*/ 162 w 162"/>
                <a:gd name="T3" fmla="*/ 53 h 257"/>
                <a:gd name="T4" fmla="*/ 2 w 162"/>
                <a:gd name="T5" fmla="*/ 0 h 257"/>
                <a:gd name="T6" fmla="*/ 3 w 162"/>
                <a:gd name="T7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257">
                  <a:moveTo>
                    <a:pt x="3" y="257"/>
                  </a:moveTo>
                  <a:cubicBezTo>
                    <a:pt x="57" y="194"/>
                    <a:pt x="111" y="125"/>
                    <a:pt x="162" y="53"/>
                  </a:cubicBezTo>
                  <a:cubicBezTo>
                    <a:pt x="108" y="36"/>
                    <a:pt x="54" y="19"/>
                    <a:pt x="2" y="0"/>
                  </a:cubicBezTo>
                  <a:cubicBezTo>
                    <a:pt x="2" y="83"/>
                    <a:pt x="0" y="170"/>
                    <a:pt x="3" y="257"/>
                  </a:cubicBezTo>
                  <a:close/>
                </a:path>
              </a:pathLst>
            </a:custGeom>
            <a:solidFill>
              <a:srgbClr val="2E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9488488" y="2619375"/>
              <a:ext cx="1525588" cy="966788"/>
            </a:xfrm>
            <a:custGeom>
              <a:avLst/>
              <a:gdLst>
                <a:gd name="T0" fmla="*/ 28 w 418"/>
                <a:gd name="T1" fmla="*/ 265 h 265"/>
                <a:gd name="T2" fmla="*/ 418 w 418"/>
                <a:gd name="T3" fmla="*/ 0 h 265"/>
                <a:gd name="T4" fmla="*/ 0 w 418"/>
                <a:gd name="T5" fmla="*/ 119 h 265"/>
                <a:gd name="T6" fmla="*/ 28 w 418"/>
                <a:gd name="T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265">
                  <a:moveTo>
                    <a:pt x="28" y="265"/>
                  </a:moveTo>
                  <a:cubicBezTo>
                    <a:pt x="156" y="238"/>
                    <a:pt x="289" y="137"/>
                    <a:pt x="418" y="0"/>
                  </a:cubicBezTo>
                  <a:cubicBezTo>
                    <a:pt x="261" y="58"/>
                    <a:pt x="122" y="96"/>
                    <a:pt x="0" y="119"/>
                  </a:cubicBezTo>
                  <a:cubicBezTo>
                    <a:pt x="4" y="171"/>
                    <a:pt x="14" y="220"/>
                    <a:pt x="28" y="265"/>
                  </a:cubicBezTo>
                  <a:close/>
                </a:path>
              </a:pathLst>
            </a:custGeom>
            <a:solidFill>
              <a:srgbClr val="00A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11414125" y="-3175"/>
              <a:ext cx="873125" cy="342900"/>
            </a:xfrm>
            <a:custGeom>
              <a:avLst/>
              <a:gdLst>
                <a:gd name="T0" fmla="*/ 0 w 239"/>
                <a:gd name="T1" fmla="*/ 0 h 94"/>
                <a:gd name="T2" fmla="*/ 239 w 239"/>
                <a:gd name="T3" fmla="*/ 94 h 94"/>
                <a:gd name="T4" fmla="*/ 239 w 239"/>
                <a:gd name="T5" fmla="*/ 1 h 94"/>
                <a:gd name="T6" fmla="*/ 237 w 239"/>
                <a:gd name="T7" fmla="*/ 0 h 94"/>
                <a:gd name="T8" fmla="*/ 0 w 239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94">
                  <a:moveTo>
                    <a:pt x="0" y="0"/>
                  </a:moveTo>
                  <a:cubicBezTo>
                    <a:pt x="77" y="29"/>
                    <a:pt x="156" y="61"/>
                    <a:pt x="239" y="94"/>
                  </a:cubicBezTo>
                  <a:cubicBezTo>
                    <a:pt x="239" y="1"/>
                    <a:pt x="239" y="1"/>
                    <a:pt x="239" y="1"/>
                  </a:cubicBezTo>
                  <a:cubicBezTo>
                    <a:pt x="238" y="1"/>
                    <a:pt x="237" y="0"/>
                    <a:pt x="2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0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8805863" y="1746250"/>
              <a:ext cx="690563" cy="1390650"/>
            </a:xfrm>
            <a:custGeom>
              <a:avLst/>
              <a:gdLst>
                <a:gd name="T0" fmla="*/ 187 w 189"/>
                <a:gd name="T1" fmla="*/ 358 h 381"/>
                <a:gd name="T2" fmla="*/ 185 w 189"/>
                <a:gd name="T3" fmla="*/ 257 h 381"/>
                <a:gd name="T4" fmla="*/ 135 w 189"/>
                <a:gd name="T5" fmla="*/ 0 h 381"/>
                <a:gd name="T6" fmla="*/ 0 w 189"/>
                <a:gd name="T7" fmla="*/ 381 h 381"/>
                <a:gd name="T8" fmla="*/ 187 w 189"/>
                <a:gd name="T9" fmla="*/ 35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81">
                  <a:moveTo>
                    <a:pt x="187" y="358"/>
                  </a:moveTo>
                  <a:cubicBezTo>
                    <a:pt x="184" y="326"/>
                    <a:pt x="183" y="292"/>
                    <a:pt x="185" y="257"/>
                  </a:cubicBezTo>
                  <a:cubicBezTo>
                    <a:pt x="189" y="163"/>
                    <a:pt x="170" y="78"/>
                    <a:pt x="135" y="0"/>
                  </a:cubicBezTo>
                  <a:cubicBezTo>
                    <a:pt x="116" y="135"/>
                    <a:pt x="76" y="268"/>
                    <a:pt x="0" y="381"/>
                  </a:cubicBezTo>
                  <a:cubicBezTo>
                    <a:pt x="57" y="378"/>
                    <a:pt x="119" y="370"/>
                    <a:pt x="187" y="358"/>
                  </a:cubicBezTo>
                  <a:close/>
                </a:path>
              </a:pathLst>
            </a:custGeom>
            <a:solidFill>
              <a:srgbClr val="B3E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8639175" y="3052763"/>
              <a:ext cx="950913" cy="606425"/>
            </a:xfrm>
            <a:custGeom>
              <a:avLst/>
              <a:gdLst>
                <a:gd name="T0" fmla="*/ 46 w 261"/>
                <a:gd name="T1" fmla="*/ 23 h 166"/>
                <a:gd name="T2" fmla="*/ 0 w 261"/>
                <a:gd name="T3" fmla="*/ 83 h 166"/>
                <a:gd name="T4" fmla="*/ 261 w 261"/>
                <a:gd name="T5" fmla="*/ 146 h 166"/>
                <a:gd name="T6" fmla="*/ 233 w 261"/>
                <a:gd name="T7" fmla="*/ 0 h 166"/>
                <a:gd name="T8" fmla="*/ 46 w 261"/>
                <a:gd name="T9" fmla="*/ 2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66">
                  <a:moveTo>
                    <a:pt x="46" y="23"/>
                  </a:moveTo>
                  <a:cubicBezTo>
                    <a:pt x="32" y="44"/>
                    <a:pt x="17" y="64"/>
                    <a:pt x="0" y="83"/>
                  </a:cubicBezTo>
                  <a:cubicBezTo>
                    <a:pt x="83" y="149"/>
                    <a:pt x="170" y="166"/>
                    <a:pt x="261" y="146"/>
                  </a:cubicBezTo>
                  <a:cubicBezTo>
                    <a:pt x="247" y="101"/>
                    <a:pt x="237" y="52"/>
                    <a:pt x="233" y="0"/>
                  </a:cubicBezTo>
                  <a:cubicBezTo>
                    <a:pt x="165" y="12"/>
                    <a:pt x="103" y="20"/>
                    <a:pt x="46" y="23"/>
                  </a:cubicBezTo>
                  <a:close/>
                </a:path>
              </a:pathLst>
            </a:custGeom>
            <a:solidFill>
              <a:srgbClr val="4FC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7639050" y="3103563"/>
              <a:ext cx="1000125" cy="950913"/>
            </a:xfrm>
            <a:custGeom>
              <a:avLst/>
              <a:gdLst>
                <a:gd name="T0" fmla="*/ 213 w 274"/>
                <a:gd name="T1" fmla="*/ 9 h 260"/>
                <a:gd name="T2" fmla="*/ 119 w 274"/>
                <a:gd name="T3" fmla="*/ 0 h 260"/>
                <a:gd name="T4" fmla="*/ 106 w 274"/>
                <a:gd name="T5" fmla="*/ 45 h 260"/>
                <a:gd name="T6" fmla="*/ 0 w 274"/>
                <a:gd name="T7" fmla="*/ 260 h 260"/>
                <a:gd name="T8" fmla="*/ 274 w 274"/>
                <a:gd name="T9" fmla="*/ 69 h 260"/>
                <a:gd name="T10" fmla="*/ 213 w 274"/>
                <a:gd name="T11" fmla="*/ 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" h="260">
                  <a:moveTo>
                    <a:pt x="213" y="9"/>
                  </a:moveTo>
                  <a:cubicBezTo>
                    <a:pt x="180" y="8"/>
                    <a:pt x="149" y="4"/>
                    <a:pt x="119" y="0"/>
                  </a:cubicBezTo>
                  <a:cubicBezTo>
                    <a:pt x="115" y="15"/>
                    <a:pt x="111" y="30"/>
                    <a:pt x="106" y="45"/>
                  </a:cubicBezTo>
                  <a:cubicBezTo>
                    <a:pt x="76" y="131"/>
                    <a:pt x="46" y="202"/>
                    <a:pt x="0" y="260"/>
                  </a:cubicBezTo>
                  <a:cubicBezTo>
                    <a:pt x="121" y="217"/>
                    <a:pt x="205" y="150"/>
                    <a:pt x="274" y="69"/>
                  </a:cubicBezTo>
                  <a:cubicBezTo>
                    <a:pt x="254" y="52"/>
                    <a:pt x="233" y="32"/>
                    <a:pt x="213" y="9"/>
                  </a:cubicBezTo>
                  <a:close/>
                </a:path>
              </a:pathLst>
            </a:custGeom>
            <a:solidFill>
              <a:srgbClr val="56C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8415338" y="3136900"/>
              <a:ext cx="390525" cy="219075"/>
            </a:xfrm>
            <a:custGeom>
              <a:avLst/>
              <a:gdLst>
                <a:gd name="T0" fmla="*/ 0 w 107"/>
                <a:gd name="T1" fmla="*/ 0 h 60"/>
                <a:gd name="T2" fmla="*/ 61 w 107"/>
                <a:gd name="T3" fmla="*/ 60 h 60"/>
                <a:gd name="T4" fmla="*/ 107 w 107"/>
                <a:gd name="T5" fmla="*/ 0 h 60"/>
                <a:gd name="T6" fmla="*/ 0 w 107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60">
                  <a:moveTo>
                    <a:pt x="0" y="0"/>
                  </a:moveTo>
                  <a:cubicBezTo>
                    <a:pt x="20" y="23"/>
                    <a:pt x="41" y="43"/>
                    <a:pt x="61" y="60"/>
                  </a:cubicBezTo>
                  <a:cubicBezTo>
                    <a:pt x="78" y="41"/>
                    <a:pt x="93" y="21"/>
                    <a:pt x="107" y="0"/>
                  </a:cubicBezTo>
                  <a:cubicBezTo>
                    <a:pt x="69" y="2"/>
                    <a:pt x="34" y="2"/>
                    <a:pt x="0" y="0"/>
                  </a:cubicBezTo>
                  <a:close/>
                </a:path>
              </a:pathLst>
            </a:custGeom>
            <a:solidFill>
              <a:srgbClr val="00A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10247313" y="3605213"/>
              <a:ext cx="2039938" cy="1646238"/>
            </a:xfrm>
            <a:custGeom>
              <a:avLst/>
              <a:gdLst>
                <a:gd name="T0" fmla="*/ 404 w 559"/>
                <a:gd name="T1" fmla="*/ 126 h 451"/>
                <a:gd name="T2" fmla="*/ 324 w 559"/>
                <a:gd name="T3" fmla="*/ 0 h 451"/>
                <a:gd name="T4" fmla="*/ 0 w 559"/>
                <a:gd name="T5" fmla="*/ 265 h 451"/>
                <a:gd name="T6" fmla="*/ 559 w 559"/>
                <a:gd name="T7" fmla="*/ 449 h 451"/>
                <a:gd name="T8" fmla="*/ 559 w 559"/>
                <a:gd name="T9" fmla="*/ 235 h 451"/>
                <a:gd name="T10" fmla="*/ 404 w 559"/>
                <a:gd name="T11" fmla="*/ 126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9" h="451">
                  <a:moveTo>
                    <a:pt x="404" y="126"/>
                  </a:moveTo>
                  <a:cubicBezTo>
                    <a:pt x="370" y="88"/>
                    <a:pt x="344" y="45"/>
                    <a:pt x="324" y="0"/>
                  </a:cubicBezTo>
                  <a:cubicBezTo>
                    <a:pt x="236" y="93"/>
                    <a:pt x="128" y="186"/>
                    <a:pt x="0" y="265"/>
                  </a:cubicBezTo>
                  <a:cubicBezTo>
                    <a:pt x="151" y="394"/>
                    <a:pt x="361" y="451"/>
                    <a:pt x="559" y="449"/>
                  </a:cubicBezTo>
                  <a:cubicBezTo>
                    <a:pt x="559" y="235"/>
                    <a:pt x="559" y="235"/>
                    <a:pt x="559" y="235"/>
                  </a:cubicBezTo>
                  <a:cubicBezTo>
                    <a:pt x="499" y="208"/>
                    <a:pt x="446" y="172"/>
                    <a:pt x="404" y="126"/>
                  </a:cubicBezTo>
                  <a:close/>
                </a:path>
              </a:pathLst>
            </a:custGeom>
            <a:solidFill>
              <a:srgbClr val="B6E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9590088" y="2541588"/>
              <a:ext cx="1839913" cy="2030413"/>
            </a:xfrm>
            <a:custGeom>
              <a:avLst/>
              <a:gdLst>
                <a:gd name="T0" fmla="*/ 504 w 504"/>
                <a:gd name="T1" fmla="*/ 291 h 556"/>
                <a:gd name="T2" fmla="*/ 445 w 504"/>
                <a:gd name="T3" fmla="*/ 0 h 556"/>
                <a:gd name="T4" fmla="*/ 390 w 504"/>
                <a:gd name="T5" fmla="*/ 21 h 556"/>
                <a:gd name="T6" fmla="*/ 0 w 504"/>
                <a:gd name="T7" fmla="*/ 286 h 556"/>
                <a:gd name="T8" fmla="*/ 180 w 504"/>
                <a:gd name="T9" fmla="*/ 556 h 556"/>
                <a:gd name="T10" fmla="*/ 504 w 504"/>
                <a:gd name="T11" fmla="*/ 291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556">
                  <a:moveTo>
                    <a:pt x="504" y="291"/>
                  </a:moveTo>
                  <a:cubicBezTo>
                    <a:pt x="466" y="203"/>
                    <a:pt x="450" y="103"/>
                    <a:pt x="445" y="0"/>
                  </a:cubicBezTo>
                  <a:cubicBezTo>
                    <a:pt x="426" y="7"/>
                    <a:pt x="408" y="14"/>
                    <a:pt x="390" y="21"/>
                  </a:cubicBezTo>
                  <a:cubicBezTo>
                    <a:pt x="261" y="158"/>
                    <a:pt x="128" y="259"/>
                    <a:pt x="0" y="286"/>
                  </a:cubicBezTo>
                  <a:cubicBezTo>
                    <a:pt x="35" y="398"/>
                    <a:pt x="99" y="488"/>
                    <a:pt x="180" y="556"/>
                  </a:cubicBezTo>
                  <a:cubicBezTo>
                    <a:pt x="308" y="477"/>
                    <a:pt x="416" y="384"/>
                    <a:pt x="504" y="291"/>
                  </a:cubicBezTo>
                  <a:close/>
                </a:path>
              </a:pathLst>
            </a:custGeom>
            <a:solidFill>
              <a:srgbClr val="4A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11430000" y="2462213"/>
              <a:ext cx="857250" cy="2000250"/>
            </a:xfrm>
            <a:custGeom>
              <a:avLst/>
              <a:gdLst>
                <a:gd name="T0" fmla="*/ 80 w 235"/>
                <a:gd name="T1" fmla="*/ 439 h 548"/>
                <a:gd name="T2" fmla="*/ 235 w 235"/>
                <a:gd name="T3" fmla="*/ 548 h 548"/>
                <a:gd name="T4" fmla="*/ 235 w 235"/>
                <a:gd name="T5" fmla="*/ 0 h 548"/>
                <a:gd name="T6" fmla="*/ 0 w 235"/>
                <a:gd name="T7" fmla="*/ 313 h 548"/>
                <a:gd name="T8" fmla="*/ 80 w 235"/>
                <a:gd name="T9" fmla="*/ 439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548">
                  <a:moveTo>
                    <a:pt x="80" y="439"/>
                  </a:moveTo>
                  <a:cubicBezTo>
                    <a:pt x="122" y="485"/>
                    <a:pt x="175" y="521"/>
                    <a:pt x="235" y="548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180" y="92"/>
                    <a:pt x="103" y="203"/>
                    <a:pt x="0" y="313"/>
                  </a:cubicBezTo>
                  <a:cubicBezTo>
                    <a:pt x="20" y="358"/>
                    <a:pt x="46" y="401"/>
                    <a:pt x="80" y="439"/>
                  </a:cubicBezTo>
                  <a:close/>
                </a:path>
              </a:pathLst>
            </a:custGeom>
            <a:solidFill>
              <a:srgbClr val="76C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11214100" y="2089150"/>
              <a:ext cx="1073150" cy="1516063"/>
            </a:xfrm>
            <a:custGeom>
              <a:avLst/>
              <a:gdLst>
                <a:gd name="T0" fmla="*/ 0 w 294"/>
                <a:gd name="T1" fmla="*/ 124 h 415"/>
                <a:gd name="T2" fmla="*/ 59 w 294"/>
                <a:gd name="T3" fmla="*/ 415 h 415"/>
                <a:gd name="T4" fmla="*/ 294 w 294"/>
                <a:gd name="T5" fmla="*/ 102 h 415"/>
                <a:gd name="T6" fmla="*/ 294 w 294"/>
                <a:gd name="T7" fmla="*/ 0 h 415"/>
                <a:gd name="T8" fmla="*/ 230 w 294"/>
                <a:gd name="T9" fmla="*/ 27 h 415"/>
                <a:gd name="T10" fmla="*/ 0 w 294"/>
                <a:gd name="T11" fmla="*/ 12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415">
                  <a:moveTo>
                    <a:pt x="0" y="124"/>
                  </a:moveTo>
                  <a:cubicBezTo>
                    <a:pt x="5" y="227"/>
                    <a:pt x="21" y="327"/>
                    <a:pt x="59" y="415"/>
                  </a:cubicBezTo>
                  <a:cubicBezTo>
                    <a:pt x="162" y="305"/>
                    <a:pt x="239" y="194"/>
                    <a:pt x="294" y="102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72" y="8"/>
                    <a:pt x="251" y="17"/>
                    <a:pt x="230" y="27"/>
                  </a:cubicBezTo>
                  <a:cubicBezTo>
                    <a:pt x="149" y="64"/>
                    <a:pt x="72" y="96"/>
                    <a:pt x="0" y="124"/>
                  </a:cubicBezTo>
                  <a:close/>
                </a:path>
              </a:pathLst>
            </a:custGeom>
            <a:solidFill>
              <a:srgbClr val="2BB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9601200" y="-3175"/>
              <a:ext cx="1601788" cy="1468438"/>
            </a:xfrm>
            <a:custGeom>
              <a:avLst/>
              <a:gdLst>
                <a:gd name="T0" fmla="*/ 439 w 439"/>
                <a:gd name="T1" fmla="*/ 402 h 402"/>
                <a:gd name="T2" fmla="*/ 355 w 439"/>
                <a:gd name="T3" fmla="*/ 19 h 402"/>
                <a:gd name="T4" fmla="*/ 337 w 439"/>
                <a:gd name="T5" fmla="*/ 0 h 402"/>
                <a:gd name="T6" fmla="*/ 0 w 439"/>
                <a:gd name="T7" fmla="*/ 0 h 402"/>
                <a:gd name="T8" fmla="*/ 103 w 439"/>
                <a:gd name="T9" fmla="*/ 162 h 402"/>
                <a:gd name="T10" fmla="*/ 439 w 439"/>
                <a:gd name="T11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2">
                  <a:moveTo>
                    <a:pt x="439" y="402"/>
                  </a:moveTo>
                  <a:cubicBezTo>
                    <a:pt x="439" y="243"/>
                    <a:pt x="430" y="102"/>
                    <a:pt x="355" y="19"/>
                  </a:cubicBezTo>
                  <a:cubicBezTo>
                    <a:pt x="349" y="12"/>
                    <a:pt x="343" y="6"/>
                    <a:pt x="3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54"/>
                    <a:pt x="74" y="115"/>
                    <a:pt x="103" y="162"/>
                  </a:cubicBezTo>
                  <a:cubicBezTo>
                    <a:pt x="179" y="289"/>
                    <a:pt x="301" y="352"/>
                    <a:pt x="439" y="402"/>
                  </a:cubicBezTo>
                  <a:close/>
                </a:path>
              </a:pathLst>
            </a:custGeom>
            <a:solidFill>
              <a:srgbClr val="B3E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8072438" y="2771775"/>
              <a:ext cx="342900" cy="365125"/>
            </a:xfrm>
            <a:custGeom>
              <a:avLst/>
              <a:gdLst>
                <a:gd name="T0" fmla="*/ 20 w 94"/>
                <a:gd name="T1" fmla="*/ 0 h 100"/>
                <a:gd name="T2" fmla="*/ 0 w 94"/>
                <a:gd name="T3" fmla="*/ 91 h 100"/>
                <a:gd name="T4" fmla="*/ 94 w 94"/>
                <a:gd name="T5" fmla="*/ 100 h 100"/>
                <a:gd name="T6" fmla="*/ 43 w 94"/>
                <a:gd name="T7" fmla="*/ 32 h 100"/>
                <a:gd name="T8" fmla="*/ 20 w 9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00">
                  <a:moveTo>
                    <a:pt x="20" y="0"/>
                  </a:moveTo>
                  <a:cubicBezTo>
                    <a:pt x="15" y="31"/>
                    <a:pt x="8" y="61"/>
                    <a:pt x="0" y="91"/>
                  </a:cubicBezTo>
                  <a:cubicBezTo>
                    <a:pt x="30" y="95"/>
                    <a:pt x="61" y="99"/>
                    <a:pt x="94" y="100"/>
                  </a:cubicBezTo>
                  <a:cubicBezTo>
                    <a:pt x="77" y="80"/>
                    <a:pt x="59" y="57"/>
                    <a:pt x="43" y="32"/>
                  </a:cubicBezTo>
                  <a:cubicBezTo>
                    <a:pt x="35" y="21"/>
                    <a:pt x="28" y="10"/>
                    <a:pt x="20" y="0"/>
                  </a:cubicBezTo>
                  <a:close/>
                </a:path>
              </a:pathLst>
            </a:custGeom>
            <a:solidFill>
              <a:srgbClr val="00A9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8043863" y="365125"/>
              <a:ext cx="1255713" cy="2779713"/>
            </a:xfrm>
            <a:custGeom>
              <a:avLst/>
              <a:gdLst>
                <a:gd name="T0" fmla="*/ 0 w 344"/>
                <a:gd name="T1" fmla="*/ 0 h 761"/>
                <a:gd name="T2" fmla="*/ 28 w 344"/>
                <a:gd name="T3" fmla="*/ 659 h 761"/>
                <a:gd name="T4" fmla="*/ 51 w 344"/>
                <a:gd name="T5" fmla="*/ 691 h 761"/>
                <a:gd name="T6" fmla="*/ 102 w 344"/>
                <a:gd name="T7" fmla="*/ 759 h 761"/>
                <a:gd name="T8" fmla="*/ 209 w 344"/>
                <a:gd name="T9" fmla="*/ 759 h 761"/>
                <a:gd name="T10" fmla="*/ 344 w 344"/>
                <a:gd name="T11" fmla="*/ 378 h 761"/>
                <a:gd name="T12" fmla="*/ 0 w 344"/>
                <a:gd name="T13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761">
                  <a:moveTo>
                    <a:pt x="0" y="0"/>
                  </a:moveTo>
                  <a:cubicBezTo>
                    <a:pt x="35" y="183"/>
                    <a:pt x="66" y="436"/>
                    <a:pt x="28" y="659"/>
                  </a:cubicBezTo>
                  <a:cubicBezTo>
                    <a:pt x="36" y="669"/>
                    <a:pt x="43" y="680"/>
                    <a:pt x="51" y="691"/>
                  </a:cubicBezTo>
                  <a:cubicBezTo>
                    <a:pt x="67" y="716"/>
                    <a:pt x="85" y="739"/>
                    <a:pt x="102" y="759"/>
                  </a:cubicBezTo>
                  <a:cubicBezTo>
                    <a:pt x="136" y="761"/>
                    <a:pt x="171" y="761"/>
                    <a:pt x="209" y="759"/>
                  </a:cubicBezTo>
                  <a:cubicBezTo>
                    <a:pt x="285" y="646"/>
                    <a:pt x="325" y="513"/>
                    <a:pt x="344" y="378"/>
                  </a:cubicBezTo>
                  <a:cubicBezTo>
                    <a:pt x="272" y="217"/>
                    <a:pt x="134" y="91"/>
                    <a:pt x="0" y="0"/>
                  </a:cubicBezTo>
                  <a:close/>
                </a:path>
              </a:pathLst>
            </a:custGeom>
            <a:solidFill>
              <a:srgbClr val="66C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11787188" y="920750"/>
              <a:ext cx="500063" cy="904875"/>
            </a:xfrm>
            <a:custGeom>
              <a:avLst/>
              <a:gdLst>
                <a:gd name="T0" fmla="*/ 137 w 137"/>
                <a:gd name="T1" fmla="*/ 248 h 248"/>
                <a:gd name="T2" fmla="*/ 137 w 137"/>
                <a:gd name="T3" fmla="*/ 0 h 248"/>
                <a:gd name="T4" fmla="*/ 0 w 137"/>
                <a:gd name="T5" fmla="*/ 202 h 248"/>
                <a:gd name="T6" fmla="*/ 137 w 137"/>
                <a:gd name="T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48">
                  <a:moveTo>
                    <a:pt x="137" y="248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93" y="68"/>
                    <a:pt x="47" y="136"/>
                    <a:pt x="0" y="202"/>
                  </a:cubicBezTo>
                  <a:cubicBezTo>
                    <a:pt x="46" y="216"/>
                    <a:pt x="91" y="231"/>
                    <a:pt x="137" y="248"/>
                  </a:cubicBezTo>
                  <a:close/>
                </a:path>
              </a:pathLst>
            </a:custGeom>
            <a:solidFill>
              <a:srgbClr val="2BB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10831513" y="-3175"/>
              <a:ext cx="1455738" cy="1660525"/>
            </a:xfrm>
            <a:custGeom>
              <a:avLst/>
              <a:gdLst>
                <a:gd name="T0" fmla="*/ 0 w 399"/>
                <a:gd name="T1" fmla="*/ 0 h 455"/>
                <a:gd name="T2" fmla="*/ 18 w 399"/>
                <a:gd name="T3" fmla="*/ 19 h 455"/>
                <a:gd name="T4" fmla="*/ 102 w 399"/>
                <a:gd name="T5" fmla="*/ 402 h 455"/>
                <a:gd name="T6" fmla="*/ 262 w 399"/>
                <a:gd name="T7" fmla="*/ 455 h 455"/>
                <a:gd name="T8" fmla="*/ 399 w 399"/>
                <a:gd name="T9" fmla="*/ 253 h 455"/>
                <a:gd name="T10" fmla="*/ 399 w 399"/>
                <a:gd name="T11" fmla="*/ 94 h 455"/>
                <a:gd name="T12" fmla="*/ 160 w 399"/>
                <a:gd name="T13" fmla="*/ 0 h 455"/>
                <a:gd name="T14" fmla="*/ 0 w 399"/>
                <a:gd name="T15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9" h="455">
                  <a:moveTo>
                    <a:pt x="0" y="0"/>
                  </a:moveTo>
                  <a:cubicBezTo>
                    <a:pt x="6" y="6"/>
                    <a:pt x="12" y="12"/>
                    <a:pt x="18" y="19"/>
                  </a:cubicBezTo>
                  <a:cubicBezTo>
                    <a:pt x="93" y="102"/>
                    <a:pt x="102" y="243"/>
                    <a:pt x="102" y="402"/>
                  </a:cubicBezTo>
                  <a:cubicBezTo>
                    <a:pt x="154" y="421"/>
                    <a:pt x="208" y="438"/>
                    <a:pt x="262" y="455"/>
                  </a:cubicBezTo>
                  <a:cubicBezTo>
                    <a:pt x="309" y="389"/>
                    <a:pt x="355" y="321"/>
                    <a:pt x="399" y="253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16" y="61"/>
                    <a:pt x="237" y="29"/>
                    <a:pt x="1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3C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9277350" y="-3175"/>
              <a:ext cx="1928813" cy="3055938"/>
            </a:xfrm>
            <a:custGeom>
              <a:avLst/>
              <a:gdLst>
                <a:gd name="T0" fmla="*/ 528 w 529"/>
                <a:gd name="T1" fmla="*/ 402 h 837"/>
                <a:gd name="T2" fmla="*/ 192 w 529"/>
                <a:gd name="T3" fmla="*/ 162 h 837"/>
                <a:gd name="T4" fmla="*/ 89 w 529"/>
                <a:gd name="T5" fmla="*/ 0 h 837"/>
                <a:gd name="T6" fmla="*/ 0 w 529"/>
                <a:gd name="T7" fmla="*/ 0 h 837"/>
                <a:gd name="T8" fmla="*/ 6 w 529"/>
                <a:gd name="T9" fmla="*/ 479 h 837"/>
                <a:gd name="T10" fmla="*/ 56 w 529"/>
                <a:gd name="T11" fmla="*/ 736 h 837"/>
                <a:gd name="T12" fmla="*/ 58 w 529"/>
                <a:gd name="T13" fmla="*/ 837 h 837"/>
                <a:gd name="T14" fmla="*/ 476 w 529"/>
                <a:gd name="T15" fmla="*/ 718 h 837"/>
                <a:gd name="T16" fmla="*/ 529 w 529"/>
                <a:gd name="T17" fmla="*/ 659 h 837"/>
                <a:gd name="T18" fmla="*/ 528 w 529"/>
                <a:gd name="T19" fmla="*/ 402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837">
                  <a:moveTo>
                    <a:pt x="528" y="402"/>
                  </a:moveTo>
                  <a:cubicBezTo>
                    <a:pt x="390" y="352"/>
                    <a:pt x="268" y="289"/>
                    <a:pt x="192" y="162"/>
                  </a:cubicBezTo>
                  <a:cubicBezTo>
                    <a:pt x="163" y="115"/>
                    <a:pt x="124" y="54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37"/>
                    <a:pt x="30" y="309"/>
                    <a:pt x="6" y="479"/>
                  </a:cubicBezTo>
                  <a:cubicBezTo>
                    <a:pt x="41" y="557"/>
                    <a:pt x="60" y="642"/>
                    <a:pt x="56" y="736"/>
                  </a:cubicBezTo>
                  <a:cubicBezTo>
                    <a:pt x="54" y="771"/>
                    <a:pt x="55" y="805"/>
                    <a:pt x="58" y="837"/>
                  </a:cubicBezTo>
                  <a:cubicBezTo>
                    <a:pt x="180" y="814"/>
                    <a:pt x="319" y="776"/>
                    <a:pt x="476" y="718"/>
                  </a:cubicBezTo>
                  <a:cubicBezTo>
                    <a:pt x="494" y="699"/>
                    <a:pt x="511" y="679"/>
                    <a:pt x="529" y="659"/>
                  </a:cubicBezTo>
                  <a:cubicBezTo>
                    <a:pt x="526" y="572"/>
                    <a:pt x="528" y="485"/>
                    <a:pt x="528" y="402"/>
                  </a:cubicBezTo>
                  <a:close/>
                </a:path>
              </a:pathLst>
            </a:custGeom>
            <a:solidFill>
              <a:srgbClr val="5AC4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7964488" y="-3175"/>
              <a:ext cx="1422400" cy="1749425"/>
            </a:xfrm>
            <a:custGeom>
              <a:avLst/>
              <a:gdLst>
                <a:gd name="T0" fmla="*/ 366 w 390"/>
                <a:gd name="T1" fmla="*/ 479 h 479"/>
                <a:gd name="T2" fmla="*/ 360 w 390"/>
                <a:gd name="T3" fmla="*/ 0 h 479"/>
                <a:gd name="T4" fmla="*/ 0 w 390"/>
                <a:gd name="T5" fmla="*/ 0 h 479"/>
                <a:gd name="T6" fmla="*/ 22 w 390"/>
                <a:gd name="T7" fmla="*/ 101 h 479"/>
                <a:gd name="T8" fmla="*/ 366 w 390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479">
                  <a:moveTo>
                    <a:pt x="366" y="479"/>
                  </a:moveTo>
                  <a:cubicBezTo>
                    <a:pt x="390" y="309"/>
                    <a:pt x="379" y="137"/>
                    <a:pt x="3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30"/>
                    <a:pt x="15" y="64"/>
                    <a:pt x="22" y="101"/>
                  </a:cubicBezTo>
                  <a:cubicBezTo>
                    <a:pt x="156" y="192"/>
                    <a:pt x="294" y="318"/>
                    <a:pt x="366" y="479"/>
                  </a:cubicBezTo>
                  <a:close/>
                </a:path>
              </a:pathLst>
            </a:custGeom>
            <a:solidFill>
              <a:srgbClr val="2CB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11206163" y="1657350"/>
              <a:ext cx="1081088" cy="884238"/>
            </a:xfrm>
            <a:custGeom>
              <a:avLst/>
              <a:gdLst>
                <a:gd name="T0" fmla="*/ 0 w 296"/>
                <a:gd name="T1" fmla="*/ 204 h 242"/>
                <a:gd name="T2" fmla="*/ 2 w 296"/>
                <a:gd name="T3" fmla="*/ 242 h 242"/>
                <a:gd name="T4" fmla="*/ 232 w 296"/>
                <a:gd name="T5" fmla="*/ 145 h 242"/>
                <a:gd name="T6" fmla="*/ 296 w 296"/>
                <a:gd name="T7" fmla="*/ 118 h 242"/>
                <a:gd name="T8" fmla="*/ 296 w 296"/>
                <a:gd name="T9" fmla="*/ 46 h 242"/>
                <a:gd name="T10" fmla="*/ 159 w 296"/>
                <a:gd name="T11" fmla="*/ 0 h 242"/>
                <a:gd name="T12" fmla="*/ 0 w 296"/>
                <a:gd name="T13" fmla="*/ 20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242">
                  <a:moveTo>
                    <a:pt x="0" y="204"/>
                  </a:moveTo>
                  <a:cubicBezTo>
                    <a:pt x="0" y="217"/>
                    <a:pt x="1" y="230"/>
                    <a:pt x="2" y="242"/>
                  </a:cubicBezTo>
                  <a:cubicBezTo>
                    <a:pt x="74" y="214"/>
                    <a:pt x="151" y="182"/>
                    <a:pt x="232" y="145"/>
                  </a:cubicBezTo>
                  <a:cubicBezTo>
                    <a:pt x="253" y="135"/>
                    <a:pt x="274" y="126"/>
                    <a:pt x="296" y="118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50" y="29"/>
                    <a:pt x="205" y="14"/>
                    <a:pt x="159" y="0"/>
                  </a:cubicBezTo>
                  <a:cubicBezTo>
                    <a:pt x="108" y="72"/>
                    <a:pt x="54" y="141"/>
                    <a:pt x="0" y="204"/>
                  </a:cubicBezTo>
                  <a:close/>
                </a:path>
              </a:pathLst>
            </a:custGeom>
            <a:solidFill>
              <a:srgbClr val="3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6840538" y="2122488"/>
              <a:ext cx="1304925" cy="981075"/>
            </a:xfrm>
            <a:custGeom>
              <a:avLst/>
              <a:gdLst>
                <a:gd name="T0" fmla="*/ 47 w 358"/>
                <a:gd name="T1" fmla="*/ 0 h 269"/>
                <a:gd name="T2" fmla="*/ 0 w 358"/>
                <a:gd name="T3" fmla="*/ 3 h 269"/>
                <a:gd name="T4" fmla="*/ 338 w 358"/>
                <a:gd name="T5" fmla="*/ 269 h 269"/>
                <a:gd name="T6" fmla="*/ 358 w 358"/>
                <a:gd name="T7" fmla="*/ 178 h 269"/>
                <a:gd name="T8" fmla="*/ 47 w 358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69">
                  <a:moveTo>
                    <a:pt x="47" y="0"/>
                  </a:moveTo>
                  <a:cubicBezTo>
                    <a:pt x="32" y="0"/>
                    <a:pt x="16" y="1"/>
                    <a:pt x="0" y="3"/>
                  </a:cubicBezTo>
                  <a:cubicBezTo>
                    <a:pt x="35" y="133"/>
                    <a:pt x="142" y="236"/>
                    <a:pt x="338" y="269"/>
                  </a:cubicBezTo>
                  <a:cubicBezTo>
                    <a:pt x="346" y="239"/>
                    <a:pt x="353" y="209"/>
                    <a:pt x="358" y="178"/>
                  </a:cubicBezTo>
                  <a:cubicBezTo>
                    <a:pt x="262" y="47"/>
                    <a:pt x="155" y="0"/>
                    <a:pt x="47" y="0"/>
                  </a:cubicBezTo>
                  <a:close/>
                </a:path>
              </a:pathLst>
            </a:custGeom>
            <a:solidFill>
              <a:srgbClr val="00B0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6789738" y="153988"/>
              <a:ext cx="1495425" cy="2617788"/>
            </a:xfrm>
            <a:custGeom>
              <a:avLst/>
              <a:gdLst>
                <a:gd name="T0" fmla="*/ 372 w 410"/>
                <a:gd name="T1" fmla="*/ 717 h 717"/>
                <a:gd name="T2" fmla="*/ 344 w 410"/>
                <a:gd name="T3" fmla="*/ 58 h 717"/>
                <a:gd name="T4" fmla="*/ 252 w 410"/>
                <a:gd name="T5" fmla="*/ 0 h 717"/>
                <a:gd name="T6" fmla="*/ 3 w 410"/>
                <a:gd name="T7" fmla="*/ 422 h 717"/>
                <a:gd name="T8" fmla="*/ 14 w 410"/>
                <a:gd name="T9" fmla="*/ 542 h 717"/>
                <a:gd name="T10" fmla="*/ 372 w 410"/>
                <a:gd name="T11" fmla="*/ 717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" h="717">
                  <a:moveTo>
                    <a:pt x="372" y="717"/>
                  </a:moveTo>
                  <a:cubicBezTo>
                    <a:pt x="410" y="494"/>
                    <a:pt x="379" y="241"/>
                    <a:pt x="344" y="58"/>
                  </a:cubicBezTo>
                  <a:cubicBezTo>
                    <a:pt x="313" y="37"/>
                    <a:pt x="282" y="18"/>
                    <a:pt x="252" y="0"/>
                  </a:cubicBezTo>
                  <a:cubicBezTo>
                    <a:pt x="69" y="137"/>
                    <a:pt x="8" y="325"/>
                    <a:pt x="3" y="422"/>
                  </a:cubicBezTo>
                  <a:cubicBezTo>
                    <a:pt x="0" y="463"/>
                    <a:pt x="4" y="504"/>
                    <a:pt x="14" y="542"/>
                  </a:cubicBezTo>
                  <a:cubicBezTo>
                    <a:pt x="139" y="527"/>
                    <a:pt x="262" y="568"/>
                    <a:pt x="372" y="717"/>
                  </a:cubicBezTo>
                  <a:close/>
                </a:path>
              </a:pathLst>
            </a:custGeom>
            <a:solidFill>
              <a:srgbClr val="31B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7708900" y="-3175"/>
              <a:ext cx="334963" cy="368300"/>
            </a:xfrm>
            <a:custGeom>
              <a:avLst/>
              <a:gdLst>
                <a:gd name="T0" fmla="*/ 92 w 92"/>
                <a:gd name="T1" fmla="*/ 101 h 101"/>
                <a:gd name="T2" fmla="*/ 70 w 92"/>
                <a:gd name="T3" fmla="*/ 0 h 101"/>
                <a:gd name="T4" fmla="*/ 65 w 92"/>
                <a:gd name="T5" fmla="*/ 0 h 101"/>
                <a:gd name="T6" fmla="*/ 0 w 92"/>
                <a:gd name="T7" fmla="*/ 43 h 101"/>
                <a:gd name="T8" fmla="*/ 92 w 9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101"/>
                  </a:moveTo>
                  <a:cubicBezTo>
                    <a:pt x="85" y="64"/>
                    <a:pt x="77" y="30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2" y="14"/>
                    <a:pt x="20" y="28"/>
                    <a:pt x="0" y="43"/>
                  </a:cubicBezTo>
                  <a:cubicBezTo>
                    <a:pt x="30" y="61"/>
                    <a:pt x="61" y="80"/>
                    <a:pt x="92" y="101"/>
                  </a:cubicBezTo>
                  <a:close/>
                </a:path>
              </a:pathLst>
            </a:custGeom>
            <a:solidFill>
              <a:srgbClr val="33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5" name="组合 444"/>
          <p:cNvGrpSpPr/>
          <p:nvPr/>
        </p:nvGrpSpPr>
        <p:grpSpPr>
          <a:xfrm flipH="1" flipV="1">
            <a:off x="-56680" y="4412106"/>
            <a:ext cx="12287251" cy="5983852"/>
            <a:chOff x="12700" y="2675237"/>
            <a:chExt cx="12109451" cy="5897264"/>
          </a:xfrm>
        </p:grpSpPr>
        <p:sp>
          <p:nvSpPr>
            <p:cNvPr id="296" name="文本框 295"/>
            <p:cNvSpPr txBox="1"/>
            <p:nvPr/>
          </p:nvSpPr>
          <p:spPr>
            <a:xfrm>
              <a:off x="3479058" y="2675237"/>
              <a:ext cx="52701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生活越平淡</a:t>
              </a:r>
              <a:endParaRPr lang="en-US" altLang="zh-CN" sz="4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/>
              <a:r>
                <a:rPr lang="zh-CN" altLang="en-US" sz="4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内心越</a:t>
              </a:r>
              <a:r>
                <a:rPr lang="zh-CN" altLang="en-US" sz="4800" b="1" dirty="0" smtClean="0">
                  <a:solidFill>
                    <a:srgbClr val="F62F79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绚烂</a:t>
              </a:r>
              <a:endParaRPr lang="zh-CN" altLang="en-US" sz="4800" b="1" dirty="0">
                <a:solidFill>
                  <a:srgbClr val="F62F7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298" name="Freeform 5"/>
            <p:cNvSpPr>
              <a:spLocks/>
            </p:cNvSpPr>
            <p:nvPr/>
          </p:nvSpPr>
          <p:spPr bwMode="auto">
            <a:xfrm>
              <a:off x="12700" y="2727325"/>
              <a:ext cx="1979613" cy="2651125"/>
            </a:xfrm>
            <a:custGeom>
              <a:avLst/>
              <a:gdLst>
                <a:gd name="T0" fmla="*/ 69 w 176"/>
                <a:gd name="T1" fmla="*/ 130 h 235"/>
                <a:gd name="T2" fmla="*/ 65 w 176"/>
                <a:gd name="T3" fmla="*/ 0 h 235"/>
                <a:gd name="T4" fmla="*/ 0 w 176"/>
                <a:gd name="T5" fmla="*/ 0 h 235"/>
                <a:gd name="T6" fmla="*/ 0 w 176"/>
                <a:gd name="T7" fmla="*/ 198 h 235"/>
                <a:gd name="T8" fmla="*/ 176 w 176"/>
                <a:gd name="T9" fmla="*/ 235 h 235"/>
                <a:gd name="T10" fmla="*/ 151 w 176"/>
                <a:gd name="T11" fmla="*/ 171 h 235"/>
                <a:gd name="T12" fmla="*/ 69 w 176"/>
                <a:gd name="T13" fmla="*/ 13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235">
                  <a:moveTo>
                    <a:pt x="69" y="130"/>
                  </a:moveTo>
                  <a:cubicBezTo>
                    <a:pt x="51" y="91"/>
                    <a:pt x="57" y="37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51" y="206"/>
                    <a:pt x="110" y="227"/>
                    <a:pt x="176" y="235"/>
                  </a:cubicBezTo>
                  <a:cubicBezTo>
                    <a:pt x="164" y="216"/>
                    <a:pt x="156" y="195"/>
                    <a:pt x="151" y="171"/>
                  </a:cubicBezTo>
                  <a:cubicBezTo>
                    <a:pt x="113" y="169"/>
                    <a:pt x="85" y="164"/>
                    <a:pt x="69" y="130"/>
                  </a:cubicBezTo>
                  <a:close/>
                </a:path>
              </a:pathLst>
            </a:custGeom>
            <a:solidFill>
              <a:srgbClr val="EC7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6"/>
            <p:cNvSpPr>
              <a:spLocks/>
            </p:cNvSpPr>
            <p:nvPr/>
          </p:nvSpPr>
          <p:spPr bwMode="auto">
            <a:xfrm>
              <a:off x="1698625" y="6043613"/>
              <a:ext cx="8410575" cy="2528888"/>
            </a:xfrm>
            <a:custGeom>
              <a:avLst/>
              <a:gdLst>
                <a:gd name="T0" fmla="*/ 691 w 748"/>
                <a:gd name="T1" fmla="*/ 20 h 224"/>
                <a:gd name="T2" fmla="*/ 608 w 748"/>
                <a:gd name="T3" fmla="*/ 0 h 224"/>
                <a:gd name="T4" fmla="*/ 520 w 748"/>
                <a:gd name="T5" fmla="*/ 61 h 224"/>
                <a:gd name="T6" fmla="*/ 276 w 748"/>
                <a:gd name="T7" fmla="*/ 89 h 224"/>
                <a:gd name="T8" fmla="*/ 145 w 748"/>
                <a:gd name="T9" fmla="*/ 41 h 224"/>
                <a:gd name="T10" fmla="*/ 26 w 748"/>
                <a:gd name="T11" fmla="*/ 69 h 224"/>
                <a:gd name="T12" fmla="*/ 0 w 748"/>
                <a:gd name="T13" fmla="*/ 81 h 224"/>
                <a:gd name="T14" fmla="*/ 615 w 748"/>
                <a:gd name="T15" fmla="*/ 164 h 224"/>
                <a:gd name="T16" fmla="*/ 748 w 748"/>
                <a:gd name="T17" fmla="*/ 107 h 224"/>
                <a:gd name="T18" fmla="*/ 691 w 748"/>
                <a:gd name="T19" fmla="*/ 2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8" h="224">
                  <a:moveTo>
                    <a:pt x="691" y="20"/>
                  </a:moveTo>
                  <a:cubicBezTo>
                    <a:pt x="662" y="26"/>
                    <a:pt x="634" y="21"/>
                    <a:pt x="608" y="0"/>
                  </a:cubicBezTo>
                  <a:cubicBezTo>
                    <a:pt x="585" y="26"/>
                    <a:pt x="559" y="47"/>
                    <a:pt x="520" y="61"/>
                  </a:cubicBezTo>
                  <a:cubicBezTo>
                    <a:pt x="453" y="144"/>
                    <a:pt x="341" y="139"/>
                    <a:pt x="276" y="89"/>
                  </a:cubicBezTo>
                  <a:cubicBezTo>
                    <a:pt x="230" y="105"/>
                    <a:pt x="177" y="91"/>
                    <a:pt x="145" y="41"/>
                  </a:cubicBezTo>
                  <a:cubicBezTo>
                    <a:pt x="107" y="42"/>
                    <a:pt x="68" y="49"/>
                    <a:pt x="26" y="69"/>
                  </a:cubicBezTo>
                  <a:cubicBezTo>
                    <a:pt x="17" y="73"/>
                    <a:pt x="9" y="77"/>
                    <a:pt x="0" y="81"/>
                  </a:cubicBezTo>
                  <a:cubicBezTo>
                    <a:pt x="192" y="124"/>
                    <a:pt x="373" y="224"/>
                    <a:pt x="615" y="164"/>
                  </a:cubicBezTo>
                  <a:cubicBezTo>
                    <a:pt x="667" y="151"/>
                    <a:pt x="710" y="131"/>
                    <a:pt x="748" y="107"/>
                  </a:cubicBezTo>
                  <a:cubicBezTo>
                    <a:pt x="723" y="85"/>
                    <a:pt x="702" y="56"/>
                    <a:pt x="691" y="20"/>
                  </a:cubicBezTo>
                  <a:close/>
                </a:path>
              </a:pathLst>
            </a:custGeom>
            <a:solidFill>
              <a:srgbClr val="EC7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"/>
            <p:cNvSpPr>
              <a:spLocks/>
            </p:cNvSpPr>
            <p:nvPr/>
          </p:nvSpPr>
          <p:spPr bwMode="auto">
            <a:xfrm>
              <a:off x="1709738" y="4656138"/>
              <a:ext cx="1293813" cy="779463"/>
            </a:xfrm>
            <a:custGeom>
              <a:avLst/>
              <a:gdLst>
                <a:gd name="T0" fmla="*/ 114 w 115"/>
                <a:gd name="T1" fmla="*/ 66 h 69"/>
                <a:gd name="T2" fmla="*/ 115 w 115"/>
                <a:gd name="T3" fmla="*/ 11 h 69"/>
                <a:gd name="T4" fmla="*/ 0 w 115"/>
                <a:gd name="T5" fmla="*/ 0 h 69"/>
                <a:gd name="T6" fmla="*/ 25 w 115"/>
                <a:gd name="T7" fmla="*/ 64 h 69"/>
                <a:gd name="T8" fmla="*/ 114 w 115"/>
                <a:gd name="T9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69">
                  <a:moveTo>
                    <a:pt x="114" y="66"/>
                  </a:moveTo>
                  <a:cubicBezTo>
                    <a:pt x="113" y="49"/>
                    <a:pt x="113" y="30"/>
                    <a:pt x="115" y="11"/>
                  </a:cubicBezTo>
                  <a:cubicBezTo>
                    <a:pt x="70" y="0"/>
                    <a:pt x="32" y="1"/>
                    <a:pt x="0" y="0"/>
                  </a:cubicBezTo>
                  <a:cubicBezTo>
                    <a:pt x="5" y="24"/>
                    <a:pt x="13" y="45"/>
                    <a:pt x="25" y="64"/>
                  </a:cubicBezTo>
                  <a:cubicBezTo>
                    <a:pt x="54" y="67"/>
                    <a:pt x="83" y="69"/>
                    <a:pt x="114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8"/>
            <p:cNvSpPr>
              <a:spLocks/>
            </p:cNvSpPr>
            <p:nvPr/>
          </p:nvSpPr>
          <p:spPr bwMode="auto">
            <a:xfrm>
              <a:off x="12700" y="6777038"/>
              <a:ext cx="1697038" cy="677863"/>
            </a:xfrm>
            <a:custGeom>
              <a:avLst/>
              <a:gdLst>
                <a:gd name="T0" fmla="*/ 0 w 151"/>
                <a:gd name="T1" fmla="*/ 6 h 60"/>
                <a:gd name="T2" fmla="*/ 0 w 151"/>
                <a:gd name="T3" fmla="*/ 60 h 60"/>
                <a:gd name="T4" fmla="*/ 151 w 151"/>
                <a:gd name="T5" fmla="*/ 16 h 60"/>
                <a:gd name="T6" fmla="*/ 118 w 151"/>
                <a:gd name="T7" fmla="*/ 9 h 60"/>
                <a:gd name="T8" fmla="*/ 0 w 151"/>
                <a:gd name="T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0">
                  <a:moveTo>
                    <a:pt x="0" y="6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40" y="56"/>
                    <a:pt x="90" y="43"/>
                    <a:pt x="151" y="16"/>
                  </a:cubicBezTo>
                  <a:cubicBezTo>
                    <a:pt x="140" y="14"/>
                    <a:pt x="129" y="11"/>
                    <a:pt x="118" y="9"/>
                  </a:cubicBezTo>
                  <a:cubicBezTo>
                    <a:pt x="68" y="0"/>
                    <a:pt x="30" y="0"/>
                    <a:pt x="0" y="6"/>
                  </a:cubicBezTo>
                  <a:close/>
                </a:path>
              </a:pathLst>
            </a:custGeom>
            <a:solidFill>
              <a:srgbClr val="F09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9"/>
            <p:cNvSpPr>
              <a:spLocks/>
            </p:cNvSpPr>
            <p:nvPr/>
          </p:nvSpPr>
          <p:spPr bwMode="auto">
            <a:xfrm>
              <a:off x="12700" y="4960938"/>
              <a:ext cx="3316288" cy="1997075"/>
            </a:xfrm>
            <a:custGeom>
              <a:avLst/>
              <a:gdLst>
                <a:gd name="T0" fmla="*/ 295 w 295"/>
                <a:gd name="T1" fmla="*/ 137 h 177"/>
                <a:gd name="T2" fmla="*/ 277 w 295"/>
                <a:gd name="T3" fmla="*/ 98 h 177"/>
                <a:gd name="T4" fmla="*/ 176 w 295"/>
                <a:gd name="T5" fmla="*/ 37 h 177"/>
                <a:gd name="T6" fmla="*/ 0 w 295"/>
                <a:gd name="T7" fmla="*/ 0 h 177"/>
                <a:gd name="T8" fmla="*/ 0 w 295"/>
                <a:gd name="T9" fmla="*/ 167 h 177"/>
                <a:gd name="T10" fmla="*/ 118 w 295"/>
                <a:gd name="T11" fmla="*/ 170 h 177"/>
                <a:gd name="T12" fmla="*/ 151 w 295"/>
                <a:gd name="T13" fmla="*/ 177 h 177"/>
                <a:gd name="T14" fmla="*/ 177 w 295"/>
                <a:gd name="T15" fmla="*/ 165 h 177"/>
                <a:gd name="T16" fmla="*/ 295 w 295"/>
                <a:gd name="T17" fmla="*/ 13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177">
                  <a:moveTo>
                    <a:pt x="295" y="137"/>
                  </a:moveTo>
                  <a:cubicBezTo>
                    <a:pt x="288" y="126"/>
                    <a:pt x="282" y="113"/>
                    <a:pt x="277" y="98"/>
                  </a:cubicBezTo>
                  <a:cubicBezTo>
                    <a:pt x="230" y="92"/>
                    <a:pt x="197" y="69"/>
                    <a:pt x="176" y="37"/>
                  </a:cubicBezTo>
                  <a:cubicBezTo>
                    <a:pt x="110" y="29"/>
                    <a:pt x="51" y="8"/>
                    <a:pt x="0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30" y="161"/>
                    <a:pt x="68" y="161"/>
                    <a:pt x="118" y="170"/>
                  </a:cubicBezTo>
                  <a:cubicBezTo>
                    <a:pt x="129" y="172"/>
                    <a:pt x="140" y="175"/>
                    <a:pt x="151" y="177"/>
                  </a:cubicBezTo>
                  <a:cubicBezTo>
                    <a:pt x="159" y="173"/>
                    <a:pt x="168" y="169"/>
                    <a:pt x="177" y="165"/>
                  </a:cubicBezTo>
                  <a:cubicBezTo>
                    <a:pt x="218" y="145"/>
                    <a:pt x="257" y="138"/>
                    <a:pt x="295" y="137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0"/>
            <p:cNvSpPr>
              <a:spLocks/>
            </p:cNvSpPr>
            <p:nvPr/>
          </p:nvSpPr>
          <p:spPr bwMode="auto">
            <a:xfrm>
              <a:off x="12700" y="4960938"/>
              <a:ext cx="3316288" cy="1997075"/>
            </a:xfrm>
            <a:custGeom>
              <a:avLst/>
              <a:gdLst>
                <a:gd name="T0" fmla="*/ 295 w 295"/>
                <a:gd name="T1" fmla="*/ 137 h 177"/>
                <a:gd name="T2" fmla="*/ 277 w 295"/>
                <a:gd name="T3" fmla="*/ 98 h 177"/>
                <a:gd name="T4" fmla="*/ 176 w 295"/>
                <a:gd name="T5" fmla="*/ 37 h 177"/>
                <a:gd name="T6" fmla="*/ 0 w 295"/>
                <a:gd name="T7" fmla="*/ 0 h 177"/>
                <a:gd name="T8" fmla="*/ 0 w 295"/>
                <a:gd name="T9" fmla="*/ 167 h 177"/>
                <a:gd name="T10" fmla="*/ 118 w 295"/>
                <a:gd name="T11" fmla="*/ 170 h 177"/>
                <a:gd name="T12" fmla="*/ 151 w 295"/>
                <a:gd name="T13" fmla="*/ 177 h 177"/>
                <a:gd name="T14" fmla="*/ 177 w 295"/>
                <a:gd name="T15" fmla="*/ 165 h 177"/>
                <a:gd name="T16" fmla="*/ 295 w 295"/>
                <a:gd name="T17" fmla="*/ 13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177">
                  <a:moveTo>
                    <a:pt x="295" y="137"/>
                  </a:moveTo>
                  <a:cubicBezTo>
                    <a:pt x="288" y="126"/>
                    <a:pt x="282" y="113"/>
                    <a:pt x="277" y="98"/>
                  </a:cubicBezTo>
                  <a:cubicBezTo>
                    <a:pt x="230" y="92"/>
                    <a:pt x="197" y="69"/>
                    <a:pt x="176" y="37"/>
                  </a:cubicBezTo>
                  <a:cubicBezTo>
                    <a:pt x="110" y="29"/>
                    <a:pt x="51" y="8"/>
                    <a:pt x="0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30" y="161"/>
                    <a:pt x="68" y="161"/>
                    <a:pt x="118" y="170"/>
                  </a:cubicBezTo>
                  <a:cubicBezTo>
                    <a:pt x="129" y="172"/>
                    <a:pt x="140" y="175"/>
                    <a:pt x="151" y="177"/>
                  </a:cubicBezTo>
                  <a:cubicBezTo>
                    <a:pt x="159" y="173"/>
                    <a:pt x="168" y="169"/>
                    <a:pt x="177" y="165"/>
                  </a:cubicBezTo>
                  <a:cubicBezTo>
                    <a:pt x="218" y="145"/>
                    <a:pt x="257" y="138"/>
                    <a:pt x="295" y="137"/>
                  </a:cubicBezTo>
                  <a:close/>
                </a:path>
              </a:pathLst>
            </a:custGeom>
            <a:solidFill>
              <a:srgbClr val="E8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1"/>
            <p:cNvSpPr>
              <a:spLocks/>
            </p:cNvSpPr>
            <p:nvPr/>
          </p:nvSpPr>
          <p:spPr bwMode="auto">
            <a:xfrm>
              <a:off x="1992313" y="5378450"/>
              <a:ext cx="1135063" cy="688975"/>
            </a:xfrm>
            <a:custGeom>
              <a:avLst/>
              <a:gdLst>
                <a:gd name="T0" fmla="*/ 0 w 101"/>
                <a:gd name="T1" fmla="*/ 0 h 61"/>
                <a:gd name="T2" fmla="*/ 101 w 101"/>
                <a:gd name="T3" fmla="*/ 61 h 61"/>
                <a:gd name="T4" fmla="*/ 89 w 101"/>
                <a:gd name="T5" fmla="*/ 2 h 61"/>
                <a:gd name="T6" fmla="*/ 0 w 101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61">
                  <a:moveTo>
                    <a:pt x="0" y="0"/>
                  </a:moveTo>
                  <a:cubicBezTo>
                    <a:pt x="21" y="32"/>
                    <a:pt x="54" y="55"/>
                    <a:pt x="101" y="61"/>
                  </a:cubicBezTo>
                  <a:cubicBezTo>
                    <a:pt x="95" y="44"/>
                    <a:pt x="91" y="24"/>
                    <a:pt x="89" y="2"/>
                  </a:cubicBezTo>
                  <a:cubicBezTo>
                    <a:pt x="58" y="5"/>
                    <a:pt x="29" y="3"/>
                    <a:pt x="0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2"/>
            <p:cNvSpPr>
              <a:spLocks/>
            </p:cNvSpPr>
            <p:nvPr/>
          </p:nvSpPr>
          <p:spPr bwMode="auto">
            <a:xfrm>
              <a:off x="1992313" y="5378450"/>
              <a:ext cx="1135063" cy="688975"/>
            </a:xfrm>
            <a:custGeom>
              <a:avLst/>
              <a:gdLst>
                <a:gd name="T0" fmla="*/ 0 w 101"/>
                <a:gd name="T1" fmla="*/ 0 h 61"/>
                <a:gd name="T2" fmla="*/ 101 w 101"/>
                <a:gd name="T3" fmla="*/ 61 h 61"/>
                <a:gd name="T4" fmla="*/ 89 w 101"/>
                <a:gd name="T5" fmla="*/ 2 h 61"/>
                <a:gd name="T6" fmla="*/ 0 w 101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61">
                  <a:moveTo>
                    <a:pt x="0" y="0"/>
                  </a:moveTo>
                  <a:cubicBezTo>
                    <a:pt x="21" y="32"/>
                    <a:pt x="54" y="55"/>
                    <a:pt x="101" y="61"/>
                  </a:cubicBezTo>
                  <a:cubicBezTo>
                    <a:pt x="95" y="44"/>
                    <a:pt x="91" y="24"/>
                    <a:pt x="89" y="2"/>
                  </a:cubicBezTo>
                  <a:cubicBezTo>
                    <a:pt x="58" y="5"/>
                    <a:pt x="29" y="3"/>
                    <a:pt x="0" y="0"/>
                  </a:cubicBezTo>
                  <a:close/>
                </a:path>
              </a:pathLst>
            </a:custGeom>
            <a:solidFill>
              <a:srgbClr val="EC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3"/>
            <p:cNvSpPr>
              <a:spLocks/>
            </p:cNvSpPr>
            <p:nvPr/>
          </p:nvSpPr>
          <p:spPr bwMode="auto">
            <a:xfrm>
              <a:off x="3328988" y="6496050"/>
              <a:ext cx="1473200" cy="733425"/>
            </a:xfrm>
            <a:custGeom>
              <a:avLst/>
              <a:gdLst>
                <a:gd name="T0" fmla="*/ 96 w 131"/>
                <a:gd name="T1" fmla="*/ 11 h 65"/>
                <a:gd name="T2" fmla="*/ 0 w 131"/>
                <a:gd name="T3" fmla="*/ 1 h 65"/>
                <a:gd name="T4" fmla="*/ 131 w 131"/>
                <a:gd name="T5" fmla="*/ 49 h 65"/>
                <a:gd name="T6" fmla="*/ 96 w 131"/>
                <a:gd name="T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5">
                  <a:moveTo>
                    <a:pt x="96" y="11"/>
                  </a:moveTo>
                  <a:cubicBezTo>
                    <a:pt x="65" y="5"/>
                    <a:pt x="33" y="0"/>
                    <a:pt x="0" y="1"/>
                  </a:cubicBezTo>
                  <a:cubicBezTo>
                    <a:pt x="32" y="51"/>
                    <a:pt x="85" y="65"/>
                    <a:pt x="131" y="49"/>
                  </a:cubicBezTo>
                  <a:cubicBezTo>
                    <a:pt x="117" y="38"/>
                    <a:pt x="105" y="25"/>
                    <a:pt x="96" y="11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4"/>
            <p:cNvSpPr>
              <a:spLocks/>
            </p:cNvSpPr>
            <p:nvPr/>
          </p:nvSpPr>
          <p:spPr bwMode="auto">
            <a:xfrm>
              <a:off x="3328988" y="6496050"/>
              <a:ext cx="1473200" cy="733425"/>
            </a:xfrm>
            <a:custGeom>
              <a:avLst/>
              <a:gdLst>
                <a:gd name="T0" fmla="*/ 96 w 131"/>
                <a:gd name="T1" fmla="*/ 11 h 65"/>
                <a:gd name="T2" fmla="*/ 0 w 131"/>
                <a:gd name="T3" fmla="*/ 1 h 65"/>
                <a:gd name="T4" fmla="*/ 131 w 131"/>
                <a:gd name="T5" fmla="*/ 49 h 65"/>
                <a:gd name="T6" fmla="*/ 96 w 131"/>
                <a:gd name="T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5">
                  <a:moveTo>
                    <a:pt x="96" y="11"/>
                  </a:moveTo>
                  <a:cubicBezTo>
                    <a:pt x="65" y="5"/>
                    <a:pt x="33" y="0"/>
                    <a:pt x="0" y="1"/>
                  </a:cubicBezTo>
                  <a:cubicBezTo>
                    <a:pt x="32" y="51"/>
                    <a:pt x="85" y="65"/>
                    <a:pt x="131" y="49"/>
                  </a:cubicBezTo>
                  <a:cubicBezTo>
                    <a:pt x="117" y="38"/>
                    <a:pt x="105" y="25"/>
                    <a:pt x="96" y="11"/>
                  </a:cubicBezTo>
                  <a:close/>
                </a:path>
              </a:pathLst>
            </a:custGeom>
            <a:solidFill>
              <a:srgbClr val="F09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5"/>
            <p:cNvSpPr>
              <a:spLocks/>
            </p:cNvSpPr>
            <p:nvPr/>
          </p:nvSpPr>
          <p:spPr bwMode="auto">
            <a:xfrm>
              <a:off x="2981325" y="4779963"/>
              <a:ext cx="854075" cy="620713"/>
            </a:xfrm>
            <a:custGeom>
              <a:avLst/>
              <a:gdLst>
                <a:gd name="T0" fmla="*/ 20 w 76"/>
                <a:gd name="T1" fmla="*/ 4 h 55"/>
                <a:gd name="T2" fmla="*/ 2 w 76"/>
                <a:gd name="T3" fmla="*/ 0 h 55"/>
                <a:gd name="T4" fmla="*/ 1 w 76"/>
                <a:gd name="T5" fmla="*/ 55 h 55"/>
                <a:gd name="T6" fmla="*/ 76 w 76"/>
                <a:gd name="T7" fmla="*/ 38 h 55"/>
                <a:gd name="T8" fmla="*/ 20 w 76"/>
                <a:gd name="T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5">
                  <a:moveTo>
                    <a:pt x="20" y="4"/>
                  </a:moveTo>
                  <a:cubicBezTo>
                    <a:pt x="14" y="3"/>
                    <a:pt x="8" y="1"/>
                    <a:pt x="2" y="0"/>
                  </a:cubicBezTo>
                  <a:cubicBezTo>
                    <a:pt x="0" y="19"/>
                    <a:pt x="0" y="38"/>
                    <a:pt x="1" y="55"/>
                  </a:cubicBezTo>
                  <a:cubicBezTo>
                    <a:pt x="26" y="52"/>
                    <a:pt x="50" y="47"/>
                    <a:pt x="76" y="38"/>
                  </a:cubicBezTo>
                  <a:cubicBezTo>
                    <a:pt x="63" y="24"/>
                    <a:pt x="45" y="12"/>
                    <a:pt x="20" y="4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6"/>
            <p:cNvSpPr>
              <a:spLocks/>
            </p:cNvSpPr>
            <p:nvPr/>
          </p:nvSpPr>
          <p:spPr bwMode="auto">
            <a:xfrm>
              <a:off x="2981325" y="4779963"/>
              <a:ext cx="854075" cy="620713"/>
            </a:xfrm>
            <a:custGeom>
              <a:avLst/>
              <a:gdLst>
                <a:gd name="T0" fmla="*/ 20 w 76"/>
                <a:gd name="T1" fmla="*/ 4 h 55"/>
                <a:gd name="T2" fmla="*/ 2 w 76"/>
                <a:gd name="T3" fmla="*/ 0 h 55"/>
                <a:gd name="T4" fmla="*/ 1 w 76"/>
                <a:gd name="T5" fmla="*/ 55 h 55"/>
                <a:gd name="T6" fmla="*/ 76 w 76"/>
                <a:gd name="T7" fmla="*/ 38 h 55"/>
                <a:gd name="T8" fmla="*/ 20 w 76"/>
                <a:gd name="T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5">
                  <a:moveTo>
                    <a:pt x="20" y="4"/>
                  </a:moveTo>
                  <a:cubicBezTo>
                    <a:pt x="14" y="3"/>
                    <a:pt x="8" y="1"/>
                    <a:pt x="2" y="0"/>
                  </a:cubicBezTo>
                  <a:cubicBezTo>
                    <a:pt x="0" y="19"/>
                    <a:pt x="0" y="38"/>
                    <a:pt x="1" y="55"/>
                  </a:cubicBezTo>
                  <a:cubicBezTo>
                    <a:pt x="26" y="52"/>
                    <a:pt x="50" y="47"/>
                    <a:pt x="76" y="38"/>
                  </a:cubicBezTo>
                  <a:cubicBezTo>
                    <a:pt x="63" y="24"/>
                    <a:pt x="45" y="12"/>
                    <a:pt x="20" y="4"/>
                  </a:cubicBezTo>
                  <a:close/>
                </a:path>
              </a:pathLst>
            </a:custGeom>
            <a:solidFill>
              <a:srgbClr val="F5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7"/>
            <p:cNvSpPr>
              <a:spLocks/>
            </p:cNvSpPr>
            <p:nvPr/>
          </p:nvSpPr>
          <p:spPr bwMode="auto">
            <a:xfrm>
              <a:off x="3127375" y="5999163"/>
              <a:ext cx="1281113" cy="620713"/>
            </a:xfrm>
            <a:custGeom>
              <a:avLst/>
              <a:gdLst>
                <a:gd name="T0" fmla="*/ 114 w 114"/>
                <a:gd name="T1" fmla="*/ 55 h 55"/>
                <a:gd name="T2" fmla="*/ 99 w 114"/>
                <a:gd name="T3" fmla="*/ 12 h 55"/>
                <a:gd name="T4" fmla="*/ 98 w 114"/>
                <a:gd name="T5" fmla="*/ 0 h 55"/>
                <a:gd name="T6" fmla="*/ 0 w 114"/>
                <a:gd name="T7" fmla="*/ 6 h 55"/>
                <a:gd name="T8" fmla="*/ 18 w 114"/>
                <a:gd name="T9" fmla="*/ 45 h 55"/>
                <a:gd name="T10" fmla="*/ 114 w 11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55">
                  <a:moveTo>
                    <a:pt x="114" y="55"/>
                  </a:moveTo>
                  <a:cubicBezTo>
                    <a:pt x="106" y="42"/>
                    <a:pt x="101" y="27"/>
                    <a:pt x="99" y="12"/>
                  </a:cubicBezTo>
                  <a:cubicBezTo>
                    <a:pt x="99" y="12"/>
                    <a:pt x="99" y="7"/>
                    <a:pt x="98" y="0"/>
                  </a:cubicBezTo>
                  <a:cubicBezTo>
                    <a:pt x="60" y="9"/>
                    <a:pt x="27" y="10"/>
                    <a:pt x="0" y="6"/>
                  </a:cubicBezTo>
                  <a:cubicBezTo>
                    <a:pt x="5" y="21"/>
                    <a:pt x="11" y="34"/>
                    <a:pt x="18" y="45"/>
                  </a:cubicBezTo>
                  <a:cubicBezTo>
                    <a:pt x="51" y="44"/>
                    <a:pt x="83" y="49"/>
                    <a:pt x="114" y="55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8"/>
            <p:cNvSpPr>
              <a:spLocks/>
            </p:cNvSpPr>
            <p:nvPr/>
          </p:nvSpPr>
          <p:spPr bwMode="auto">
            <a:xfrm>
              <a:off x="3127375" y="5999163"/>
              <a:ext cx="1281113" cy="620713"/>
            </a:xfrm>
            <a:custGeom>
              <a:avLst/>
              <a:gdLst>
                <a:gd name="T0" fmla="*/ 114 w 114"/>
                <a:gd name="T1" fmla="*/ 55 h 55"/>
                <a:gd name="T2" fmla="*/ 99 w 114"/>
                <a:gd name="T3" fmla="*/ 12 h 55"/>
                <a:gd name="T4" fmla="*/ 98 w 114"/>
                <a:gd name="T5" fmla="*/ 0 h 55"/>
                <a:gd name="T6" fmla="*/ 0 w 114"/>
                <a:gd name="T7" fmla="*/ 6 h 55"/>
                <a:gd name="T8" fmla="*/ 18 w 114"/>
                <a:gd name="T9" fmla="*/ 45 h 55"/>
                <a:gd name="T10" fmla="*/ 114 w 11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55">
                  <a:moveTo>
                    <a:pt x="114" y="55"/>
                  </a:moveTo>
                  <a:cubicBezTo>
                    <a:pt x="106" y="42"/>
                    <a:pt x="101" y="27"/>
                    <a:pt x="99" y="12"/>
                  </a:cubicBezTo>
                  <a:cubicBezTo>
                    <a:pt x="99" y="12"/>
                    <a:pt x="99" y="7"/>
                    <a:pt x="98" y="0"/>
                  </a:cubicBezTo>
                  <a:cubicBezTo>
                    <a:pt x="60" y="9"/>
                    <a:pt x="27" y="10"/>
                    <a:pt x="0" y="6"/>
                  </a:cubicBezTo>
                  <a:cubicBezTo>
                    <a:pt x="5" y="21"/>
                    <a:pt x="11" y="34"/>
                    <a:pt x="18" y="45"/>
                  </a:cubicBezTo>
                  <a:cubicBezTo>
                    <a:pt x="51" y="44"/>
                    <a:pt x="83" y="49"/>
                    <a:pt x="114" y="55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9"/>
            <p:cNvSpPr>
              <a:spLocks/>
            </p:cNvSpPr>
            <p:nvPr/>
          </p:nvSpPr>
          <p:spPr bwMode="auto">
            <a:xfrm>
              <a:off x="3127375" y="5999163"/>
              <a:ext cx="1281113" cy="620713"/>
            </a:xfrm>
            <a:custGeom>
              <a:avLst/>
              <a:gdLst>
                <a:gd name="T0" fmla="*/ 114 w 114"/>
                <a:gd name="T1" fmla="*/ 55 h 55"/>
                <a:gd name="T2" fmla="*/ 99 w 114"/>
                <a:gd name="T3" fmla="*/ 12 h 55"/>
                <a:gd name="T4" fmla="*/ 98 w 114"/>
                <a:gd name="T5" fmla="*/ 0 h 55"/>
                <a:gd name="T6" fmla="*/ 0 w 114"/>
                <a:gd name="T7" fmla="*/ 6 h 55"/>
                <a:gd name="T8" fmla="*/ 18 w 114"/>
                <a:gd name="T9" fmla="*/ 45 h 55"/>
                <a:gd name="T10" fmla="*/ 114 w 11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55">
                  <a:moveTo>
                    <a:pt x="114" y="55"/>
                  </a:moveTo>
                  <a:cubicBezTo>
                    <a:pt x="106" y="42"/>
                    <a:pt x="101" y="27"/>
                    <a:pt x="99" y="12"/>
                  </a:cubicBezTo>
                  <a:cubicBezTo>
                    <a:pt x="99" y="12"/>
                    <a:pt x="99" y="7"/>
                    <a:pt x="98" y="0"/>
                  </a:cubicBezTo>
                  <a:cubicBezTo>
                    <a:pt x="60" y="9"/>
                    <a:pt x="27" y="10"/>
                    <a:pt x="0" y="6"/>
                  </a:cubicBezTo>
                  <a:cubicBezTo>
                    <a:pt x="5" y="21"/>
                    <a:pt x="11" y="34"/>
                    <a:pt x="18" y="45"/>
                  </a:cubicBezTo>
                  <a:cubicBezTo>
                    <a:pt x="51" y="44"/>
                    <a:pt x="83" y="49"/>
                    <a:pt x="114" y="55"/>
                  </a:cubicBezTo>
                  <a:close/>
                </a:path>
              </a:pathLst>
            </a:custGeom>
            <a:solidFill>
              <a:srgbClr val="EC7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0"/>
            <p:cNvSpPr>
              <a:spLocks/>
            </p:cNvSpPr>
            <p:nvPr/>
          </p:nvSpPr>
          <p:spPr bwMode="auto">
            <a:xfrm>
              <a:off x="2992438" y="5208588"/>
              <a:ext cx="1236663" cy="903288"/>
            </a:xfrm>
            <a:custGeom>
              <a:avLst/>
              <a:gdLst>
                <a:gd name="T0" fmla="*/ 110 w 110"/>
                <a:gd name="T1" fmla="*/ 70 h 80"/>
                <a:gd name="T2" fmla="*/ 75 w 110"/>
                <a:gd name="T3" fmla="*/ 0 h 80"/>
                <a:gd name="T4" fmla="*/ 0 w 110"/>
                <a:gd name="T5" fmla="*/ 17 h 80"/>
                <a:gd name="T6" fmla="*/ 12 w 110"/>
                <a:gd name="T7" fmla="*/ 76 h 80"/>
                <a:gd name="T8" fmla="*/ 110 w 110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0">
                  <a:moveTo>
                    <a:pt x="110" y="70"/>
                  </a:moveTo>
                  <a:cubicBezTo>
                    <a:pt x="107" y="55"/>
                    <a:pt x="98" y="25"/>
                    <a:pt x="75" y="0"/>
                  </a:cubicBezTo>
                  <a:cubicBezTo>
                    <a:pt x="49" y="9"/>
                    <a:pt x="25" y="14"/>
                    <a:pt x="0" y="17"/>
                  </a:cubicBezTo>
                  <a:cubicBezTo>
                    <a:pt x="2" y="39"/>
                    <a:pt x="6" y="59"/>
                    <a:pt x="12" y="76"/>
                  </a:cubicBezTo>
                  <a:cubicBezTo>
                    <a:pt x="39" y="80"/>
                    <a:pt x="72" y="79"/>
                    <a:pt x="110" y="7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1"/>
            <p:cNvSpPr>
              <a:spLocks/>
            </p:cNvSpPr>
            <p:nvPr/>
          </p:nvSpPr>
          <p:spPr bwMode="auto">
            <a:xfrm>
              <a:off x="2992438" y="5208588"/>
              <a:ext cx="1236663" cy="903288"/>
            </a:xfrm>
            <a:custGeom>
              <a:avLst/>
              <a:gdLst>
                <a:gd name="T0" fmla="*/ 110 w 110"/>
                <a:gd name="T1" fmla="*/ 70 h 80"/>
                <a:gd name="T2" fmla="*/ 75 w 110"/>
                <a:gd name="T3" fmla="*/ 0 h 80"/>
                <a:gd name="T4" fmla="*/ 0 w 110"/>
                <a:gd name="T5" fmla="*/ 17 h 80"/>
                <a:gd name="T6" fmla="*/ 12 w 110"/>
                <a:gd name="T7" fmla="*/ 76 h 80"/>
                <a:gd name="T8" fmla="*/ 110 w 110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0">
                  <a:moveTo>
                    <a:pt x="110" y="70"/>
                  </a:moveTo>
                  <a:cubicBezTo>
                    <a:pt x="107" y="55"/>
                    <a:pt x="98" y="25"/>
                    <a:pt x="75" y="0"/>
                  </a:cubicBezTo>
                  <a:cubicBezTo>
                    <a:pt x="49" y="9"/>
                    <a:pt x="25" y="14"/>
                    <a:pt x="0" y="17"/>
                  </a:cubicBezTo>
                  <a:cubicBezTo>
                    <a:pt x="2" y="39"/>
                    <a:pt x="6" y="59"/>
                    <a:pt x="12" y="76"/>
                  </a:cubicBezTo>
                  <a:cubicBezTo>
                    <a:pt x="39" y="80"/>
                    <a:pt x="72" y="79"/>
                    <a:pt x="110" y="70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2"/>
            <p:cNvSpPr>
              <a:spLocks/>
            </p:cNvSpPr>
            <p:nvPr/>
          </p:nvSpPr>
          <p:spPr bwMode="auto">
            <a:xfrm>
              <a:off x="2992438" y="5208588"/>
              <a:ext cx="1236663" cy="903288"/>
            </a:xfrm>
            <a:custGeom>
              <a:avLst/>
              <a:gdLst>
                <a:gd name="T0" fmla="*/ 110 w 110"/>
                <a:gd name="T1" fmla="*/ 70 h 80"/>
                <a:gd name="T2" fmla="*/ 75 w 110"/>
                <a:gd name="T3" fmla="*/ 0 h 80"/>
                <a:gd name="T4" fmla="*/ 0 w 110"/>
                <a:gd name="T5" fmla="*/ 17 h 80"/>
                <a:gd name="T6" fmla="*/ 12 w 110"/>
                <a:gd name="T7" fmla="*/ 76 h 80"/>
                <a:gd name="T8" fmla="*/ 110 w 110"/>
                <a:gd name="T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0">
                  <a:moveTo>
                    <a:pt x="110" y="70"/>
                  </a:moveTo>
                  <a:cubicBezTo>
                    <a:pt x="107" y="55"/>
                    <a:pt x="98" y="25"/>
                    <a:pt x="75" y="0"/>
                  </a:cubicBezTo>
                  <a:cubicBezTo>
                    <a:pt x="49" y="9"/>
                    <a:pt x="25" y="14"/>
                    <a:pt x="0" y="17"/>
                  </a:cubicBezTo>
                  <a:cubicBezTo>
                    <a:pt x="2" y="39"/>
                    <a:pt x="6" y="59"/>
                    <a:pt x="12" y="76"/>
                  </a:cubicBezTo>
                  <a:cubicBezTo>
                    <a:pt x="39" y="80"/>
                    <a:pt x="72" y="79"/>
                    <a:pt x="110" y="70"/>
                  </a:cubicBezTo>
                  <a:close/>
                </a:path>
              </a:pathLst>
            </a:custGeom>
            <a:solidFill>
              <a:srgbClr val="F19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3"/>
            <p:cNvSpPr>
              <a:spLocks/>
            </p:cNvSpPr>
            <p:nvPr/>
          </p:nvSpPr>
          <p:spPr bwMode="auto">
            <a:xfrm>
              <a:off x="585788" y="2727325"/>
              <a:ext cx="1360488" cy="1928813"/>
            </a:xfrm>
            <a:custGeom>
              <a:avLst/>
              <a:gdLst>
                <a:gd name="T0" fmla="*/ 18 w 121"/>
                <a:gd name="T1" fmla="*/ 130 h 171"/>
                <a:gd name="T2" fmla="*/ 100 w 121"/>
                <a:gd name="T3" fmla="*/ 171 h 171"/>
                <a:gd name="T4" fmla="*/ 97 w 121"/>
                <a:gd name="T5" fmla="*/ 92 h 171"/>
                <a:gd name="T6" fmla="*/ 121 w 121"/>
                <a:gd name="T7" fmla="*/ 0 h 171"/>
                <a:gd name="T8" fmla="*/ 14 w 121"/>
                <a:gd name="T9" fmla="*/ 0 h 171"/>
                <a:gd name="T10" fmla="*/ 18 w 121"/>
                <a:gd name="T11" fmla="*/ 13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71">
                  <a:moveTo>
                    <a:pt x="18" y="130"/>
                  </a:moveTo>
                  <a:cubicBezTo>
                    <a:pt x="34" y="164"/>
                    <a:pt x="62" y="169"/>
                    <a:pt x="100" y="171"/>
                  </a:cubicBezTo>
                  <a:cubicBezTo>
                    <a:pt x="95" y="146"/>
                    <a:pt x="95" y="119"/>
                    <a:pt x="97" y="92"/>
                  </a:cubicBezTo>
                  <a:cubicBezTo>
                    <a:pt x="101" y="58"/>
                    <a:pt x="110" y="27"/>
                    <a:pt x="1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37"/>
                    <a:pt x="0" y="91"/>
                    <a:pt x="18" y="130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4"/>
            <p:cNvSpPr>
              <a:spLocks/>
            </p:cNvSpPr>
            <p:nvPr/>
          </p:nvSpPr>
          <p:spPr bwMode="auto">
            <a:xfrm>
              <a:off x="585788" y="2727325"/>
              <a:ext cx="1360488" cy="1928813"/>
            </a:xfrm>
            <a:custGeom>
              <a:avLst/>
              <a:gdLst>
                <a:gd name="T0" fmla="*/ 18 w 121"/>
                <a:gd name="T1" fmla="*/ 130 h 171"/>
                <a:gd name="T2" fmla="*/ 100 w 121"/>
                <a:gd name="T3" fmla="*/ 171 h 171"/>
                <a:gd name="T4" fmla="*/ 97 w 121"/>
                <a:gd name="T5" fmla="*/ 92 h 171"/>
                <a:gd name="T6" fmla="*/ 121 w 121"/>
                <a:gd name="T7" fmla="*/ 0 h 171"/>
                <a:gd name="T8" fmla="*/ 14 w 121"/>
                <a:gd name="T9" fmla="*/ 0 h 171"/>
                <a:gd name="T10" fmla="*/ 18 w 121"/>
                <a:gd name="T11" fmla="*/ 13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71">
                  <a:moveTo>
                    <a:pt x="18" y="130"/>
                  </a:moveTo>
                  <a:cubicBezTo>
                    <a:pt x="34" y="164"/>
                    <a:pt x="62" y="169"/>
                    <a:pt x="100" y="171"/>
                  </a:cubicBezTo>
                  <a:cubicBezTo>
                    <a:pt x="95" y="146"/>
                    <a:pt x="95" y="119"/>
                    <a:pt x="97" y="92"/>
                  </a:cubicBezTo>
                  <a:cubicBezTo>
                    <a:pt x="101" y="58"/>
                    <a:pt x="110" y="27"/>
                    <a:pt x="1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37"/>
                    <a:pt x="0" y="91"/>
                    <a:pt x="18" y="130"/>
                  </a:cubicBezTo>
                  <a:close/>
                </a:path>
              </a:pathLst>
            </a:custGeom>
            <a:solidFill>
              <a:srgbClr val="E73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5"/>
            <p:cNvSpPr>
              <a:spLocks/>
            </p:cNvSpPr>
            <p:nvPr/>
          </p:nvSpPr>
          <p:spPr bwMode="auto">
            <a:xfrm>
              <a:off x="4802188" y="6732588"/>
              <a:ext cx="2743200" cy="936625"/>
            </a:xfrm>
            <a:custGeom>
              <a:avLst/>
              <a:gdLst>
                <a:gd name="T0" fmla="*/ 40 w 244"/>
                <a:gd name="T1" fmla="*/ 5 h 83"/>
                <a:gd name="T2" fmla="*/ 40 w 244"/>
                <a:gd name="T3" fmla="*/ 6 h 83"/>
                <a:gd name="T4" fmla="*/ 0 w 244"/>
                <a:gd name="T5" fmla="*/ 28 h 83"/>
                <a:gd name="T6" fmla="*/ 244 w 244"/>
                <a:gd name="T7" fmla="*/ 0 h 83"/>
                <a:gd name="T8" fmla="*/ 227 w 244"/>
                <a:gd name="T9" fmla="*/ 6 h 83"/>
                <a:gd name="T10" fmla="*/ 40 w 244"/>
                <a:gd name="T11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83">
                  <a:moveTo>
                    <a:pt x="40" y="5"/>
                  </a:moveTo>
                  <a:cubicBezTo>
                    <a:pt x="40" y="5"/>
                    <a:pt x="40" y="5"/>
                    <a:pt x="40" y="6"/>
                  </a:cubicBezTo>
                  <a:cubicBezTo>
                    <a:pt x="28" y="16"/>
                    <a:pt x="14" y="23"/>
                    <a:pt x="0" y="28"/>
                  </a:cubicBezTo>
                  <a:cubicBezTo>
                    <a:pt x="65" y="78"/>
                    <a:pt x="177" y="83"/>
                    <a:pt x="244" y="0"/>
                  </a:cubicBezTo>
                  <a:cubicBezTo>
                    <a:pt x="238" y="2"/>
                    <a:pt x="233" y="4"/>
                    <a:pt x="227" y="6"/>
                  </a:cubicBezTo>
                  <a:cubicBezTo>
                    <a:pt x="160" y="24"/>
                    <a:pt x="99" y="17"/>
                    <a:pt x="40" y="5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6"/>
            <p:cNvSpPr>
              <a:spLocks/>
            </p:cNvSpPr>
            <p:nvPr/>
          </p:nvSpPr>
          <p:spPr bwMode="auto">
            <a:xfrm>
              <a:off x="4802188" y="6732588"/>
              <a:ext cx="2743200" cy="936625"/>
            </a:xfrm>
            <a:custGeom>
              <a:avLst/>
              <a:gdLst>
                <a:gd name="T0" fmla="*/ 40 w 244"/>
                <a:gd name="T1" fmla="*/ 5 h 83"/>
                <a:gd name="T2" fmla="*/ 40 w 244"/>
                <a:gd name="T3" fmla="*/ 6 h 83"/>
                <a:gd name="T4" fmla="*/ 0 w 244"/>
                <a:gd name="T5" fmla="*/ 28 h 83"/>
                <a:gd name="T6" fmla="*/ 244 w 244"/>
                <a:gd name="T7" fmla="*/ 0 h 83"/>
                <a:gd name="T8" fmla="*/ 227 w 244"/>
                <a:gd name="T9" fmla="*/ 6 h 83"/>
                <a:gd name="T10" fmla="*/ 40 w 244"/>
                <a:gd name="T11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83">
                  <a:moveTo>
                    <a:pt x="40" y="5"/>
                  </a:moveTo>
                  <a:cubicBezTo>
                    <a:pt x="40" y="5"/>
                    <a:pt x="40" y="5"/>
                    <a:pt x="40" y="6"/>
                  </a:cubicBezTo>
                  <a:cubicBezTo>
                    <a:pt x="28" y="16"/>
                    <a:pt x="14" y="23"/>
                    <a:pt x="0" y="28"/>
                  </a:cubicBezTo>
                  <a:cubicBezTo>
                    <a:pt x="65" y="78"/>
                    <a:pt x="177" y="83"/>
                    <a:pt x="244" y="0"/>
                  </a:cubicBezTo>
                  <a:cubicBezTo>
                    <a:pt x="238" y="2"/>
                    <a:pt x="233" y="4"/>
                    <a:pt x="227" y="6"/>
                  </a:cubicBezTo>
                  <a:cubicBezTo>
                    <a:pt x="160" y="24"/>
                    <a:pt x="99" y="17"/>
                    <a:pt x="40" y="5"/>
                  </a:cubicBezTo>
                  <a:close/>
                </a:path>
              </a:pathLst>
            </a:custGeom>
            <a:solidFill>
              <a:srgbClr val="F09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7"/>
            <p:cNvSpPr>
              <a:spLocks/>
            </p:cNvSpPr>
            <p:nvPr/>
          </p:nvSpPr>
          <p:spPr bwMode="auto">
            <a:xfrm>
              <a:off x="1654175" y="2727325"/>
              <a:ext cx="1539875" cy="2052638"/>
            </a:xfrm>
            <a:custGeom>
              <a:avLst/>
              <a:gdLst>
                <a:gd name="T0" fmla="*/ 5 w 137"/>
                <a:gd name="T1" fmla="*/ 171 h 182"/>
                <a:gd name="T2" fmla="*/ 120 w 137"/>
                <a:gd name="T3" fmla="*/ 182 h 182"/>
                <a:gd name="T4" fmla="*/ 128 w 137"/>
                <a:gd name="T5" fmla="*/ 125 h 182"/>
                <a:gd name="T6" fmla="*/ 133 w 137"/>
                <a:gd name="T7" fmla="*/ 0 h 182"/>
                <a:gd name="T8" fmla="*/ 26 w 137"/>
                <a:gd name="T9" fmla="*/ 0 h 182"/>
                <a:gd name="T10" fmla="*/ 2 w 137"/>
                <a:gd name="T11" fmla="*/ 92 h 182"/>
                <a:gd name="T12" fmla="*/ 5 w 137"/>
                <a:gd name="T13" fmla="*/ 17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82">
                  <a:moveTo>
                    <a:pt x="5" y="171"/>
                  </a:moveTo>
                  <a:cubicBezTo>
                    <a:pt x="37" y="172"/>
                    <a:pt x="75" y="171"/>
                    <a:pt x="120" y="182"/>
                  </a:cubicBezTo>
                  <a:cubicBezTo>
                    <a:pt x="121" y="164"/>
                    <a:pt x="124" y="145"/>
                    <a:pt x="128" y="125"/>
                  </a:cubicBezTo>
                  <a:cubicBezTo>
                    <a:pt x="137" y="79"/>
                    <a:pt x="137" y="36"/>
                    <a:pt x="13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5" y="27"/>
                    <a:pt x="6" y="58"/>
                    <a:pt x="2" y="92"/>
                  </a:cubicBezTo>
                  <a:cubicBezTo>
                    <a:pt x="0" y="119"/>
                    <a:pt x="0" y="146"/>
                    <a:pt x="5" y="171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8"/>
            <p:cNvSpPr>
              <a:spLocks/>
            </p:cNvSpPr>
            <p:nvPr/>
          </p:nvSpPr>
          <p:spPr bwMode="auto">
            <a:xfrm>
              <a:off x="1654175" y="2727325"/>
              <a:ext cx="1539875" cy="2052638"/>
            </a:xfrm>
            <a:custGeom>
              <a:avLst/>
              <a:gdLst>
                <a:gd name="T0" fmla="*/ 5 w 137"/>
                <a:gd name="T1" fmla="*/ 171 h 182"/>
                <a:gd name="T2" fmla="*/ 120 w 137"/>
                <a:gd name="T3" fmla="*/ 182 h 182"/>
                <a:gd name="T4" fmla="*/ 128 w 137"/>
                <a:gd name="T5" fmla="*/ 125 h 182"/>
                <a:gd name="T6" fmla="*/ 133 w 137"/>
                <a:gd name="T7" fmla="*/ 0 h 182"/>
                <a:gd name="T8" fmla="*/ 26 w 137"/>
                <a:gd name="T9" fmla="*/ 0 h 182"/>
                <a:gd name="T10" fmla="*/ 2 w 137"/>
                <a:gd name="T11" fmla="*/ 92 h 182"/>
                <a:gd name="T12" fmla="*/ 5 w 137"/>
                <a:gd name="T13" fmla="*/ 17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82">
                  <a:moveTo>
                    <a:pt x="5" y="171"/>
                  </a:moveTo>
                  <a:cubicBezTo>
                    <a:pt x="37" y="172"/>
                    <a:pt x="75" y="171"/>
                    <a:pt x="120" y="182"/>
                  </a:cubicBezTo>
                  <a:cubicBezTo>
                    <a:pt x="121" y="164"/>
                    <a:pt x="124" y="145"/>
                    <a:pt x="128" y="125"/>
                  </a:cubicBezTo>
                  <a:cubicBezTo>
                    <a:pt x="137" y="79"/>
                    <a:pt x="137" y="36"/>
                    <a:pt x="13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5" y="27"/>
                    <a:pt x="6" y="58"/>
                    <a:pt x="2" y="92"/>
                  </a:cubicBezTo>
                  <a:cubicBezTo>
                    <a:pt x="0" y="119"/>
                    <a:pt x="0" y="146"/>
                    <a:pt x="5" y="171"/>
                  </a:cubicBezTo>
                  <a:close/>
                </a:path>
              </a:pathLst>
            </a:custGeom>
            <a:solidFill>
              <a:srgbClr val="ED7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9"/>
            <p:cNvSpPr>
              <a:spLocks/>
            </p:cNvSpPr>
            <p:nvPr/>
          </p:nvSpPr>
          <p:spPr bwMode="auto">
            <a:xfrm>
              <a:off x="4859338" y="2727325"/>
              <a:ext cx="1371600" cy="1387475"/>
            </a:xfrm>
            <a:custGeom>
              <a:avLst/>
              <a:gdLst>
                <a:gd name="T0" fmla="*/ 106 w 122"/>
                <a:gd name="T1" fmla="*/ 0 h 123"/>
                <a:gd name="T2" fmla="*/ 0 w 122"/>
                <a:gd name="T3" fmla="*/ 0 h 123"/>
                <a:gd name="T4" fmla="*/ 65 w 122"/>
                <a:gd name="T5" fmla="*/ 123 h 123"/>
                <a:gd name="T6" fmla="*/ 106 w 122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23">
                  <a:moveTo>
                    <a:pt x="1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39"/>
                    <a:pt x="48" y="81"/>
                    <a:pt x="65" y="123"/>
                  </a:cubicBezTo>
                  <a:cubicBezTo>
                    <a:pt x="120" y="70"/>
                    <a:pt x="122" y="29"/>
                    <a:pt x="106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0"/>
            <p:cNvSpPr>
              <a:spLocks/>
            </p:cNvSpPr>
            <p:nvPr/>
          </p:nvSpPr>
          <p:spPr bwMode="auto">
            <a:xfrm>
              <a:off x="4859338" y="2727325"/>
              <a:ext cx="1371600" cy="1387475"/>
            </a:xfrm>
            <a:custGeom>
              <a:avLst/>
              <a:gdLst>
                <a:gd name="T0" fmla="*/ 106 w 122"/>
                <a:gd name="T1" fmla="*/ 0 h 123"/>
                <a:gd name="T2" fmla="*/ 0 w 122"/>
                <a:gd name="T3" fmla="*/ 0 h 123"/>
                <a:gd name="T4" fmla="*/ 65 w 122"/>
                <a:gd name="T5" fmla="*/ 123 h 123"/>
                <a:gd name="T6" fmla="*/ 106 w 122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23">
                  <a:moveTo>
                    <a:pt x="1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39"/>
                    <a:pt x="48" y="81"/>
                    <a:pt x="65" y="123"/>
                  </a:cubicBezTo>
                  <a:cubicBezTo>
                    <a:pt x="120" y="70"/>
                    <a:pt x="122" y="29"/>
                    <a:pt x="106" y="0"/>
                  </a:cubicBezTo>
                  <a:close/>
                </a:path>
              </a:pathLst>
            </a:custGeom>
            <a:solidFill>
              <a:srgbClr val="EE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1"/>
            <p:cNvSpPr>
              <a:spLocks/>
            </p:cNvSpPr>
            <p:nvPr/>
          </p:nvSpPr>
          <p:spPr bwMode="auto">
            <a:xfrm>
              <a:off x="5251450" y="4837113"/>
              <a:ext cx="2720975" cy="2166938"/>
            </a:xfrm>
            <a:custGeom>
              <a:avLst/>
              <a:gdLst>
                <a:gd name="T0" fmla="*/ 242 w 242"/>
                <a:gd name="T1" fmla="*/ 85 h 192"/>
                <a:gd name="T2" fmla="*/ 134 w 242"/>
                <a:gd name="T3" fmla="*/ 0 h 192"/>
                <a:gd name="T4" fmla="*/ 54 w 242"/>
                <a:gd name="T5" fmla="*/ 30 h 192"/>
                <a:gd name="T6" fmla="*/ 0 w 242"/>
                <a:gd name="T7" fmla="*/ 173 h 192"/>
                <a:gd name="T8" fmla="*/ 187 w 242"/>
                <a:gd name="T9" fmla="*/ 174 h 192"/>
                <a:gd name="T10" fmla="*/ 204 w 242"/>
                <a:gd name="T11" fmla="*/ 168 h 192"/>
                <a:gd name="T12" fmla="*/ 238 w 242"/>
                <a:gd name="T13" fmla="*/ 99 h 192"/>
                <a:gd name="T14" fmla="*/ 242 w 242"/>
                <a:gd name="T15" fmla="*/ 8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192">
                  <a:moveTo>
                    <a:pt x="242" y="85"/>
                  </a:moveTo>
                  <a:cubicBezTo>
                    <a:pt x="179" y="74"/>
                    <a:pt x="145" y="41"/>
                    <a:pt x="134" y="0"/>
                  </a:cubicBezTo>
                  <a:cubicBezTo>
                    <a:pt x="106" y="3"/>
                    <a:pt x="81" y="16"/>
                    <a:pt x="54" y="30"/>
                  </a:cubicBezTo>
                  <a:cubicBezTo>
                    <a:pt x="59" y="85"/>
                    <a:pt x="45" y="135"/>
                    <a:pt x="0" y="173"/>
                  </a:cubicBezTo>
                  <a:cubicBezTo>
                    <a:pt x="59" y="185"/>
                    <a:pt x="120" y="192"/>
                    <a:pt x="187" y="174"/>
                  </a:cubicBezTo>
                  <a:cubicBezTo>
                    <a:pt x="193" y="172"/>
                    <a:pt x="198" y="170"/>
                    <a:pt x="204" y="168"/>
                  </a:cubicBezTo>
                  <a:cubicBezTo>
                    <a:pt x="218" y="150"/>
                    <a:pt x="228" y="127"/>
                    <a:pt x="238" y="99"/>
                  </a:cubicBezTo>
                  <a:cubicBezTo>
                    <a:pt x="239" y="95"/>
                    <a:pt x="241" y="90"/>
                    <a:pt x="242" y="85"/>
                  </a:cubicBezTo>
                  <a:close/>
                </a:path>
              </a:pathLst>
            </a:custGeom>
            <a:solidFill>
              <a:srgbClr val="E8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2"/>
            <p:cNvSpPr>
              <a:spLocks/>
            </p:cNvSpPr>
            <p:nvPr/>
          </p:nvSpPr>
          <p:spPr bwMode="auto">
            <a:xfrm>
              <a:off x="5589588" y="2727325"/>
              <a:ext cx="2057400" cy="2447925"/>
            </a:xfrm>
            <a:custGeom>
              <a:avLst/>
              <a:gdLst>
                <a:gd name="T0" fmla="*/ 0 w 183"/>
                <a:gd name="T1" fmla="*/ 123 h 217"/>
                <a:gd name="T2" fmla="*/ 24 w 183"/>
                <a:gd name="T3" fmla="*/ 217 h 217"/>
                <a:gd name="T4" fmla="*/ 107 w 183"/>
                <a:gd name="T5" fmla="*/ 187 h 217"/>
                <a:gd name="T6" fmla="*/ 103 w 183"/>
                <a:gd name="T7" fmla="*/ 148 h 217"/>
                <a:gd name="T8" fmla="*/ 183 w 183"/>
                <a:gd name="T9" fmla="*/ 14 h 217"/>
                <a:gd name="T10" fmla="*/ 158 w 183"/>
                <a:gd name="T11" fmla="*/ 0 h 217"/>
                <a:gd name="T12" fmla="*/ 41 w 183"/>
                <a:gd name="T13" fmla="*/ 0 h 217"/>
                <a:gd name="T14" fmla="*/ 0 w 183"/>
                <a:gd name="T15" fmla="*/ 12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217">
                  <a:moveTo>
                    <a:pt x="0" y="123"/>
                  </a:moveTo>
                  <a:cubicBezTo>
                    <a:pt x="12" y="155"/>
                    <a:pt x="21" y="186"/>
                    <a:pt x="24" y="217"/>
                  </a:cubicBezTo>
                  <a:cubicBezTo>
                    <a:pt x="51" y="202"/>
                    <a:pt x="79" y="190"/>
                    <a:pt x="107" y="187"/>
                  </a:cubicBezTo>
                  <a:cubicBezTo>
                    <a:pt x="103" y="175"/>
                    <a:pt x="102" y="162"/>
                    <a:pt x="103" y="148"/>
                  </a:cubicBezTo>
                  <a:cubicBezTo>
                    <a:pt x="104" y="118"/>
                    <a:pt x="124" y="57"/>
                    <a:pt x="183" y="14"/>
                  </a:cubicBezTo>
                  <a:cubicBezTo>
                    <a:pt x="174" y="8"/>
                    <a:pt x="166" y="4"/>
                    <a:pt x="1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7" y="29"/>
                    <a:pt x="55" y="70"/>
                    <a:pt x="0" y="123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3"/>
            <p:cNvSpPr>
              <a:spLocks/>
            </p:cNvSpPr>
            <p:nvPr/>
          </p:nvSpPr>
          <p:spPr bwMode="auto">
            <a:xfrm>
              <a:off x="5589588" y="2727325"/>
              <a:ext cx="2057400" cy="2447925"/>
            </a:xfrm>
            <a:custGeom>
              <a:avLst/>
              <a:gdLst>
                <a:gd name="T0" fmla="*/ 0 w 183"/>
                <a:gd name="T1" fmla="*/ 123 h 217"/>
                <a:gd name="T2" fmla="*/ 24 w 183"/>
                <a:gd name="T3" fmla="*/ 217 h 217"/>
                <a:gd name="T4" fmla="*/ 107 w 183"/>
                <a:gd name="T5" fmla="*/ 187 h 217"/>
                <a:gd name="T6" fmla="*/ 103 w 183"/>
                <a:gd name="T7" fmla="*/ 148 h 217"/>
                <a:gd name="T8" fmla="*/ 183 w 183"/>
                <a:gd name="T9" fmla="*/ 14 h 217"/>
                <a:gd name="T10" fmla="*/ 158 w 183"/>
                <a:gd name="T11" fmla="*/ 0 h 217"/>
                <a:gd name="T12" fmla="*/ 41 w 183"/>
                <a:gd name="T13" fmla="*/ 0 h 217"/>
                <a:gd name="T14" fmla="*/ 0 w 183"/>
                <a:gd name="T15" fmla="*/ 12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217">
                  <a:moveTo>
                    <a:pt x="0" y="123"/>
                  </a:moveTo>
                  <a:cubicBezTo>
                    <a:pt x="12" y="155"/>
                    <a:pt x="21" y="186"/>
                    <a:pt x="24" y="217"/>
                  </a:cubicBezTo>
                  <a:cubicBezTo>
                    <a:pt x="51" y="202"/>
                    <a:pt x="79" y="190"/>
                    <a:pt x="107" y="187"/>
                  </a:cubicBezTo>
                  <a:cubicBezTo>
                    <a:pt x="103" y="175"/>
                    <a:pt x="102" y="162"/>
                    <a:pt x="103" y="148"/>
                  </a:cubicBezTo>
                  <a:cubicBezTo>
                    <a:pt x="104" y="118"/>
                    <a:pt x="124" y="57"/>
                    <a:pt x="183" y="14"/>
                  </a:cubicBezTo>
                  <a:cubicBezTo>
                    <a:pt x="174" y="8"/>
                    <a:pt x="166" y="4"/>
                    <a:pt x="1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7" y="29"/>
                    <a:pt x="55" y="70"/>
                    <a:pt x="0" y="123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4"/>
            <p:cNvSpPr>
              <a:spLocks/>
            </p:cNvSpPr>
            <p:nvPr/>
          </p:nvSpPr>
          <p:spPr bwMode="auto">
            <a:xfrm>
              <a:off x="5589588" y="2727325"/>
              <a:ext cx="2057400" cy="2447925"/>
            </a:xfrm>
            <a:custGeom>
              <a:avLst/>
              <a:gdLst>
                <a:gd name="T0" fmla="*/ 0 w 183"/>
                <a:gd name="T1" fmla="*/ 123 h 217"/>
                <a:gd name="T2" fmla="*/ 24 w 183"/>
                <a:gd name="T3" fmla="*/ 217 h 217"/>
                <a:gd name="T4" fmla="*/ 107 w 183"/>
                <a:gd name="T5" fmla="*/ 187 h 217"/>
                <a:gd name="T6" fmla="*/ 103 w 183"/>
                <a:gd name="T7" fmla="*/ 148 h 217"/>
                <a:gd name="T8" fmla="*/ 183 w 183"/>
                <a:gd name="T9" fmla="*/ 14 h 217"/>
                <a:gd name="T10" fmla="*/ 158 w 183"/>
                <a:gd name="T11" fmla="*/ 0 h 217"/>
                <a:gd name="T12" fmla="*/ 41 w 183"/>
                <a:gd name="T13" fmla="*/ 0 h 217"/>
                <a:gd name="T14" fmla="*/ 0 w 183"/>
                <a:gd name="T15" fmla="*/ 12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217">
                  <a:moveTo>
                    <a:pt x="0" y="123"/>
                  </a:moveTo>
                  <a:cubicBezTo>
                    <a:pt x="12" y="155"/>
                    <a:pt x="21" y="187"/>
                    <a:pt x="24" y="217"/>
                  </a:cubicBezTo>
                  <a:cubicBezTo>
                    <a:pt x="51" y="203"/>
                    <a:pt x="79" y="190"/>
                    <a:pt x="107" y="187"/>
                  </a:cubicBezTo>
                  <a:cubicBezTo>
                    <a:pt x="103" y="175"/>
                    <a:pt x="102" y="162"/>
                    <a:pt x="103" y="148"/>
                  </a:cubicBezTo>
                  <a:cubicBezTo>
                    <a:pt x="104" y="118"/>
                    <a:pt x="124" y="57"/>
                    <a:pt x="183" y="14"/>
                  </a:cubicBezTo>
                  <a:cubicBezTo>
                    <a:pt x="174" y="8"/>
                    <a:pt x="166" y="4"/>
                    <a:pt x="1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7" y="29"/>
                    <a:pt x="55" y="70"/>
                    <a:pt x="0" y="123"/>
                  </a:cubicBezTo>
                  <a:close/>
                </a:path>
              </a:pathLst>
            </a:custGeom>
            <a:solidFill>
              <a:srgbClr val="EA6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5"/>
            <p:cNvSpPr>
              <a:spLocks/>
            </p:cNvSpPr>
            <p:nvPr/>
          </p:nvSpPr>
          <p:spPr bwMode="auto">
            <a:xfrm>
              <a:off x="4408488" y="6619875"/>
              <a:ext cx="842963" cy="428625"/>
            </a:xfrm>
            <a:custGeom>
              <a:avLst/>
              <a:gdLst>
                <a:gd name="T0" fmla="*/ 75 w 75"/>
                <a:gd name="T1" fmla="*/ 15 h 38"/>
                <a:gd name="T2" fmla="*/ 0 w 75"/>
                <a:gd name="T3" fmla="*/ 0 h 38"/>
                <a:gd name="T4" fmla="*/ 35 w 75"/>
                <a:gd name="T5" fmla="*/ 38 h 38"/>
                <a:gd name="T6" fmla="*/ 75 w 75"/>
                <a:gd name="T7" fmla="*/ 16 h 38"/>
                <a:gd name="T8" fmla="*/ 75 w 7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8">
                  <a:moveTo>
                    <a:pt x="75" y="15"/>
                  </a:moveTo>
                  <a:cubicBezTo>
                    <a:pt x="50" y="10"/>
                    <a:pt x="25" y="5"/>
                    <a:pt x="0" y="0"/>
                  </a:cubicBezTo>
                  <a:cubicBezTo>
                    <a:pt x="9" y="14"/>
                    <a:pt x="21" y="27"/>
                    <a:pt x="35" y="38"/>
                  </a:cubicBezTo>
                  <a:cubicBezTo>
                    <a:pt x="49" y="33"/>
                    <a:pt x="63" y="26"/>
                    <a:pt x="75" y="16"/>
                  </a:cubicBezTo>
                  <a:cubicBezTo>
                    <a:pt x="75" y="15"/>
                    <a:pt x="75" y="15"/>
                    <a:pt x="75" y="15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6"/>
            <p:cNvSpPr>
              <a:spLocks/>
            </p:cNvSpPr>
            <p:nvPr/>
          </p:nvSpPr>
          <p:spPr bwMode="auto">
            <a:xfrm>
              <a:off x="4408488" y="6619875"/>
              <a:ext cx="842963" cy="428625"/>
            </a:xfrm>
            <a:custGeom>
              <a:avLst/>
              <a:gdLst>
                <a:gd name="T0" fmla="*/ 75 w 75"/>
                <a:gd name="T1" fmla="*/ 15 h 38"/>
                <a:gd name="T2" fmla="*/ 0 w 75"/>
                <a:gd name="T3" fmla="*/ 0 h 38"/>
                <a:gd name="T4" fmla="*/ 35 w 75"/>
                <a:gd name="T5" fmla="*/ 38 h 38"/>
                <a:gd name="T6" fmla="*/ 75 w 75"/>
                <a:gd name="T7" fmla="*/ 16 h 38"/>
                <a:gd name="T8" fmla="*/ 75 w 7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8">
                  <a:moveTo>
                    <a:pt x="75" y="15"/>
                  </a:moveTo>
                  <a:cubicBezTo>
                    <a:pt x="50" y="10"/>
                    <a:pt x="25" y="5"/>
                    <a:pt x="0" y="0"/>
                  </a:cubicBezTo>
                  <a:cubicBezTo>
                    <a:pt x="9" y="14"/>
                    <a:pt x="21" y="27"/>
                    <a:pt x="35" y="38"/>
                  </a:cubicBezTo>
                  <a:cubicBezTo>
                    <a:pt x="49" y="33"/>
                    <a:pt x="63" y="26"/>
                    <a:pt x="75" y="16"/>
                  </a:cubicBezTo>
                  <a:cubicBezTo>
                    <a:pt x="75" y="15"/>
                    <a:pt x="75" y="15"/>
                    <a:pt x="75" y="15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7"/>
            <p:cNvSpPr>
              <a:spLocks/>
            </p:cNvSpPr>
            <p:nvPr/>
          </p:nvSpPr>
          <p:spPr bwMode="auto">
            <a:xfrm>
              <a:off x="4408488" y="6619875"/>
              <a:ext cx="842963" cy="428625"/>
            </a:xfrm>
            <a:custGeom>
              <a:avLst/>
              <a:gdLst>
                <a:gd name="T0" fmla="*/ 75 w 75"/>
                <a:gd name="T1" fmla="*/ 15 h 38"/>
                <a:gd name="T2" fmla="*/ 0 w 75"/>
                <a:gd name="T3" fmla="*/ 0 h 38"/>
                <a:gd name="T4" fmla="*/ 35 w 75"/>
                <a:gd name="T5" fmla="*/ 38 h 38"/>
                <a:gd name="T6" fmla="*/ 75 w 75"/>
                <a:gd name="T7" fmla="*/ 16 h 38"/>
                <a:gd name="T8" fmla="*/ 75 w 7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8">
                  <a:moveTo>
                    <a:pt x="75" y="15"/>
                  </a:moveTo>
                  <a:cubicBezTo>
                    <a:pt x="50" y="10"/>
                    <a:pt x="25" y="5"/>
                    <a:pt x="0" y="0"/>
                  </a:cubicBezTo>
                  <a:cubicBezTo>
                    <a:pt x="9" y="14"/>
                    <a:pt x="21" y="27"/>
                    <a:pt x="35" y="38"/>
                  </a:cubicBezTo>
                  <a:cubicBezTo>
                    <a:pt x="49" y="33"/>
                    <a:pt x="63" y="26"/>
                    <a:pt x="75" y="16"/>
                  </a:cubicBezTo>
                  <a:cubicBezTo>
                    <a:pt x="75" y="15"/>
                    <a:pt x="75" y="15"/>
                    <a:pt x="75" y="15"/>
                  </a:cubicBezTo>
                  <a:close/>
                </a:path>
              </a:pathLst>
            </a:custGeom>
            <a:solidFill>
              <a:srgbClr val="F5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8"/>
            <p:cNvSpPr>
              <a:spLocks/>
            </p:cNvSpPr>
            <p:nvPr/>
          </p:nvSpPr>
          <p:spPr bwMode="auto">
            <a:xfrm>
              <a:off x="3003550" y="2727325"/>
              <a:ext cx="2586038" cy="2481263"/>
            </a:xfrm>
            <a:custGeom>
              <a:avLst/>
              <a:gdLst>
                <a:gd name="T0" fmla="*/ 8 w 230"/>
                <a:gd name="T1" fmla="*/ 125 h 220"/>
                <a:gd name="T2" fmla="*/ 0 w 230"/>
                <a:gd name="T3" fmla="*/ 182 h 220"/>
                <a:gd name="T4" fmla="*/ 18 w 230"/>
                <a:gd name="T5" fmla="*/ 186 h 220"/>
                <a:gd name="T6" fmla="*/ 74 w 230"/>
                <a:gd name="T7" fmla="*/ 220 h 220"/>
                <a:gd name="T8" fmla="*/ 192 w 230"/>
                <a:gd name="T9" fmla="*/ 156 h 220"/>
                <a:gd name="T10" fmla="*/ 230 w 230"/>
                <a:gd name="T11" fmla="*/ 123 h 220"/>
                <a:gd name="T12" fmla="*/ 165 w 230"/>
                <a:gd name="T13" fmla="*/ 0 h 220"/>
                <a:gd name="T14" fmla="*/ 13 w 230"/>
                <a:gd name="T15" fmla="*/ 0 h 220"/>
                <a:gd name="T16" fmla="*/ 8 w 230"/>
                <a:gd name="T17" fmla="*/ 12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20">
                  <a:moveTo>
                    <a:pt x="8" y="125"/>
                  </a:moveTo>
                  <a:cubicBezTo>
                    <a:pt x="4" y="145"/>
                    <a:pt x="1" y="164"/>
                    <a:pt x="0" y="182"/>
                  </a:cubicBezTo>
                  <a:cubicBezTo>
                    <a:pt x="6" y="183"/>
                    <a:pt x="12" y="185"/>
                    <a:pt x="18" y="186"/>
                  </a:cubicBezTo>
                  <a:cubicBezTo>
                    <a:pt x="43" y="194"/>
                    <a:pt x="61" y="206"/>
                    <a:pt x="74" y="220"/>
                  </a:cubicBezTo>
                  <a:cubicBezTo>
                    <a:pt x="112" y="208"/>
                    <a:pt x="151" y="187"/>
                    <a:pt x="192" y="156"/>
                  </a:cubicBezTo>
                  <a:cubicBezTo>
                    <a:pt x="207" y="145"/>
                    <a:pt x="219" y="134"/>
                    <a:pt x="230" y="123"/>
                  </a:cubicBezTo>
                  <a:cubicBezTo>
                    <a:pt x="213" y="81"/>
                    <a:pt x="190" y="39"/>
                    <a:pt x="16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36"/>
                    <a:pt x="17" y="79"/>
                    <a:pt x="8" y="125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9"/>
            <p:cNvSpPr>
              <a:spLocks/>
            </p:cNvSpPr>
            <p:nvPr/>
          </p:nvSpPr>
          <p:spPr bwMode="auto">
            <a:xfrm>
              <a:off x="3003550" y="2727325"/>
              <a:ext cx="2586038" cy="2481263"/>
            </a:xfrm>
            <a:custGeom>
              <a:avLst/>
              <a:gdLst>
                <a:gd name="T0" fmla="*/ 8 w 230"/>
                <a:gd name="T1" fmla="*/ 125 h 220"/>
                <a:gd name="T2" fmla="*/ 0 w 230"/>
                <a:gd name="T3" fmla="*/ 182 h 220"/>
                <a:gd name="T4" fmla="*/ 18 w 230"/>
                <a:gd name="T5" fmla="*/ 186 h 220"/>
                <a:gd name="T6" fmla="*/ 74 w 230"/>
                <a:gd name="T7" fmla="*/ 220 h 220"/>
                <a:gd name="T8" fmla="*/ 192 w 230"/>
                <a:gd name="T9" fmla="*/ 156 h 220"/>
                <a:gd name="T10" fmla="*/ 230 w 230"/>
                <a:gd name="T11" fmla="*/ 123 h 220"/>
                <a:gd name="T12" fmla="*/ 165 w 230"/>
                <a:gd name="T13" fmla="*/ 0 h 220"/>
                <a:gd name="T14" fmla="*/ 13 w 230"/>
                <a:gd name="T15" fmla="*/ 0 h 220"/>
                <a:gd name="T16" fmla="*/ 8 w 230"/>
                <a:gd name="T17" fmla="*/ 12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20">
                  <a:moveTo>
                    <a:pt x="8" y="125"/>
                  </a:moveTo>
                  <a:cubicBezTo>
                    <a:pt x="4" y="145"/>
                    <a:pt x="1" y="164"/>
                    <a:pt x="0" y="182"/>
                  </a:cubicBezTo>
                  <a:cubicBezTo>
                    <a:pt x="6" y="183"/>
                    <a:pt x="12" y="185"/>
                    <a:pt x="18" y="186"/>
                  </a:cubicBezTo>
                  <a:cubicBezTo>
                    <a:pt x="43" y="194"/>
                    <a:pt x="61" y="206"/>
                    <a:pt x="74" y="220"/>
                  </a:cubicBezTo>
                  <a:cubicBezTo>
                    <a:pt x="112" y="208"/>
                    <a:pt x="151" y="187"/>
                    <a:pt x="192" y="156"/>
                  </a:cubicBezTo>
                  <a:cubicBezTo>
                    <a:pt x="207" y="145"/>
                    <a:pt x="219" y="134"/>
                    <a:pt x="230" y="123"/>
                  </a:cubicBezTo>
                  <a:cubicBezTo>
                    <a:pt x="213" y="81"/>
                    <a:pt x="190" y="39"/>
                    <a:pt x="16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36"/>
                    <a:pt x="17" y="79"/>
                    <a:pt x="8" y="125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40"/>
            <p:cNvSpPr>
              <a:spLocks/>
            </p:cNvSpPr>
            <p:nvPr/>
          </p:nvSpPr>
          <p:spPr bwMode="auto">
            <a:xfrm>
              <a:off x="3003550" y="2727325"/>
              <a:ext cx="2586038" cy="2481263"/>
            </a:xfrm>
            <a:custGeom>
              <a:avLst/>
              <a:gdLst>
                <a:gd name="T0" fmla="*/ 8 w 230"/>
                <a:gd name="T1" fmla="*/ 125 h 220"/>
                <a:gd name="T2" fmla="*/ 0 w 230"/>
                <a:gd name="T3" fmla="*/ 182 h 220"/>
                <a:gd name="T4" fmla="*/ 18 w 230"/>
                <a:gd name="T5" fmla="*/ 186 h 220"/>
                <a:gd name="T6" fmla="*/ 74 w 230"/>
                <a:gd name="T7" fmla="*/ 220 h 220"/>
                <a:gd name="T8" fmla="*/ 192 w 230"/>
                <a:gd name="T9" fmla="*/ 156 h 220"/>
                <a:gd name="T10" fmla="*/ 230 w 230"/>
                <a:gd name="T11" fmla="*/ 123 h 220"/>
                <a:gd name="T12" fmla="*/ 165 w 230"/>
                <a:gd name="T13" fmla="*/ 0 h 220"/>
                <a:gd name="T14" fmla="*/ 13 w 230"/>
                <a:gd name="T15" fmla="*/ 0 h 220"/>
                <a:gd name="T16" fmla="*/ 8 w 230"/>
                <a:gd name="T17" fmla="*/ 12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20">
                  <a:moveTo>
                    <a:pt x="8" y="125"/>
                  </a:moveTo>
                  <a:cubicBezTo>
                    <a:pt x="4" y="145"/>
                    <a:pt x="1" y="164"/>
                    <a:pt x="0" y="182"/>
                  </a:cubicBezTo>
                  <a:cubicBezTo>
                    <a:pt x="6" y="183"/>
                    <a:pt x="12" y="185"/>
                    <a:pt x="18" y="186"/>
                  </a:cubicBezTo>
                  <a:cubicBezTo>
                    <a:pt x="43" y="194"/>
                    <a:pt x="61" y="206"/>
                    <a:pt x="74" y="220"/>
                  </a:cubicBezTo>
                  <a:cubicBezTo>
                    <a:pt x="112" y="208"/>
                    <a:pt x="151" y="187"/>
                    <a:pt x="192" y="156"/>
                  </a:cubicBezTo>
                  <a:cubicBezTo>
                    <a:pt x="207" y="145"/>
                    <a:pt x="219" y="134"/>
                    <a:pt x="230" y="123"/>
                  </a:cubicBezTo>
                  <a:cubicBezTo>
                    <a:pt x="213" y="81"/>
                    <a:pt x="190" y="39"/>
                    <a:pt x="16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36"/>
                    <a:pt x="17" y="79"/>
                    <a:pt x="8" y="125"/>
                  </a:cubicBezTo>
                  <a:close/>
                </a:path>
              </a:pathLst>
            </a:custGeom>
            <a:solidFill>
              <a:srgbClr val="E95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41"/>
            <p:cNvSpPr>
              <a:spLocks/>
            </p:cNvSpPr>
            <p:nvPr/>
          </p:nvSpPr>
          <p:spPr bwMode="auto">
            <a:xfrm>
              <a:off x="4229100" y="5175250"/>
              <a:ext cx="1685925" cy="1614488"/>
            </a:xfrm>
            <a:custGeom>
              <a:avLst/>
              <a:gdLst>
                <a:gd name="T0" fmla="*/ 0 w 150"/>
                <a:gd name="T1" fmla="*/ 73 h 143"/>
                <a:gd name="T2" fmla="*/ 1 w 150"/>
                <a:gd name="T3" fmla="*/ 85 h 143"/>
                <a:gd name="T4" fmla="*/ 16 w 150"/>
                <a:gd name="T5" fmla="*/ 128 h 143"/>
                <a:gd name="T6" fmla="*/ 91 w 150"/>
                <a:gd name="T7" fmla="*/ 143 h 143"/>
                <a:gd name="T8" fmla="*/ 145 w 150"/>
                <a:gd name="T9" fmla="*/ 0 h 143"/>
                <a:gd name="T10" fmla="*/ 17 w 150"/>
                <a:gd name="T11" fmla="*/ 69 h 143"/>
                <a:gd name="T12" fmla="*/ 0 w 150"/>
                <a:gd name="T13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43">
                  <a:moveTo>
                    <a:pt x="0" y="73"/>
                  </a:moveTo>
                  <a:cubicBezTo>
                    <a:pt x="1" y="80"/>
                    <a:pt x="1" y="85"/>
                    <a:pt x="1" y="85"/>
                  </a:cubicBezTo>
                  <a:cubicBezTo>
                    <a:pt x="3" y="100"/>
                    <a:pt x="8" y="115"/>
                    <a:pt x="16" y="128"/>
                  </a:cubicBezTo>
                  <a:cubicBezTo>
                    <a:pt x="41" y="133"/>
                    <a:pt x="66" y="138"/>
                    <a:pt x="91" y="143"/>
                  </a:cubicBezTo>
                  <a:cubicBezTo>
                    <a:pt x="136" y="105"/>
                    <a:pt x="150" y="54"/>
                    <a:pt x="145" y="0"/>
                  </a:cubicBezTo>
                  <a:cubicBezTo>
                    <a:pt x="96" y="25"/>
                    <a:pt x="51" y="60"/>
                    <a:pt x="17" y="69"/>
                  </a:cubicBezTo>
                  <a:cubicBezTo>
                    <a:pt x="11" y="71"/>
                    <a:pt x="5" y="72"/>
                    <a:pt x="0" y="73"/>
                  </a:cubicBezTo>
                  <a:close/>
                </a:path>
              </a:pathLst>
            </a:custGeom>
            <a:solidFill>
              <a:srgbClr val="92D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42"/>
            <p:cNvSpPr>
              <a:spLocks/>
            </p:cNvSpPr>
            <p:nvPr/>
          </p:nvSpPr>
          <p:spPr bwMode="auto">
            <a:xfrm>
              <a:off x="4229100" y="5175250"/>
              <a:ext cx="1685925" cy="1614488"/>
            </a:xfrm>
            <a:custGeom>
              <a:avLst/>
              <a:gdLst>
                <a:gd name="T0" fmla="*/ 0 w 150"/>
                <a:gd name="T1" fmla="*/ 73 h 143"/>
                <a:gd name="T2" fmla="*/ 1 w 150"/>
                <a:gd name="T3" fmla="*/ 85 h 143"/>
                <a:gd name="T4" fmla="*/ 16 w 150"/>
                <a:gd name="T5" fmla="*/ 128 h 143"/>
                <a:gd name="T6" fmla="*/ 91 w 150"/>
                <a:gd name="T7" fmla="*/ 143 h 143"/>
                <a:gd name="T8" fmla="*/ 145 w 150"/>
                <a:gd name="T9" fmla="*/ 0 h 143"/>
                <a:gd name="T10" fmla="*/ 17 w 150"/>
                <a:gd name="T11" fmla="*/ 69 h 143"/>
                <a:gd name="T12" fmla="*/ 0 w 150"/>
                <a:gd name="T13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43">
                  <a:moveTo>
                    <a:pt x="0" y="73"/>
                  </a:moveTo>
                  <a:cubicBezTo>
                    <a:pt x="1" y="80"/>
                    <a:pt x="1" y="85"/>
                    <a:pt x="1" y="85"/>
                  </a:cubicBezTo>
                  <a:cubicBezTo>
                    <a:pt x="3" y="100"/>
                    <a:pt x="8" y="115"/>
                    <a:pt x="16" y="128"/>
                  </a:cubicBezTo>
                  <a:cubicBezTo>
                    <a:pt x="41" y="133"/>
                    <a:pt x="66" y="138"/>
                    <a:pt x="91" y="143"/>
                  </a:cubicBezTo>
                  <a:cubicBezTo>
                    <a:pt x="136" y="105"/>
                    <a:pt x="150" y="54"/>
                    <a:pt x="145" y="0"/>
                  </a:cubicBezTo>
                  <a:cubicBezTo>
                    <a:pt x="96" y="25"/>
                    <a:pt x="51" y="60"/>
                    <a:pt x="17" y="69"/>
                  </a:cubicBezTo>
                  <a:cubicBezTo>
                    <a:pt x="11" y="71"/>
                    <a:pt x="5" y="72"/>
                    <a:pt x="0" y="73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43"/>
            <p:cNvSpPr>
              <a:spLocks/>
            </p:cNvSpPr>
            <p:nvPr/>
          </p:nvSpPr>
          <p:spPr bwMode="auto">
            <a:xfrm>
              <a:off x="4229100" y="5175250"/>
              <a:ext cx="1685925" cy="1614488"/>
            </a:xfrm>
            <a:custGeom>
              <a:avLst/>
              <a:gdLst>
                <a:gd name="T0" fmla="*/ 0 w 150"/>
                <a:gd name="T1" fmla="*/ 73 h 143"/>
                <a:gd name="T2" fmla="*/ 1 w 150"/>
                <a:gd name="T3" fmla="*/ 85 h 143"/>
                <a:gd name="T4" fmla="*/ 16 w 150"/>
                <a:gd name="T5" fmla="*/ 128 h 143"/>
                <a:gd name="T6" fmla="*/ 91 w 150"/>
                <a:gd name="T7" fmla="*/ 143 h 143"/>
                <a:gd name="T8" fmla="*/ 145 w 150"/>
                <a:gd name="T9" fmla="*/ 0 h 143"/>
                <a:gd name="T10" fmla="*/ 17 w 150"/>
                <a:gd name="T11" fmla="*/ 69 h 143"/>
                <a:gd name="T12" fmla="*/ 0 w 150"/>
                <a:gd name="T13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43">
                  <a:moveTo>
                    <a:pt x="0" y="73"/>
                  </a:moveTo>
                  <a:cubicBezTo>
                    <a:pt x="1" y="80"/>
                    <a:pt x="1" y="85"/>
                    <a:pt x="1" y="85"/>
                  </a:cubicBezTo>
                  <a:cubicBezTo>
                    <a:pt x="3" y="100"/>
                    <a:pt x="8" y="115"/>
                    <a:pt x="16" y="128"/>
                  </a:cubicBezTo>
                  <a:cubicBezTo>
                    <a:pt x="41" y="133"/>
                    <a:pt x="66" y="138"/>
                    <a:pt x="91" y="143"/>
                  </a:cubicBezTo>
                  <a:cubicBezTo>
                    <a:pt x="136" y="105"/>
                    <a:pt x="150" y="54"/>
                    <a:pt x="145" y="0"/>
                  </a:cubicBezTo>
                  <a:cubicBezTo>
                    <a:pt x="96" y="25"/>
                    <a:pt x="51" y="60"/>
                    <a:pt x="17" y="69"/>
                  </a:cubicBezTo>
                  <a:cubicBezTo>
                    <a:pt x="11" y="71"/>
                    <a:pt x="5" y="72"/>
                    <a:pt x="0" y="73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44"/>
            <p:cNvSpPr>
              <a:spLocks/>
            </p:cNvSpPr>
            <p:nvPr/>
          </p:nvSpPr>
          <p:spPr bwMode="auto">
            <a:xfrm>
              <a:off x="4217988" y="5175250"/>
              <a:ext cx="1697038" cy="1614488"/>
            </a:xfrm>
            <a:custGeom>
              <a:avLst/>
              <a:gdLst>
                <a:gd name="T0" fmla="*/ 0 w 151"/>
                <a:gd name="T1" fmla="*/ 73 h 143"/>
                <a:gd name="T2" fmla="*/ 2 w 151"/>
                <a:gd name="T3" fmla="*/ 85 h 143"/>
                <a:gd name="T4" fmla="*/ 17 w 151"/>
                <a:gd name="T5" fmla="*/ 128 h 143"/>
                <a:gd name="T6" fmla="*/ 92 w 151"/>
                <a:gd name="T7" fmla="*/ 143 h 143"/>
                <a:gd name="T8" fmla="*/ 146 w 151"/>
                <a:gd name="T9" fmla="*/ 0 h 143"/>
                <a:gd name="T10" fmla="*/ 18 w 151"/>
                <a:gd name="T11" fmla="*/ 69 h 143"/>
                <a:gd name="T12" fmla="*/ 0 w 151"/>
                <a:gd name="T13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3">
                  <a:moveTo>
                    <a:pt x="0" y="73"/>
                  </a:moveTo>
                  <a:cubicBezTo>
                    <a:pt x="2" y="80"/>
                    <a:pt x="2" y="85"/>
                    <a:pt x="2" y="85"/>
                  </a:cubicBezTo>
                  <a:cubicBezTo>
                    <a:pt x="4" y="100"/>
                    <a:pt x="9" y="115"/>
                    <a:pt x="17" y="128"/>
                  </a:cubicBezTo>
                  <a:cubicBezTo>
                    <a:pt x="42" y="133"/>
                    <a:pt x="67" y="138"/>
                    <a:pt x="92" y="143"/>
                  </a:cubicBezTo>
                  <a:cubicBezTo>
                    <a:pt x="137" y="105"/>
                    <a:pt x="151" y="54"/>
                    <a:pt x="146" y="0"/>
                  </a:cubicBezTo>
                  <a:cubicBezTo>
                    <a:pt x="97" y="25"/>
                    <a:pt x="52" y="60"/>
                    <a:pt x="18" y="69"/>
                  </a:cubicBezTo>
                  <a:cubicBezTo>
                    <a:pt x="12" y="71"/>
                    <a:pt x="6" y="72"/>
                    <a:pt x="0" y="73"/>
                  </a:cubicBezTo>
                  <a:close/>
                </a:path>
              </a:pathLst>
            </a:custGeom>
            <a:solidFill>
              <a:srgbClr val="D40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5"/>
            <p:cNvSpPr>
              <a:spLocks/>
            </p:cNvSpPr>
            <p:nvPr/>
          </p:nvSpPr>
          <p:spPr bwMode="auto">
            <a:xfrm>
              <a:off x="3835400" y="4114800"/>
              <a:ext cx="2024063" cy="1884363"/>
            </a:xfrm>
            <a:custGeom>
              <a:avLst/>
              <a:gdLst>
                <a:gd name="T0" fmla="*/ 118 w 180"/>
                <a:gd name="T1" fmla="*/ 33 h 167"/>
                <a:gd name="T2" fmla="*/ 0 w 180"/>
                <a:gd name="T3" fmla="*/ 97 h 167"/>
                <a:gd name="T4" fmla="*/ 35 w 180"/>
                <a:gd name="T5" fmla="*/ 167 h 167"/>
                <a:gd name="T6" fmla="*/ 52 w 180"/>
                <a:gd name="T7" fmla="*/ 163 h 167"/>
                <a:gd name="T8" fmla="*/ 180 w 180"/>
                <a:gd name="T9" fmla="*/ 94 h 167"/>
                <a:gd name="T10" fmla="*/ 156 w 180"/>
                <a:gd name="T11" fmla="*/ 0 h 167"/>
                <a:gd name="T12" fmla="*/ 118 w 180"/>
                <a:gd name="T13" fmla="*/ 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7">
                  <a:moveTo>
                    <a:pt x="118" y="33"/>
                  </a:moveTo>
                  <a:cubicBezTo>
                    <a:pt x="77" y="64"/>
                    <a:pt x="38" y="85"/>
                    <a:pt x="0" y="97"/>
                  </a:cubicBezTo>
                  <a:cubicBezTo>
                    <a:pt x="23" y="122"/>
                    <a:pt x="32" y="152"/>
                    <a:pt x="35" y="167"/>
                  </a:cubicBezTo>
                  <a:cubicBezTo>
                    <a:pt x="40" y="166"/>
                    <a:pt x="46" y="165"/>
                    <a:pt x="52" y="163"/>
                  </a:cubicBezTo>
                  <a:cubicBezTo>
                    <a:pt x="86" y="154"/>
                    <a:pt x="131" y="119"/>
                    <a:pt x="180" y="94"/>
                  </a:cubicBezTo>
                  <a:cubicBezTo>
                    <a:pt x="177" y="63"/>
                    <a:pt x="168" y="32"/>
                    <a:pt x="156" y="0"/>
                  </a:cubicBezTo>
                  <a:cubicBezTo>
                    <a:pt x="145" y="11"/>
                    <a:pt x="133" y="22"/>
                    <a:pt x="118" y="33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6"/>
            <p:cNvSpPr>
              <a:spLocks/>
            </p:cNvSpPr>
            <p:nvPr/>
          </p:nvSpPr>
          <p:spPr bwMode="auto">
            <a:xfrm>
              <a:off x="3835400" y="4114800"/>
              <a:ext cx="2024063" cy="1884363"/>
            </a:xfrm>
            <a:custGeom>
              <a:avLst/>
              <a:gdLst>
                <a:gd name="T0" fmla="*/ 118 w 180"/>
                <a:gd name="T1" fmla="*/ 33 h 167"/>
                <a:gd name="T2" fmla="*/ 0 w 180"/>
                <a:gd name="T3" fmla="*/ 97 h 167"/>
                <a:gd name="T4" fmla="*/ 35 w 180"/>
                <a:gd name="T5" fmla="*/ 167 h 167"/>
                <a:gd name="T6" fmla="*/ 52 w 180"/>
                <a:gd name="T7" fmla="*/ 163 h 167"/>
                <a:gd name="T8" fmla="*/ 180 w 180"/>
                <a:gd name="T9" fmla="*/ 94 h 167"/>
                <a:gd name="T10" fmla="*/ 156 w 180"/>
                <a:gd name="T11" fmla="*/ 0 h 167"/>
                <a:gd name="T12" fmla="*/ 118 w 180"/>
                <a:gd name="T13" fmla="*/ 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7">
                  <a:moveTo>
                    <a:pt x="118" y="33"/>
                  </a:moveTo>
                  <a:cubicBezTo>
                    <a:pt x="77" y="64"/>
                    <a:pt x="38" y="85"/>
                    <a:pt x="0" y="97"/>
                  </a:cubicBezTo>
                  <a:cubicBezTo>
                    <a:pt x="23" y="122"/>
                    <a:pt x="32" y="152"/>
                    <a:pt x="35" y="167"/>
                  </a:cubicBezTo>
                  <a:cubicBezTo>
                    <a:pt x="40" y="166"/>
                    <a:pt x="46" y="165"/>
                    <a:pt x="52" y="163"/>
                  </a:cubicBezTo>
                  <a:cubicBezTo>
                    <a:pt x="86" y="154"/>
                    <a:pt x="131" y="119"/>
                    <a:pt x="180" y="94"/>
                  </a:cubicBezTo>
                  <a:cubicBezTo>
                    <a:pt x="177" y="63"/>
                    <a:pt x="168" y="32"/>
                    <a:pt x="156" y="0"/>
                  </a:cubicBezTo>
                  <a:cubicBezTo>
                    <a:pt x="145" y="11"/>
                    <a:pt x="133" y="22"/>
                    <a:pt x="118" y="33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7"/>
            <p:cNvSpPr>
              <a:spLocks/>
            </p:cNvSpPr>
            <p:nvPr/>
          </p:nvSpPr>
          <p:spPr bwMode="auto">
            <a:xfrm>
              <a:off x="3835400" y="4114800"/>
              <a:ext cx="2024063" cy="1884363"/>
            </a:xfrm>
            <a:custGeom>
              <a:avLst/>
              <a:gdLst>
                <a:gd name="T0" fmla="*/ 118 w 180"/>
                <a:gd name="T1" fmla="*/ 33 h 167"/>
                <a:gd name="T2" fmla="*/ 0 w 180"/>
                <a:gd name="T3" fmla="*/ 97 h 167"/>
                <a:gd name="T4" fmla="*/ 35 w 180"/>
                <a:gd name="T5" fmla="*/ 167 h 167"/>
                <a:gd name="T6" fmla="*/ 52 w 180"/>
                <a:gd name="T7" fmla="*/ 163 h 167"/>
                <a:gd name="T8" fmla="*/ 180 w 180"/>
                <a:gd name="T9" fmla="*/ 94 h 167"/>
                <a:gd name="T10" fmla="*/ 156 w 180"/>
                <a:gd name="T11" fmla="*/ 0 h 167"/>
                <a:gd name="T12" fmla="*/ 118 w 180"/>
                <a:gd name="T13" fmla="*/ 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7">
                  <a:moveTo>
                    <a:pt x="118" y="33"/>
                  </a:moveTo>
                  <a:cubicBezTo>
                    <a:pt x="77" y="64"/>
                    <a:pt x="38" y="85"/>
                    <a:pt x="0" y="97"/>
                  </a:cubicBezTo>
                  <a:cubicBezTo>
                    <a:pt x="23" y="122"/>
                    <a:pt x="32" y="152"/>
                    <a:pt x="35" y="167"/>
                  </a:cubicBezTo>
                  <a:cubicBezTo>
                    <a:pt x="40" y="166"/>
                    <a:pt x="46" y="165"/>
                    <a:pt x="52" y="163"/>
                  </a:cubicBezTo>
                  <a:cubicBezTo>
                    <a:pt x="86" y="154"/>
                    <a:pt x="131" y="119"/>
                    <a:pt x="180" y="94"/>
                  </a:cubicBezTo>
                  <a:cubicBezTo>
                    <a:pt x="177" y="63"/>
                    <a:pt x="168" y="32"/>
                    <a:pt x="156" y="0"/>
                  </a:cubicBezTo>
                  <a:cubicBezTo>
                    <a:pt x="145" y="11"/>
                    <a:pt x="133" y="22"/>
                    <a:pt x="118" y="33"/>
                  </a:cubicBezTo>
                  <a:close/>
                </a:path>
              </a:pathLst>
            </a:custGeom>
            <a:solidFill>
              <a:srgbClr val="DDF1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8"/>
            <p:cNvSpPr>
              <a:spLocks/>
            </p:cNvSpPr>
            <p:nvPr/>
          </p:nvSpPr>
          <p:spPr bwMode="auto">
            <a:xfrm>
              <a:off x="3835400" y="4114800"/>
              <a:ext cx="2024063" cy="1895475"/>
            </a:xfrm>
            <a:custGeom>
              <a:avLst/>
              <a:gdLst>
                <a:gd name="T0" fmla="*/ 118 w 180"/>
                <a:gd name="T1" fmla="*/ 33 h 168"/>
                <a:gd name="T2" fmla="*/ 0 w 180"/>
                <a:gd name="T3" fmla="*/ 97 h 168"/>
                <a:gd name="T4" fmla="*/ 34 w 180"/>
                <a:gd name="T5" fmla="*/ 168 h 168"/>
                <a:gd name="T6" fmla="*/ 52 w 180"/>
                <a:gd name="T7" fmla="*/ 163 h 168"/>
                <a:gd name="T8" fmla="*/ 180 w 180"/>
                <a:gd name="T9" fmla="*/ 94 h 168"/>
                <a:gd name="T10" fmla="*/ 156 w 180"/>
                <a:gd name="T11" fmla="*/ 0 h 168"/>
                <a:gd name="T12" fmla="*/ 118 w 180"/>
                <a:gd name="T13" fmla="*/ 3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8">
                  <a:moveTo>
                    <a:pt x="118" y="33"/>
                  </a:moveTo>
                  <a:cubicBezTo>
                    <a:pt x="77" y="64"/>
                    <a:pt x="38" y="85"/>
                    <a:pt x="0" y="97"/>
                  </a:cubicBezTo>
                  <a:cubicBezTo>
                    <a:pt x="23" y="122"/>
                    <a:pt x="32" y="152"/>
                    <a:pt x="34" y="168"/>
                  </a:cubicBezTo>
                  <a:cubicBezTo>
                    <a:pt x="40" y="167"/>
                    <a:pt x="46" y="165"/>
                    <a:pt x="52" y="163"/>
                  </a:cubicBezTo>
                  <a:cubicBezTo>
                    <a:pt x="86" y="154"/>
                    <a:pt x="131" y="120"/>
                    <a:pt x="180" y="94"/>
                  </a:cubicBezTo>
                  <a:cubicBezTo>
                    <a:pt x="177" y="64"/>
                    <a:pt x="168" y="32"/>
                    <a:pt x="156" y="0"/>
                  </a:cubicBezTo>
                  <a:cubicBezTo>
                    <a:pt x="145" y="11"/>
                    <a:pt x="133" y="22"/>
                    <a:pt x="118" y="33"/>
                  </a:cubicBezTo>
                  <a:close/>
                </a:path>
              </a:pathLst>
            </a:custGeom>
            <a:solidFill>
              <a:srgbClr val="E8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9"/>
            <p:cNvSpPr>
              <a:spLocks/>
            </p:cNvSpPr>
            <p:nvPr/>
          </p:nvSpPr>
          <p:spPr bwMode="auto">
            <a:xfrm>
              <a:off x="7366000" y="2727325"/>
              <a:ext cx="506413" cy="157163"/>
            </a:xfrm>
            <a:custGeom>
              <a:avLst/>
              <a:gdLst>
                <a:gd name="T0" fmla="*/ 45 w 45"/>
                <a:gd name="T1" fmla="*/ 0 h 14"/>
                <a:gd name="T2" fmla="*/ 0 w 45"/>
                <a:gd name="T3" fmla="*/ 0 h 14"/>
                <a:gd name="T4" fmla="*/ 25 w 45"/>
                <a:gd name="T5" fmla="*/ 14 h 14"/>
                <a:gd name="T6" fmla="*/ 45 w 45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8"/>
                    <a:pt x="25" y="14"/>
                  </a:cubicBezTo>
                  <a:cubicBezTo>
                    <a:pt x="31" y="9"/>
                    <a:pt x="38" y="4"/>
                    <a:pt x="45" y="0"/>
                  </a:cubicBezTo>
                  <a:close/>
                </a:path>
              </a:pathLst>
            </a:custGeom>
            <a:solidFill>
              <a:srgbClr val="F7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50"/>
            <p:cNvSpPr>
              <a:spLocks/>
            </p:cNvSpPr>
            <p:nvPr/>
          </p:nvSpPr>
          <p:spPr bwMode="auto">
            <a:xfrm>
              <a:off x="7366000" y="2727325"/>
              <a:ext cx="506413" cy="157163"/>
            </a:xfrm>
            <a:custGeom>
              <a:avLst/>
              <a:gdLst>
                <a:gd name="T0" fmla="*/ 45 w 45"/>
                <a:gd name="T1" fmla="*/ 0 h 14"/>
                <a:gd name="T2" fmla="*/ 0 w 45"/>
                <a:gd name="T3" fmla="*/ 0 h 14"/>
                <a:gd name="T4" fmla="*/ 25 w 45"/>
                <a:gd name="T5" fmla="*/ 14 h 14"/>
                <a:gd name="T6" fmla="*/ 45 w 45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8"/>
                    <a:pt x="25" y="14"/>
                  </a:cubicBezTo>
                  <a:cubicBezTo>
                    <a:pt x="31" y="9"/>
                    <a:pt x="38" y="4"/>
                    <a:pt x="45" y="0"/>
                  </a:cubicBezTo>
                  <a:close/>
                </a:path>
              </a:pathLst>
            </a:custGeom>
            <a:solidFill>
              <a:srgbClr val="B5E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51"/>
            <p:cNvSpPr>
              <a:spLocks/>
            </p:cNvSpPr>
            <p:nvPr/>
          </p:nvSpPr>
          <p:spPr bwMode="auto">
            <a:xfrm>
              <a:off x="7366000" y="2727325"/>
              <a:ext cx="506413" cy="157163"/>
            </a:xfrm>
            <a:custGeom>
              <a:avLst/>
              <a:gdLst>
                <a:gd name="T0" fmla="*/ 45 w 45"/>
                <a:gd name="T1" fmla="*/ 0 h 14"/>
                <a:gd name="T2" fmla="*/ 0 w 45"/>
                <a:gd name="T3" fmla="*/ 0 h 14"/>
                <a:gd name="T4" fmla="*/ 25 w 45"/>
                <a:gd name="T5" fmla="*/ 14 h 14"/>
                <a:gd name="T6" fmla="*/ 45 w 45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8"/>
                    <a:pt x="25" y="14"/>
                  </a:cubicBezTo>
                  <a:cubicBezTo>
                    <a:pt x="31" y="9"/>
                    <a:pt x="38" y="4"/>
                    <a:pt x="45" y="0"/>
                  </a:cubicBezTo>
                  <a:close/>
                </a:path>
              </a:pathLst>
            </a:custGeom>
            <a:solidFill>
              <a:srgbClr val="A7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52"/>
            <p:cNvSpPr>
              <a:spLocks/>
            </p:cNvSpPr>
            <p:nvPr/>
          </p:nvSpPr>
          <p:spPr bwMode="auto">
            <a:xfrm>
              <a:off x="7366000" y="2727325"/>
              <a:ext cx="506413" cy="157163"/>
            </a:xfrm>
            <a:custGeom>
              <a:avLst/>
              <a:gdLst>
                <a:gd name="T0" fmla="*/ 45 w 45"/>
                <a:gd name="T1" fmla="*/ 0 h 14"/>
                <a:gd name="T2" fmla="*/ 0 w 45"/>
                <a:gd name="T3" fmla="*/ 0 h 14"/>
                <a:gd name="T4" fmla="*/ 25 w 45"/>
                <a:gd name="T5" fmla="*/ 14 h 14"/>
                <a:gd name="T6" fmla="*/ 45 w 45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8"/>
                    <a:pt x="25" y="14"/>
                  </a:cubicBezTo>
                  <a:cubicBezTo>
                    <a:pt x="31" y="9"/>
                    <a:pt x="38" y="4"/>
                    <a:pt x="45" y="0"/>
                  </a:cubicBezTo>
                  <a:close/>
                </a:path>
              </a:pathLst>
            </a:custGeom>
            <a:solidFill>
              <a:srgbClr val="EC7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53"/>
            <p:cNvSpPr>
              <a:spLocks/>
            </p:cNvSpPr>
            <p:nvPr/>
          </p:nvSpPr>
          <p:spPr bwMode="auto">
            <a:xfrm>
              <a:off x="10874375" y="5106988"/>
              <a:ext cx="190500" cy="203200"/>
            </a:xfrm>
            <a:custGeom>
              <a:avLst/>
              <a:gdLst>
                <a:gd name="T0" fmla="*/ 17 w 17"/>
                <a:gd name="T1" fmla="*/ 0 h 18"/>
                <a:gd name="T2" fmla="*/ 0 w 17"/>
                <a:gd name="T3" fmla="*/ 18 h 18"/>
                <a:gd name="T4" fmla="*/ 17 w 17"/>
                <a:gd name="T5" fmla="*/ 12 h 18"/>
                <a:gd name="T6" fmla="*/ 17 w 1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7" y="0"/>
                  </a:moveTo>
                  <a:cubicBezTo>
                    <a:pt x="11" y="6"/>
                    <a:pt x="5" y="12"/>
                    <a:pt x="0" y="18"/>
                  </a:cubicBezTo>
                  <a:cubicBezTo>
                    <a:pt x="5" y="16"/>
                    <a:pt x="11" y="14"/>
                    <a:pt x="17" y="12"/>
                  </a:cubicBezTo>
                  <a:cubicBezTo>
                    <a:pt x="17" y="8"/>
                    <a:pt x="17" y="4"/>
                    <a:pt x="17" y="0"/>
                  </a:cubicBezTo>
                  <a:close/>
                </a:path>
              </a:pathLst>
            </a:custGeom>
            <a:solidFill>
              <a:srgbClr val="C30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54"/>
            <p:cNvSpPr>
              <a:spLocks/>
            </p:cNvSpPr>
            <p:nvPr/>
          </p:nvSpPr>
          <p:spPr bwMode="auto">
            <a:xfrm>
              <a:off x="11053763" y="4170363"/>
              <a:ext cx="584200" cy="936625"/>
            </a:xfrm>
            <a:custGeom>
              <a:avLst/>
              <a:gdLst>
                <a:gd name="T0" fmla="*/ 1 w 52"/>
                <a:gd name="T1" fmla="*/ 83 h 83"/>
                <a:gd name="T2" fmla="*/ 52 w 52"/>
                <a:gd name="T3" fmla="*/ 17 h 83"/>
                <a:gd name="T4" fmla="*/ 1 w 52"/>
                <a:gd name="T5" fmla="*/ 0 h 83"/>
                <a:gd name="T6" fmla="*/ 1 w 52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3">
                  <a:moveTo>
                    <a:pt x="1" y="83"/>
                  </a:moveTo>
                  <a:cubicBezTo>
                    <a:pt x="18" y="62"/>
                    <a:pt x="35" y="40"/>
                    <a:pt x="52" y="17"/>
                  </a:cubicBezTo>
                  <a:cubicBezTo>
                    <a:pt x="34" y="12"/>
                    <a:pt x="17" y="6"/>
                    <a:pt x="1" y="0"/>
                  </a:cubicBezTo>
                  <a:cubicBezTo>
                    <a:pt x="0" y="27"/>
                    <a:pt x="0" y="55"/>
                    <a:pt x="1" y="83"/>
                  </a:cubicBezTo>
                  <a:close/>
                </a:path>
              </a:pathLst>
            </a:custGeom>
            <a:solidFill>
              <a:srgbClr val="E730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55"/>
            <p:cNvSpPr>
              <a:spLocks/>
            </p:cNvSpPr>
            <p:nvPr/>
          </p:nvSpPr>
          <p:spPr bwMode="auto">
            <a:xfrm>
              <a:off x="9367838" y="5310188"/>
              <a:ext cx="1506538" cy="960438"/>
            </a:xfrm>
            <a:custGeom>
              <a:avLst/>
              <a:gdLst>
                <a:gd name="T0" fmla="*/ 9 w 134"/>
                <a:gd name="T1" fmla="*/ 85 h 85"/>
                <a:gd name="T2" fmla="*/ 134 w 134"/>
                <a:gd name="T3" fmla="*/ 0 h 85"/>
                <a:gd name="T4" fmla="*/ 0 w 134"/>
                <a:gd name="T5" fmla="*/ 38 h 85"/>
                <a:gd name="T6" fmla="*/ 9 w 134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85">
                  <a:moveTo>
                    <a:pt x="9" y="85"/>
                  </a:moveTo>
                  <a:cubicBezTo>
                    <a:pt x="50" y="76"/>
                    <a:pt x="93" y="44"/>
                    <a:pt x="134" y="0"/>
                  </a:cubicBezTo>
                  <a:cubicBezTo>
                    <a:pt x="84" y="19"/>
                    <a:pt x="39" y="31"/>
                    <a:pt x="0" y="38"/>
                  </a:cubicBezTo>
                  <a:cubicBezTo>
                    <a:pt x="1" y="55"/>
                    <a:pt x="4" y="71"/>
                    <a:pt x="9" y="85"/>
                  </a:cubicBezTo>
                  <a:close/>
                </a:path>
              </a:pathLst>
            </a:custGeom>
            <a:solidFill>
              <a:srgbClr val="D90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56"/>
            <p:cNvSpPr>
              <a:spLocks/>
            </p:cNvSpPr>
            <p:nvPr/>
          </p:nvSpPr>
          <p:spPr bwMode="auto">
            <a:xfrm>
              <a:off x="11268075" y="2727325"/>
              <a:ext cx="854075" cy="338138"/>
            </a:xfrm>
            <a:custGeom>
              <a:avLst/>
              <a:gdLst>
                <a:gd name="T0" fmla="*/ 0 w 76"/>
                <a:gd name="T1" fmla="*/ 0 h 30"/>
                <a:gd name="T2" fmla="*/ 76 w 76"/>
                <a:gd name="T3" fmla="*/ 30 h 30"/>
                <a:gd name="T4" fmla="*/ 76 w 76"/>
                <a:gd name="T5" fmla="*/ 0 h 30"/>
                <a:gd name="T6" fmla="*/ 76 w 76"/>
                <a:gd name="T7" fmla="*/ 0 h 30"/>
                <a:gd name="T8" fmla="*/ 0 w 7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0">
                  <a:moveTo>
                    <a:pt x="0" y="0"/>
                  </a:moveTo>
                  <a:cubicBezTo>
                    <a:pt x="25" y="9"/>
                    <a:pt x="50" y="19"/>
                    <a:pt x="76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3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57"/>
            <p:cNvSpPr>
              <a:spLocks/>
            </p:cNvSpPr>
            <p:nvPr/>
          </p:nvSpPr>
          <p:spPr bwMode="auto">
            <a:xfrm>
              <a:off x="8693150" y="4452938"/>
              <a:ext cx="685800" cy="1376363"/>
            </a:xfrm>
            <a:custGeom>
              <a:avLst/>
              <a:gdLst>
                <a:gd name="T0" fmla="*/ 60 w 61"/>
                <a:gd name="T1" fmla="*/ 114 h 122"/>
                <a:gd name="T2" fmla="*/ 59 w 61"/>
                <a:gd name="T3" fmla="*/ 82 h 122"/>
                <a:gd name="T4" fmla="*/ 43 w 61"/>
                <a:gd name="T5" fmla="*/ 0 h 122"/>
                <a:gd name="T6" fmla="*/ 0 w 61"/>
                <a:gd name="T7" fmla="*/ 122 h 122"/>
                <a:gd name="T8" fmla="*/ 60 w 61"/>
                <a:gd name="T9" fmla="*/ 11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22">
                  <a:moveTo>
                    <a:pt x="60" y="114"/>
                  </a:moveTo>
                  <a:cubicBezTo>
                    <a:pt x="59" y="104"/>
                    <a:pt x="59" y="93"/>
                    <a:pt x="59" y="82"/>
                  </a:cubicBezTo>
                  <a:cubicBezTo>
                    <a:pt x="61" y="52"/>
                    <a:pt x="55" y="25"/>
                    <a:pt x="43" y="0"/>
                  </a:cubicBezTo>
                  <a:cubicBezTo>
                    <a:pt x="37" y="43"/>
                    <a:pt x="24" y="86"/>
                    <a:pt x="0" y="122"/>
                  </a:cubicBezTo>
                  <a:cubicBezTo>
                    <a:pt x="19" y="121"/>
                    <a:pt x="38" y="118"/>
                    <a:pt x="60" y="114"/>
                  </a:cubicBezTo>
                  <a:close/>
                </a:path>
              </a:pathLst>
            </a:custGeom>
            <a:solidFill>
              <a:srgbClr val="F8C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58"/>
            <p:cNvSpPr>
              <a:spLocks/>
            </p:cNvSpPr>
            <p:nvPr/>
          </p:nvSpPr>
          <p:spPr bwMode="auto">
            <a:xfrm>
              <a:off x="8535988" y="5740400"/>
              <a:ext cx="931863" cy="596900"/>
            </a:xfrm>
            <a:custGeom>
              <a:avLst/>
              <a:gdLst>
                <a:gd name="T0" fmla="*/ 14 w 83"/>
                <a:gd name="T1" fmla="*/ 8 h 53"/>
                <a:gd name="T2" fmla="*/ 0 w 83"/>
                <a:gd name="T3" fmla="*/ 27 h 53"/>
                <a:gd name="T4" fmla="*/ 83 w 83"/>
                <a:gd name="T5" fmla="*/ 47 h 53"/>
                <a:gd name="T6" fmla="*/ 74 w 83"/>
                <a:gd name="T7" fmla="*/ 0 h 53"/>
                <a:gd name="T8" fmla="*/ 14 w 83"/>
                <a:gd name="T9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3">
                  <a:moveTo>
                    <a:pt x="14" y="8"/>
                  </a:moveTo>
                  <a:cubicBezTo>
                    <a:pt x="10" y="14"/>
                    <a:pt x="5" y="21"/>
                    <a:pt x="0" y="27"/>
                  </a:cubicBezTo>
                  <a:cubicBezTo>
                    <a:pt x="26" y="48"/>
                    <a:pt x="54" y="53"/>
                    <a:pt x="83" y="47"/>
                  </a:cubicBezTo>
                  <a:cubicBezTo>
                    <a:pt x="78" y="33"/>
                    <a:pt x="75" y="17"/>
                    <a:pt x="74" y="0"/>
                  </a:cubicBezTo>
                  <a:cubicBezTo>
                    <a:pt x="52" y="4"/>
                    <a:pt x="33" y="7"/>
                    <a:pt x="14" y="8"/>
                  </a:cubicBezTo>
                  <a:close/>
                </a:path>
              </a:pathLst>
            </a:custGeom>
            <a:solidFill>
              <a:srgbClr val="E72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59"/>
            <p:cNvSpPr>
              <a:spLocks/>
            </p:cNvSpPr>
            <p:nvPr/>
          </p:nvSpPr>
          <p:spPr bwMode="auto">
            <a:xfrm>
              <a:off x="7545388" y="5795963"/>
              <a:ext cx="990600" cy="936625"/>
            </a:xfrm>
            <a:custGeom>
              <a:avLst/>
              <a:gdLst>
                <a:gd name="T0" fmla="*/ 68 w 88"/>
                <a:gd name="T1" fmla="*/ 3 h 83"/>
                <a:gd name="T2" fmla="*/ 38 w 88"/>
                <a:gd name="T3" fmla="*/ 0 h 83"/>
                <a:gd name="T4" fmla="*/ 34 w 88"/>
                <a:gd name="T5" fmla="*/ 14 h 83"/>
                <a:gd name="T6" fmla="*/ 0 w 88"/>
                <a:gd name="T7" fmla="*/ 83 h 83"/>
                <a:gd name="T8" fmla="*/ 88 w 88"/>
                <a:gd name="T9" fmla="*/ 22 h 83"/>
                <a:gd name="T10" fmla="*/ 68 w 88"/>
                <a:gd name="T11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83">
                  <a:moveTo>
                    <a:pt x="68" y="3"/>
                  </a:moveTo>
                  <a:cubicBezTo>
                    <a:pt x="57" y="2"/>
                    <a:pt x="47" y="1"/>
                    <a:pt x="38" y="0"/>
                  </a:cubicBezTo>
                  <a:cubicBezTo>
                    <a:pt x="37" y="5"/>
                    <a:pt x="35" y="10"/>
                    <a:pt x="34" y="14"/>
                  </a:cubicBezTo>
                  <a:cubicBezTo>
                    <a:pt x="24" y="42"/>
                    <a:pt x="14" y="65"/>
                    <a:pt x="0" y="83"/>
                  </a:cubicBezTo>
                  <a:cubicBezTo>
                    <a:pt x="39" y="69"/>
                    <a:pt x="65" y="48"/>
                    <a:pt x="88" y="22"/>
                  </a:cubicBezTo>
                  <a:cubicBezTo>
                    <a:pt x="81" y="17"/>
                    <a:pt x="74" y="10"/>
                    <a:pt x="68" y="3"/>
                  </a:cubicBezTo>
                  <a:close/>
                </a:path>
              </a:pathLst>
            </a:custGeom>
            <a:solidFill>
              <a:srgbClr val="EC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60"/>
            <p:cNvSpPr>
              <a:spLocks/>
            </p:cNvSpPr>
            <p:nvPr/>
          </p:nvSpPr>
          <p:spPr bwMode="auto">
            <a:xfrm>
              <a:off x="8310563" y="5829300"/>
              <a:ext cx="382588" cy="214313"/>
            </a:xfrm>
            <a:custGeom>
              <a:avLst/>
              <a:gdLst>
                <a:gd name="T0" fmla="*/ 0 w 34"/>
                <a:gd name="T1" fmla="*/ 0 h 19"/>
                <a:gd name="T2" fmla="*/ 20 w 34"/>
                <a:gd name="T3" fmla="*/ 19 h 19"/>
                <a:gd name="T4" fmla="*/ 34 w 34"/>
                <a:gd name="T5" fmla="*/ 0 h 19"/>
                <a:gd name="T6" fmla="*/ 0 w 3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9">
                  <a:moveTo>
                    <a:pt x="0" y="0"/>
                  </a:moveTo>
                  <a:cubicBezTo>
                    <a:pt x="6" y="7"/>
                    <a:pt x="13" y="14"/>
                    <a:pt x="20" y="19"/>
                  </a:cubicBezTo>
                  <a:cubicBezTo>
                    <a:pt x="25" y="13"/>
                    <a:pt x="30" y="6"/>
                    <a:pt x="34" y="0"/>
                  </a:cubicBezTo>
                  <a:cubicBezTo>
                    <a:pt x="22" y="0"/>
                    <a:pt x="11" y="0"/>
                    <a:pt x="0" y="0"/>
                  </a:cubicBezTo>
                  <a:close/>
                </a:path>
              </a:pathLst>
            </a:custGeom>
            <a:solidFill>
              <a:srgbClr val="E60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61"/>
            <p:cNvSpPr>
              <a:spLocks/>
            </p:cNvSpPr>
            <p:nvPr/>
          </p:nvSpPr>
          <p:spPr bwMode="auto">
            <a:xfrm>
              <a:off x="10109200" y="6292850"/>
              <a:ext cx="2012950" cy="1624013"/>
            </a:xfrm>
            <a:custGeom>
              <a:avLst/>
              <a:gdLst>
                <a:gd name="T0" fmla="*/ 130 w 179"/>
                <a:gd name="T1" fmla="*/ 40 h 144"/>
                <a:gd name="T2" fmla="*/ 104 w 179"/>
                <a:gd name="T3" fmla="*/ 0 h 144"/>
                <a:gd name="T4" fmla="*/ 0 w 179"/>
                <a:gd name="T5" fmla="*/ 85 h 144"/>
                <a:gd name="T6" fmla="*/ 179 w 179"/>
                <a:gd name="T7" fmla="*/ 144 h 144"/>
                <a:gd name="T8" fmla="*/ 179 w 179"/>
                <a:gd name="T9" fmla="*/ 75 h 144"/>
                <a:gd name="T10" fmla="*/ 130 w 179"/>
                <a:gd name="T11" fmla="*/ 4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44">
                  <a:moveTo>
                    <a:pt x="130" y="40"/>
                  </a:moveTo>
                  <a:cubicBezTo>
                    <a:pt x="119" y="28"/>
                    <a:pt x="111" y="14"/>
                    <a:pt x="104" y="0"/>
                  </a:cubicBezTo>
                  <a:cubicBezTo>
                    <a:pt x="76" y="30"/>
                    <a:pt x="42" y="59"/>
                    <a:pt x="0" y="85"/>
                  </a:cubicBezTo>
                  <a:cubicBezTo>
                    <a:pt x="49" y="126"/>
                    <a:pt x="116" y="144"/>
                    <a:pt x="179" y="144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60" y="66"/>
                    <a:pt x="143" y="55"/>
                    <a:pt x="130" y="40"/>
                  </a:cubicBezTo>
                  <a:close/>
                </a:path>
              </a:pathLst>
            </a:custGeom>
            <a:solidFill>
              <a:srgbClr val="F5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62"/>
            <p:cNvSpPr>
              <a:spLocks/>
            </p:cNvSpPr>
            <p:nvPr/>
          </p:nvSpPr>
          <p:spPr bwMode="auto">
            <a:xfrm>
              <a:off x="9467850" y="5243513"/>
              <a:ext cx="1811338" cy="2008188"/>
            </a:xfrm>
            <a:custGeom>
              <a:avLst/>
              <a:gdLst>
                <a:gd name="T0" fmla="*/ 161 w 161"/>
                <a:gd name="T1" fmla="*/ 93 h 178"/>
                <a:gd name="T2" fmla="*/ 142 w 161"/>
                <a:gd name="T3" fmla="*/ 0 h 178"/>
                <a:gd name="T4" fmla="*/ 125 w 161"/>
                <a:gd name="T5" fmla="*/ 6 h 178"/>
                <a:gd name="T6" fmla="*/ 0 w 161"/>
                <a:gd name="T7" fmla="*/ 91 h 178"/>
                <a:gd name="T8" fmla="*/ 57 w 161"/>
                <a:gd name="T9" fmla="*/ 178 h 178"/>
                <a:gd name="T10" fmla="*/ 161 w 161"/>
                <a:gd name="T11" fmla="*/ 9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78">
                  <a:moveTo>
                    <a:pt x="161" y="93"/>
                  </a:moveTo>
                  <a:cubicBezTo>
                    <a:pt x="149" y="64"/>
                    <a:pt x="144" y="32"/>
                    <a:pt x="142" y="0"/>
                  </a:cubicBezTo>
                  <a:cubicBezTo>
                    <a:pt x="136" y="2"/>
                    <a:pt x="130" y="4"/>
                    <a:pt x="125" y="6"/>
                  </a:cubicBezTo>
                  <a:cubicBezTo>
                    <a:pt x="84" y="50"/>
                    <a:pt x="41" y="82"/>
                    <a:pt x="0" y="91"/>
                  </a:cubicBezTo>
                  <a:cubicBezTo>
                    <a:pt x="11" y="127"/>
                    <a:pt x="32" y="156"/>
                    <a:pt x="57" y="178"/>
                  </a:cubicBezTo>
                  <a:cubicBezTo>
                    <a:pt x="99" y="152"/>
                    <a:pt x="133" y="123"/>
                    <a:pt x="161" y="93"/>
                  </a:cubicBezTo>
                  <a:close/>
                </a:path>
              </a:pathLst>
            </a:custGeom>
            <a:solidFill>
              <a:srgbClr val="E8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63"/>
            <p:cNvSpPr>
              <a:spLocks/>
            </p:cNvSpPr>
            <p:nvPr/>
          </p:nvSpPr>
          <p:spPr bwMode="auto">
            <a:xfrm>
              <a:off x="11279188" y="5164138"/>
              <a:ext cx="842963" cy="1974850"/>
            </a:xfrm>
            <a:custGeom>
              <a:avLst/>
              <a:gdLst>
                <a:gd name="T0" fmla="*/ 26 w 75"/>
                <a:gd name="T1" fmla="*/ 140 h 175"/>
                <a:gd name="T2" fmla="*/ 75 w 75"/>
                <a:gd name="T3" fmla="*/ 175 h 175"/>
                <a:gd name="T4" fmla="*/ 75 w 75"/>
                <a:gd name="T5" fmla="*/ 0 h 175"/>
                <a:gd name="T6" fmla="*/ 0 w 75"/>
                <a:gd name="T7" fmla="*/ 100 h 175"/>
                <a:gd name="T8" fmla="*/ 26 w 75"/>
                <a:gd name="T9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75">
                  <a:moveTo>
                    <a:pt x="26" y="140"/>
                  </a:moveTo>
                  <a:cubicBezTo>
                    <a:pt x="39" y="155"/>
                    <a:pt x="56" y="166"/>
                    <a:pt x="75" y="175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8" y="29"/>
                    <a:pt x="33" y="65"/>
                    <a:pt x="0" y="100"/>
                  </a:cubicBezTo>
                  <a:cubicBezTo>
                    <a:pt x="7" y="114"/>
                    <a:pt x="15" y="128"/>
                    <a:pt x="26" y="140"/>
                  </a:cubicBezTo>
                  <a:close/>
                </a:path>
              </a:pathLst>
            </a:custGeom>
            <a:solidFill>
              <a:srgbClr val="EE8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64"/>
            <p:cNvSpPr>
              <a:spLocks/>
            </p:cNvSpPr>
            <p:nvPr/>
          </p:nvSpPr>
          <p:spPr bwMode="auto">
            <a:xfrm>
              <a:off x="11064875" y="4791075"/>
              <a:ext cx="1057275" cy="1501775"/>
            </a:xfrm>
            <a:custGeom>
              <a:avLst/>
              <a:gdLst>
                <a:gd name="T0" fmla="*/ 0 w 94"/>
                <a:gd name="T1" fmla="*/ 40 h 133"/>
                <a:gd name="T2" fmla="*/ 19 w 94"/>
                <a:gd name="T3" fmla="*/ 133 h 133"/>
                <a:gd name="T4" fmla="*/ 94 w 94"/>
                <a:gd name="T5" fmla="*/ 33 h 133"/>
                <a:gd name="T6" fmla="*/ 94 w 94"/>
                <a:gd name="T7" fmla="*/ 0 h 133"/>
                <a:gd name="T8" fmla="*/ 74 w 94"/>
                <a:gd name="T9" fmla="*/ 9 h 133"/>
                <a:gd name="T10" fmla="*/ 0 w 94"/>
                <a:gd name="T11" fmla="*/ 4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3">
                  <a:moveTo>
                    <a:pt x="0" y="40"/>
                  </a:moveTo>
                  <a:cubicBezTo>
                    <a:pt x="2" y="72"/>
                    <a:pt x="7" y="104"/>
                    <a:pt x="19" y="133"/>
                  </a:cubicBezTo>
                  <a:cubicBezTo>
                    <a:pt x="52" y="98"/>
                    <a:pt x="77" y="62"/>
                    <a:pt x="94" y="3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8" y="3"/>
                    <a:pt x="81" y="5"/>
                    <a:pt x="74" y="9"/>
                  </a:cubicBezTo>
                  <a:cubicBezTo>
                    <a:pt x="48" y="20"/>
                    <a:pt x="24" y="31"/>
                    <a:pt x="0" y="40"/>
                  </a:cubicBezTo>
                  <a:close/>
                </a:path>
              </a:pathLst>
            </a:custGeom>
            <a:solidFill>
              <a:srgbClr val="EC7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65"/>
            <p:cNvSpPr>
              <a:spLocks/>
            </p:cNvSpPr>
            <p:nvPr/>
          </p:nvSpPr>
          <p:spPr bwMode="auto">
            <a:xfrm>
              <a:off x="9478963" y="2727325"/>
              <a:ext cx="1585913" cy="1443038"/>
            </a:xfrm>
            <a:custGeom>
              <a:avLst/>
              <a:gdLst>
                <a:gd name="T0" fmla="*/ 141 w 141"/>
                <a:gd name="T1" fmla="*/ 128 h 128"/>
                <a:gd name="T2" fmla="*/ 114 w 141"/>
                <a:gd name="T3" fmla="*/ 6 h 128"/>
                <a:gd name="T4" fmla="*/ 108 w 141"/>
                <a:gd name="T5" fmla="*/ 0 h 128"/>
                <a:gd name="T6" fmla="*/ 0 w 141"/>
                <a:gd name="T7" fmla="*/ 0 h 128"/>
                <a:gd name="T8" fmla="*/ 33 w 141"/>
                <a:gd name="T9" fmla="*/ 52 h 128"/>
                <a:gd name="T10" fmla="*/ 141 w 141"/>
                <a:gd name="T1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128">
                  <a:moveTo>
                    <a:pt x="141" y="128"/>
                  </a:moveTo>
                  <a:cubicBezTo>
                    <a:pt x="141" y="77"/>
                    <a:pt x="138" y="32"/>
                    <a:pt x="114" y="6"/>
                  </a:cubicBezTo>
                  <a:cubicBezTo>
                    <a:pt x="112" y="4"/>
                    <a:pt x="110" y="2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7"/>
                    <a:pt x="24" y="36"/>
                    <a:pt x="33" y="52"/>
                  </a:cubicBezTo>
                  <a:cubicBezTo>
                    <a:pt x="57" y="92"/>
                    <a:pt x="96" y="112"/>
                    <a:pt x="141" y="128"/>
                  </a:cubicBezTo>
                  <a:close/>
                </a:path>
              </a:pathLst>
            </a:custGeom>
            <a:solidFill>
              <a:srgbClr val="F09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66"/>
            <p:cNvSpPr>
              <a:spLocks/>
            </p:cNvSpPr>
            <p:nvPr/>
          </p:nvSpPr>
          <p:spPr bwMode="auto">
            <a:xfrm>
              <a:off x="7972425" y="5468938"/>
              <a:ext cx="338138" cy="360363"/>
            </a:xfrm>
            <a:custGeom>
              <a:avLst/>
              <a:gdLst>
                <a:gd name="T0" fmla="*/ 6 w 30"/>
                <a:gd name="T1" fmla="*/ 0 h 32"/>
                <a:gd name="T2" fmla="*/ 0 w 30"/>
                <a:gd name="T3" fmla="*/ 29 h 32"/>
                <a:gd name="T4" fmla="*/ 30 w 30"/>
                <a:gd name="T5" fmla="*/ 32 h 32"/>
                <a:gd name="T6" fmla="*/ 14 w 30"/>
                <a:gd name="T7" fmla="*/ 10 h 32"/>
                <a:gd name="T8" fmla="*/ 6 w 3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2">
                  <a:moveTo>
                    <a:pt x="6" y="0"/>
                  </a:moveTo>
                  <a:cubicBezTo>
                    <a:pt x="5" y="10"/>
                    <a:pt x="3" y="19"/>
                    <a:pt x="0" y="29"/>
                  </a:cubicBezTo>
                  <a:cubicBezTo>
                    <a:pt x="9" y="30"/>
                    <a:pt x="19" y="31"/>
                    <a:pt x="30" y="32"/>
                  </a:cubicBezTo>
                  <a:cubicBezTo>
                    <a:pt x="24" y="25"/>
                    <a:pt x="19" y="18"/>
                    <a:pt x="14" y="10"/>
                  </a:cubicBezTo>
                  <a:cubicBezTo>
                    <a:pt x="11" y="6"/>
                    <a:pt x="9" y="3"/>
                    <a:pt x="6" y="0"/>
                  </a:cubicBezTo>
                  <a:close/>
                </a:path>
              </a:pathLst>
            </a:custGeom>
            <a:solidFill>
              <a:srgbClr val="CD0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67"/>
            <p:cNvSpPr>
              <a:spLocks/>
            </p:cNvSpPr>
            <p:nvPr/>
          </p:nvSpPr>
          <p:spPr bwMode="auto">
            <a:xfrm>
              <a:off x="7939088" y="3087688"/>
              <a:ext cx="1236663" cy="2741613"/>
            </a:xfrm>
            <a:custGeom>
              <a:avLst/>
              <a:gdLst>
                <a:gd name="T0" fmla="*/ 0 w 110"/>
                <a:gd name="T1" fmla="*/ 0 h 243"/>
                <a:gd name="T2" fmla="*/ 9 w 110"/>
                <a:gd name="T3" fmla="*/ 211 h 243"/>
                <a:gd name="T4" fmla="*/ 17 w 110"/>
                <a:gd name="T5" fmla="*/ 221 h 243"/>
                <a:gd name="T6" fmla="*/ 33 w 110"/>
                <a:gd name="T7" fmla="*/ 243 h 243"/>
                <a:gd name="T8" fmla="*/ 67 w 110"/>
                <a:gd name="T9" fmla="*/ 243 h 243"/>
                <a:gd name="T10" fmla="*/ 110 w 110"/>
                <a:gd name="T11" fmla="*/ 121 h 243"/>
                <a:gd name="T12" fmla="*/ 0 w 110"/>
                <a:gd name="T1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43">
                  <a:moveTo>
                    <a:pt x="0" y="0"/>
                  </a:moveTo>
                  <a:cubicBezTo>
                    <a:pt x="12" y="58"/>
                    <a:pt x="21" y="139"/>
                    <a:pt x="9" y="211"/>
                  </a:cubicBezTo>
                  <a:cubicBezTo>
                    <a:pt x="12" y="214"/>
                    <a:pt x="14" y="217"/>
                    <a:pt x="17" y="221"/>
                  </a:cubicBezTo>
                  <a:cubicBezTo>
                    <a:pt x="22" y="229"/>
                    <a:pt x="27" y="236"/>
                    <a:pt x="33" y="243"/>
                  </a:cubicBezTo>
                  <a:cubicBezTo>
                    <a:pt x="44" y="243"/>
                    <a:pt x="55" y="243"/>
                    <a:pt x="67" y="243"/>
                  </a:cubicBezTo>
                  <a:cubicBezTo>
                    <a:pt x="91" y="207"/>
                    <a:pt x="104" y="164"/>
                    <a:pt x="110" y="121"/>
                  </a:cubicBezTo>
                  <a:cubicBezTo>
                    <a:pt x="87" y="70"/>
                    <a:pt x="43" y="29"/>
                    <a:pt x="0" y="0"/>
                  </a:cubicBezTo>
                  <a:close/>
                </a:path>
              </a:pathLst>
            </a:custGeom>
            <a:solidFill>
              <a:srgbClr val="E84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68"/>
            <p:cNvSpPr>
              <a:spLocks/>
            </p:cNvSpPr>
            <p:nvPr/>
          </p:nvSpPr>
          <p:spPr bwMode="auto">
            <a:xfrm>
              <a:off x="11637963" y="3640138"/>
              <a:ext cx="484188" cy="892175"/>
            </a:xfrm>
            <a:custGeom>
              <a:avLst/>
              <a:gdLst>
                <a:gd name="T0" fmla="*/ 43 w 43"/>
                <a:gd name="T1" fmla="*/ 79 h 79"/>
                <a:gd name="T2" fmla="*/ 43 w 43"/>
                <a:gd name="T3" fmla="*/ 0 h 79"/>
                <a:gd name="T4" fmla="*/ 0 w 43"/>
                <a:gd name="T5" fmla="*/ 64 h 79"/>
                <a:gd name="T6" fmla="*/ 43 w 43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79">
                  <a:moveTo>
                    <a:pt x="43" y="79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29" y="21"/>
                    <a:pt x="15" y="43"/>
                    <a:pt x="0" y="64"/>
                  </a:cubicBezTo>
                  <a:cubicBezTo>
                    <a:pt x="14" y="69"/>
                    <a:pt x="29" y="74"/>
                    <a:pt x="43" y="79"/>
                  </a:cubicBezTo>
                  <a:close/>
                </a:path>
              </a:pathLst>
            </a:custGeom>
            <a:solidFill>
              <a:srgbClr val="E73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69"/>
            <p:cNvSpPr>
              <a:spLocks/>
            </p:cNvSpPr>
            <p:nvPr/>
          </p:nvSpPr>
          <p:spPr bwMode="auto">
            <a:xfrm>
              <a:off x="10693400" y="2727325"/>
              <a:ext cx="1428750" cy="1635125"/>
            </a:xfrm>
            <a:custGeom>
              <a:avLst/>
              <a:gdLst>
                <a:gd name="T0" fmla="*/ 0 w 127"/>
                <a:gd name="T1" fmla="*/ 0 h 145"/>
                <a:gd name="T2" fmla="*/ 6 w 127"/>
                <a:gd name="T3" fmla="*/ 6 h 145"/>
                <a:gd name="T4" fmla="*/ 33 w 127"/>
                <a:gd name="T5" fmla="*/ 128 h 145"/>
                <a:gd name="T6" fmla="*/ 84 w 127"/>
                <a:gd name="T7" fmla="*/ 145 h 145"/>
                <a:gd name="T8" fmla="*/ 127 w 127"/>
                <a:gd name="T9" fmla="*/ 81 h 145"/>
                <a:gd name="T10" fmla="*/ 127 w 127"/>
                <a:gd name="T11" fmla="*/ 30 h 145"/>
                <a:gd name="T12" fmla="*/ 51 w 127"/>
                <a:gd name="T13" fmla="*/ 0 h 145"/>
                <a:gd name="T14" fmla="*/ 0 w 127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45">
                  <a:moveTo>
                    <a:pt x="0" y="0"/>
                  </a:moveTo>
                  <a:cubicBezTo>
                    <a:pt x="2" y="2"/>
                    <a:pt x="4" y="4"/>
                    <a:pt x="6" y="6"/>
                  </a:cubicBezTo>
                  <a:cubicBezTo>
                    <a:pt x="30" y="32"/>
                    <a:pt x="33" y="77"/>
                    <a:pt x="33" y="128"/>
                  </a:cubicBezTo>
                  <a:cubicBezTo>
                    <a:pt x="49" y="134"/>
                    <a:pt x="66" y="140"/>
                    <a:pt x="84" y="145"/>
                  </a:cubicBezTo>
                  <a:cubicBezTo>
                    <a:pt x="99" y="124"/>
                    <a:pt x="113" y="102"/>
                    <a:pt x="127" y="81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01" y="19"/>
                    <a:pt x="76" y="9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5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70"/>
            <p:cNvSpPr>
              <a:spLocks/>
            </p:cNvSpPr>
            <p:nvPr/>
          </p:nvSpPr>
          <p:spPr bwMode="auto">
            <a:xfrm>
              <a:off x="9153525" y="2727325"/>
              <a:ext cx="1911350" cy="3013075"/>
            </a:xfrm>
            <a:custGeom>
              <a:avLst/>
              <a:gdLst>
                <a:gd name="T0" fmla="*/ 170 w 170"/>
                <a:gd name="T1" fmla="*/ 128 h 267"/>
                <a:gd name="T2" fmla="*/ 62 w 170"/>
                <a:gd name="T3" fmla="*/ 52 h 267"/>
                <a:gd name="T4" fmla="*/ 29 w 170"/>
                <a:gd name="T5" fmla="*/ 0 h 267"/>
                <a:gd name="T6" fmla="*/ 0 w 170"/>
                <a:gd name="T7" fmla="*/ 0 h 267"/>
                <a:gd name="T8" fmla="*/ 2 w 170"/>
                <a:gd name="T9" fmla="*/ 153 h 267"/>
                <a:gd name="T10" fmla="*/ 18 w 170"/>
                <a:gd name="T11" fmla="*/ 235 h 267"/>
                <a:gd name="T12" fmla="*/ 19 w 170"/>
                <a:gd name="T13" fmla="*/ 267 h 267"/>
                <a:gd name="T14" fmla="*/ 153 w 170"/>
                <a:gd name="T15" fmla="*/ 229 h 267"/>
                <a:gd name="T16" fmla="*/ 170 w 170"/>
                <a:gd name="T17" fmla="*/ 211 h 267"/>
                <a:gd name="T18" fmla="*/ 170 w 170"/>
                <a:gd name="T19" fmla="*/ 1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267">
                  <a:moveTo>
                    <a:pt x="170" y="128"/>
                  </a:moveTo>
                  <a:cubicBezTo>
                    <a:pt x="125" y="112"/>
                    <a:pt x="86" y="92"/>
                    <a:pt x="62" y="52"/>
                  </a:cubicBezTo>
                  <a:cubicBezTo>
                    <a:pt x="53" y="36"/>
                    <a:pt x="40" y="17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43"/>
                    <a:pt x="10" y="99"/>
                    <a:pt x="2" y="153"/>
                  </a:cubicBezTo>
                  <a:cubicBezTo>
                    <a:pt x="14" y="178"/>
                    <a:pt x="20" y="205"/>
                    <a:pt x="18" y="235"/>
                  </a:cubicBezTo>
                  <a:cubicBezTo>
                    <a:pt x="18" y="246"/>
                    <a:pt x="18" y="257"/>
                    <a:pt x="19" y="267"/>
                  </a:cubicBezTo>
                  <a:cubicBezTo>
                    <a:pt x="58" y="260"/>
                    <a:pt x="103" y="248"/>
                    <a:pt x="153" y="229"/>
                  </a:cubicBezTo>
                  <a:cubicBezTo>
                    <a:pt x="158" y="223"/>
                    <a:pt x="164" y="217"/>
                    <a:pt x="170" y="211"/>
                  </a:cubicBezTo>
                  <a:cubicBezTo>
                    <a:pt x="169" y="183"/>
                    <a:pt x="169" y="155"/>
                    <a:pt x="170" y="128"/>
                  </a:cubicBezTo>
                  <a:close/>
                </a:path>
              </a:pathLst>
            </a:custGeom>
            <a:solidFill>
              <a:srgbClr val="EA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71"/>
            <p:cNvSpPr>
              <a:spLocks/>
            </p:cNvSpPr>
            <p:nvPr/>
          </p:nvSpPr>
          <p:spPr bwMode="auto">
            <a:xfrm>
              <a:off x="7861300" y="2727325"/>
              <a:ext cx="1404938" cy="1725613"/>
            </a:xfrm>
            <a:custGeom>
              <a:avLst/>
              <a:gdLst>
                <a:gd name="T0" fmla="*/ 117 w 125"/>
                <a:gd name="T1" fmla="*/ 153 h 153"/>
                <a:gd name="T2" fmla="*/ 115 w 125"/>
                <a:gd name="T3" fmla="*/ 0 h 153"/>
                <a:gd name="T4" fmla="*/ 0 w 125"/>
                <a:gd name="T5" fmla="*/ 0 h 153"/>
                <a:gd name="T6" fmla="*/ 7 w 125"/>
                <a:gd name="T7" fmla="*/ 32 h 153"/>
                <a:gd name="T8" fmla="*/ 117 w 125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3">
                  <a:moveTo>
                    <a:pt x="117" y="153"/>
                  </a:moveTo>
                  <a:cubicBezTo>
                    <a:pt x="125" y="99"/>
                    <a:pt x="121" y="43"/>
                    <a:pt x="1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9"/>
                    <a:pt x="5" y="20"/>
                    <a:pt x="7" y="32"/>
                  </a:cubicBezTo>
                  <a:cubicBezTo>
                    <a:pt x="50" y="61"/>
                    <a:pt x="94" y="102"/>
                    <a:pt x="117" y="153"/>
                  </a:cubicBezTo>
                  <a:close/>
                </a:path>
              </a:pathLst>
            </a:custGeom>
            <a:solidFill>
              <a:srgbClr val="D40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72"/>
            <p:cNvSpPr>
              <a:spLocks/>
            </p:cNvSpPr>
            <p:nvPr/>
          </p:nvSpPr>
          <p:spPr bwMode="auto">
            <a:xfrm>
              <a:off x="11064875" y="4362450"/>
              <a:ext cx="1057275" cy="881063"/>
            </a:xfrm>
            <a:custGeom>
              <a:avLst/>
              <a:gdLst>
                <a:gd name="T0" fmla="*/ 0 w 94"/>
                <a:gd name="T1" fmla="*/ 66 h 78"/>
                <a:gd name="T2" fmla="*/ 0 w 94"/>
                <a:gd name="T3" fmla="*/ 78 h 78"/>
                <a:gd name="T4" fmla="*/ 74 w 94"/>
                <a:gd name="T5" fmla="*/ 47 h 78"/>
                <a:gd name="T6" fmla="*/ 94 w 94"/>
                <a:gd name="T7" fmla="*/ 38 h 78"/>
                <a:gd name="T8" fmla="*/ 94 w 94"/>
                <a:gd name="T9" fmla="*/ 15 h 78"/>
                <a:gd name="T10" fmla="*/ 51 w 94"/>
                <a:gd name="T11" fmla="*/ 0 h 78"/>
                <a:gd name="T12" fmla="*/ 0 w 94"/>
                <a:gd name="T13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8">
                  <a:moveTo>
                    <a:pt x="0" y="66"/>
                  </a:moveTo>
                  <a:cubicBezTo>
                    <a:pt x="0" y="70"/>
                    <a:pt x="0" y="74"/>
                    <a:pt x="0" y="78"/>
                  </a:cubicBezTo>
                  <a:cubicBezTo>
                    <a:pt x="24" y="69"/>
                    <a:pt x="48" y="58"/>
                    <a:pt x="74" y="47"/>
                  </a:cubicBezTo>
                  <a:cubicBezTo>
                    <a:pt x="81" y="43"/>
                    <a:pt x="88" y="41"/>
                    <a:pt x="94" y="38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80" y="10"/>
                    <a:pt x="65" y="5"/>
                    <a:pt x="51" y="0"/>
                  </a:cubicBezTo>
                  <a:cubicBezTo>
                    <a:pt x="34" y="23"/>
                    <a:pt x="17" y="45"/>
                    <a:pt x="0" y="66"/>
                  </a:cubicBezTo>
                  <a:close/>
                </a:path>
              </a:pathLst>
            </a:custGeom>
            <a:solidFill>
              <a:srgbClr val="D40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73"/>
            <p:cNvSpPr>
              <a:spLocks/>
            </p:cNvSpPr>
            <p:nvPr/>
          </p:nvSpPr>
          <p:spPr bwMode="auto">
            <a:xfrm>
              <a:off x="6757988" y="4826000"/>
              <a:ext cx="1282700" cy="969963"/>
            </a:xfrm>
            <a:custGeom>
              <a:avLst/>
              <a:gdLst>
                <a:gd name="T0" fmla="*/ 15 w 114"/>
                <a:gd name="T1" fmla="*/ 0 h 86"/>
                <a:gd name="T2" fmla="*/ 0 w 114"/>
                <a:gd name="T3" fmla="*/ 1 h 86"/>
                <a:gd name="T4" fmla="*/ 108 w 114"/>
                <a:gd name="T5" fmla="*/ 86 h 86"/>
                <a:gd name="T6" fmla="*/ 114 w 114"/>
                <a:gd name="T7" fmla="*/ 57 h 86"/>
                <a:gd name="T8" fmla="*/ 15 w 114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6">
                  <a:moveTo>
                    <a:pt x="15" y="0"/>
                  </a:moveTo>
                  <a:cubicBezTo>
                    <a:pt x="10" y="0"/>
                    <a:pt x="5" y="0"/>
                    <a:pt x="0" y="1"/>
                  </a:cubicBezTo>
                  <a:cubicBezTo>
                    <a:pt x="11" y="42"/>
                    <a:pt x="45" y="75"/>
                    <a:pt x="108" y="86"/>
                  </a:cubicBezTo>
                  <a:cubicBezTo>
                    <a:pt x="111" y="76"/>
                    <a:pt x="113" y="67"/>
                    <a:pt x="114" y="57"/>
                  </a:cubicBezTo>
                  <a:cubicBezTo>
                    <a:pt x="83" y="15"/>
                    <a:pt x="50" y="0"/>
                    <a:pt x="15" y="0"/>
                  </a:cubicBezTo>
                  <a:close/>
                </a:path>
              </a:pathLst>
            </a:custGeom>
            <a:solidFill>
              <a:srgbClr val="E72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74"/>
            <p:cNvSpPr>
              <a:spLocks/>
            </p:cNvSpPr>
            <p:nvPr/>
          </p:nvSpPr>
          <p:spPr bwMode="auto">
            <a:xfrm>
              <a:off x="6702425" y="2884488"/>
              <a:ext cx="1473200" cy="2584450"/>
            </a:xfrm>
            <a:custGeom>
              <a:avLst/>
              <a:gdLst>
                <a:gd name="T0" fmla="*/ 119 w 131"/>
                <a:gd name="T1" fmla="*/ 229 h 229"/>
                <a:gd name="T2" fmla="*/ 110 w 131"/>
                <a:gd name="T3" fmla="*/ 18 h 229"/>
                <a:gd name="T4" fmla="*/ 81 w 131"/>
                <a:gd name="T5" fmla="*/ 0 h 229"/>
                <a:gd name="T6" fmla="*/ 1 w 131"/>
                <a:gd name="T7" fmla="*/ 134 h 229"/>
                <a:gd name="T8" fmla="*/ 5 w 131"/>
                <a:gd name="T9" fmla="*/ 173 h 229"/>
                <a:gd name="T10" fmla="*/ 119 w 131"/>
                <a:gd name="T11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29">
                  <a:moveTo>
                    <a:pt x="119" y="229"/>
                  </a:moveTo>
                  <a:cubicBezTo>
                    <a:pt x="131" y="157"/>
                    <a:pt x="122" y="77"/>
                    <a:pt x="110" y="18"/>
                  </a:cubicBezTo>
                  <a:cubicBezTo>
                    <a:pt x="100" y="11"/>
                    <a:pt x="91" y="5"/>
                    <a:pt x="81" y="0"/>
                  </a:cubicBezTo>
                  <a:cubicBezTo>
                    <a:pt x="23" y="43"/>
                    <a:pt x="3" y="104"/>
                    <a:pt x="1" y="134"/>
                  </a:cubicBezTo>
                  <a:cubicBezTo>
                    <a:pt x="0" y="148"/>
                    <a:pt x="2" y="161"/>
                    <a:pt x="5" y="173"/>
                  </a:cubicBezTo>
                  <a:cubicBezTo>
                    <a:pt x="45" y="168"/>
                    <a:pt x="84" y="181"/>
                    <a:pt x="119" y="229"/>
                  </a:cubicBezTo>
                  <a:close/>
                </a:path>
              </a:pathLst>
            </a:custGeom>
            <a:solidFill>
              <a:srgbClr val="D70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75"/>
            <p:cNvSpPr>
              <a:spLocks/>
            </p:cNvSpPr>
            <p:nvPr/>
          </p:nvSpPr>
          <p:spPr bwMode="auto">
            <a:xfrm>
              <a:off x="7613650" y="2727325"/>
              <a:ext cx="325438" cy="360363"/>
            </a:xfrm>
            <a:custGeom>
              <a:avLst/>
              <a:gdLst>
                <a:gd name="T0" fmla="*/ 29 w 29"/>
                <a:gd name="T1" fmla="*/ 32 h 32"/>
                <a:gd name="T2" fmla="*/ 22 w 29"/>
                <a:gd name="T3" fmla="*/ 0 h 32"/>
                <a:gd name="T4" fmla="*/ 21 w 29"/>
                <a:gd name="T5" fmla="*/ 0 h 32"/>
                <a:gd name="T6" fmla="*/ 0 w 29"/>
                <a:gd name="T7" fmla="*/ 14 h 32"/>
                <a:gd name="T8" fmla="*/ 29 w 29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29" y="32"/>
                  </a:moveTo>
                  <a:cubicBezTo>
                    <a:pt x="27" y="20"/>
                    <a:pt x="25" y="9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3" y="4"/>
                    <a:pt x="6" y="9"/>
                    <a:pt x="0" y="14"/>
                  </a:cubicBezTo>
                  <a:cubicBezTo>
                    <a:pt x="10" y="19"/>
                    <a:pt x="19" y="25"/>
                    <a:pt x="29" y="32"/>
                  </a:cubicBezTo>
                  <a:close/>
                </a:path>
              </a:pathLst>
            </a:custGeom>
            <a:solidFill>
              <a:srgbClr val="E73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2" name="文本框 221"/>
          <p:cNvSpPr txBox="1"/>
          <p:nvPr/>
        </p:nvSpPr>
        <p:spPr>
          <a:xfrm>
            <a:off x="3479058" y="2675237"/>
            <a:ext cx="5270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感谢聆听</a:t>
            </a:r>
            <a:endParaRPr lang="en-US" altLang="zh-CN" sz="80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12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文本框 221"/>
          <p:cNvSpPr txBox="1"/>
          <p:nvPr/>
        </p:nvSpPr>
        <p:spPr>
          <a:xfrm>
            <a:off x="1271917" y="969136"/>
            <a:ext cx="1611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目录</a:t>
            </a:r>
            <a:endParaRPr lang="zh-CN" altLang="en-US" sz="48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98153" y="2706436"/>
            <a:ext cx="967683" cy="967683"/>
            <a:chOff x="1598153" y="2706436"/>
            <a:chExt cx="967683" cy="967683"/>
          </a:xfrm>
        </p:grpSpPr>
        <p:sp>
          <p:nvSpPr>
            <p:cNvPr id="148" name="椭圆 147"/>
            <p:cNvSpPr/>
            <p:nvPr/>
          </p:nvSpPr>
          <p:spPr>
            <a:xfrm>
              <a:off x="1598153" y="2706436"/>
              <a:ext cx="967683" cy="967683"/>
            </a:xfrm>
            <a:prstGeom prst="ellipse">
              <a:avLst/>
            </a:prstGeom>
            <a:solidFill>
              <a:srgbClr val="00A2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2"/>
            <a:srcRect t="574" b="2096"/>
            <a:stretch>
              <a:fillRect/>
            </a:stretch>
          </p:blipFill>
          <p:spPr>
            <a:xfrm>
              <a:off x="1635573" y="2749120"/>
              <a:ext cx="892844" cy="892846"/>
            </a:xfrm>
            <a:custGeom>
              <a:avLst/>
              <a:gdLst>
                <a:gd name="connsiteX0" fmla="*/ 446422 w 892844"/>
                <a:gd name="connsiteY0" fmla="*/ 0 h 892846"/>
                <a:gd name="connsiteX1" fmla="*/ 883775 w 892844"/>
                <a:gd name="connsiteY1" fmla="*/ 356453 h 892846"/>
                <a:gd name="connsiteX2" fmla="*/ 892844 w 892844"/>
                <a:gd name="connsiteY2" fmla="*/ 446413 h 892846"/>
                <a:gd name="connsiteX3" fmla="*/ 892844 w 892844"/>
                <a:gd name="connsiteY3" fmla="*/ 446433 h 892846"/>
                <a:gd name="connsiteX4" fmla="*/ 883775 w 892844"/>
                <a:gd name="connsiteY4" fmla="*/ 536393 h 892846"/>
                <a:gd name="connsiteX5" fmla="*/ 446422 w 892844"/>
                <a:gd name="connsiteY5" fmla="*/ 892846 h 892846"/>
                <a:gd name="connsiteX6" fmla="*/ 9069 w 892844"/>
                <a:gd name="connsiteY6" fmla="*/ 536393 h 892846"/>
                <a:gd name="connsiteX7" fmla="*/ 0 w 892844"/>
                <a:gd name="connsiteY7" fmla="*/ 446433 h 892846"/>
                <a:gd name="connsiteX8" fmla="*/ 0 w 892844"/>
                <a:gd name="connsiteY8" fmla="*/ 446413 h 892846"/>
                <a:gd name="connsiteX9" fmla="*/ 9069 w 892844"/>
                <a:gd name="connsiteY9" fmla="*/ 356453 h 892846"/>
                <a:gd name="connsiteX10" fmla="*/ 446422 w 892844"/>
                <a:gd name="connsiteY10" fmla="*/ 0 h 892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92844" h="892846">
                  <a:moveTo>
                    <a:pt x="446422" y="0"/>
                  </a:moveTo>
                  <a:cubicBezTo>
                    <a:pt x="662156" y="0"/>
                    <a:pt x="842148" y="153026"/>
                    <a:pt x="883775" y="356453"/>
                  </a:cubicBezTo>
                  <a:lnTo>
                    <a:pt x="892844" y="446413"/>
                  </a:lnTo>
                  <a:lnTo>
                    <a:pt x="892844" y="446433"/>
                  </a:lnTo>
                  <a:lnTo>
                    <a:pt x="883775" y="536393"/>
                  </a:lnTo>
                  <a:cubicBezTo>
                    <a:pt x="842148" y="739821"/>
                    <a:pt x="662156" y="892846"/>
                    <a:pt x="446422" y="892846"/>
                  </a:cubicBezTo>
                  <a:cubicBezTo>
                    <a:pt x="230688" y="892846"/>
                    <a:pt x="50696" y="739821"/>
                    <a:pt x="9069" y="536393"/>
                  </a:cubicBezTo>
                  <a:lnTo>
                    <a:pt x="0" y="446433"/>
                  </a:lnTo>
                  <a:lnTo>
                    <a:pt x="0" y="446413"/>
                  </a:lnTo>
                  <a:lnTo>
                    <a:pt x="9069" y="356453"/>
                  </a:lnTo>
                  <a:cubicBezTo>
                    <a:pt x="50696" y="153026"/>
                    <a:pt x="230688" y="0"/>
                    <a:pt x="446422" y="0"/>
                  </a:cubicBezTo>
                  <a:close/>
                </a:path>
              </a:pathLst>
            </a:custGeom>
          </p:spPr>
        </p:pic>
      </p:grpSp>
      <p:sp>
        <p:nvSpPr>
          <p:cNvPr id="150" name="矩形 149"/>
          <p:cNvSpPr/>
          <p:nvPr/>
        </p:nvSpPr>
        <p:spPr>
          <a:xfrm>
            <a:off x="2708473" y="286438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像花儿一样绽放</a:t>
            </a:r>
          </a:p>
        </p:txBody>
      </p:sp>
      <p:sp>
        <p:nvSpPr>
          <p:cNvPr id="152" name="矩形 151"/>
          <p:cNvSpPr/>
          <p:nvPr/>
        </p:nvSpPr>
        <p:spPr>
          <a:xfrm>
            <a:off x="7477679" y="286673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像夕阳一样绚丽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2704231" y="426241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像青草一样任性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7477679" y="429592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像露珠一样晶莹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93911" y="4104469"/>
            <a:ext cx="967683" cy="967683"/>
            <a:chOff x="1593911" y="4104469"/>
            <a:chExt cx="967683" cy="967683"/>
          </a:xfrm>
        </p:grpSpPr>
        <p:sp>
          <p:nvSpPr>
            <p:cNvPr id="153" name="椭圆 152"/>
            <p:cNvSpPr/>
            <p:nvPr/>
          </p:nvSpPr>
          <p:spPr>
            <a:xfrm>
              <a:off x="1593911" y="4104469"/>
              <a:ext cx="967683" cy="9676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7" name="图片 156"/>
            <p:cNvPicPr>
              <a:picLocks noChangeAspect="1"/>
            </p:cNvPicPr>
            <p:nvPr/>
          </p:nvPicPr>
          <p:blipFill>
            <a:blip r:embed="rId3"/>
            <a:srcRect l="17216" t="417"/>
            <a:stretch>
              <a:fillRect/>
            </a:stretch>
          </p:blipFill>
          <p:spPr>
            <a:xfrm>
              <a:off x="1631352" y="4136339"/>
              <a:ext cx="892800" cy="892800"/>
            </a:xfrm>
            <a:custGeom>
              <a:avLst/>
              <a:gdLst>
                <a:gd name="connsiteX0" fmla="*/ 446400 w 892800"/>
                <a:gd name="connsiteY0" fmla="*/ 0 h 892800"/>
                <a:gd name="connsiteX1" fmla="*/ 892800 w 892800"/>
                <a:gd name="connsiteY1" fmla="*/ 446400 h 892800"/>
                <a:gd name="connsiteX2" fmla="*/ 446400 w 892800"/>
                <a:gd name="connsiteY2" fmla="*/ 892800 h 892800"/>
                <a:gd name="connsiteX3" fmla="*/ 0 w 892800"/>
                <a:gd name="connsiteY3" fmla="*/ 446400 h 892800"/>
                <a:gd name="connsiteX4" fmla="*/ 446400 w 892800"/>
                <a:gd name="connsiteY4" fmla="*/ 0 h 89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2800" h="892800">
                  <a:moveTo>
                    <a:pt x="446400" y="0"/>
                  </a:moveTo>
                  <a:cubicBezTo>
                    <a:pt x="692940" y="0"/>
                    <a:pt x="892800" y="199860"/>
                    <a:pt x="892800" y="446400"/>
                  </a:cubicBezTo>
                  <a:cubicBezTo>
                    <a:pt x="892800" y="692940"/>
                    <a:pt x="692940" y="892800"/>
                    <a:pt x="446400" y="892800"/>
                  </a:cubicBezTo>
                  <a:cubicBezTo>
                    <a:pt x="199860" y="892800"/>
                    <a:pt x="0" y="692940"/>
                    <a:pt x="0" y="446400"/>
                  </a:cubicBezTo>
                  <a:cubicBezTo>
                    <a:pt x="0" y="199860"/>
                    <a:pt x="199860" y="0"/>
                    <a:pt x="446400" y="0"/>
                  </a:cubicBezTo>
                  <a:close/>
                </a:path>
              </a:pathLst>
            </a:custGeom>
          </p:spPr>
        </p:pic>
      </p:grpSp>
      <p:grpSp>
        <p:nvGrpSpPr>
          <p:cNvPr id="5" name="组合 4"/>
          <p:cNvGrpSpPr/>
          <p:nvPr/>
        </p:nvGrpSpPr>
        <p:grpSpPr>
          <a:xfrm>
            <a:off x="6367359" y="4104469"/>
            <a:ext cx="967683" cy="967683"/>
            <a:chOff x="6367359" y="4104469"/>
            <a:chExt cx="967683" cy="967683"/>
          </a:xfrm>
        </p:grpSpPr>
        <p:sp>
          <p:nvSpPr>
            <p:cNvPr id="155" name="椭圆 154"/>
            <p:cNvSpPr/>
            <p:nvPr/>
          </p:nvSpPr>
          <p:spPr>
            <a:xfrm>
              <a:off x="6367359" y="4104469"/>
              <a:ext cx="967683" cy="9676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8" name="图片 157"/>
            <p:cNvPicPr>
              <a:picLocks noChangeAspect="1"/>
            </p:cNvPicPr>
            <p:nvPr/>
          </p:nvPicPr>
          <p:blipFill>
            <a:blip r:embed="rId4"/>
            <a:srcRect l="980" t="271" r="7174" b="1322"/>
            <a:stretch>
              <a:fillRect/>
            </a:stretch>
          </p:blipFill>
          <p:spPr>
            <a:xfrm>
              <a:off x="6409646" y="4144628"/>
              <a:ext cx="892800" cy="892800"/>
            </a:xfrm>
            <a:custGeom>
              <a:avLst/>
              <a:gdLst>
                <a:gd name="connsiteX0" fmla="*/ 446400 w 892800"/>
                <a:gd name="connsiteY0" fmla="*/ 0 h 892800"/>
                <a:gd name="connsiteX1" fmla="*/ 892800 w 892800"/>
                <a:gd name="connsiteY1" fmla="*/ 446400 h 892800"/>
                <a:gd name="connsiteX2" fmla="*/ 446400 w 892800"/>
                <a:gd name="connsiteY2" fmla="*/ 892800 h 892800"/>
                <a:gd name="connsiteX3" fmla="*/ 0 w 892800"/>
                <a:gd name="connsiteY3" fmla="*/ 446400 h 892800"/>
                <a:gd name="connsiteX4" fmla="*/ 446400 w 892800"/>
                <a:gd name="connsiteY4" fmla="*/ 0 h 89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2800" h="892800">
                  <a:moveTo>
                    <a:pt x="446400" y="0"/>
                  </a:moveTo>
                  <a:cubicBezTo>
                    <a:pt x="692940" y="0"/>
                    <a:pt x="892800" y="199860"/>
                    <a:pt x="892800" y="446400"/>
                  </a:cubicBezTo>
                  <a:cubicBezTo>
                    <a:pt x="892800" y="692940"/>
                    <a:pt x="692940" y="892800"/>
                    <a:pt x="446400" y="892800"/>
                  </a:cubicBezTo>
                  <a:cubicBezTo>
                    <a:pt x="199860" y="892800"/>
                    <a:pt x="0" y="692940"/>
                    <a:pt x="0" y="446400"/>
                  </a:cubicBezTo>
                  <a:cubicBezTo>
                    <a:pt x="0" y="199860"/>
                    <a:pt x="199860" y="0"/>
                    <a:pt x="446400" y="0"/>
                  </a:cubicBezTo>
                  <a:close/>
                </a:path>
              </a:pathLst>
            </a:custGeom>
            <a:solidFill>
              <a:schemeClr val="accent1"/>
            </a:solidFill>
          </p:spPr>
        </p:pic>
      </p:grpSp>
      <p:grpSp>
        <p:nvGrpSpPr>
          <p:cNvPr id="4" name="组合 3"/>
          <p:cNvGrpSpPr/>
          <p:nvPr/>
        </p:nvGrpSpPr>
        <p:grpSpPr>
          <a:xfrm>
            <a:off x="6367359" y="2708783"/>
            <a:ext cx="967683" cy="967683"/>
            <a:chOff x="6367359" y="2708783"/>
            <a:chExt cx="967683" cy="967683"/>
          </a:xfrm>
        </p:grpSpPr>
        <p:sp>
          <p:nvSpPr>
            <p:cNvPr id="151" name="椭圆 150"/>
            <p:cNvSpPr/>
            <p:nvPr/>
          </p:nvSpPr>
          <p:spPr>
            <a:xfrm>
              <a:off x="6367359" y="2708783"/>
              <a:ext cx="967683" cy="967683"/>
            </a:xfrm>
            <a:prstGeom prst="ellipse">
              <a:avLst/>
            </a:prstGeom>
            <a:solidFill>
              <a:srgbClr val="00A2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9" name="图片 158"/>
            <p:cNvPicPr>
              <a:picLocks noChangeAspect="1"/>
            </p:cNvPicPr>
            <p:nvPr/>
          </p:nvPicPr>
          <p:blipFill>
            <a:blip r:embed="rId5"/>
            <a:srcRect l="4593" t="3930" r="16657" b="976"/>
            <a:stretch>
              <a:fillRect/>
            </a:stretch>
          </p:blipFill>
          <p:spPr>
            <a:xfrm>
              <a:off x="6404823" y="2749166"/>
              <a:ext cx="892800" cy="892800"/>
            </a:xfrm>
            <a:custGeom>
              <a:avLst/>
              <a:gdLst>
                <a:gd name="connsiteX0" fmla="*/ 446400 w 892800"/>
                <a:gd name="connsiteY0" fmla="*/ 0 h 892800"/>
                <a:gd name="connsiteX1" fmla="*/ 892800 w 892800"/>
                <a:gd name="connsiteY1" fmla="*/ 446400 h 892800"/>
                <a:gd name="connsiteX2" fmla="*/ 446400 w 892800"/>
                <a:gd name="connsiteY2" fmla="*/ 892800 h 892800"/>
                <a:gd name="connsiteX3" fmla="*/ 0 w 892800"/>
                <a:gd name="connsiteY3" fmla="*/ 446400 h 892800"/>
                <a:gd name="connsiteX4" fmla="*/ 446400 w 892800"/>
                <a:gd name="connsiteY4" fmla="*/ 0 h 89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2800" h="892800">
                  <a:moveTo>
                    <a:pt x="446400" y="0"/>
                  </a:moveTo>
                  <a:cubicBezTo>
                    <a:pt x="692940" y="0"/>
                    <a:pt x="892800" y="199860"/>
                    <a:pt x="892800" y="446400"/>
                  </a:cubicBezTo>
                  <a:cubicBezTo>
                    <a:pt x="892800" y="692940"/>
                    <a:pt x="692940" y="892800"/>
                    <a:pt x="446400" y="892800"/>
                  </a:cubicBezTo>
                  <a:cubicBezTo>
                    <a:pt x="199860" y="892800"/>
                    <a:pt x="0" y="692940"/>
                    <a:pt x="0" y="446400"/>
                  </a:cubicBezTo>
                  <a:cubicBezTo>
                    <a:pt x="0" y="199860"/>
                    <a:pt x="199860" y="0"/>
                    <a:pt x="446400" y="0"/>
                  </a:cubicBezTo>
                  <a:close/>
                </a:path>
              </a:pathLst>
            </a:custGeom>
          </p:spPr>
        </p:pic>
      </p:grpSp>
      <p:pic>
        <p:nvPicPr>
          <p:cNvPr id="161" name="图片 160"/>
          <p:cNvPicPr>
            <a:picLocks noChangeAspect="1"/>
          </p:cNvPicPr>
          <p:nvPr/>
        </p:nvPicPr>
        <p:blipFill>
          <a:blip r:embed="rId6"/>
          <a:srcRect t="76083" r="16442"/>
          <a:stretch>
            <a:fillRect/>
          </a:stretch>
        </p:blipFill>
        <p:spPr>
          <a:xfrm>
            <a:off x="1" y="-27766"/>
            <a:ext cx="12185199" cy="1545566"/>
          </a:xfrm>
          <a:custGeom>
            <a:avLst/>
            <a:gdLst>
              <a:gd name="connsiteX0" fmla="*/ 0 w 12185199"/>
              <a:gd name="connsiteY0" fmla="*/ 0 h 1545566"/>
              <a:gd name="connsiteX1" fmla="*/ 12185199 w 12185199"/>
              <a:gd name="connsiteY1" fmla="*/ 0 h 1545566"/>
              <a:gd name="connsiteX2" fmla="*/ 12185199 w 12185199"/>
              <a:gd name="connsiteY2" fmla="*/ 1545566 h 1545566"/>
              <a:gd name="connsiteX3" fmla="*/ 0 w 12185199"/>
              <a:gd name="connsiteY3" fmla="*/ 1545566 h 154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199" h="1545566">
                <a:moveTo>
                  <a:pt x="0" y="0"/>
                </a:moveTo>
                <a:lnTo>
                  <a:pt x="12185199" y="0"/>
                </a:lnTo>
                <a:lnTo>
                  <a:pt x="12185199" y="1545566"/>
                </a:lnTo>
                <a:lnTo>
                  <a:pt x="0" y="1545566"/>
                </a:lnTo>
                <a:close/>
              </a:path>
            </a:pathLst>
          </a:custGeom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7"/>
          <a:srcRect l="15117" b="78552"/>
          <a:stretch>
            <a:fillRect/>
          </a:stretch>
        </p:blipFill>
        <p:spPr>
          <a:xfrm>
            <a:off x="-114300" y="5423578"/>
            <a:ext cx="12388809" cy="1434422"/>
          </a:xfrm>
          <a:custGeom>
            <a:avLst/>
            <a:gdLst>
              <a:gd name="connsiteX0" fmla="*/ 0 w 12388809"/>
              <a:gd name="connsiteY0" fmla="*/ 0 h 1434422"/>
              <a:gd name="connsiteX1" fmla="*/ 12388809 w 12388809"/>
              <a:gd name="connsiteY1" fmla="*/ 0 h 1434422"/>
              <a:gd name="connsiteX2" fmla="*/ 12388809 w 12388809"/>
              <a:gd name="connsiteY2" fmla="*/ 1434422 h 1434422"/>
              <a:gd name="connsiteX3" fmla="*/ 0 w 12388809"/>
              <a:gd name="connsiteY3" fmla="*/ 1434422 h 143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8809" h="1434422">
                <a:moveTo>
                  <a:pt x="0" y="0"/>
                </a:moveTo>
                <a:lnTo>
                  <a:pt x="12388809" y="0"/>
                </a:lnTo>
                <a:lnTo>
                  <a:pt x="12388809" y="1434422"/>
                </a:lnTo>
                <a:lnTo>
                  <a:pt x="0" y="143442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9144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8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8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6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6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4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4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150" grpId="0" build="allAtOnce"/>
      <p:bldP spid="152" grpId="0" build="allAtOnce"/>
      <p:bldP spid="154" grpId="0" build="allAtOnce"/>
      <p:bldP spid="15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/>
          </p:cNvSpPr>
          <p:nvPr/>
        </p:nvSpPr>
        <p:spPr bwMode="auto">
          <a:xfrm flipH="1">
            <a:off x="0" y="932958"/>
            <a:ext cx="9764508" cy="4574863"/>
          </a:xfrm>
          <a:custGeom>
            <a:avLst/>
            <a:gdLst>
              <a:gd name="connsiteX0" fmla="*/ 9764508 w 9764508"/>
              <a:gd name="connsiteY0" fmla="*/ 0 h 4574863"/>
              <a:gd name="connsiteX1" fmla="*/ 9665933 w 9764508"/>
              <a:gd name="connsiteY1" fmla="*/ 173074 h 4574863"/>
              <a:gd name="connsiteX2" fmla="*/ 8388186 w 9764508"/>
              <a:gd name="connsiteY2" fmla="*/ 1484249 h 4574863"/>
              <a:gd name="connsiteX3" fmla="*/ 8386784 w 9764508"/>
              <a:gd name="connsiteY3" fmla="*/ 1486857 h 4574863"/>
              <a:gd name="connsiteX4" fmla="*/ 8247078 w 9764508"/>
              <a:gd name="connsiteY4" fmla="*/ 1560033 h 4574863"/>
              <a:gd name="connsiteX5" fmla="*/ 8105828 w 9764508"/>
              <a:gd name="connsiteY5" fmla="*/ 1627765 h 4574863"/>
              <a:gd name="connsiteX6" fmla="*/ 5418446 w 9764508"/>
              <a:gd name="connsiteY6" fmla="*/ 1725782 h 4574863"/>
              <a:gd name="connsiteX7" fmla="*/ 5176706 w 9764508"/>
              <a:gd name="connsiteY7" fmla="*/ 1654874 h 4574863"/>
              <a:gd name="connsiteX8" fmla="*/ 5178686 w 9764508"/>
              <a:gd name="connsiteY8" fmla="*/ 1652419 h 4574863"/>
              <a:gd name="connsiteX9" fmla="*/ 5173394 w 9764508"/>
              <a:gd name="connsiteY9" fmla="*/ 1653902 h 4574863"/>
              <a:gd name="connsiteX10" fmla="*/ 5162263 w 9764508"/>
              <a:gd name="connsiteY10" fmla="*/ 1650637 h 4574863"/>
              <a:gd name="connsiteX11" fmla="*/ 4724499 w 9764508"/>
              <a:gd name="connsiteY11" fmla="*/ 1498295 h 4574863"/>
              <a:gd name="connsiteX12" fmla="*/ 4285665 w 9764508"/>
              <a:gd name="connsiteY12" fmla="*/ 1338251 h 4574863"/>
              <a:gd name="connsiteX13" fmla="*/ 4032697 w 9764508"/>
              <a:gd name="connsiteY13" fmla="*/ 1255152 h 4574863"/>
              <a:gd name="connsiteX14" fmla="*/ 4029636 w 9764508"/>
              <a:gd name="connsiteY14" fmla="*/ 1248191 h 4574863"/>
              <a:gd name="connsiteX15" fmla="*/ 2317033 w 9764508"/>
              <a:gd name="connsiteY15" fmla="*/ 969201 h 4574863"/>
              <a:gd name="connsiteX16" fmla="*/ 2318714 w 9764508"/>
              <a:gd name="connsiteY16" fmla="*/ 972829 h 4574863"/>
              <a:gd name="connsiteX17" fmla="*/ 2099912 w 9764508"/>
              <a:gd name="connsiteY17" fmla="*/ 986871 h 4574863"/>
              <a:gd name="connsiteX18" fmla="*/ 418376 w 9764508"/>
              <a:gd name="connsiteY18" fmla="*/ 1687469 h 4574863"/>
              <a:gd name="connsiteX19" fmla="*/ 0 w 9764508"/>
              <a:gd name="connsiteY19" fmla="*/ 1988232 h 4574863"/>
              <a:gd name="connsiteX20" fmla="*/ 9558554 w 9764508"/>
              <a:gd name="connsiteY20" fmla="*/ 4225850 h 4574863"/>
              <a:gd name="connsiteX21" fmla="*/ 9764508 w 9764508"/>
              <a:gd name="connsiteY21" fmla="*/ 4150945 h 457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64508" h="4574863">
                <a:moveTo>
                  <a:pt x="9764508" y="0"/>
                </a:moveTo>
                <a:lnTo>
                  <a:pt x="9665933" y="173074"/>
                </a:lnTo>
                <a:cubicBezTo>
                  <a:pt x="9335586" y="723194"/>
                  <a:pt x="8935045" y="1178406"/>
                  <a:pt x="8388186" y="1484249"/>
                </a:cubicBezTo>
                <a:lnTo>
                  <a:pt x="8386784" y="1486857"/>
                </a:lnTo>
                <a:lnTo>
                  <a:pt x="8247078" y="1560033"/>
                </a:lnTo>
                <a:cubicBezTo>
                  <a:pt x="8199994" y="1584000"/>
                  <a:pt x="8152911" y="1606924"/>
                  <a:pt x="8105828" y="1627765"/>
                </a:cubicBezTo>
                <a:cubicBezTo>
                  <a:pt x="7149119" y="2050833"/>
                  <a:pt x="6268511" y="1956919"/>
                  <a:pt x="5418446" y="1725782"/>
                </a:cubicBezTo>
                <a:lnTo>
                  <a:pt x="5176706" y="1654874"/>
                </a:lnTo>
                <a:lnTo>
                  <a:pt x="5178686" y="1652419"/>
                </a:lnTo>
                <a:lnTo>
                  <a:pt x="5173394" y="1653902"/>
                </a:lnTo>
                <a:lnTo>
                  <a:pt x="5162263" y="1650637"/>
                </a:lnTo>
                <a:lnTo>
                  <a:pt x="4724499" y="1498295"/>
                </a:lnTo>
                <a:cubicBezTo>
                  <a:pt x="4577848" y="1444378"/>
                  <a:pt x="4432713" y="1389766"/>
                  <a:pt x="4285665" y="1338251"/>
                </a:cubicBezTo>
                <a:lnTo>
                  <a:pt x="4032697" y="1255152"/>
                </a:lnTo>
                <a:lnTo>
                  <a:pt x="4029636" y="1248191"/>
                </a:lnTo>
                <a:cubicBezTo>
                  <a:pt x="3467706" y="1084488"/>
                  <a:pt x="2896217" y="951931"/>
                  <a:pt x="2317033" y="969201"/>
                </a:cubicBezTo>
                <a:lnTo>
                  <a:pt x="2318714" y="972829"/>
                </a:lnTo>
                <a:lnTo>
                  <a:pt x="2099912" y="986871"/>
                </a:lnTo>
                <a:cubicBezTo>
                  <a:pt x="1561810" y="1041994"/>
                  <a:pt x="1005911" y="1246483"/>
                  <a:pt x="418376" y="1687469"/>
                </a:cubicBezTo>
                <a:cubicBezTo>
                  <a:pt x="273753" y="1793143"/>
                  <a:pt x="134294" y="1898816"/>
                  <a:pt x="0" y="1988232"/>
                </a:cubicBezTo>
                <a:cubicBezTo>
                  <a:pt x="3002238" y="3059198"/>
                  <a:pt x="5829970" y="5472804"/>
                  <a:pt x="9558554" y="4225850"/>
                </a:cubicBezTo>
                <a:lnTo>
                  <a:pt x="9764508" y="4150945"/>
                </a:lnTo>
                <a:close/>
              </a:path>
            </a:pathLst>
          </a:custGeom>
          <a:solidFill>
            <a:srgbClr val="F62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 flipH="1">
            <a:off x="9760014" y="2514391"/>
            <a:ext cx="2431986" cy="1536730"/>
          </a:xfrm>
          <a:custGeom>
            <a:avLst/>
            <a:gdLst>
              <a:gd name="T0" fmla="*/ 0 w 471"/>
              <a:gd name="T1" fmla="*/ 18 h 189"/>
              <a:gd name="T2" fmla="*/ 0 w 471"/>
              <a:gd name="T3" fmla="*/ 189 h 189"/>
              <a:gd name="T4" fmla="*/ 471 w 471"/>
              <a:gd name="T5" fmla="*/ 50 h 189"/>
              <a:gd name="T6" fmla="*/ 368 w 471"/>
              <a:gd name="T7" fmla="*/ 29 h 189"/>
              <a:gd name="T8" fmla="*/ 0 w 471"/>
              <a:gd name="T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189">
                <a:moveTo>
                  <a:pt x="0" y="18"/>
                </a:moveTo>
                <a:cubicBezTo>
                  <a:pt x="0" y="189"/>
                  <a:pt x="0" y="189"/>
                  <a:pt x="0" y="189"/>
                </a:cubicBezTo>
                <a:cubicBezTo>
                  <a:pt x="125" y="175"/>
                  <a:pt x="280" y="134"/>
                  <a:pt x="471" y="50"/>
                </a:cubicBezTo>
                <a:cubicBezTo>
                  <a:pt x="437" y="43"/>
                  <a:pt x="402" y="35"/>
                  <a:pt x="368" y="29"/>
                </a:cubicBezTo>
                <a:cubicBezTo>
                  <a:pt x="214" y="0"/>
                  <a:pt x="94" y="0"/>
                  <a:pt x="0" y="18"/>
                </a:cubicBezTo>
                <a:close/>
              </a:path>
            </a:pathLst>
          </a:custGeom>
          <a:solidFill>
            <a:srgbClr val="EC779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C7799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60418" y="3893720"/>
            <a:ext cx="504751" cy="504751"/>
          </a:xfrm>
          <a:prstGeom prst="ellipse">
            <a:avLst/>
          </a:prstGeom>
          <a:solidFill>
            <a:srgbClr val="00A2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007466" y="4671491"/>
            <a:ext cx="504751" cy="504751"/>
          </a:xfrm>
          <a:prstGeom prst="ellipse">
            <a:avLst/>
          </a:prstGeom>
          <a:solidFill>
            <a:srgbClr val="00A2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76860" y="5176242"/>
            <a:ext cx="504751" cy="504751"/>
          </a:xfrm>
          <a:prstGeom prst="ellipse">
            <a:avLst/>
          </a:prstGeom>
          <a:solidFill>
            <a:srgbClr val="00A2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72295" y="3891710"/>
            <a:ext cx="3503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百年等待</a:t>
            </a:r>
            <a:r>
              <a:rPr lang="en-US" altLang="zh-CN" sz="2800" b="1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·</a:t>
            </a:r>
            <a:r>
              <a:rPr lang="zh-CN" altLang="en-US" sz="2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漫长积累</a:t>
            </a:r>
            <a:endParaRPr lang="zh-CN" altLang="en-US" sz="28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60319" y="4658885"/>
            <a:ext cx="3503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只为花开</a:t>
            </a:r>
            <a:r>
              <a:rPr lang="en-US" altLang="zh-CN" sz="2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·</a:t>
            </a:r>
            <a:r>
              <a:rPr lang="zh-CN" altLang="en-US" sz="2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蓄势待发</a:t>
            </a:r>
            <a:endParaRPr lang="zh-CN" altLang="en-US" sz="28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91186" y="5426060"/>
            <a:ext cx="3503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短暂花期</a:t>
            </a:r>
            <a:r>
              <a:rPr lang="en-US" altLang="zh-CN" sz="2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·</a:t>
            </a:r>
            <a:r>
              <a:rPr lang="zh-CN" altLang="en-US" sz="2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绚烂绽放</a:t>
            </a:r>
            <a:endParaRPr lang="zh-CN" altLang="en-US" sz="28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5287" y="3859643"/>
            <a:ext cx="4179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普</a:t>
            </a: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雅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·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雷蒙达，一百年</a:t>
            </a: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只开一次花，花期两个月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，缀</a:t>
            </a: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一万多只花朵，绚丽异常，惊骇世俗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5287" y="2845020"/>
            <a:ext cx="203773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绽放</a:t>
            </a:r>
          </a:p>
        </p:txBody>
      </p:sp>
    </p:spTree>
    <p:extLst>
      <p:ext uri="{BB962C8B-B14F-4D97-AF65-F5344CB8AC3E}">
        <p14:creationId xmlns:p14="http://schemas.microsoft.com/office/powerpoint/2010/main" val="393252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7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7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1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1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5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0" grpId="0" animBg="1"/>
      <p:bldP spid="11" grpId="0" animBg="1"/>
      <p:bldP spid="12" grpId="0" animBg="1"/>
      <p:bldP spid="14" grpId="0" build="allAtOnce"/>
      <p:bldP spid="16" grpId="0" build="allAtOnce"/>
      <p:bldP spid="17" grpId="0" build="allAtOnce"/>
      <p:bldP spid="18" grpId="0" build="allAtOnce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中间粗线"/>
          <p:cNvSpPr/>
          <p:nvPr/>
        </p:nvSpPr>
        <p:spPr>
          <a:xfrm>
            <a:off x="6528048" y="2901949"/>
            <a:ext cx="62051" cy="274798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底部右粗线"/>
          <p:cNvSpPr/>
          <p:nvPr/>
        </p:nvSpPr>
        <p:spPr>
          <a:xfrm>
            <a:off x="4171950" y="2425494"/>
            <a:ext cx="52055" cy="309173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底部右粗线"/>
          <p:cNvSpPr/>
          <p:nvPr/>
        </p:nvSpPr>
        <p:spPr>
          <a:xfrm rot="16200000">
            <a:off x="3801062" y="3923591"/>
            <a:ext cx="57149" cy="428306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底部右粗线"/>
          <p:cNvSpPr/>
          <p:nvPr/>
        </p:nvSpPr>
        <p:spPr>
          <a:xfrm rot="16200000">
            <a:off x="8504438" y="413062"/>
            <a:ext cx="74101" cy="401467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0"/>
          <p:cNvSpPr>
            <a:spLocks noChangeAspect="1" noChangeArrowheads="1" noTextEdit="1"/>
          </p:cNvSpPr>
          <p:nvPr/>
        </p:nvSpPr>
        <p:spPr bwMode="auto">
          <a:xfrm>
            <a:off x="6823503" y="2635131"/>
            <a:ext cx="3683000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503" y="2635131"/>
            <a:ext cx="18415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416" y="2635131"/>
            <a:ext cx="18415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503" y="4375031"/>
            <a:ext cx="1841500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416" y="4375031"/>
            <a:ext cx="1841500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513" y="2312988"/>
            <a:ext cx="11938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6" y="2312988"/>
            <a:ext cx="11938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513" y="3505200"/>
            <a:ext cx="11938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6" y="3505200"/>
            <a:ext cx="11938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513" y="4697413"/>
            <a:ext cx="11938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6" y="4697413"/>
            <a:ext cx="11938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738" y="2349500"/>
            <a:ext cx="1017588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326" y="2349500"/>
            <a:ext cx="1017588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738" y="3527425"/>
            <a:ext cx="1017588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326" y="3527425"/>
            <a:ext cx="1017588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738" y="4708525"/>
            <a:ext cx="1017588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326" y="4708525"/>
            <a:ext cx="1017588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8"/>
          <a:srcRect t="76083" r="16442"/>
          <a:stretch>
            <a:fillRect/>
          </a:stretch>
        </p:blipFill>
        <p:spPr>
          <a:xfrm>
            <a:off x="6801" y="11508"/>
            <a:ext cx="12185199" cy="1545566"/>
          </a:xfrm>
          <a:custGeom>
            <a:avLst/>
            <a:gdLst>
              <a:gd name="connsiteX0" fmla="*/ 0 w 12185199"/>
              <a:gd name="connsiteY0" fmla="*/ 0 h 1545566"/>
              <a:gd name="connsiteX1" fmla="*/ 12185199 w 12185199"/>
              <a:gd name="connsiteY1" fmla="*/ 0 h 1545566"/>
              <a:gd name="connsiteX2" fmla="*/ 12185199 w 12185199"/>
              <a:gd name="connsiteY2" fmla="*/ 1545566 h 1545566"/>
              <a:gd name="connsiteX3" fmla="*/ 0 w 12185199"/>
              <a:gd name="connsiteY3" fmla="*/ 1545566 h 154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199" h="1545566">
                <a:moveTo>
                  <a:pt x="0" y="0"/>
                </a:moveTo>
                <a:lnTo>
                  <a:pt x="12185199" y="0"/>
                </a:lnTo>
                <a:lnTo>
                  <a:pt x="12185199" y="1545566"/>
                </a:lnTo>
                <a:lnTo>
                  <a:pt x="0" y="1545566"/>
                </a:lnTo>
                <a:close/>
              </a:path>
            </a:pathLst>
          </a:custGeom>
        </p:spPr>
      </p:pic>
      <p:sp>
        <p:nvSpPr>
          <p:cNvPr id="47" name="矩形 46"/>
          <p:cNvSpPr/>
          <p:nvPr/>
        </p:nvSpPr>
        <p:spPr>
          <a:xfrm>
            <a:off x="825361" y="1265802"/>
            <a:ext cx="41456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像花儿</a:t>
            </a:r>
            <a:r>
              <a:rPr lang="zh-CN" altLang="en-US" sz="44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一样绚烂</a:t>
            </a:r>
            <a:endParaRPr lang="zh-CN" altLang="en-US" sz="44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624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9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2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2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3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3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1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1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1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文本框 221"/>
          <p:cNvSpPr txBox="1"/>
          <p:nvPr/>
        </p:nvSpPr>
        <p:spPr>
          <a:xfrm>
            <a:off x="335360" y="1167339"/>
            <a:ext cx="5270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像花儿一样绚烂</a:t>
            </a:r>
            <a:endParaRPr lang="zh-CN" altLang="en-US" sz="48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pic>
        <p:nvPicPr>
          <p:cNvPr id="158" name="图片 157"/>
          <p:cNvPicPr>
            <a:picLocks noChangeAspect="1"/>
          </p:cNvPicPr>
          <p:nvPr/>
        </p:nvPicPr>
        <p:blipFill>
          <a:blip r:embed="rId2"/>
          <a:srcRect l="1056" t="1075" r="2912" b="34904"/>
          <a:stretch>
            <a:fillRect/>
          </a:stretch>
        </p:blipFill>
        <p:spPr>
          <a:xfrm>
            <a:off x="6236802" y="2541959"/>
            <a:ext cx="2167200" cy="2167200"/>
          </a:xfrm>
          <a:custGeom>
            <a:avLst/>
            <a:gdLst>
              <a:gd name="connsiteX0" fmla="*/ 1061647 w 2123294"/>
              <a:gd name="connsiteY0" fmla="*/ 0 h 2123294"/>
              <a:gd name="connsiteX1" fmla="*/ 2123294 w 2123294"/>
              <a:gd name="connsiteY1" fmla="*/ 1061647 h 2123294"/>
              <a:gd name="connsiteX2" fmla="*/ 1061647 w 2123294"/>
              <a:gd name="connsiteY2" fmla="*/ 2123294 h 2123294"/>
              <a:gd name="connsiteX3" fmla="*/ 0 w 2123294"/>
              <a:gd name="connsiteY3" fmla="*/ 1061647 h 2123294"/>
              <a:gd name="connsiteX4" fmla="*/ 1061647 w 2123294"/>
              <a:gd name="connsiteY4" fmla="*/ 0 h 212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3294" h="2123294">
                <a:moveTo>
                  <a:pt x="1061647" y="0"/>
                </a:moveTo>
                <a:cubicBezTo>
                  <a:pt x="1647978" y="0"/>
                  <a:pt x="2123294" y="475316"/>
                  <a:pt x="2123294" y="1061647"/>
                </a:cubicBezTo>
                <a:cubicBezTo>
                  <a:pt x="2123294" y="1647978"/>
                  <a:pt x="1647978" y="2123294"/>
                  <a:pt x="1061647" y="2123294"/>
                </a:cubicBezTo>
                <a:cubicBezTo>
                  <a:pt x="475316" y="2123294"/>
                  <a:pt x="0" y="1647978"/>
                  <a:pt x="0" y="1061647"/>
                </a:cubicBezTo>
                <a:cubicBezTo>
                  <a:pt x="0" y="475316"/>
                  <a:pt x="475316" y="0"/>
                  <a:pt x="1061647" y="0"/>
                </a:cubicBezTo>
                <a:close/>
              </a:path>
            </a:pathLst>
          </a:custGeom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3"/>
          <a:srcRect l="1584" t="14507" r="1377" b="20734"/>
          <a:stretch>
            <a:fillRect/>
          </a:stretch>
        </p:blipFill>
        <p:spPr>
          <a:xfrm>
            <a:off x="8820596" y="2541959"/>
            <a:ext cx="2167200" cy="2167200"/>
          </a:xfrm>
          <a:custGeom>
            <a:avLst/>
            <a:gdLst>
              <a:gd name="connsiteX0" fmla="*/ 1061647 w 2123294"/>
              <a:gd name="connsiteY0" fmla="*/ 0 h 2123294"/>
              <a:gd name="connsiteX1" fmla="*/ 2123294 w 2123294"/>
              <a:gd name="connsiteY1" fmla="*/ 1061647 h 2123294"/>
              <a:gd name="connsiteX2" fmla="*/ 1061647 w 2123294"/>
              <a:gd name="connsiteY2" fmla="*/ 2123294 h 2123294"/>
              <a:gd name="connsiteX3" fmla="*/ 0 w 2123294"/>
              <a:gd name="connsiteY3" fmla="*/ 1061647 h 2123294"/>
              <a:gd name="connsiteX4" fmla="*/ 1061647 w 2123294"/>
              <a:gd name="connsiteY4" fmla="*/ 0 h 212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3294" h="2123294">
                <a:moveTo>
                  <a:pt x="1061647" y="0"/>
                </a:moveTo>
                <a:cubicBezTo>
                  <a:pt x="1647978" y="0"/>
                  <a:pt x="2123294" y="475316"/>
                  <a:pt x="2123294" y="1061647"/>
                </a:cubicBezTo>
                <a:cubicBezTo>
                  <a:pt x="2123294" y="1647978"/>
                  <a:pt x="1647978" y="2123294"/>
                  <a:pt x="1061647" y="2123294"/>
                </a:cubicBezTo>
                <a:cubicBezTo>
                  <a:pt x="475316" y="2123294"/>
                  <a:pt x="0" y="1647978"/>
                  <a:pt x="0" y="1061647"/>
                </a:cubicBezTo>
                <a:cubicBezTo>
                  <a:pt x="0" y="475316"/>
                  <a:pt x="475316" y="0"/>
                  <a:pt x="1061647" y="0"/>
                </a:cubicBezTo>
                <a:close/>
              </a:path>
            </a:pathLst>
          </a:custGeom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4"/>
          <a:srcRect l="1908" t="1241" r="1629" b="34411"/>
          <a:stretch>
            <a:fillRect/>
          </a:stretch>
        </p:blipFill>
        <p:spPr>
          <a:xfrm>
            <a:off x="3653009" y="2541959"/>
            <a:ext cx="2167200" cy="2167200"/>
          </a:xfrm>
          <a:custGeom>
            <a:avLst/>
            <a:gdLst>
              <a:gd name="connsiteX0" fmla="*/ 1061647 w 2123294"/>
              <a:gd name="connsiteY0" fmla="*/ 0 h 2123294"/>
              <a:gd name="connsiteX1" fmla="*/ 2123294 w 2123294"/>
              <a:gd name="connsiteY1" fmla="*/ 1061647 h 2123294"/>
              <a:gd name="connsiteX2" fmla="*/ 1061647 w 2123294"/>
              <a:gd name="connsiteY2" fmla="*/ 2123294 h 2123294"/>
              <a:gd name="connsiteX3" fmla="*/ 0 w 2123294"/>
              <a:gd name="connsiteY3" fmla="*/ 1061647 h 2123294"/>
              <a:gd name="connsiteX4" fmla="*/ 1061647 w 2123294"/>
              <a:gd name="connsiteY4" fmla="*/ 0 h 212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3294" h="2123294">
                <a:moveTo>
                  <a:pt x="1061647" y="0"/>
                </a:moveTo>
                <a:cubicBezTo>
                  <a:pt x="1647978" y="0"/>
                  <a:pt x="2123294" y="475316"/>
                  <a:pt x="2123294" y="1061647"/>
                </a:cubicBezTo>
                <a:cubicBezTo>
                  <a:pt x="2123294" y="1647978"/>
                  <a:pt x="1647978" y="2123294"/>
                  <a:pt x="1061647" y="2123294"/>
                </a:cubicBezTo>
                <a:cubicBezTo>
                  <a:pt x="475316" y="2123294"/>
                  <a:pt x="0" y="1647978"/>
                  <a:pt x="0" y="1061647"/>
                </a:cubicBezTo>
                <a:cubicBezTo>
                  <a:pt x="0" y="475316"/>
                  <a:pt x="475316" y="0"/>
                  <a:pt x="1061647" y="0"/>
                </a:cubicBezTo>
                <a:close/>
              </a:path>
            </a:pathLst>
          </a:custGeom>
        </p:spPr>
      </p:pic>
      <p:sp>
        <p:nvSpPr>
          <p:cNvPr id="294" name="矩形 293"/>
          <p:cNvSpPr/>
          <p:nvPr/>
        </p:nvSpPr>
        <p:spPr>
          <a:xfrm>
            <a:off x="868724" y="4777988"/>
            <a:ext cx="2522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青春，一场盛世的繁华，愿不倾城，不倾国，只倾我</a:t>
            </a:r>
            <a:r>
              <a:rPr lang="zh-CN" altLang="en-US" sz="1400" dirty="0">
                <a:ea typeface="方正兰亭超细黑简体" panose="02000000000000000000" pitchFamily="2" charset="-122"/>
              </a:rPr>
              <a:t>所有</a:t>
            </a:r>
            <a:r>
              <a:rPr lang="zh-CN" altLang="en-US" sz="1400" dirty="0"/>
              <a:t>。</a:t>
            </a:r>
          </a:p>
        </p:txBody>
      </p:sp>
      <p:sp>
        <p:nvSpPr>
          <p:cNvPr id="168" name="矩形 167"/>
          <p:cNvSpPr/>
          <p:nvPr/>
        </p:nvSpPr>
        <p:spPr>
          <a:xfrm>
            <a:off x="3447393" y="4772146"/>
            <a:ext cx="2522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青春，一场盛世的繁华，愿不倾城，不倾国，只倾我</a:t>
            </a:r>
            <a:r>
              <a:rPr lang="zh-CN" altLang="en-US" sz="1400" dirty="0">
                <a:ea typeface="方正兰亭超细黑简体" panose="02000000000000000000" pitchFamily="2" charset="-122"/>
              </a:rPr>
              <a:t>所有</a:t>
            </a:r>
            <a:r>
              <a:rPr lang="zh-CN" altLang="en-US" sz="1400" dirty="0"/>
              <a:t>。</a:t>
            </a:r>
          </a:p>
        </p:txBody>
      </p:sp>
      <p:sp>
        <p:nvSpPr>
          <p:cNvPr id="171" name="矩形 170"/>
          <p:cNvSpPr/>
          <p:nvPr/>
        </p:nvSpPr>
        <p:spPr>
          <a:xfrm>
            <a:off x="6031186" y="4772146"/>
            <a:ext cx="2522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青春，一场盛世的繁华，愿不倾城，不倾国，只倾我</a:t>
            </a:r>
            <a:r>
              <a:rPr lang="zh-CN" altLang="en-US" sz="1400" dirty="0">
                <a:ea typeface="方正兰亭超细黑简体" panose="02000000000000000000" pitchFamily="2" charset="-122"/>
              </a:rPr>
              <a:t>所有</a:t>
            </a:r>
            <a:r>
              <a:rPr lang="zh-CN" altLang="en-US" sz="1400" dirty="0"/>
              <a:t>。</a:t>
            </a:r>
          </a:p>
        </p:txBody>
      </p:sp>
      <p:sp>
        <p:nvSpPr>
          <p:cNvPr id="174" name="矩形 173"/>
          <p:cNvSpPr/>
          <p:nvPr/>
        </p:nvSpPr>
        <p:spPr>
          <a:xfrm>
            <a:off x="8614980" y="4772146"/>
            <a:ext cx="2522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青春，一场盛世的繁华，愿不倾城，不倾国，只倾我</a:t>
            </a:r>
            <a:r>
              <a:rPr lang="zh-CN" altLang="en-US" sz="1400" dirty="0">
                <a:ea typeface="方正兰亭超细黑简体" panose="02000000000000000000" pitchFamily="2" charset="-122"/>
              </a:rPr>
              <a:t>所有</a:t>
            </a:r>
            <a:r>
              <a:rPr lang="zh-CN" altLang="en-US" sz="1400" dirty="0"/>
              <a:t>。</a:t>
            </a:r>
          </a:p>
        </p:txBody>
      </p:sp>
      <p:pic>
        <p:nvPicPr>
          <p:cNvPr id="175" name="图片 174"/>
          <p:cNvPicPr>
            <a:picLocks noChangeAspect="1"/>
          </p:cNvPicPr>
          <p:nvPr/>
        </p:nvPicPr>
        <p:blipFill>
          <a:blip r:embed="rId5"/>
          <a:srcRect l="301" t="8424" r="3204" b="27246"/>
          <a:stretch>
            <a:fillRect/>
          </a:stretch>
        </p:blipFill>
        <p:spPr>
          <a:xfrm>
            <a:off x="1159233" y="2542531"/>
            <a:ext cx="2166629" cy="2166628"/>
          </a:xfrm>
          <a:custGeom>
            <a:avLst/>
            <a:gdLst>
              <a:gd name="connsiteX0" fmla="*/ 1061647 w 2123294"/>
              <a:gd name="connsiteY0" fmla="*/ 0 h 2123294"/>
              <a:gd name="connsiteX1" fmla="*/ 2123294 w 2123294"/>
              <a:gd name="connsiteY1" fmla="*/ 1061647 h 2123294"/>
              <a:gd name="connsiteX2" fmla="*/ 1061647 w 2123294"/>
              <a:gd name="connsiteY2" fmla="*/ 2123294 h 2123294"/>
              <a:gd name="connsiteX3" fmla="*/ 0 w 2123294"/>
              <a:gd name="connsiteY3" fmla="*/ 1061647 h 2123294"/>
              <a:gd name="connsiteX4" fmla="*/ 1061647 w 2123294"/>
              <a:gd name="connsiteY4" fmla="*/ 0 h 212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3294" h="2123294">
                <a:moveTo>
                  <a:pt x="1061647" y="0"/>
                </a:moveTo>
                <a:cubicBezTo>
                  <a:pt x="1647978" y="0"/>
                  <a:pt x="2123294" y="475316"/>
                  <a:pt x="2123294" y="1061647"/>
                </a:cubicBezTo>
                <a:cubicBezTo>
                  <a:pt x="2123294" y="1647978"/>
                  <a:pt x="1647978" y="2123294"/>
                  <a:pt x="1061647" y="2123294"/>
                </a:cubicBezTo>
                <a:cubicBezTo>
                  <a:pt x="475316" y="2123294"/>
                  <a:pt x="0" y="1647978"/>
                  <a:pt x="0" y="1061647"/>
                </a:cubicBezTo>
                <a:cubicBezTo>
                  <a:pt x="0" y="475316"/>
                  <a:pt x="475316" y="0"/>
                  <a:pt x="1061647" y="0"/>
                </a:cubicBezTo>
                <a:close/>
              </a:path>
            </a:pathLst>
          </a:custGeom>
        </p:spPr>
      </p:pic>
      <p:sp>
        <p:nvSpPr>
          <p:cNvPr id="165" name="同心圆 164"/>
          <p:cNvSpPr/>
          <p:nvPr/>
        </p:nvSpPr>
        <p:spPr>
          <a:xfrm>
            <a:off x="1079845" y="2466480"/>
            <a:ext cx="2325407" cy="2325407"/>
          </a:xfrm>
          <a:prstGeom prst="donut">
            <a:avLst>
              <a:gd name="adj" fmla="val 3201"/>
            </a:avLst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0" name="同心圆 179"/>
          <p:cNvSpPr/>
          <p:nvPr/>
        </p:nvSpPr>
        <p:spPr>
          <a:xfrm>
            <a:off x="3581400" y="2451100"/>
            <a:ext cx="2325407" cy="2325407"/>
          </a:xfrm>
          <a:prstGeom prst="donut">
            <a:avLst>
              <a:gd name="adj" fmla="val 3201"/>
            </a:avLst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1" name="同心圆 180"/>
          <p:cNvSpPr/>
          <p:nvPr/>
        </p:nvSpPr>
        <p:spPr>
          <a:xfrm>
            <a:off x="6159500" y="2463800"/>
            <a:ext cx="2325407" cy="2325407"/>
          </a:xfrm>
          <a:prstGeom prst="donut">
            <a:avLst>
              <a:gd name="adj" fmla="val 3201"/>
            </a:avLst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2" name="同心圆 181"/>
          <p:cNvSpPr/>
          <p:nvPr/>
        </p:nvSpPr>
        <p:spPr>
          <a:xfrm>
            <a:off x="8737600" y="2463800"/>
            <a:ext cx="2325407" cy="2325407"/>
          </a:xfrm>
          <a:prstGeom prst="donut">
            <a:avLst>
              <a:gd name="adj" fmla="val 3201"/>
            </a:avLst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56" name="图片 255"/>
          <p:cNvPicPr>
            <a:picLocks noChangeAspect="1"/>
          </p:cNvPicPr>
          <p:nvPr/>
        </p:nvPicPr>
        <p:blipFill>
          <a:blip r:embed="rId6"/>
          <a:srcRect t="76083" r="16442"/>
          <a:stretch>
            <a:fillRect/>
          </a:stretch>
        </p:blipFill>
        <p:spPr>
          <a:xfrm>
            <a:off x="1" y="-27766"/>
            <a:ext cx="12185199" cy="1545566"/>
          </a:xfrm>
          <a:custGeom>
            <a:avLst/>
            <a:gdLst>
              <a:gd name="connsiteX0" fmla="*/ 0 w 12185199"/>
              <a:gd name="connsiteY0" fmla="*/ 0 h 1545566"/>
              <a:gd name="connsiteX1" fmla="*/ 12185199 w 12185199"/>
              <a:gd name="connsiteY1" fmla="*/ 0 h 1545566"/>
              <a:gd name="connsiteX2" fmla="*/ 12185199 w 12185199"/>
              <a:gd name="connsiteY2" fmla="*/ 1545566 h 1545566"/>
              <a:gd name="connsiteX3" fmla="*/ 0 w 12185199"/>
              <a:gd name="connsiteY3" fmla="*/ 1545566 h 154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199" h="1545566">
                <a:moveTo>
                  <a:pt x="0" y="0"/>
                </a:moveTo>
                <a:lnTo>
                  <a:pt x="12185199" y="0"/>
                </a:lnTo>
                <a:lnTo>
                  <a:pt x="12185199" y="1545566"/>
                </a:lnTo>
                <a:lnTo>
                  <a:pt x="0" y="1545566"/>
                </a:lnTo>
                <a:close/>
              </a:path>
            </a:pathLst>
          </a:custGeom>
        </p:spPr>
      </p:pic>
      <p:pic>
        <p:nvPicPr>
          <p:cNvPr id="257" name="图片 256"/>
          <p:cNvPicPr>
            <a:picLocks noChangeAspect="1"/>
          </p:cNvPicPr>
          <p:nvPr/>
        </p:nvPicPr>
        <p:blipFill>
          <a:blip r:embed="rId7"/>
          <a:srcRect l="15117" b="78552"/>
          <a:stretch>
            <a:fillRect/>
          </a:stretch>
        </p:blipFill>
        <p:spPr>
          <a:xfrm>
            <a:off x="-114300" y="5423578"/>
            <a:ext cx="12388809" cy="1434422"/>
          </a:xfrm>
          <a:custGeom>
            <a:avLst/>
            <a:gdLst>
              <a:gd name="connsiteX0" fmla="*/ 0 w 12388809"/>
              <a:gd name="connsiteY0" fmla="*/ 0 h 1434422"/>
              <a:gd name="connsiteX1" fmla="*/ 12388809 w 12388809"/>
              <a:gd name="connsiteY1" fmla="*/ 0 h 1434422"/>
              <a:gd name="connsiteX2" fmla="*/ 12388809 w 12388809"/>
              <a:gd name="connsiteY2" fmla="*/ 1434422 h 1434422"/>
              <a:gd name="connsiteX3" fmla="*/ 0 w 12388809"/>
              <a:gd name="connsiteY3" fmla="*/ 1434422 h 143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8809" h="1434422">
                <a:moveTo>
                  <a:pt x="0" y="0"/>
                </a:moveTo>
                <a:lnTo>
                  <a:pt x="12388809" y="0"/>
                </a:lnTo>
                <a:lnTo>
                  <a:pt x="12388809" y="1434422"/>
                </a:lnTo>
                <a:lnTo>
                  <a:pt x="0" y="143442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6618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75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75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75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25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6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25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25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294" grpId="0" build="allAtOnce"/>
      <p:bldP spid="168" grpId="0" build="allAtOnce"/>
      <p:bldP spid="171" grpId="0" build="allAtOnce"/>
      <p:bldP spid="174" grpId="0" build="allAtOnce"/>
      <p:bldP spid="165" grpId="0" animBg="1"/>
      <p:bldP spid="180" grpId="0" animBg="1"/>
      <p:bldP spid="181" grpId="0" animBg="1"/>
      <p:bldP spid="18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Freeform 5"/>
          <p:cNvSpPr>
            <a:spLocks noEditPoints="1"/>
          </p:cNvSpPr>
          <p:nvPr/>
        </p:nvSpPr>
        <p:spPr bwMode="auto">
          <a:xfrm>
            <a:off x="8838012" y="1832015"/>
            <a:ext cx="577657" cy="563441"/>
          </a:xfrm>
          <a:custGeom>
            <a:avLst/>
            <a:gdLst>
              <a:gd name="T0" fmla="*/ 159 w 189"/>
              <a:gd name="T1" fmla="*/ 20 h 184"/>
              <a:gd name="T2" fmla="*/ 159 w 189"/>
              <a:gd name="T3" fmla="*/ 6 h 184"/>
              <a:gd name="T4" fmla="*/ 158 w 189"/>
              <a:gd name="T5" fmla="*/ 2 h 184"/>
              <a:gd name="T6" fmla="*/ 155 w 189"/>
              <a:gd name="T7" fmla="*/ 0 h 184"/>
              <a:gd name="T8" fmla="*/ 40 w 189"/>
              <a:gd name="T9" fmla="*/ 0 h 184"/>
              <a:gd name="T10" fmla="*/ 32 w 189"/>
              <a:gd name="T11" fmla="*/ 0 h 184"/>
              <a:gd name="T12" fmla="*/ 31 w 189"/>
              <a:gd name="T13" fmla="*/ 4 h 184"/>
              <a:gd name="T14" fmla="*/ 31 w 189"/>
              <a:gd name="T15" fmla="*/ 16 h 184"/>
              <a:gd name="T16" fmla="*/ 27 w 189"/>
              <a:gd name="T17" fmla="*/ 20 h 184"/>
              <a:gd name="T18" fmla="*/ 44 w 189"/>
              <a:gd name="T19" fmla="*/ 84 h 184"/>
              <a:gd name="T20" fmla="*/ 80 w 189"/>
              <a:gd name="T21" fmla="*/ 160 h 184"/>
              <a:gd name="T22" fmla="*/ 59 w 189"/>
              <a:gd name="T23" fmla="*/ 176 h 184"/>
              <a:gd name="T24" fmla="*/ 51 w 189"/>
              <a:gd name="T25" fmla="*/ 180 h 184"/>
              <a:gd name="T26" fmla="*/ 135 w 189"/>
              <a:gd name="T27" fmla="*/ 184 h 184"/>
              <a:gd name="T28" fmla="*/ 135 w 189"/>
              <a:gd name="T29" fmla="*/ 176 h 184"/>
              <a:gd name="T30" fmla="*/ 111 w 189"/>
              <a:gd name="T31" fmla="*/ 160 h 184"/>
              <a:gd name="T32" fmla="*/ 115 w 189"/>
              <a:gd name="T33" fmla="*/ 123 h 184"/>
              <a:gd name="T34" fmla="*/ 187 w 189"/>
              <a:gd name="T35" fmla="*/ 44 h 184"/>
              <a:gd name="T36" fmla="*/ 11 w 189"/>
              <a:gd name="T37" fmla="*/ 44 h 184"/>
              <a:gd name="T38" fmla="*/ 11 w 189"/>
              <a:gd name="T39" fmla="*/ 28 h 184"/>
              <a:gd name="T40" fmla="*/ 21 w 189"/>
              <a:gd name="T41" fmla="*/ 28 h 184"/>
              <a:gd name="T42" fmla="*/ 31 w 189"/>
              <a:gd name="T43" fmla="*/ 28 h 184"/>
              <a:gd name="T44" fmla="*/ 11 w 189"/>
              <a:gd name="T45" fmla="*/ 44 h 184"/>
              <a:gd name="T46" fmla="*/ 122 w 189"/>
              <a:gd name="T47" fmla="*/ 176 h 184"/>
              <a:gd name="T48" fmla="*/ 79 w 189"/>
              <a:gd name="T49" fmla="*/ 168 h 184"/>
              <a:gd name="T50" fmla="*/ 87 w 189"/>
              <a:gd name="T51" fmla="*/ 128 h 184"/>
              <a:gd name="T52" fmla="*/ 100 w 189"/>
              <a:gd name="T53" fmla="*/ 160 h 184"/>
              <a:gd name="T54" fmla="*/ 87 w 189"/>
              <a:gd name="T55" fmla="*/ 128 h 184"/>
              <a:gd name="T56" fmla="*/ 39 w 189"/>
              <a:gd name="T57" fmla="*/ 16 h 184"/>
              <a:gd name="T58" fmla="*/ 151 w 189"/>
              <a:gd name="T59" fmla="*/ 8 h 184"/>
              <a:gd name="T60" fmla="*/ 95 w 189"/>
              <a:gd name="T61" fmla="*/ 120 h 184"/>
              <a:gd name="T62" fmla="*/ 179 w 189"/>
              <a:gd name="T63" fmla="*/ 44 h 184"/>
              <a:gd name="T64" fmla="*/ 159 w 189"/>
              <a:gd name="T65" fmla="*/ 28 h 184"/>
              <a:gd name="T66" fmla="*/ 169 w 189"/>
              <a:gd name="T67" fmla="*/ 28 h 184"/>
              <a:gd name="T68" fmla="*/ 179 w 189"/>
              <a:gd name="T69" fmla="*/ 2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184">
                <a:moveTo>
                  <a:pt x="163" y="20"/>
                </a:moveTo>
                <a:cubicBezTo>
                  <a:pt x="159" y="20"/>
                  <a:pt x="159" y="20"/>
                  <a:pt x="159" y="20"/>
                </a:cubicBezTo>
                <a:cubicBezTo>
                  <a:pt x="159" y="19"/>
                  <a:pt x="159" y="17"/>
                  <a:pt x="159" y="16"/>
                </a:cubicBezTo>
                <a:cubicBezTo>
                  <a:pt x="159" y="12"/>
                  <a:pt x="159" y="9"/>
                  <a:pt x="159" y="6"/>
                </a:cubicBezTo>
                <a:cubicBezTo>
                  <a:pt x="159" y="5"/>
                  <a:pt x="159" y="5"/>
                  <a:pt x="159" y="4"/>
                </a:cubicBezTo>
                <a:cubicBezTo>
                  <a:pt x="159" y="3"/>
                  <a:pt x="159" y="3"/>
                  <a:pt x="158" y="2"/>
                </a:cubicBezTo>
                <a:cubicBezTo>
                  <a:pt x="158" y="1"/>
                  <a:pt x="158" y="1"/>
                  <a:pt x="158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"/>
                  <a:pt x="32" y="1"/>
                  <a:pt x="32" y="2"/>
                </a:cubicBezTo>
                <a:cubicBezTo>
                  <a:pt x="31" y="3"/>
                  <a:pt x="31" y="3"/>
                  <a:pt x="31" y="4"/>
                </a:cubicBezTo>
                <a:cubicBezTo>
                  <a:pt x="31" y="5"/>
                  <a:pt x="31" y="5"/>
                  <a:pt x="31" y="6"/>
                </a:cubicBezTo>
                <a:cubicBezTo>
                  <a:pt x="31" y="9"/>
                  <a:pt x="31" y="12"/>
                  <a:pt x="31" y="16"/>
                </a:cubicBezTo>
                <a:cubicBezTo>
                  <a:pt x="31" y="17"/>
                  <a:pt x="31" y="19"/>
                  <a:pt x="31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0" y="20"/>
                  <a:pt x="3" y="17"/>
                  <a:pt x="3" y="44"/>
                </a:cubicBezTo>
                <a:cubicBezTo>
                  <a:pt x="3" y="68"/>
                  <a:pt x="21" y="81"/>
                  <a:pt x="44" y="84"/>
                </a:cubicBezTo>
                <a:cubicBezTo>
                  <a:pt x="52" y="102"/>
                  <a:pt x="63" y="115"/>
                  <a:pt x="75" y="123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79" y="160"/>
                  <a:pt x="79" y="160"/>
                  <a:pt x="79" y="160"/>
                </a:cubicBezTo>
                <a:cubicBezTo>
                  <a:pt x="69" y="160"/>
                  <a:pt x="61" y="167"/>
                  <a:pt x="59" y="176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3" y="176"/>
                  <a:pt x="51" y="178"/>
                  <a:pt x="51" y="180"/>
                </a:cubicBezTo>
                <a:cubicBezTo>
                  <a:pt x="51" y="182"/>
                  <a:pt x="53" y="184"/>
                  <a:pt x="55" y="184"/>
                </a:cubicBezTo>
                <a:cubicBezTo>
                  <a:pt x="135" y="184"/>
                  <a:pt x="135" y="184"/>
                  <a:pt x="135" y="184"/>
                </a:cubicBezTo>
                <a:cubicBezTo>
                  <a:pt x="137" y="184"/>
                  <a:pt x="139" y="182"/>
                  <a:pt x="139" y="180"/>
                </a:cubicBezTo>
                <a:cubicBezTo>
                  <a:pt x="139" y="178"/>
                  <a:pt x="137" y="176"/>
                  <a:pt x="135" y="176"/>
                </a:cubicBezTo>
                <a:cubicBezTo>
                  <a:pt x="131" y="176"/>
                  <a:pt x="131" y="176"/>
                  <a:pt x="131" y="176"/>
                </a:cubicBezTo>
                <a:cubicBezTo>
                  <a:pt x="129" y="167"/>
                  <a:pt x="121" y="160"/>
                  <a:pt x="111" y="160"/>
                </a:cubicBezTo>
                <a:cubicBezTo>
                  <a:pt x="110" y="160"/>
                  <a:pt x="110" y="160"/>
                  <a:pt x="110" y="160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27" y="115"/>
                  <a:pt x="138" y="102"/>
                  <a:pt x="146" y="84"/>
                </a:cubicBezTo>
                <a:cubicBezTo>
                  <a:pt x="169" y="81"/>
                  <a:pt x="187" y="68"/>
                  <a:pt x="187" y="44"/>
                </a:cubicBezTo>
                <a:cubicBezTo>
                  <a:pt x="187" y="17"/>
                  <a:pt x="189" y="20"/>
                  <a:pt x="163" y="20"/>
                </a:cubicBezTo>
                <a:close/>
                <a:moveTo>
                  <a:pt x="11" y="44"/>
                </a:moveTo>
                <a:cubicBezTo>
                  <a:pt x="11" y="42"/>
                  <a:pt x="11" y="40"/>
                  <a:pt x="11" y="38"/>
                </a:cubicBezTo>
                <a:cubicBezTo>
                  <a:pt x="11" y="34"/>
                  <a:pt x="11" y="30"/>
                  <a:pt x="11" y="28"/>
                </a:cubicBezTo>
                <a:cubicBezTo>
                  <a:pt x="12" y="28"/>
                  <a:pt x="14" y="28"/>
                  <a:pt x="1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3" y="28"/>
                  <a:pt x="25" y="28"/>
                  <a:pt x="27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45"/>
                  <a:pt x="36" y="61"/>
                  <a:pt x="41" y="75"/>
                </a:cubicBezTo>
                <a:cubicBezTo>
                  <a:pt x="24" y="72"/>
                  <a:pt x="11" y="62"/>
                  <a:pt x="11" y="44"/>
                </a:cubicBezTo>
                <a:close/>
                <a:moveTo>
                  <a:pt x="111" y="168"/>
                </a:moveTo>
                <a:cubicBezTo>
                  <a:pt x="116" y="168"/>
                  <a:pt x="121" y="171"/>
                  <a:pt x="122" y="176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69" y="171"/>
                  <a:pt x="74" y="168"/>
                  <a:pt x="79" y="168"/>
                </a:cubicBezTo>
                <a:lnTo>
                  <a:pt x="111" y="168"/>
                </a:lnTo>
                <a:close/>
                <a:moveTo>
                  <a:pt x="87" y="128"/>
                </a:moveTo>
                <a:cubicBezTo>
                  <a:pt x="103" y="128"/>
                  <a:pt x="103" y="128"/>
                  <a:pt x="103" y="128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90" y="160"/>
                  <a:pt x="90" y="160"/>
                  <a:pt x="90" y="160"/>
                </a:cubicBezTo>
                <a:lnTo>
                  <a:pt x="87" y="128"/>
                </a:lnTo>
                <a:close/>
                <a:moveTo>
                  <a:pt x="95" y="120"/>
                </a:moveTo>
                <a:cubicBezTo>
                  <a:pt x="65" y="120"/>
                  <a:pt x="39" y="72"/>
                  <a:pt x="39" y="16"/>
                </a:cubicBezTo>
                <a:cubicBezTo>
                  <a:pt x="39" y="13"/>
                  <a:pt x="39" y="11"/>
                  <a:pt x="39" y="8"/>
                </a:cubicBezTo>
                <a:cubicBezTo>
                  <a:pt x="151" y="8"/>
                  <a:pt x="151" y="8"/>
                  <a:pt x="151" y="8"/>
                </a:cubicBezTo>
                <a:cubicBezTo>
                  <a:pt x="151" y="11"/>
                  <a:pt x="151" y="13"/>
                  <a:pt x="151" y="16"/>
                </a:cubicBezTo>
                <a:cubicBezTo>
                  <a:pt x="151" y="72"/>
                  <a:pt x="125" y="120"/>
                  <a:pt x="95" y="120"/>
                </a:cubicBezTo>
                <a:close/>
                <a:moveTo>
                  <a:pt x="179" y="38"/>
                </a:moveTo>
                <a:cubicBezTo>
                  <a:pt x="179" y="40"/>
                  <a:pt x="179" y="42"/>
                  <a:pt x="179" y="44"/>
                </a:cubicBezTo>
                <a:cubicBezTo>
                  <a:pt x="179" y="62"/>
                  <a:pt x="166" y="72"/>
                  <a:pt x="149" y="75"/>
                </a:cubicBezTo>
                <a:cubicBezTo>
                  <a:pt x="154" y="61"/>
                  <a:pt x="158" y="45"/>
                  <a:pt x="159" y="28"/>
                </a:cubicBezTo>
                <a:cubicBezTo>
                  <a:pt x="163" y="28"/>
                  <a:pt x="163" y="28"/>
                  <a:pt x="163" y="28"/>
                </a:cubicBezTo>
                <a:cubicBezTo>
                  <a:pt x="165" y="28"/>
                  <a:pt x="167" y="28"/>
                  <a:pt x="169" y="28"/>
                </a:cubicBezTo>
                <a:cubicBezTo>
                  <a:pt x="173" y="28"/>
                  <a:pt x="173" y="28"/>
                  <a:pt x="173" y="28"/>
                </a:cubicBezTo>
                <a:cubicBezTo>
                  <a:pt x="176" y="28"/>
                  <a:pt x="178" y="28"/>
                  <a:pt x="179" y="28"/>
                </a:cubicBezTo>
                <a:cubicBezTo>
                  <a:pt x="179" y="30"/>
                  <a:pt x="179" y="34"/>
                  <a:pt x="179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6"/>
          <p:cNvSpPr>
            <a:spLocks noEditPoints="1"/>
          </p:cNvSpPr>
          <p:nvPr/>
        </p:nvSpPr>
        <p:spPr bwMode="auto">
          <a:xfrm>
            <a:off x="4971048" y="3120268"/>
            <a:ext cx="506001" cy="506001"/>
          </a:xfrm>
          <a:custGeom>
            <a:avLst/>
            <a:gdLst>
              <a:gd name="T0" fmla="*/ 128 w 184"/>
              <a:gd name="T1" fmla="*/ 77 h 184"/>
              <a:gd name="T2" fmla="*/ 128 w 184"/>
              <a:gd name="T3" fmla="*/ 66 h 184"/>
              <a:gd name="T4" fmla="*/ 112 w 184"/>
              <a:gd name="T5" fmla="*/ 20 h 184"/>
              <a:gd name="T6" fmla="*/ 104 w 184"/>
              <a:gd name="T7" fmla="*/ 28 h 184"/>
              <a:gd name="T8" fmla="*/ 112 w 184"/>
              <a:gd name="T9" fmla="*/ 20 h 184"/>
              <a:gd name="T10" fmla="*/ 88 w 184"/>
              <a:gd name="T11" fmla="*/ 27 h 184"/>
              <a:gd name="T12" fmla="*/ 88 w 184"/>
              <a:gd name="T13" fmla="*/ 38 h 184"/>
              <a:gd name="T14" fmla="*/ 168 w 184"/>
              <a:gd name="T15" fmla="*/ 0 h 184"/>
              <a:gd name="T16" fmla="*/ 0 w 184"/>
              <a:gd name="T17" fmla="*/ 16 h 184"/>
              <a:gd name="T18" fmla="*/ 16 w 184"/>
              <a:gd name="T19" fmla="*/ 184 h 184"/>
              <a:gd name="T20" fmla="*/ 184 w 184"/>
              <a:gd name="T21" fmla="*/ 168 h 184"/>
              <a:gd name="T22" fmla="*/ 184 w 184"/>
              <a:gd name="T23" fmla="*/ 132 h 184"/>
              <a:gd name="T24" fmla="*/ 184 w 184"/>
              <a:gd name="T25" fmla="*/ 16 h 184"/>
              <a:gd name="T26" fmla="*/ 8 w 184"/>
              <a:gd name="T27" fmla="*/ 125 h 184"/>
              <a:gd name="T28" fmla="*/ 56 w 184"/>
              <a:gd name="T29" fmla="*/ 80 h 184"/>
              <a:gd name="T30" fmla="*/ 8 w 184"/>
              <a:gd name="T31" fmla="*/ 140 h 184"/>
              <a:gd name="T32" fmla="*/ 176 w 184"/>
              <a:gd name="T33" fmla="*/ 160 h 184"/>
              <a:gd name="T34" fmla="*/ 168 w 184"/>
              <a:gd name="T35" fmla="*/ 176 h 184"/>
              <a:gd name="T36" fmla="*/ 8 w 184"/>
              <a:gd name="T37" fmla="*/ 168 h 184"/>
              <a:gd name="T38" fmla="*/ 8 w 184"/>
              <a:gd name="T39" fmla="*/ 148 h 184"/>
              <a:gd name="T40" fmla="*/ 176 w 184"/>
              <a:gd name="T41" fmla="*/ 160 h 184"/>
              <a:gd name="T42" fmla="*/ 128 w 184"/>
              <a:gd name="T43" fmla="*/ 140 h 184"/>
              <a:gd name="T44" fmla="*/ 140 w 184"/>
              <a:gd name="T45" fmla="*/ 100 h 184"/>
              <a:gd name="T46" fmla="*/ 176 w 184"/>
              <a:gd name="T47" fmla="*/ 140 h 184"/>
              <a:gd name="T48" fmla="*/ 140 w 184"/>
              <a:gd name="T49" fmla="*/ 88 h 184"/>
              <a:gd name="T50" fmla="*/ 56 w 184"/>
              <a:gd name="T51" fmla="*/ 68 h 184"/>
              <a:gd name="T52" fmla="*/ 8 w 184"/>
              <a:gd name="T53" fmla="*/ 16 h 184"/>
              <a:gd name="T54" fmla="*/ 168 w 184"/>
              <a:gd name="T55" fmla="*/ 8 h 184"/>
              <a:gd name="T56" fmla="*/ 176 w 184"/>
              <a:gd name="T57" fmla="*/ 124 h 184"/>
              <a:gd name="T58" fmla="*/ 128 w 184"/>
              <a:gd name="T59" fmla="*/ 27 h 184"/>
              <a:gd name="T60" fmla="*/ 128 w 184"/>
              <a:gd name="T61" fmla="*/ 38 h 184"/>
              <a:gd name="T62" fmla="*/ 84 w 184"/>
              <a:gd name="T63" fmla="*/ 48 h 184"/>
              <a:gd name="T64" fmla="*/ 76 w 184"/>
              <a:gd name="T65" fmla="*/ 56 h 184"/>
              <a:gd name="T66" fmla="*/ 84 w 184"/>
              <a:gd name="T67" fmla="*/ 48 h 184"/>
              <a:gd name="T68" fmla="*/ 140 w 184"/>
              <a:gd name="T69" fmla="*/ 56 h 184"/>
              <a:gd name="T70" fmla="*/ 132 w 184"/>
              <a:gd name="T71" fmla="*/ 48 h 184"/>
              <a:gd name="T72" fmla="*/ 108 w 184"/>
              <a:gd name="T73" fmla="*/ 36 h 184"/>
              <a:gd name="T74" fmla="*/ 108 w 184"/>
              <a:gd name="T75" fmla="*/ 68 h 184"/>
              <a:gd name="T76" fmla="*/ 108 w 184"/>
              <a:gd name="T77" fmla="*/ 36 h 184"/>
              <a:gd name="T78" fmla="*/ 100 w 184"/>
              <a:gd name="T79" fmla="*/ 52 h 184"/>
              <a:gd name="T80" fmla="*/ 116 w 184"/>
              <a:gd name="T81" fmla="*/ 52 h 184"/>
              <a:gd name="T82" fmla="*/ 104 w 184"/>
              <a:gd name="T83" fmla="*/ 84 h 184"/>
              <a:gd name="T84" fmla="*/ 112 w 184"/>
              <a:gd name="T85" fmla="*/ 76 h 184"/>
              <a:gd name="T86" fmla="*/ 104 w 184"/>
              <a:gd name="T87" fmla="*/ 84 h 184"/>
              <a:gd name="T88" fmla="*/ 88 w 184"/>
              <a:gd name="T89" fmla="*/ 77 h 184"/>
              <a:gd name="T90" fmla="*/ 88 w 184"/>
              <a:gd name="T91" fmla="*/ 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84">
                <a:moveTo>
                  <a:pt x="122" y="72"/>
                </a:moveTo>
                <a:cubicBezTo>
                  <a:pt x="128" y="77"/>
                  <a:pt x="128" y="77"/>
                  <a:pt x="128" y="77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28" y="66"/>
                  <a:pt x="128" y="66"/>
                  <a:pt x="128" y="66"/>
                </a:cubicBezTo>
                <a:lnTo>
                  <a:pt x="122" y="72"/>
                </a:lnTo>
                <a:close/>
                <a:moveTo>
                  <a:pt x="112" y="20"/>
                </a:moveTo>
                <a:cubicBezTo>
                  <a:pt x="104" y="20"/>
                  <a:pt x="104" y="20"/>
                  <a:pt x="104" y="20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12" y="28"/>
                  <a:pt x="112" y="28"/>
                  <a:pt x="112" y="28"/>
                </a:cubicBezTo>
                <a:lnTo>
                  <a:pt x="112" y="20"/>
                </a:lnTo>
                <a:close/>
                <a:moveTo>
                  <a:pt x="94" y="32"/>
                </a:moveTo>
                <a:cubicBezTo>
                  <a:pt x="88" y="27"/>
                  <a:pt x="88" y="27"/>
                  <a:pt x="88" y="27"/>
                </a:cubicBezTo>
                <a:cubicBezTo>
                  <a:pt x="83" y="32"/>
                  <a:pt x="83" y="32"/>
                  <a:pt x="83" y="32"/>
                </a:cubicBezTo>
                <a:cubicBezTo>
                  <a:pt x="88" y="38"/>
                  <a:pt x="88" y="38"/>
                  <a:pt x="88" y="38"/>
                </a:cubicBezTo>
                <a:lnTo>
                  <a:pt x="94" y="32"/>
                </a:lnTo>
                <a:close/>
                <a:moveTo>
                  <a:pt x="16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7"/>
                  <a:pt x="7" y="184"/>
                  <a:pt x="16" y="184"/>
                </a:cubicBezTo>
                <a:cubicBezTo>
                  <a:pt x="168" y="184"/>
                  <a:pt x="168" y="184"/>
                  <a:pt x="168" y="184"/>
                </a:cubicBezTo>
                <a:cubicBezTo>
                  <a:pt x="177" y="184"/>
                  <a:pt x="184" y="177"/>
                  <a:pt x="184" y="168"/>
                </a:cubicBezTo>
                <a:cubicBezTo>
                  <a:pt x="184" y="144"/>
                  <a:pt x="184" y="144"/>
                  <a:pt x="184" y="144"/>
                </a:cubicBezTo>
                <a:cubicBezTo>
                  <a:pt x="184" y="132"/>
                  <a:pt x="184" y="132"/>
                  <a:pt x="184" y="132"/>
                </a:cubicBezTo>
                <a:cubicBezTo>
                  <a:pt x="184" y="124"/>
                  <a:pt x="184" y="124"/>
                  <a:pt x="184" y="124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7"/>
                  <a:pt x="177" y="0"/>
                  <a:pt x="168" y="0"/>
                </a:cubicBezTo>
                <a:close/>
                <a:moveTo>
                  <a:pt x="8" y="125"/>
                </a:moveTo>
                <a:cubicBezTo>
                  <a:pt x="8" y="126"/>
                  <a:pt x="9" y="126"/>
                  <a:pt x="9" y="127"/>
                </a:cubicBezTo>
                <a:cubicBezTo>
                  <a:pt x="56" y="80"/>
                  <a:pt x="56" y="80"/>
                  <a:pt x="56" y="8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8" y="140"/>
                  <a:pt x="8" y="140"/>
                  <a:pt x="8" y="140"/>
                </a:cubicBezTo>
                <a:lnTo>
                  <a:pt x="8" y="125"/>
                </a:lnTo>
                <a:close/>
                <a:moveTo>
                  <a:pt x="176" y="160"/>
                </a:moveTo>
                <a:cubicBezTo>
                  <a:pt x="176" y="168"/>
                  <a:pt x="176" y="168"/>
                  <a:pt x="176" y="168"/>
                </a:cubicBezTo>
                <a:cubicBezTo>
                  <a:pt x="176" y="172"/>
                  <a:pt x="172" y="176"/>
                  <a:pt x="168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12" y="176"/>
                  <a:pt x="8" y="172"/>
                  <a:pt x="8" y="168"/>
                </a:cubicBezTo>
                <a:cubicBezTo>
                  <a:pt x="8" y="160"/>
                  <a:pt x="8" y="160"/>
                  <a:pt x="8" y="160"/>
                </a:cubicBezTo>
                <a:cubicBezTo>
                  <a:pt x="8" y="148"/>
                  <a:pt x="8" y="148"/>
                  <a:pt x="8" y="148"/>
                </a:cubicBezTo>
                <a:cubicBezTo>
                  <a:pt x="176" y="148"/>
                  <a:pt x="176" y="148"/>
                  <a:pt x="176" y="148"/>
                </a:cubicBezTo>
                <a:lnTo>
                  <a:pt x="176" y="160"/>
                </a:lnTo>
                <a:close/>
                <a:moveTo>
                  <a:pt x="176" y="140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14" y="126"/>
                  <a:pt x="114" y="126"/>
                  <a:pt x="114" y="126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76" y="136"/>
                  <a:pt x="176" y="136"/>
                  <a:pt x="176" y="136"/>
                </a:cubicBezTo>
                <a:lnTo>
                  <a:pt x="176" y="140"/>
                </a:lnTo>
                <a:close/>
                <a:moveTo>
                  <a:pt x="176" y="124"/>
                </a:moveTo>
                <a:cubicBezTo>
                  <a:pt x="140" y="88"/>
                  <a:pt x="140" y="88"/>
                  <a:pt x="140" y="88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56" y="68"/>
                  <a:pt x="56" y="68"/>
                  <a:pt x="56" y="68"/>
                </a:cubicBezTo>
                <a:cubicBezTo>
                  <a:pt x="8" y="116"/>
                  <a:pt x="8" y="116"/>
                  <a:pt x="8" y="1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72" y="8"/>
                  <a:pt x="176" y="12"/>
                  <a:pt x="176" y="16"/>
                </a:cubicBezTo>
                <a:lnTo>
                  <a:pt x="176" y="124"/>
                </a:lnTo>
                <a:close/>
                <a:moveTo>
                  <a:pt x="133" y="32"/>
                </a:moveTo>
                <a:cubicBezTo>
                  <a:pt x="128" y="27"/>
                  <a:pt x="128" y="27"/>
                  <a:pt x="128" y="27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8" y="38"/>
                  <a:pt x="128" y="38"/>
                  <a:pt x="128" y="38"/>
                </a:cubicBezTo>
                <a:lnTo>
                  <a:pt x="133" y="32"/>
                </a:lnTo>
                <a:close/>
                <a:moveTo>
                  <a:pt x="84" y="48"/>
                </a:moveTo>
                <a:cubicBezTo>
                  <a:pt x="76" y="48"/>
                  <a:pt x="76" y="48"/>
                  <a:pt x="76" y="48"/>
                </a:cubicBezTo>
                <a:cubicBezTo>
                  <a:pt x="76" y="56"/>
                  <a:pt x="76" y="56"/>
                  <a:pt x="76" y="56"/>
                </a:cubicBezTo>
                <a:cubicBezTo>
                  <a:pt x="84" y="56"/>
                  <a:pt x="84" y="56"/>
                  <a:pt x="84" y="56"/>
                </a:cubicBezTo>
                <a:lnTo>
                  <a:pt x="84" y="48"/>
                </a:lnTo>
                <a:close/>
                <a:moveTo>
                  <a:pt x="132" y="56"/>
                </a:moveTo>
                <a:cubicBezTo>
                  <a:pt x="140" y="56"/>
                  <a:pt x="140" y="56"/>
                  <a:pt x="140" y="56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32" y="48"/>
                  <a:pt x="132" y="48"/>
                  <a:pt x="132" y="48"/>
                </a:cubicBezTo>
                <a:lnTo>
                  <a:pt x="132" y="56"/>
                </a:lnTo>
                <a:close/>
                <a:moveTo>
                  <a:pt x="108" y="36"/>
                </a:moveTo>
                <a:cubicBezTo>
                  <a:pt x="99" y="36"/>
                  <a:pt x="92" y="43"/>
                  <a:pt x="92" y="52"/>
                </a:cubicBezTo>
                <a:cubicBezTo>
                  <a:pt x="92" y="61"/>
                  <a:pt x="99" y="68"/>
                  <a:pt x="108" y="68"/>
                </a:cubicBezTo>
                <a:cubicBezTo>
                  <a:pt x="117" y="68"/>
                  <a:pt x="124" y="61"/>
                  <a:pt x="124" y="52"/>
                </a:cubicBezTo>
                <a:cubicBezTo>
                  <a:pt x="124" y="43"/>
                  <a:pt x="117" y="36"/>
                  <a:pt x="108" y="36"/>
                </a:cubicBezTo>
                <a:close/>
                <a:moveTo>
                  <a:pt x="108" y="60"/>
                </a:moveTo>
                <a:cubicBezTo>
                  <a:pt x="104" y="60"/>
                  <a:pt x="100" y="56"/>
                  <a:pt x="100" y="52"/>
                </a:cubicBezTo>
                <a:cubicBezTo>
                  <a:pt x="100" y="48"/>
                  <a:pt x="104" y="44"/>
                  <a:pt x="108" y="44"/>
                </a:cubicBezTo>
                <a:cubicBezTo>
                  <a:pt x="112" y="44"/>
                  <a:pt x="116" y="48"/>
                  <a:pt x="116" y="52"/>
                </a:cubicBezTo>
                <a:cubicBezTo>
                  <a:pt x="116" y="56"/>
                  <a:pt x="112" y="60"/>
                  <a:pt x="108" y="60"/>
                </a:cubicBezTo>
                <a:close/>
                <a:moveTo>
                  <a:pt x="104" y="84"/>
                </a:moveTo>
                <a:cubicBezTo>
                  <a:pt x="112" y="84"/>
                  <a:pt x="112" y="84"/>
                  <a:pt x="112" y="84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04" y="76"/>
                  <a:pt x="104" y="76"/>
                  <a:pt x="104" y="76"/>
                </a:cubicBezTo>
                <a:lnTo>
                  <a:pt x="104" y="84"/>
                </a:lnTo>
                <a:close/>
                <a:moveTo>
                  <a:pt x="83" y="72"/>
                </a:moveTo>
                <a:cubicBezTo>
                  <a:pt x="88" y="77"/>
                  <a:pt x="88" y="77"/>
                  <a:pt x="88" y="77"/>
                </a:cubicBezTo>
                <a:cubicBezTo>
                  <a:pt x="94" y="72"/>
                  <a:pt x="94" y="72"/>
                  <a:pt x="94" y="72"/>
                </a:cubicBezTo>
                <a:cubicBezTo>
                  <a:pt x="88" y="66"/>
                  <a:pt x="88" y="66"/>
                  <a:pt x="88" y="66"/>
                </a:cubicBezTo>
                <a:lnTo>
                  <a:pt x="83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7"/>
          <p:cNvSpPr>
            <a:spLocks noEditPoints="1"/>
          </p:cNvSpPr>
          <p:nvPr/>
        </p:nvSpPr>
        <p:spPr bwMode="auto">
          <a:xfrm>
            <a:off x="1301709" y="4503016"/>
            <a:ext cx="762000" cy="692150"/>
          </a:xfrm>
          <a:custGeom>
            <a:avLst/>
            <a:gdLst>
              <a:gd name="T0" fmla="*/ 187 w 203"/>
              <a:gd name="T1" fmla="*/ 48 h 184"/>
              <a:gd name="T2" fmla="*/ 183 w 203"/>
              <a:gd name="T3" fmla="*/ 28 h 184"/>
              <a:gd name="T4" fmla="*/ 123 w 203"/>
              <a:gd name="T5" fmla="*/ 30 h 184"/>
              <a:gd name="T6" fmla="*/ 99 w 203"/>
              <a:gd name="T7" fmla="*/ 30 h 184"/>
              <a:gd name="T8" fmla="*/ 40 w 203"/>
              <a:gd name="T9" fmla="*/ 21 h 184"/>
              <a:gd name="T10" fmla="*/ 67 w 203"/>
              <a:gd name="T11" fmla="*/ 8 h 184"/>
              <a:gd name="T12" fmla="*/ 91 w 203"/>
              <a:gd name="T13" fmla="*/ 39 h 184"/>
              <a:gd name="T14" fmla="*/ 91 w 203"/>
              <a:gd name="T15" fmla="*/ 40 h 184"/>
              <a:gd name="T16" fmla="*/ 95 w 203"/>
              <a:gd name="T17" fmla="*/ 47 h 184"/>
              <a:gd name="T18" fmla="*/ 61 w 203"/>
              <a:gd name="T19" fmla="*/ 38 h 184"/>
              <a:gd name="T20" fmla="*/ 2 w 203"/>
              <a:gd name="T21" fmla="*/ 43 h 184"/>
              <a:gd name="T22" fmla="*/ 57 w 203"/>
              <a:gd name="T23" fmla="*/ 45 h 184"/>
              <a:gd name="T24" fmla="*/ 94 w 203"/>
              <a:gd name="T25" fmla="*/ 55 h 184"/>
              <a:gd name="T26" fmla="*/ 107 w 203"/>
              <a:gd name="T27" fmla="*/ 56 h 184"/>
              <a:gd name="T28" fmla="*/ 27 w 203"/>
              <a:gd name="T29" fmla="*/ 88 h 184"/>
              <a:gd name="T30" fmla="*/ 35 w 203"/>
              <a:gd name="T31" fmla="*/ 56 h 184"/>
              <a:gd name="T32" fmla="*/ 53 w 203"/>
              <a:gd name="T33" fmla="*/ 52 h 184"/>
              <a:gd name="T34" fmla="*/ 35 w 203"/>
              <a:gd name="T35" fmla="*/ 48 h 184"/>
              <a:gd name="T36" fmla="*/ 19 w 203"/>
              <a:gd name="T37" fmla="*/ 96 h 184"/>
              <a:gd name="T38" fmla="*/ 31 w 203"/>
              <a:gd name="T39" fmla="*/ 168 h 184"/>
              <a:gd name="T40" fmla="*/ 107 w 203"/>
              <a:gd name="T41" fmla="*/ 184 h 184"/>
              <a:gd name="T42" fmla="*/ 175 w 203"/>
              <a:gd name="T43" fmla="*/ 184 h 184"/>
              <a:gd name="T44" fmla="*/ 191 w 203"/>
              <a:gd name="T45" fmla="*/ 96 h 184"/>
              <a:gd name="T46" fmla="*/ 203 w 203"/>
              <a:gd name="T47" fmla="*/ 64 h 184"/>
              <a:gd name="T48" fmla="*/ 47 w 203"/>
              <a:gd name="T49" fmla="*/ 176 h 184"/>
              <a:gd name="T50" fmla="*/ 39 w 203"/>
              <a:gd name="T51" fmla="*/ 96 h 184"/>
              <a:gd name="T52" fmla="*/ 107 w 203"/>
              <a:gd name="T53" fmla="*/ 176 h 184"/>
              <a:gd name="T54" fmla="*/ 129 w 203"/>
              <a:gd name="T55" fmla="*/ 35 h 184"/>
              <a:gd name="T56" fmla="*/ 175 w 203"/>
              <a:gd name="T57" fmla="*/ 28 h 184"/>
              <a:gd name="T58" fmla="*/ 126 w 203"/>
              <a:gd name="T59" fmla="*/ 48 h 184"/>
              <a:gd name="T60" fmla="*/ 111 w 203"/>
              <a:gd name="T61" fmla="*/ 44 h 184"/>
              <a:gd name="T62" fmla="*/ 105 w 203"/>
              <a:gd name="T63" fmla="*/ 42 h 184"/>
              <a:gd name="T64" fmla="*/ 99 w 203"/>
              <a:gd name="T65" fmla="*/ 40 h 184"/>
              <a:gd name="T66" fmla="*/ 123 w 203"/>
              <a:gd name="T67" fmla="*/ 40 h 184"/>
              <a:gd name="T68" fmla="*/ 183 w 203"/>
              <a:gd name="T69" fmla="*/ 168 h 184"/>
              <a:gd name="T70" fmla="*/ 115 w 203"/>
              <a:gd name="T71" fmla="*/ 176 h 184"/>
              <a:gd name="T72" fmla="*/ 183 w 203"/>
              <a:gd name="T73" fmla="*/ 96 h 184"/>
              <a:gd name="T74" fmla="*/ 195 w 203"/>
              <a:gd name="T75" fmla="*/ 88 h 184"/>
              <a:gd name="T76" fmla="*/ 115 w 203"/>
              <a:gd name="T77" fmla="*/ 56 h 184"/>
              <a:gd name="T78" fmla="*/ 187 w 203"/>
              <a:gd name="T79" fmla="*/ 56 h 184"/>
              <a:gd name="T80" fmla="*/ 195 w 203"/>
              <a:gd name="T81" fmla="*/ 8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3" h="184">
                <a:moveTo>
                  <a:pt x="203" y="64"/>
                </a:moveTo>
                <a:cubicBezTo>
                  <a:pt x="203" y="55"/>
                  <a:pt x="196" y="48"/>
                  <a:pt x="187" y="48"/>
                </a:cubicBezTo>
                <a:cubicBezTo>
                  <a:pt x="175" y="48"/>
                  <a:pt x="175" y="48"/>
                  <a:pt x="175" y="48"/>
                </a:cubicBezTo>
                <a:cubicBezTo>
                  <a:pt x="180" y="43"/>
                  <a:pt x="183" y="36"/>
                  <a:pt x="183" y="28"/>
                </a:cubicBezTo>
                <a:cubicBezTo>
                  <a:pt x="183" y="13"/>
                  <a:pt x="170" y="0"/>
                  <a:pt x="155" y="0"/>
                </a:cubicBezTo>
                <a:cubicBezTo>
                  <a:pt x="139" y="0"/>
                  <a:pt x="129" y="16"/>
                  <a:pt x="123" y="30"/>
                </a:cubicBezTo>
                <a:cubicBezTo>
                  <a:pt x="119" y="29"/>
                  <a:pt x="115" y="28"/>
                  <a:pt x="111" y="28"/>
                </a:cubicBezTo>
                <a:cubicBezTo>
                  <a:pt x="107" y="28"/>
                  <a:pt x="103" y="29"/>
                  <a:pt x="99" y="30"/>
                </a:cubicBezTo>
                <a:cubicBezTo>
                  <a:pt x="93" y="16"/>
                  <a:pt x="83" y="0"/>
                  <a:pt x="67" y="0"/>
                </a:cubicBezTo>
                <a:cubicBezTo>
                  <a:pt x="54" y="0"/>
                  <a:pt x="43" y="9"/>
                  <a:pt x="40" y="21"/>
                </a:cubicBezTo>
                <a:cubicBezTo>
                  <a:pt x="42" y="22"/>
                  <a:pt x="45" y="22"/>
                  <a:pt x="48" y="23"/>
                </a:cubicBezTo>
                <a:cubicBezTo>
                  <a:pt x="50" y="14"/>
                  <a:pt x="58" y="8"/>
                  <a:pt x="67" y="8"/>
                </a:cubicBezTo>
                <a:cubicBezTo>
                  <a:pt x="79" y="8"/>
                  <a:pt x="87" y="22"/>
                  <a:pt x="93" y="35"/>
                </a:cubicBezTo>
                <a:cubicBezTo>
                  <a:pt x="92" y="36"/>
                  <a:pt x="91" y="38"/>
                  <a:pt x="91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92" y="39"/>
                  <a:pt x="91" y="39"/>
                  <a:pt x="91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3"/>
                  <a:pt x="92" y="45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89" y="49"/>
                  <a:pt x="79" y="48"/>
                  <a:pt x="61" y="38"/>
                </a:cubicBezTo>
                <a:cubicBezTo>
                  <a:pt x="20" y="15"/>
                  <a:pt x="2" y="37"/>
                  <a:pt x="2" y="37"/>
                </a:cubicBezTo>
                <a:cubicBezTo>
                  <a:pt x="0" y="39"/>
                  <a:pt x="0" y="42"/>
                  <a:pt x="2" y="43"/>
                </a:cubicBezTo>
                <a:cubicBezTo>
                  <a:pt x="4" y="44"/>
                  <a:pt x="6" y="44"/>
                  <a:pt x="8" y="42"/>
                </a:cubicBezTo>
                <a:cubicBezTo>
                  <a:pt x="8" y="42"/>
                  <a:pt x="22" y="26"/>
                  <a:pt x="57" y="45"/>
                </a:cubicBezTo>
                <a:cubicBezTo>
                  <a:pt x="70" y="52"/>
                  <a:pt x="81" y="56"/>
                  <a:pt x="89" y="56"/>
                </a:cubicBezTo>
                <a:cubicBezTo>
                  <a:pt x="91" y="56"/>
                  <a:pt x="93" y="55"/>
                  <a:pt x="94" y="55"/>
                </a:cubicBezTo>
                <a:cubicBezTo>
                  <a:pt x="94" y="55"/>
                  <a:pt x="95" y="56"/>
                  <a:pt x="95" y="56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27" y="88"/>
                  <a:pt x="27" y="88"/>
                  <a:pt x="27" y="88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0"/>
                  <a:pt x="31" y="56"/>
                  <a:pt x="35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59" y="55"/>
                  <a:pt x="56" y="53"/>
                  <a:pt x="53" y="52"/>
                </a:cubicBezTo>
                <a:cubicBezTo>
                  <a:pt x="51" y="50"/>
                  <a:pt x="48" y="49"/>
                  <a:pt x="4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26" y="48"/>
                  <a:pt x="19" y="55"/>
                  <a:pt x="19" y="64"/>
                </a:cubicBezTo>
                <a:cubicBezTo>
                  <a:pt x="19" y="96"/>
                  <a:pt x="19" y="96"/>
                  <a:pt x="19" y="96"/>
                </a:cubicBezTo>
                <a:cubicBezTo>
                  <a:pt x="31" y="96"/>
                  <a:pt x="31" y="96"/>
                  <a:pt x="31" y="96"/>
                </a:cubicBezTo>
                <a:cubicBezTo>
                  <a:pt x="31" y="168"/>
                  <a:pt x="31" y="168"/>
                  <a:pt x="31" y="168"/>
                </a:cubicBezTo>
                <a:cubicBezTo>
                  <a:pt x="31" y="177"/>
                  <a:pt x="38" y="184"/>
                  <a:pt x="47" y="184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15" y="184"/>
                  <a:pt x="115" y="184"/>
                  <a:pt x="115" y="184"/>
                </a:cubicBezTo>
                <a:cubicBezTo>
                  <a:pt x="175" y="184"/>
                  <a:pt x="175" y="184"/>
                  <a:pt x="175" y="184"/>
                </a:cubicBezTo>
                <a:cubicBezTo>
                  <a:pt x="184" y="184"/>
                  <a:pt x="191" y="177"/>
                  <a:pt x="191" y="168"/>
                </a:cubicBezTo>
                <a:cubicBezTo>
                  <a:pt x="191" y="96"/>
                  <a:pt x="191" y="96"/>
                  <a:pt x="191" y="96"/>
                </a:cubicBezTo>
                <a:cubicBezTo>
                  <a:pt x="203" y="96"/>
                  <a:pt x="203" y="96"/>
                  <a:pt x="203" y="96"/>
                </a:cubicBezTo>
                <a:lnTo>
                  <a:pt x="203" y="64"/>
                </a:lnTo>
                <a:close/>
                <a:moveTo>
                  <a:pt x="107" y="176"/>
                </a:moveTo>
                <a:cubicBezTo>
                  <a:pt x="47" y="176"/>
                  <a:pt x="47" y="176"/>
                  <a:pt x="47" y="176"/>
                </a:cubicBezTo>
                <a:cubicBezTo>
                  <a:pt x="43" y="176"/>
                  <a:pt x="39" y="172"/>
                  <a:pt x="39" y="168"/>
                </a:cubicBezTo>
                <a:cubicBezTo>
                  <a:pt x="39" y="96"/>
                  <a:pt x="39" y="96"/>
                  <a:pt x="39" y="96"/>
                </a:cubicBezTo>
                <a:cubicBezTo>
                  <a:pt x="107" y="96"/>
                  <a:pt x="107" y="96"/>
                  <a:pt x="107" y="96"/>
                </a:cubicBezTo>
                <a:lnTo>
                  <a:pt x="107" y="176"/>
                </a:lnTo>
                <a:close/>
                <a:moveTo>
                  <a:pt x="131" y="40"/>
                </a:moveTo>
                <a:cubicBezTo>
                  <a:pt x="131" y="38"/>
                  <a:pt x="130" y="37"/>
                  <a:pt x="129" y="35"/>
                </a:cubicBezTo>
                <a:cubicBezTo>
                  <a:pt x="135" y="22"/>
                  <a:pt x="143" y="8"/>
                  <a:pt x="155" y="8"/>
                </a:cubicBezTo>
                <a:cubicBezTo>
                  <a:pt x="166" y="8"/>
                  <a:pt x="175" y="17"/>
                  <a:pt x="175" y="28"/>
                </a:cubicBezTo>
                <a:cubicBezTo>
                  <a:pt x="175" y="39"/>
                  <a:pt x="166" y="48"/>
                  <a:pt x="155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29" y="46"/>
                  <a:pt x="131" y="43"/>
                  <a:pt x="131" y="40"/>
                </a:cubicBezTo>
                <a:close/>
                <a:moveTo>
                  <a:pt x="111" y="44"/>
                </a:moveTo>
                <a:cubicBezTo>
                  <a:pt x="109" y="44"/>
                  <a:pt x="108" y="44"/>
                  <a:pt x="106" y="44"/>
                </a:cubicBezTo>
                <a:cubicBezTo>
                  <a:pt x="106" y="43"/>
                  <a:pt x="106" y="42"/>
                  <a:pt x="105" y="42"/>
                </a:cubicBezTo>
                <a:cubicBezTo>
                  <a:pt x="104" y="41"/>
                  <a:pt x="102" y="42"/>
                  <a:pt x="101" y="42"/>
                </a:cubicBezTo>
                <a:cubicBezTo>
                  <a:pt x="100" y="42"/>
                  <a:pt x="99" y="41"/>
                  <a:pt x="99" y="40"/>
                </a:cubicBezTo>
                <a:cubicBezTo>
                  <a:pt x="99" y="38"/>
                  <a:pt x="104" y="36"/>
                  <a:pt x="111" y="36"/>
                </a:cubicBezTo>
                <a:cubicBezTo>
                  <a:pt x="118" y="36"/>
                  <a:pt x="123" y="38"/>
                  <a:pt x="123" y="40"/>
                </a:cubicBezTo>
                <a:cubicBezTo>
                  <a:pt x="123" y="42"/>
                  <a:pt x="118" y="44"/>
                  <a:pt x="111" y="44"/>
                </a:cubicBezTo>
                <a:close/>
                <a:moveTo>
                  <a:pt x="183" y="168"/>
                </a:moveTo>
                <a:cubicBezTo>
                  <a:pt x="183" y="172"/>
                  <a:pt x="179" y="176"/>
                  <a:pt x="175" y="176"/>
                </a:cubicBezTo>
                <a:cubicBezTo>
                  <a:pt x="115" y="176"/>
                  <a:pt x="115" y="176"/>
                  <a:pt x="115" y="176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83" y="96"/>
                  <a:pt x="183" y="96"/>
                  <a:pt x="183" y="96"/>
                </a:cubicBezTo>
                <a:lnTo>
                  <a:pt x="183" y="168"/>
                </a:lnTo>
                <a:close/>
                <a:moveTo>
                  <a:pt x="195" y="88"/>
                </a:moveTo>
                <a:cubicBezTo>
                  <a:pt x="115" y="88"/>
                  <a:pt x="115" y="88"/>
                  <a:pt x="115" y="88"/>
                </a:cubicBezTo>
                <a:cubicBezTo>
                  <a:pt x="115" y="56"/>
                  <a:pt x="115" y="56"/>
                  <a:pt x="115" y="56"/>
                </a:cubicBezTo>
                <a:cubicBezTo>
                  <a:pt x="155" y="56"/>
                  <a:pt x="155" y="56"/>
                  <a:pt x="155" y="56"/>
                </a:cubicBezTo>
                <a:cubicBezTo>
                  <a:pt x="187" y="56"/>
                  <a:pt x="187" y="56"/>
                  <a:pt x="187" y="56"/>
                </a:cubicBezTo>
                <a:cubicBezTo>
                  <a:pt x="191" y="56"/>
                  <a:pt x="195" y="60"/>
                  <a:pt x="195" y="64"/>
                </a:cubicBezTo>
                <a:lnTo>
                  <a:pt x="195" y="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8"/>
          <p:cNvSpPr>
            <a:spLocks noEditPoints="1"/>
          </p:cNvSpPr>
          <p:nvPr/>
        </p:nvSpPr>
        <p:spPr bwMode="auto">
          <a:xfrm>
            <a:off x="6927248" y="2591643"/>
            <a:ext cx="481968" cy="460007"/>
          </a:xfrm>
          <a:custGeom>
            <a:avLst/>
            <a:gdLst>
              <a:gd name="T0" fmla="*/ 175 w 176"/>
              <a:gd name="T1" fmla="*/ 48 h 168"/>
              <a:gd name="T2" fmla="*/ 131 w 176"/>
              <a:gd name="T3" fmla="*/ 4 h 168"/>
              <a:gd name="T4" fmla="*/ 124 w 176"/>
              <a:gd name="T5" fmla="*/ 0 h 168"/>
              <a:gd name="T6" fmla="*/ 51 w 176"/>
              <a:gd name="T7" fmla="*/ 0 h 168"/>
              <a:gd name="T8" fmla="*/ 44 w 176"/>
              <a:gd name="T9" fmla="*/ 4 h 168"/>
              <a:gd name="T10" fmla="*/ 1 w 176"/>
              <a:gd name="T11" fmla="*/ 48 h 168"/>
              <a:gd name="T12" fmla="*/ 1 w 176"/>
              <a:gd name="T13" fmla="*/ 56 h 168"/>
              <a:gd name="T14" fmla="*/ 81 w 176"/>
              <a:gd name="T15" fmla="*/ 164 h 168"/>
              <a:gd name="T16" fmla="*/ 88 w 176"/>
              <a:gd name="T17" fmla="*/ 168 h 168"/>
              <a:gd name="T18" fmla="*/ 95 w 176"/>
              <a:gd name="T19" fmla="*/ 164 h 168"/>
              <a:gd name="T20" fmla="*/ 175 w 176"/>
              <a:gd name="T21" fmla="*/ 56 h 168"/>
              <a:gd name="T22" fmla="*/ 175 w 176"/>
              <a:gd name="T23" fmla="*/ 48 h 168"/>
              <a:gd name="T24" fmla="*/ 124 w 176"/>
              <a:gd name="T25" fmla="*/ 8 h 168"/>
              <a:gd name="T26" fmla="*/ 164 w 176"/>
              <a:gd name="T27" fmla="*/ 48 h 168"/>
              <a:gd name="T28" fmla="*/ 127 w 176"/>
              <a:gd name="T29" fmla="*/ 48 h 168"/>
              <a:gd name="T30" fmla="*/ 127 w 176"/>
              <a:gd name="T31" fmla="*/ 48 h 168"/>
              <a:gd name="T32" fmla="*/ 97 w 176"/>
              <a:gd name="T33" fmla="*/ 8 h 168"/>
              <a:gd name="T34" fmla="*/ 124 w 176"/>
              <a:gd name="T35" fmla="*/ 8 h 168"/>
              <a:gd name="T36" fmla="*/ 117 w 176"/>
              <a:gd name="T37" fmla="*/ 48 h 168"/>
              <a:gd name="T38" fmla="*/ 60 w 176"/>
              <a:gd name="T39" fmla="*/ 48 h 168"/>
              <a:gd name="T40" fmla="*/ 88 w 176"/>
              <a:gd name="T41" fmla="*/ 10 h 168"/>
              <a:gd name="T42" fmla="*/ 117 w 176"/>
              <a:gd name="T43" fmla="*/ 48 h 168"/>
              <a:gd name="T44" fmla="*/ 51 w 176"/>
              <a:gd name="T45" fmla="*/ 8 h 168"/>
              <a:gd name="T46" fmla="*/ 80 w 176"/>
              <a:gd name="T47" fmla="*/ 8 h 168"/>
              <a:gd name="T48" fmla="*/ 50 w 176"/>
              <a:gd name="T49" fmla="*/ 48 h 168"/>
              <a:gd name="T50" fmla="*/ 12 w 176"/>
              <a:gd name="T51" fmla="*/ 48 h 168"/>
              <a:gd name="T52" fmla="*/ 51 w 176"/>
              <a:gd name="T53" fmla="*/ 8 h 168"/>
              <a:gd name="T54" fmla="*/ 11 w 176"/>
              <a:gd name="T55" fmla="*/ 56 h 168"/>
              <a:gd name="T56" fmla="*/ 49 w 176"/>
              <a:gd name="T57" fmla="*/ 56 h 168"/>
              <a:gd name="T58" fmla="*/ 80 w 176"/>
              <a:gd name="T59" fmla="*/ 150 h 168"/>
              <a:gd name="T60" fmla="*/ 11 w 176"/>
              <a:gd name="T61" fmla="*/ 56 h 168"/>
              <a:gd name="T62" fmla="*/ 88 w 176"/>
              <a:gd name="T63" fmla="*/ 146 h 168"/>
              <a:gd name="T64" fmla="*/ 58 w 176"/>
              <a:gd name="T65" fmla="*/ 56 h 168"/>
              <a:gd name="T66" fmla="*/ 118 w 176"/>
              <a:gd name="T67" fmla="*/ 56 h 168"/>
              <a:gd name="T68" fmla="*/ 88 w 176"/>
              <a:gd name="T69" fmla="*/ 146 h 168"/>
              <a:gd name="T70" fmla="*/ 94 w 176"/>
              <a:gd name="T71" fmla="*/ 151 h 168"/>
              <a:gd name="T72" fmla="*/ 127 w 176"/>
              <a:gd name="T73" fmla="*/ 56 h 168"/>
              <a:gd name="T74" fmla="*/ 165 w 176"/>
              <a:gd name="T75" fmla="*/ 56 h 168"/>
              <a:gd name="T76" fmla="*/ 94 w 176"/>
              <a:gd name="T77" fmla="*/ 15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68">
                <a:moveTo>
                  <a:pt x="175" y="48"/>
                </a:moveTo>
                <a:cubicBezTo>
                  <a:pt x="131" y="4"/>
                  <a:pt x="131" y="4"/>
                  <a:pt x="131" y="4"/>
                </a:cubicBezTo>
                <a:cubicBezTo>
                  <a:pt x="129" y="2"/>
                  <a:pt x="127" y="0"/>
                  <a:pt x="124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6" y="2"/>
                  <a:pt x="44" y="4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51"/>
                  <a:pt x="0" y="54"/>
                  <a:pt x="1" y="56"/>
                </a:cubicBezTo>
                <a:cubicBezTo>
                  <a:pt x="81" y="164"/>
                  <a:pt x="81" y="164"/>
                  <a:pt x="81" y="164"/>
                </a:cubicBezTo>
                <a:cubicBezTo>
                  <a:pt x="83" y="167"/>
                  <a:pt x="85" y="168"/>
                  <a:pt x="88" y="168"/>
                </a:cubicBezTo>
                <a:cubicBezTo>
                  <a:pt x="91" y="168"/>
                  <a:pt x="93" y="167"/>
                  <a:pt x="95" y="164"/>
                </a:cubicBezTo>
                <a:cubicBezTo>
                  <a:pt x="175" y="56"/>
                  <a:pt x="175" y="56"/>
                  <a:pt x="175" y="56"/>
                </a:cubicBezTo>
                <a:cubicBezTo>
                  <a:pt x="176" y="54"/>
                  <a:pt x="176" y="51"/>
                  <a:pt x="175" y="48"/>
                </a:cubicBezTo>
                <a:close/>
                <a:moveTo>
                  <a:pt x="124" y="8"/>
                </a:moveTo>
                <a:cubicBezTo>
                  <a:pt x="164" y="48"/>
                  <a:pt x="164" y="48"/>
                  <a:pt x="164" y="48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97" y="8"/>
                  <a:pt x="97" y="8"/>
                  <a:pt x="97" y="8"/>
                </a:cubicBezTo>
                <a:lnTo>
                  <a:pt x="124" y="8"/>
                </a:lnTo>
                <a:close/>
                <a:moveTo>
                  <a:pt x="117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88" y="10"/>
                  <a:pt x="88" y="10"/>
                  <a:pt x="88" y="10"/>
                </a:cubicBezTo>
                <a:lnTo>
                  <a:pt x="117" y="48"/>
                </a:lnTo>
                <a:close/>
                <a:moveTo>
                  <a:pt x="51" y="8"/>
                </a:moveTo>
                <a:cubicBezTo>
                  <a:pt x="80" y="8"/>
                  <a:pt x="80" y="8"/>
                  <a:pt x="80" y="8"/>
                </a:cubicBezTo>
                <a:cubicBezTo>
                  <a:pt x="50" y="48"/>
                  <a:pt x="50" y="48"/>
                  <a:pt x="50" y="48"/>
                </a:cubicBezTo>
                <a:cubicBezTo>
                  <a:pt x="12" y="48"/>
                  <a:pt x="12" y="48"/>
                  <a:pt x="12" y="48"/>
                </a:cubicBezTo>
                <a:lnTo>
                  <a:pt x="51" y="8"/>
                </a:lnTo>
                <a:close/>
                <a:moveTo>
                  <a:pt x="11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80" y="150"/>
                  <a:pt x="80" y="150"/>
                  <a:pt x="80" y="150"/>
                </a:cubicBezTo>
                <a:lnTo>
                  <a:pt x="11" y="56"/>
                </a:lnTo>
                <a:close/>
                <a:moveTo>
                  <a:pt x="88" y="146"/>
                </a:moveTo>
                <a:cubicBezTo>
                  <a:pt x="58" y="56"/>
                  <a:pt x="58" y="56"/>
                  <a:pt x="58" y="56"/>
                </a:cubicBezTo>
                <a:cubicBezTo>
                  <a:pt x="118" y="56"/>
                  <a:pt x="118" y="56"/>
                  <a:pt x="118" y="56"/>
                </a:cubicBezTo>
                <a:lnTo>
                  <a:pt x="88" y="146"/>
                </a:lnTo>
                <a:close/>
                <a:moveTo>
                  <a:pt x="94" y="151"/>
                </a:moveTo>
                <a:cubicBezTo>
                  <a:pt x="127" y="56"/>
                  <a:pt x="127" y="56"/>
                  <a:pt x="127" y="56"/>
                </a:cubicBezTo>
                <a:cubicBezTo>
                  <a:pt x="165" y="56"/>
                  <a:pt x="165" y="56"/>
                  <a:pt x="165" y="56"/>
                </a:cubicBezTo>
                <a:lnTo>
                  <a:pt x="94" y="1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2"/>
          <p:cNvSpPr>
            <a:spLocks noEditPoints="1"/>
          </p:cNvSpPr>
          <p:nvPr/>
        </p:nvSpPr>
        <p:spPr bwMode="auto">
          <a:xfrm>
            <a:off x="3052276" y="3634846"/>
            <a:ext cx="535130" cy="584140"/>
          </a:xfrm>
          <a:custGeom>
            <a:avLst/>
            <a:gdLst>
              <a:gd name="T0" fmla="*/ 88 w 168"/>
              <a:gd name="T1" fmla="*/ 63 h 184"/>
              <a:gd name="T2" fmla="*/ 36 w 168"/>
              <a:gd name="T3" fmla="*/ 41 h 184"/>
              <a:gd name="T4" fmla="*/ 36 w 168"/>
              <a:gd name="T5" fmla="*/ 23 h 184"/>
              <a:gd name="T6" fmla="*/ 44 w 168"/>
              <a:gd name="T7" fmla="*/ 12 h 184"/>
              <a:gd name="T8" fmla="*/ 32 w 168"/>
              <a:gd name="T9" fmla="*/ 0 h 184"/>
              <a:gd name="T10" fmla="*/ 20 w 168"/>
              <a:gd name="T11" fmla="*/ 12 h 184"/>
              <a:gd name="T12" fmla="*/ 28 w 168"/>
              <a:gd name="T13" fmla="*/ 23 h 184"/>
              <a:gd name="T14" fmla="*/ 28 w 168"/>
              <a:gd name="T15" fmla="*/ 164 h 184"/>
              <a:gd name="T16" fmla="*/ 32 w 168"/>
              <a:gd name="T17" fmla="*/ 168 h 184"/>
              <a:gd name="T18" fmla="*/ 36 w 168"/>
              <a:gd name="T19" fmla="*/ 164 h 184"/>
              <a:gd name="T20" fmla="*/ 36 w 168"/>
              <a:gd name="T21" fmla="*/ 116 h 184"/>
              <a:gd name="T22" fmla="*/ 85 w 168"/>
              <a:gd name="T23" fmla="*/ 108 h 184"/>
              <a:gd name="T24" fmla="*/ 168 w 168"/>
              <a:gd name="T25" fmla="*/ 82 h 184"/>
              <a:gd name="T26" fmla="*/ 88 w 168"/>
              <a:gd name="T27" fmla="*/ 63 h 184"/>
              <a:gd name="T28" fmla="*/ 32 w 168"/>
              <a:gd name="T29" fmla="*/ 16 h 184"/>
              <a:gd name="T30" fmla="*/ 28 w 168"/>
              <a:gd name="T31" fmla="*/ 12 h 184"/>
              <a:gd name="T32" fmla="*/ 32 w 168"/>
              <a:gd name="T33" fmla="*/ 8 h 184"/>
              <a:gd name="T34" fmla="*/ 36 w 168"/>
              <a:gd name="T35" fmla="*/ 12 h 184"/>
              <a:gd name="T36" fmla="*/ 32 w 168"/>
              <a:gd name="T37" fmla="*/ 16 h 184"/>
              <a:gd name="T38" fmla="*/ 93 w 168"/>
              <a:gd name="T39" fmla="*/ 101 h 184"/>
              <a:gd name="T40" fmla="*/ 86 w 168"/>
              <a:gd name="T41" fmla="*/ 100 h 184"/>
              <a:gd name="T42" fmla="*/ 73 w 168"/>
              <a:gd name="T43" fmla="*/ 100 h 184"/>
              <a:gd name="T44" fmla="*/ 36 w 168"/>
              <a:gd name="T45" fmla="*/ 107 h 184"/>
              <a:gd name="T46" fmla="*/ 36 w 168"/>
              <a:gd name="T47" fmla="*/ 49 h 184"/>
              <a:gd name="T48" fmla="*/ 43 w 168"/>
              <a:gd name="T49" fmla="*/ 48 h 184"/>
              <a:gd name="T50" fmla="*/ 81 w 168"/>
              <a:gd name="T51" fmla="*/ 68 h 184"/>
              <a:gd name="T52" fmla="*/ 134 w 168"/>
              <a:gd name="T53" fmla="*/ 92 h 184"/>
              <a:gd name="T54" fmla="*/ 93 w 168"/>
              <a:gd name="T55" fmla="*/ 101 h 184"/>
              <a:gd name="T56" fmla="*/ 44 w 168"/>
              <a:gd name="T57" fmla="*/ 153 h 184"/>
              <a:gd name="T58" fmla="*/ 44 w 168"/>
              <a:gd name="T59" fmla="*/ 161 h 184"/>
              <a:gd name="T60" fmla="*/ 56 w 168"/>
              <a:gd name="T61" fmla="*/ 168 h 184"/>
              <a:gd name="T62" fmla="*/ 38 w 168"/>
              <a:gd name="T63" fmla="*/ 176 h 184"/>
              <a:gd name="T64" fmla="*/ 36 w 168"/>
              <a:gd name="T65" fmla="*/ 176 h 184"/>
              <a:gd name="T66" fmla="*/ 28 w 168"/>
              <a:gd name="T67" fmla="*/ 176 h 184"/>
              <a:gd name="T68" fmla="*/ 26 w 168"/>
              <a:gd name="T69" fmla="*/ 176 h 184"/>
              <a:gd name="T70" fmla="*/ 8 w 168"/>
              <a:gd name="T71" fmla="*/ 168 h 184"/>
              <a:gd name="T72" fmla="*/ 20 w 168"/>
              <a:gd name="T73" fmla="*/ 161 h 184"/>
              <a:gd name="T74" fmla="*/ 20 w 168"/>
              <a:gd name="T75" fmla="*/ 153 h 184"/>
              <a:gd name="T76" fmla="*/ 0 w 168"/>
              <a:gd name="T77" fmla="*/ 168 h 184"/>
              <a:gd name="T78" fmla="*/ 32 w 168"/>
              <a:gd name="T79" fmla="*/ 184 h 184"/>
              <a:gd name="T80" fmla="*/ 64 w 168"/>
              <a:gd name="T81" fmla="*/ 168 h 184"/>
              <a:gd name="T82" fmla="*/ 44 w 168"/>
              <a:gd name="T83" fmla="*/ 153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8" h="184">
                <a:moveTo>
                  <a:pt x="88" y="63"/>
                </a:moveTo>
                <a:cubicBezTo>
                  <a:pt x="69" y="40"/>
                  <a:pt x="47" y="39"/>
                  <a:pt x="36" y="41"/>
                </a:cubicBezTo>
                <a:cubicBezTo>
                  <a:pt x="36" y="23"/>
                  <a:pt x="36" y="23"/>
                  <a:pt x="36" y="23"/>
                </a:cubicBezTo>
                <a:cubicBezTo>
                  <a:pt x="41" y="22"/>
                  <a:pt x="44" y="17"/>
                  <a:pt x="44" y="12"/>
                </a:cubicBezTo>
                <a:cubicBezTo>
                  <a:pt x="44" y="5"/>
                  <a:pt x="39" y="0"/>
                  <a:pt x="32" y="0"/>
                </a:cubicBezTo>
                <a:cubicBezTo>
                  <a:pt x="25" y="0"/>
                  <a:pt x="20" y="5"/>
                  <a:pt x="20" y="12"/>
                </a:cubicBezTo>
                <a:cubicBezTo>
                  <a:pt x="20" y="17"/>
                  <a:pt x="23" y="22"/>
                  <a:pt x="28" y="23"/>
                </a:cubicBezTo>
                <a:cubicBezTo>
                  <a:pt x="28" y="164"/>
                  <a:pt x="28" y="164"/>
                  <a:pt x="28" y="164"/>
                </a:cubicBezTo>
                <a:cubicBezTo>
                  <a:pt x="28" y="166"/>
                  <a:pt x="30" y="168"/>
                  <a:pt x="32" y="168"/>
                </a:cubicBezTo>
                <a:cubicBezTo>
                  <a:pt x="34" y="168"/>
                  <a:pt x="36" y="166"/>
                  <a:pt x="36" y="164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44" y="111"/>
                  <a:pt x="59" y="106"/>
                  <a:pt x="85" y="108"/>
                </a:cubicBezTo>
                <a:cubicBezTo>
                  <a:pt x="132" y="112"/>
                  <a:pt x="168" y="82"/>
                  <a:pt x="168" y="82"/>
                </a:cubicBezTo>
                <a:cubicBezTo>
                  <a:pt x="168" y="82"/>
                  <a:pt x="114" y="95"/>
                  <a:pt x="88" y="63"/>
                </a:cubicBezTo>
                <a:close/>
                <a:moveTo>
                  <a:pt x="32" y="16"/>
                </a:moveTo>
                <a:cubicBezTo>
                  <a:pt x="30" y="16"/>
                  <a:pt x="28" y="14"/>
                  <a:pt x="28" y="12"/>
                </a:cubicBezTo>
                <a:cubicBezTo>
                  <a:pt x="28" y="10"/>
                  <a:pt x="30" y="8"/>
                  <a:pt x="32" y="8"/>
                </a:cubicBezTo>
                <a:cubicBezTo>
                  <a:pt x="34" y="8"/>
                  <a:pt x="36" y="10"/>
                  <a:pt x="36" y="12"/>
                </a:cubicBezTo>
                <a:cubicBezTo>
                  <a:pt x="36" y="14"/>
                  <a:pt x="34" y="16"/>
                  <a:pt x="32" y="16"/>
                </a:cubicBezTo>
                <a:close/>
                <a:moveTo>
                  <a:pt x="93" y="101"/>
                </a:moveTo>
                <a:cubicBezTo>
                  <a:pt x="91" y="101"/>
                  <a:pt x="88" y="101"/>
                  <a:pt x="86" y="100"/>
                </a:cubicBezTo>
                <a:cubicBezTo>
                  <a:pt x="81" y="100"/>
                  <a:pt x="77" y="100"/>
                  <a:pt x="73" y="100"/>
                </a:cubicBezTo>
                <a:cubicBezTo>
                  <a:pt x="56" y="100"/>
                  <a:pt x="44" y="103"/>
                  <a:pt x="36" y="107"/>
                </a:cubicBezTo>
                <a:cubicBezTo>
                  <a:pt x="36" y="49"/>
                  <a:pt x="36" y="49"/>
                  <a:pt x="36" y="49"/>
                </a:cubicBezTo>
                <a:cubicBezTo>
                  <a:pt x="38" y="49"/>
                  <a:pt x="40" y="48"/>
                  <a:pt x="43" y="48"/>
                </a:cubicBezTo>
                <a:cubicBezTo>
                  <a:pt x="53" y="48"/>
                  <a:pt x="68" y="52"/>
                  <a:pt x="81" y="68"/>
                </a:cubicBezTo>
                <a:cubicBezTo>
                  <a:pt x="96" y="85"/>
                  <a:pt x="117" y="91"/>
                  <a:pt x="134" y="92"/>
                </a:cubicBezTo>
                <a:cubicBezTo>
                  <a:pt x="123" y="97"/>
                  <a:pt x="109" y="101"/>
                  <a:pt x="93" y="101"/>
                </a:cubicBezTo>
                <a:close/>
                <a:moveTo>
                  <a:pt x="44" y="153"/>
                </a:moveTo>
                <a:cubicBezTo>
                  <a:pt x="44" y="161"/>
                  <a:pt x="44" y="161"/>
                  <a:pt x="44" y="161"/>
                </a:cubicBezTo>
                <a:cubicBezTo>
                  <a:pt x="51" y="162"/>
                  <a:pt x="56" y="165"/>
                  <a:pt x="56" y="168"/>
                </a:cubicBezTo>
                <a:cubicBezTo>
                  <a:pt x="56" y="172"/>
                  <a:pt x="48" y="175"/>
                  <a:pt x="38" y="176"/>
                </a:cubicBezTo>
                <a:cubicBezTo>
                  <a:pt x="37" y="176"/>
                  <a:pt x="37" y="176"/>
                  <a:pt x="36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7" y="176"/>
                  <a:pt x="27" y="176"/>
                  <a:pt x="26" y="176"/>
                </a:cubicBezTo>
                <a:cubicBezTo>
                  <a:pt x="16" y="175"/>
                  <a:pt x="8" y="172"/>
                  <a:pt x="8" y="168"/>
                </a:cubicBezTo>
                <a:cubicBezTo>
                  <a:pt x="8" y="165"/>
                  <a:pt x="13" y="162"/>
                  <a:pt x="20" y="161"/>
                </a:cubicBezTo>
                <a:cubicBezTo>
                  <a:pt x="20" y="153"/>
                  <a:pt x="20" y="153"/>
                  <a:pt x="20" y="153"/>
                </a:cubicBezTo>
                <a:cubicBezTo>
                  <a:pt x="8" y="156"/>
                  <a:pt x="0" y="161"/>
                  <a:pt x="0" y="168"/>
                </a:cubicBezTo>
                <a:cubicBezTo>
                  <a:pt x="0" y="177"/>
                  <a:pt x="14" y="184"/>
                  <a:pt x="32" y="184"/>
                </a:cubicBezTo>
                <a:cubicBezTo>
                  <a:pt x="50" y="184"/>
                  <a:pt x="64" y="177"/>
                  <a:pt x="64" y="168"/>
                </a:cubicBezTo>
                <a:cubicBezTo>
                  <a:pt x="64" y="161"/>
                  <a:pt x="56" y="156"/>
                  <a:pt x="44" y="1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L 形 132"/>
          <p:cNvSpPr/>
          <p:nvPr/>
        </p:nvSpPr>
        <p:spPr>
          <a:xfrm flipV="1">
            <a:off x="8142161" y="2510779"/>
            <a:ext cx="2088054" cy="731072"/>
          </a:xfrm>
          <a:prstGeom prst="corner">
            <a:avLst>
              <a:gd name="adj1" fmla="val 20654"/>
              <a:gd name="adj2" fmla="val 206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L 形 191"/>
          <p:cNvSpPr/>
          <p:nvPr/>
        </p:nvSpPr>
        <p:spPr>
          <a:xfrm flipV="1">
            <a:off x="6204041" y="3111683"/>
            <a:ext cx="2088054" cy="731072"/>
          </a:xfrm>
          <a:prstGeom prst="corner">
            <a:avLst>
              <a:gd name="adj1" fmla="val 20654"/>
              <a:gd name="adj2" fmla="val 206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L 形 192"/>
          <p:cNvSpPr/>
          <p:nvPr/>
        </p:nvSpPr>
        <p:spPr>
          <a:xfrm flipV="1">
            <a:off x="4174786" y="3690550"/>
            <a:ext cx="2088054" cy="731072"/>
          </a:xfrm>
          <a:prstGeom prst="corner">
            <a:avLst>
              <a:gd name="adj1" fmla="val 20654"/>
              <a:gd name="adj2" fmla="val 206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L 形 193"/>
          <p:cNvSpPr/>
          <p:nvPr/>
        </p:nvSpPr>
        <p:spPr>
          <a:xfrm flipV="1">
            <a:off x="2225454" y="4277056"/>
            <a:ext cx="2088054" cy="731072"/>
          </a:xfrm>
          <a:prstGeom prst="corner">
            <a:avLst>
              <a:gd name="adj1" fmla="val 20654"/>
              <a:gd name="adj2" fmla="val 206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文本框 194"/>
          <p:cNvSpPr txBox="1"/>
          <p:nvPr/>
        </p:nvSpPr>
        <p:spPr>
          <a:xfrm>
            <a:off x="8310217" y="2681561"/>
            <a:ext cx="1968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sz="14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sz="1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两个月，绚烂异常。</a:t>
            </a:r>
            <a:endParaRPr lang="zh-CN" altLang="en-US" sz="14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6373038" y="3276443"/>
            <a:ext cx="1968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sz="14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sz="1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两个月，绚烂异常。</a:t>
            </a:r>
            <a:endParaRPr lang="zh-CN" altLang="en-US" sz="14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4492711" y="3868904"/>
            <a:ext cx="1968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sz="14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sz="1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两个月，绚烂异常。</a:t>
            </a:r>
            <a:endParaRPr lang="zh-CN" altLang="en-US" sz="14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2463809" y="4478222"/>
            <a:ext cx="1968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sz="14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sz="1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两个月，绚烂异常。</a:t>
            </a:r>
            <a:endParaRPr lang="zh-CN" altLang="en-US" sz="14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pic>
        <p:nvPicPr>
          <p:cNvPr id="503" name="图片 502"/>
          <p:cNvPicPr>
            <a:picLocks noChangeAspect="1"/>
          </p:cNvPicPr>
          <p:nvPr/>
        </p:nvPicPr>
        <p:blipFill>
          <a:blip r:embed="rId2"/>
          <a:srcRect t="76083" r="16442"/>
          <a:stretch>
            <a:fillRect/>
          </a:stretch>
        </p:blipFill>
        <p:spPr>
          <a:xfrm>
            <a:off x="6801" y="11508"/>
            <a:ext cx="12185199" cy="1545566"/>
          </a:xfrm>
          <a:custGeom>
            <a:avLst/>
            <a:gdLst>
              <a:gd name="connsiteX0" fmla="*/ 0 w 12185199"/>
              <a:gd name="connsiteY0" fmla="*/ 0 h 1545566"/>
              <a:gd name="connsiteX1" fmla="*/ 12185199 w 12185199"/>
              <a:gd name="connsiteY1" fmla="*/ 0 h 1545566"/>
              <a:gd name="connsiteX2" fmla="*/ 12185199 w 12185199"/>
              <a:gd name="connsiteY2" fmla="*/ 1545566 h 1545566"/>
              <a:gd name="connsiteX3" fmla="*/ 0 w 12185199"/>
              <a:gd name="connsiteY3" fmla="*/ 1545566 h 154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199" h="1545566">
                <a:moveTo>
                  <a:pt x="0" y="0"/>
                </a:moveTo>
                <a:lnTo>
                  <a:pt x="12185199" y="0"/>
                </a:lnTo>
                <a:lnTo>
                  <a:pt x="12185199" y="1545566"/>
                </a:lnTo>
                <a:lnTo>
                  <a:pt x="0" y="1545566"/>
                </a:lnTo>
                <a:close/>
              </a:path>
            </a:pathLst>
          </a:custGeom>
        </p:spPr>
      </p:pic>
      <p:pic>
        <p:nvPicPr>
          <p:cNvPr id="506" name="图片 505"/>
          <p:cNvPicPr>
            <a:picLocks noChangeAspect="1"/>
          </p:cNvPicPr>
          <p:nvPr/>
        </p:nvPicPr>
        <p:blipFill>
          <a:blip r:embed="rId3"/>
          <a:srcRect l="15117" b="78552"/>
          <a:stretch>
            <a:fillRect/>
          </a:stretch>
        </p:blipFill>
        <p:spPr>
          <a:xfrm>
            <a:off x="-114300" y="5423578"/>
            <a:ext cx="12388809" cy="1434422"/>
          </a:xfrm>
          <a:custGeom>
            <a:avLst/>
            <a:gdLst>
              <a:gd name="connsiteX0" fmla="*/ 0 w 12388809"/>
              <a:gd name="connsiteY0" fmla="*/ 0 h 1434422"/>
              <a:gd name="connsiteX1" fmla="*/ 12388809 w 12388809"/>
              <a:gd name="connsiteY1" fmla="*/ 0 h 1434422"/>
              <a:gd name="connsiteX2" fmla="*/ 12388809 w 12388809"/>
              <a:gd name="connsiteY2" fmla="*/ 1434422 h 1434422"/>
              <a:gd name="connsiteX3" fmla="*/ 0 w 12388809"/>
              <a:gd name="connsiteY3" fmla="*/ 1434422 h 143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8809" h="1434422">
                <a:moveTo>
                  <a:pt x="0" y="0"/>
                </a:moveTo>
                <a:lnTo>
                  <a:pt x="12388809" y="0"/>
                </a:lnTo>
                <a:lnTo>
                  <a:pt x="12388809" y="1434422"/>
                </a:lnTo>
                <a:lnTo>
                  <a:pt x="0" y="1434422"/>
                </a:lnTo>
                <a:close/>
              </a:path>
            </a:pathLst>
          </a:custGeom>
        </p:spPr>
      </p:pic>
      <p:sp>
        <p:nvSpPr>
          <p:cNvPr id="507" name="矩形 506"/>
          <p:cNvSpPr/>
          <p:nvPr/>
        </p:nvSpPr>
        <p:spPr>
          <a:xfrm>
            <a:off x="825361" y="1265802"/>
            <a:ext cx="41456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像花儿</a:t>
            </a:r>
            <a:r>
              <a:rPr lang="zh-CN" altLang="en-US" sz="44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一样绚烂</a:t>
            </a:r>
            <a:endParaRPr lang="zh-CN" altLang="en-US" sz="44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037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" grpId="0" animBg="1"/>
      <p:bldP spid="291" grpId="0" animBg="1"/>
      <p:bldP spid="293" grpId="0" animBg="1"/>
      <p:bldP spid="76" grpId="0" animBg="1"/>
      <p:bldP spid="133" grpId="0" animBg="1"/>
      <p:bldP spid="192" grpId="0" animBg="1"/>
      <p:bldP spid="193" grpId="0" animBg="1"/>
      <p:bldP spid="194" grpId="0" animBg="1"/>
      <p:bldP spid="195" grpId="0"/>
      <p:bldP spid="196" grpId="0"/>
      <p:bldP spid="197" grpId="0"/>
      <p:bldP spid="198" grpId="0"/>
      <p:bldP spid="5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24725" y="1988841"/>
            <a:ext cx="4742549" cy="3997585"/>
            <a:chOff x="3724725" y="1988841"/>
            <a:chExt cx="4742549" cy="3997585"/>
          </a:xfrm>
        </p:grpSpPr>
        <p:sp>
          <p:nvSpPr>
            <p:cNvPr id="3" name="流程图: 决策 2"/>
            <p:cNvSpPr/>
            <p:nvPr/>
          </p:nvSpPr>
          <p:spPr>
            <a:xfrm rot="17319914">
              <a:off x="3498495" y="3498648"/>
              <a:ext cx="3983322" cy="963707"/>
            </a:xfrm>
            <a:prstGeom prst="flowChartDecisi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流程图: 决策 3"/>
            <p:cNvSpPr/>
            <p:nvPr/>
          </p:nvSpPr>
          <p:spPr>
            <a:xfrm rot="39914">
              <a:off x="4117904" y="3059517"/>
              <a:ext cx="3983322" cy="963707"/>
            </a:xfrm>
            <a:prstGeom prst="flowChartDecisi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流程图: 决策 4"/>
            <p:cNvSpPr/>
            <p:nvPr/>
          </p:nvSpPr>
          <p:spPr>
            <a:xfrm rot="4359914">
              <a:off x="4726949" y="3512911"/>
              <a:ext cx="3983322" cy="963707"/>
            </a:xfrm>
            <a:prstGeom prst="flowChartDecisi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流程图: 决策 5"/>
            <p:cNvSpPr/>
            <p:nvPr/>
          </p:nvSpPr>
          <p:spPr>
            <a:xfrm rot="8679914">
              <a:off x="4483952" y="4232254"/>
              <a:ext cx="3983322" cy="963707"/>
            </a:xfrm>
            <a:prstGeom prst="flowChartDecisi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流程图: 决策 6"/>
            <p:cNvSpPr/>
            <p:nvPr/>
          </p:nvSpPr>
          <p:spPr>
            <a:xfrm rot="12999914">
              <a:off x="3724725" y="4223439"/>
              <a:ext cx="3983322" cy="963707"/>
            </a:xfrm>
            <a:prstGeom prst="flowChartDecisi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76083" r="16442"/>
          <a:stretch>
            <a:fillRect/>
          </a:stretch>
        </p:blipFill>
        <p:spPr>
          <a:xfrm>
            <a:off x="1" y="-27766"/>
            <a:ext cx="12185199" cy="1545566"/>
          </a:xfrm>
          <a:custGeom>
            <a:avLst/>
            <a:gdLst>
              <a:gd name="connsiteX0" fmla="*/ 0 w 12185199"/>
              <a:gd name="connsiteY0" fmla="*/ 0 h 1545566"/>
              <a:gd name="connsiteX1" fmla="*/ 12185199 w 12185199"/>
              <a:gd name="connsiteY1" fmla="*/ 0 h 1545566"/>
              <a:gd name="connsiteX2" fmla="*/ 12185199 w 12185199"/>
              <a:gd name="connsiteY2" fmla="*/ 1545566 h 1545566"/>
              <a:gd name="connsiteX3" fmla="*/ 0 w 12185199"/>
              <a:gd name="connsiteY3" fmla="*/ 1545566 h 154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199" h="1545566">
                <a:moveTo>
                  <a:pt x="0" y="0"/>
                </a:moveTo>
                <a:lnTo>
                  <a:pt x="12185199" y="0"/>
                </a:lnTo>
                <a:lnTo>
                  <a:pt x="12185199" y="1545566"/>
                </a:lnTo>
                <a:lnTo>
                  <a:pt x="0" y="1545566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8388065" y="3137143"/>
            <a:ext cx="31085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/>
              <a:t>普</a:t>
            </a:r>
            <a:r>
              <a:rPr lang="zh-CN" altLang="en-US" sz="1600" dirty="0"/>
              <a:t>雅</a:t>
            </a:r>
            <a:r>
              <a:rPr lang="en-US" altLang="zh-CN" sz="1600" dirty="0"/>
              <a:t>·</a:t>
            </a:r>
            <a:r>
              <a:rPr lang="zh-CN" altLang="en-US" sz="1600" dirty="0" smtClean="0"/>
              <a:t>雷蒙达，一百年</a:t>
            </a:r>
            <a:r>
              <a:rPr lang="zh-CN" altLang="en-US" sz="1600" dirty="0"/>
              <a:t>只开一次花，花期两个月</a:t>
            </a:r>
            <a:r>
              <a:rPr lang="zh-CN" altLang="en-US" sz="1600" dirty="0" smtClean="0"/>
              <a:t>，缀</a:t>
            </a:r>
            <a:r>
              <a:rPr lang="zh-CN" altLang="en-US" sz="1600" dirty="0"/>
              <a:t>一万多只花朵，绚丽异常，惊骇世俗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</p:txBody>
      </p:sp>
      <p:sp>
        <p:nvSpPr>
          <p:cNvPr id="11" name="文本框 10"/>
          <p:cNvSpPr txBox="1"/>
          <p:nvPr/>
        </p:nvSpPr>
        <p:spPr>
          <a:xfrm>
            <a:off x="8388065" y="4756486"/>
            <a:ext cx="31085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/>
              <a:t>普</a:t>
            </a:r>
            <a:r>
              <a:rPr lang="zh-CN" altLang="en-US" sz="1600" dirty="0"/>
              <a:t>雅</a:t>
            </a:r>
            <a:r>
              <a:rPr lang="en-US" altLang="zh-CN" sz="1600" dirty="0"/>
              <a:t>·</a:t>
            </a:r>
            <a:r>
              <a:rPr lang="zh-CN" altLang="en-US" sz="1600" dirty="0" smtClean="0"/>
              <a:t>雷蒙达，一百年</a:t>
            </a:r>
            <a:r>
              <a:rPr lang="zh-CN" altLang="en-US" sz="1600" dirty="0"/>
              <a:t>只开一次花，花期两个月</a:t>
            </a:r>
            <a:r>
              <a:rPr lang="zh-CN" altLang="en-US" sz="1600" dirty="0" smtClean="0"/>
              <a:t>，缀</a:t>
            </a:r>
            <a:r>
              <a:rPr lang="zh-CN" altLang="en-US" sz="1600" dirty="0"/>
              <a:t>一万多只花朵，绚丽异常，惊骇世俗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</p:txBody>
      </p:sp>
      <p:sp>
        <p:nvSpPr>
          <p:cNvPr id="12" name="文本框 11"/>
          <p:cNvSpPr txBox="1"/>
          <p:nvPr/>
        </p:nvSpPr>
        <p:spPr>
          <a:xfrm>
            <a:off x="767408" y="3137143"/>
            <a:ext cx="31085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/>
              <a:t>普</a:t>
            </a:r>
            <a:r>
              <a:rPr lang="zh-CN" altLang="en-US" sz="1600" dirty="0"/>
              <a:t>雅</a:t>
            </a:r>
            <a:r>
              <a:rPr lang="en-US" altLang="zh-CN" sz="1600" dirty="0"/>
              <a:t>·</a:t>
            </a:r>
            <a:r>
              <a:rPr lang="zh-CN" altLang="en-US" sz="1600" dirty="0" smtClean="0"/>
              <a:t>雷蒙达，一百年</a:t>
            </a:r>
            <a:r>
              <a:rPr lang="zh-CN" altLang="en-US" sz="1600" dirty="0"/>
              <a:t>只开一次花，花期两个月</a:t>
            </a:r>
            <a:r>
              <a:rPr lang="zh-CN" altLang="en-US" sz="1600" dirty="0" smtClean="0"/>
              <a:t>，缀</a:t>
            </a:r>
            <a:r>
              <a:rPr lang="zh-CN" altLang="en-US" sz="1600" dirty="0"/>
              <a:t>一万多只花朵，绚丽异常，惊骇世俗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</p:txBody>
      </p:sp>
      <p:sp>
        <p:nvSpPr>
          <p:cNvPr id="13" name="文本框 12"/>
          <p:cNvSpPr txBox="1"/>
          <p:nvPr/>
        </p:nvSpPr>
        <p:spPr>
          <a:xfrm>
            <a:off x="767408" y="4756486"/>
            <a:ext cx="31085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/>
              <a:t>普</a:t>
            </a:r>
            <a:r>
              <a:rPr lang="zh-CN" altLang="en-US" sz="1600" dirty="0"/>
              <a:t>雅</a:t>
            </a:r>
            <a:r>
              <a:rPr lang="en-US" altLang="zh-CN" sz="1600" dirty="0"/>
              <a:t>·</a:t>
            </a:r>
            <a:r>
              <a:rPr lang="zh-CN" altLang="en-US" sz="1600" dirty="0" smtClean="0"/>
              <a:t>雷蒙达，一百年</a:t>
            </a:r>
            <a:r>
              <a:rPr lang="zh-CN" altLang="en-US" sz="1600" dirty="0"/>
              <a:t>只开一次花，花期两个月</a:t>
            </a:r>
            <a:r>
              <a:rPr lang="zh-CN" altLang="en-US" sz="1600" dirty="0" smtClean="0"/>
              <a:t>，缀</a:t>
            </a:r>
            <a:r>
              <a:rPr lang="zh-CN" altLang="en-US" sz="1600" dirty="0"/>
              <a:t>一万多只花朵，绚丽异常，惊骇世俗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</p:txBody>
      </p:sp>
      <p:sp>
        <p:nvSpPr>
          <p:cNvPr id="14" name="矩形 13"/>
          <p:cNvSpPr/>
          <p:nvPr/>
        </p:nvSpPr>
        <p:spPr>
          <a:xfrm>
            <a:off x="744712" y="1295178"/>
            <a:ext cx="41456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像花儿</a:t>
            </a:r>
            <a:r>
              <a:rPr lang="zh-CN" altLang="en-US" sz="44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一样绚烂</a:t>
            </a:r>
            <a:endParaRPr lang="zh-CN" altLang="en-US" sz="44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055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85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7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5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316404" y="2486117"/>
            <a:ext cx="3559192" cy="3559191"/>
            <a:chOff x="3654736" y="963613"/>
            <a:chExt cx="4882530" cy="4882527"/>
          </a:xfrm>
        </p:grpSpPr>
        <p:sp>
          <p:nvSpPr>
            <p:cNvPr id="3" name="流程图: 决策 2"/>
            <p:cNvSpPr/>
            <p:nvPr/>
          </p:nvSpPr>
          <p:spPr>
            <a:xfrm rot="16200000">
              <a:off x="3508154" y="2937208"/>
              <a:ext cx="4464495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流程图: 决策 3"/>
            <p:cNvSpPr/>
            <p:nvPr/>
          </p:nvSpPr>
          <p:spPr>
            <a:xfrm rot="17280000">
              <a:off x="3525558" y="2827323"/>
              <a:ext cx="4464495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流程图: 决策 4"/>
            <p:cNvSpPr/>
            <p:nvPr/>
          </p:nvSpPr>
          <p:spPr>
            <a:xfrm rot="18360000">
              <a:off x="3576066" y="2728193"/>
              <a:ext cx="4464495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流程图: 决策 5"/>
            <p:cNvSpPr/>
            <p:nvPr/>
          </p:nvSpPr>
          <p:spPr>
            <a:xfrm rot="19440000">
              <a:off x="3654736" y="2649522"/>
              <a:ext cx="4464497" cy="935334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流程图: 决策 6"/>
            <p:cNvSpPr/>
            <p:nvPr/>
          </p:nvSpPr>
          <p:spPr>
            <a:xfrm rot="20520000">
              <a:off x="3753866" y="2599012"/>
              <a:ext cx="4464497" cy="935334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流程图: 决策 7"/>
            <p:cNvSpPr/>
            <p:nvPr/>
          </p:nvSpPr>
          <p:spPr>
            <a:xfrm>
              <a:off x="3863753" y="2581608"/>
              <a:ext cx="4464497" cy="935334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流程图: 决策 8"/>
            <p:cNvSpPr/>
            <p:nvPr/>
          </p:nvSpPr>
          <p:spPr>
            <a:xfrm rot="1080000">
              <a:off x="3973639" y="2599012"/>
              <a:ext cx="4464497" cy="935334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流程图: 决策 9"/>
            <p:cNvSpPr/>
            <p:nvPr/>
          </p:nvSpPr>
          <p:spPr>
            <a:xfrm rot="2160000">
              <a:off x="4072769" y="2649522"/>
              <a:ext cx="4464497" cy="935334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流程图: 决策 10"/>
            <p:cNvSpPr/>
            <p:nvPr/>
          </p:nvSpPr>
          <p:spPr>
            <a:xfrm rot="3240000">
              <a:off x="4151439" y="2728194"/>
              <a:ext cx="4464495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流程图: 决策 11"/>
            <p:cNvSpPr/>
            <p:nvPr/>
          </p:nvSpPr>
          <p:spPr>
            <a:xfrm rot="4320000">
              <a:off x="4201949" y="2827323"/>
              <a:ext cx="4464495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流程图: 决策 12"/>
            <p:cNvSpPr/>
            <p:nvPr/>
          </p:nvSpPr>
          <p:spPr>
            <a:xfrm rot="5400000">
              <a:off x="4219354" y="2937209"/>
              <a:ext cx="4464495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流程图: 决策 13"/>
            <p:cNvSpPr/>
            <p:nvPr/>
          </p:nvSpPr>
          <p:spPr>
            <a:xfrm rot="6480000">
              <a:off x="4201949" y="3047095"/>
              <a:ext cx="4464495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流程图: 决策 14"/>
            <p:cNvSpPr/>
            <p:nvPr/>
          </p:nvSpPr>
          <p:spPr>
            <a:xfrm rot="7560000">
              <a:off x="4151439" y="3146225"/>
              <a:ext cx="4464495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流程图: 决策 15"/>
            <p:cNvSpPr/>
            <p:nvPr/>
          </p:nvSpPr>
          <p:spPr>
            <a:xfrm rot="8640000">
              <a:off x="4072769" y="3224895"/>
              <a:ext cx="4464497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流程图: 决策 16"/>
            <p:cNvSpPr/>
            <p:nvPr/>
          </p:nvSpPr>
          <p:spPr>
            <a:xfrm rot="9720000">
              <a:off x="3973639" y="3275405"/>
              <a:ext cx="4464497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流程图: 决策 17"/>
            <p:cNvSpPr/>
            <p:nvPr/>
          </p:nvSpPr>
          <p:spPr>
            <a:xfrm rot="10800000">
              <a:off x="3863753" y="3292810"/>
              <a:ext cx="4464497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流程图: 决策 18"/>
            <p:cNvSpPr/>
            <p:nvPr/>
          </p:nvSpPr>
          <p:spPr>
            <a:xfrm rot="11880000">
              <a:off x="3753866" y="3275405"/>
              <a:ext cx="4464497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流程图: 决策 19"/>
            <p:cNvSpPr/>
            <p:nvPr/>
          </p:nvSpPr>
          <p:spPr>
            <a:xfrm rot="12960000">
              <a:off x="3654736" y="3224895"/>
              <a:ext cx="4464497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流程图: 决策 20"/>
            <p:cNvSpPr/>
            <p:nvPr/>
          </p:nvSpPr>
          <p:spPr>
            <a:xfrm rot="14040000">
              <a:off x="3576067" y="3146225"/>
              <a:ext cx="4464495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流程图: 决策 21"/>
            <p:cNvSpPr/>
            <p:nvPr/>
          </p:nvSpPr>
          <p:spPr>
            <a:xfrm rot="15120000">
              <a:off x="3525556" y="3047095"/>
              <a:ext cx="4464495" cy="935335"/>
            </a:xfrm>
            <a:prstGeom prst="flowChartDecis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t="76083" r="16442"/>
          <a:stretch>
            <a:fillRect/>
          </a:stretch>
        </p:blipFill>
        <p:spPr>
          <a:xfrm>
            <a:off x="1" y="-27766"/>
            <a:ext cx="12185199" cy="1545566"/>
          </a:xfrm>
          <a:custGeom>
            <a:avLst/>
            <a:gdLst>
              <a:gd name="connsiteX0" fmla="*/ 0 w 12185199"/>
              <a:gd name="connsiteY0" fmla="*/ 0 h 1545566"/>
              <a:gd name="connsiteX1" fmla="*/ 12185199 w 12185199"/>
              <a:gd name="connsiteY1" fmla="*/ 0 h 1545566"/>
              <a:gd name="connsiteX2" fmla="*/ 12185199 w 12185199"/>
              <a:gd name="connsiteY2" fmla="*/ 1545566 h 1545566"/>
              <a:gd name="connsiteX3" fmla="*/ 0 w 12185199"/>
              <a:gd name="connsiteY3" fmla="*/ 1545566 h 154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199" h="1545566">
                <a:moveTo>
                  <a:pt x="0" y="0"/>
                </a:moveTo>
                <a:lnTo>
                  <a:pt x="12185199" y="0"/>
                </a:lnTo>
                <a:lnTo>
                  <a:pt x="12185199" y="1545566"/>
                </a:lnTo>
                <a:lnTo>
                  <a:pt x="0" y="1545566"/>
                </a:lnTo>
                <a:close/>
              </a:path>
            </a:pathLst>
          </a:custGeom>
        </p:spPr>
      </p:pic>
      <p:sp>
        <p:nvSpPr>
          <p:cNvPr id="26" name="矩形 25"/>
          <p:cNvSpPr/>
          <p:nvPr/>
        </p:nvSpPr>
        <p:spPr>
          <a:xfrm>
            <a:off x="612148" y="1246693"/>
            <a:ext cx="41456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像花儿</a:t>
            </a:r>
            <a:r>
              <a:rPr lang="zh-CN" altLang="en-US" sz="44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一样绚烂</a:t>
            </a:r>
            <a:endParaRPr lang="zh-CN" altLang="en-US" sz="44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8225" y="2362779"/>
            <a:ext cx="2676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两个月。</a:t>
            </a:r>
            <a:endParaRPr lang="zh-CN" altLang="en-US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3306540" y="2376807"/>
            <a:ext cx="539750" cy="482600"/>
          </a:xfrm>
          <a:custGeom>
            <a:avLst/>
            <a:gdLst>
              <a:gd name="T0" fmla="*/ 180 w 182"/>
              <a:gd name="T1" fmla="*/ 45 h 163"/>
              <a:gd name="T2" fmla="*/ 175 w 182"/>
              <a:gd name="T3" fmla="*/ 45 h 163"/>
              <a:gd name="T4" fmla="*/ 81 w 182"/>
              <a:gd name="T5" fmla="*/ 138 h 163"/>
              <a:gd name="T6" fmla="*/ 25 w 182"/>
              <a:gd name="T7" fmla="*/ 138 h 163"/>
              <a:gd name="T8" fmla="*/ 25 w 182"/>
              <a:gd name="T9" fmla="*/ 82 h 163"/>
              <a:gd name="T10" fmla="*/ 42 w 182"/>
              <a:gd name="T11" fmla="*/ 65 h 163"/>
              <a:gd name="T12" fmla="*/ 87 w 182"/>
              <a:gd name="T13" fmla="*/ 20 h 163"/>
              <a:gd name="T14" fmla="*/ 126 w 182"/>
              <a:gd name="T15" fmla="*/ 20 h 163"/>
              <a:gd name="T16" fmla="*/ 126 w 182"/>
              <a:gd name="T17" fmla="*/ 59 h 163"/>
              <a:gd name="T18" fmla="*/ 64 w 182"/>
              <a:gd name="T19" fmla="*/ 121 h 163"/>
              <a:gd name="T20" fmla="*/ 42 w 182"/>
              <a:gd name="T21" fmla="*/ 121 h 163"/>
              <a:gd name="T22" fmla="*/ 42 w 182"/>
              <a:gd name="T23" fmla="*/ 99 h 163"/>
              <a:gd name="T24" fmla="*/ 90 w 182"/>
              <a:gd name="T25" fmla="*/ 51 h 163"/>
              <a:gd name="T26" fmla="*/ 90 w 182"/>
              <a:gd name="T27" fmla="*/ 45 h 163"/>
              <a:gd name="T28" fmla="*/ 84 w 182"/>
              <a:gd name="T29" fmla="*/ 45 h 163"/>
              <a:gd name="T30" fmla="*/ 36 w 182"/>
              <a:gd name="T31" fmla="*/ 93 h 163"/>
              <a:gd name="T32" fmla="*/ 36 w 182"/>
              <a:gd name="T33" fmla="*/ 127 h 163"/>
              <a:gd name="T34" fmla="*/ 70 w 182"/>
              <a:gd name="T35" fmla="*/ 127 h 163"/>
              <a:gd name="T36" fmla="*/ 132 w 182"/>
              <a:gd name="T37" fmla="*/ 65 h 163"/>
              <a:gd name="T38" fmla="*/ 132 w 182"/>
              <a:gd name="T39" fmla="*/ 14 h 163"/>
              <a:gd name="T40" fmla="*/ 81 w 182"/>
              <a:gd name="T41" fmla="*/ 14 h 163"/>
              <a:gd name="T42" fmla="*/ 19 w 182"/>
              <a:gd name="T43" fmla="*/ 76 h 163"/>
              <a:gd name="T44" fmla="*/ 19 w 182"/>
              <a:gd name="T45" fmla="*/ 144 h 163"/>
              <a:gd name="T46" fmla="*/ 87 w 182"/>
              <a:gd name="T47" fmla="*/ 144 h 163"/>
              <a:gd name="T48" fmla="*/ 180 w 182"/>
              <a:gd name="T49" fmla="*/ 51 h 163"/>
              <a:gd name="T50" fmla="*/ 180 w 182"/>
              <a:gd name="T51" fmla="*/ 4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2" h="163">
                <a:moveTo>
                  <a:pt x="180" y="45"/>
                </a:moveTo>
                <a:cubicBezTo>
                  <a:pt x="179" y="43"/>
                  <a:pt x="176" y="43"/>
                  <a:pt x="175" y="45"/>
                </a:cubicBezTo>
                <a:cubicBezTo>
                  <a:pt x="81" y="138"/>
                  <a:pt x="81" y="138"/>
                  <a:pt x="81" y="138"/>
                </a:cubicBezTo>
                <a:cubicBezTo>
                  <a:pt x="66" y="154"/>
                  <a:pt x="40" y="154"/>
                  <a:pt x="25" y="138"/>
                </a:cubicBezTo>
                <a:cubicBezTo>
                  <a:pt x="9" y="123"/>
                  <a:pt x="9" y="97"/>
                  <a:pt x="25" y="82"/>
                </a:cubicBezTo>
                <a:cubicBezTo>
                  <a:pt x="42" y="65"/>
                  <a:pt x="42" y="65"/>
                  <a:pt x="42" y="65"/>
                </a:cubicBezTo>
                <a:cubicBezTo>
                  <a:pt x="87" y="20"/>
                  <a:pt x="87" y="20"/>
                  <a:pt x="87" y="20"/>
                </a:cubicBezTo>
                <a:cubicBezTo>
                  <a:pt x="98" y="9"/>
                  <a:pt x="115" y="9"/>
                  <a:pt x="126" y="20"/>
                </a:cubicBezTo>
                <a:cubicBezTo>
                  <a:pt x="137" y="31"/>
                  <a:pt x="137" y="48"/>
                  <a:pt x="126" y="59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58" y="128"/>
                  <a:pt x="48" y="128"/>
                  <a:pt x="42" y="121"/>
                </a:cubicBezTo>
                <a:cubicBezTo>
                  <a:pt x="35" y="115"/>
                  <a:pt x="35" y="105"/>
                  <a:pt x="42" y="99"/>
                </a:cubicBezTo>
                <a:cubicBezTo>
                  <a:pt x="90" y="51"/>
                  <a:pt x="90" y="51"/>
                  <a:pt x="90" y="51"/>
                </a:cubicBezTo>
                <a:cubicBezTo>
                  <a:pt x="91" y="49"/>
                  <a:pt x="91" y="47"/>
                  <a:pt x="90" y="45"/>
                </a:cubicBezTo>
                <a:cubicBezTo>
                  <a:pt x="88" y="43"/>
                  <a:pt x="86" y="43"/>
                  <a:pt x="84" y="45"/>
                </a:cubicBezTo>
                <a:cubicBezTo>
                  <a:pt x="36" y="93"/>
                  <a:pt x="36" y="93"/>
                  <a:pt x="36" y="93"/>
                </a:cubicBezTo>
                <a:cubicBezTo>
                  <a:pt x="27" y="103"/>
                  <a:pt x="27" y="118"/>
                  <a:pt x="36" y="127"/>
                </a:cubicBezTo>
                <a:cubicBezTo>
                  <a:pt x="45" y="136"/>
                  <a:pt x="60" y="136"/>
                  <a:pt x="70" y="127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46" y="51"/>
                  <a:pt x="146" y="28"/>
                  <a:pt x="132" y="14"/>
                </a:cubicBezTo>
                <a:cubicBezTo>
                  <a:pt x="118" y="0"/>
                  <a:pt x="95" y="0"/>
                  <a:pt x="81" y="14"/>
                </a:cubicBezTo>
                <a:cubicBezTo>
                  <a:pt x="19" y="76"/>
                  <a:pt x="19" y="76"/>
                  <a:pt x="19" y="76"/>
                </a:cubicBezTo>
                <a:cubicBezTo>
                  <a:pt x="0" y="95"/>
                  <a:pt x="0" y="125"/>
                  <a:pt x="19" y="144"/>
                </a:cubicBezTo>
                <a:cubicBezTo>
                  <a:pt x="38" y="163"/>
                  <a:pt x="68" y="163"/>
                  <a:pt x="87" y="144"/>
                </a:cubicBezTo>
                <a:cubicBezTo>
                  <a:pt x="180" y="51"/>
                  <a:pt x="180" y="51"/>
                  <a:pt x="180" y="51"/>
                </a:cubicBezTo>
                <a:cubicBezTo>
                  <a:pt x="182" y="49"/>
                  <a:pt x="182" y="47"/>
                  <a:pt x="180" y="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8348470" y="2382142"/>
            <a:ext cx="555625" cy="554038"/>
          </a:xfrm>
          <a:custGeom>
            <a:avLst/>
            <a:gdLst>
              <a:gd name="T0" fmla="*/ 87 w 187"/>
              <a:gd name="T1" fmla="*/ 96 h 187"/>
              <a:gd name="T2" fmla="*/ 83 w 187"/>
              <a:gd name="T3" fmla="*/ 100 h 187"/>
              <a:gd name="T4" fmla="*/ 87 w 187"/>
              <a:gd name="T5" fmla="*/ 104 h 187"/>
              <a:gd name="T6" fmla="*/ 91 w 187"/>
              <a:gd name="T7" fmla="*/ 100 h 187"/>
              <a:gd name="T8" fmla="*/ 87 w 187"/>
              <a:gd name="T9" fmla="*/ 96 h 187"/>
              <a:gd name="T10" fmla="*/ 110 w 187"/>
              <a:gd name="T11" fmla="*/ 76 h 187"/>
              <a:gd name="T12" fmla="*/ 133 w 187"/>
              <a:gd name="T13" fmla="*/ 0 h 187"/>
              <a:gd name="T14" fmla="*/ 87 w 187"/>
              <a:gd name="T15" fmla="*/ 30 h 187"/>
              <a:gd name="T16" fmla="*/ 75 w 187"/>
              <a:gd name="T17" fmla="*/ 87 h 187"/>
              <a:gd name="T18" fmla="*/ 54 w 187"/>
              <a:gd name="T19" fmla="*/ 93 h 187"/>
              <a:gd name="T20" fmla="*/ 38 w 187"/>
              <a:gd name="T21" fmla="*/ 81 h 187"/>
              <a:gd name="T22" fmla="*/ 4 w 187"/>
              <a:gd name="T23" fmla="*/ 101 h 187"/>
              <a:gd name="T24" fmla="*/ 24 w 187"/>
              <a:gd name="T25" fmla="*/ 135 h 187"/>
              <a:gd name="T26" fmla="*/ 56 w 187"/>
              <a:gd name="T27" fmla="*/ 120 h 187"/>
              <a:gd name="T28" fmla="*/ 58 w 187"/>
              <a:gd name="T29" fmla="*/ 121 h 187"/>
              <a:gd name="T30" fmla="*/ 68 w 187"/>
              <a:gd name="T31" fmla="*/ 119 h 187"/>
              <a:gd name="T32" fmla="*/ 66 w 187"/>
              <a:gd name="T33" fmla="*/ 128 h 187"/>
              <a:gd name="T34" fmla="*/ 67 w 187"/>
              <a:gd name="T35" fmla="*/ 131 h 187"/>
              <a:gd name="T36" fmla="*/ 52 w 187"/>
              <a:gd name="T37" fmla="*/ 163 h 187"/>
              <a:gd name="T38" fmla="*/ 86 w 187"/>
              <a:gd name="T39" fmla="*/ 183 h 187"/>
              <a:gd name="T40" fmla="*/ 106 w 187"/>
              <a:gd name="T41" fmla="*/ 149 h 187"/>
              <a:gd name="T42" fmla="*/ 94 w 187"/>
              <a:gd name="T43" fmla="*/ 132 h 187"/>
              <a:gd name="T44" fmla="*/ 100 w 187"/>
              <a:gd name="T45" fmla="*/ 112 h 187"/>
              <a:gd name="T46" fmla="*/ 158 w 187"/>
              <a:gd name="T47" fmla="*/ 99 h 187"/>
              <a:gd name="T48" fmla="*/ 187 w 187"/>
              <a:gd name="T49" fmla="*/ 54 h 187"/>
              <a:gd name="T50" fmla="*/ 110 w 187"/>
              <a:gd name="T51" fmla="*/ 76 h 187"/>
              <a:gd name="T52" fmla="*/ 50 w 187"/>
              <a:gd name="T53" fmla="*/ 113 h 187"/>
              <a:gd name="T54" fmla="*/ 26 w 187"/>
              <a:gd name="T55" fmla="*/ 127 h 187"/>
              <a:gd name="T56" fmla="*/ 12 w 187"/>
              <a:gd name="T57" fmla="*/ 103 h 187"/>
              <a:gd name="T58" fmla="*/ 36 w 187"/>
              <a:gd name="T59" fmla="*/ 89 h 187"/>
              <a:gd name="T60" fmla="*/ 50 w 187"/>
              <a:gd name="T61" fmla="*/ 113 h 187"/>
              <a:gd name="T62" fmla="*/ 95 w 187"/>
              <a:gd name="T63" fmla="*/ 34 h 187"/>
              <a:gd name="T64" fmla="*/ 121 w 187"/>
              <a:gd name="T65" fmla="*/ 11 h 187"/>
              <a:gd name="T66" fmla="*/ 101 w 187"/>
              <a:gd name="T67" fmla="*/ 79 h 187"/>
              <a:gd name="T68" fmla="*/ 83 w 187"/>
              <a:gd name="T69" fmla="*/ 84 h 187"/>
              <a:gd name="T70" fmla="*/ 95 w 187"/>
              <a:gd name="T71" fmla="*/ 34 h 187"/>
              <a:gd name="T72" fmla="*/ 98 w 187"/>
              <a:gd name="T73" fmla="*/ 151 h 187"/>
              <a:gd name="T74" fmla="*/ 84 w 187"/>
              <a:gd name="T75" fmla="*/ 175 h 187"/>
              <a:gd name="T76" fmla="*/ 60 w 187"/>
              <a:gd name="T77" fmla="*/ 161 h 187"/>
              <a:gd name="T78" fmla="*/ 74 w 187"/>
              <a:gd name="T79" fmla="*/ 137 h 187"/>
              <a:gd name="T80" fmla="*/ 98 w 187"/>
              <a:gd name="T81" fmla="*/ 151 h 187"/>
              <a:gd name="T82" fmla="*/ 74 w 187"/>
              <a:gd name="T83" fmla="*/ 129 h 187"/>
              <a:gd name="T84" fmla="*/ 76 w 187"/>
              <a:gd name="T85" fmla="*/ 117 h 187"/>
              <a:gd name="T86" fmla="*/ 91 w 187"/>
              <a:gd name="T87" fmla="*/ 114 h 187"/>
              <a:gd name="T88" fmla="*/ 87 w 187"/>
              <a:gd name="T89" fmla="*/ 129 h 187"/>
              <a:gd name="T90" fmla="*/ 74 w 187"/>
              <a:gd name="T91" fmla="*/ 129 h 187"/>
              <a:gd name="T92" fmla="*/ 154 w 187"/>
              <a:gd name="T93" fmla="*/ 92 h 187"/>
              <a:gd name="T94" fmla="*/ 58 w 187"/>
              <a:gd name="T95" fmla="*/ 113 h 187"/>
              <a:gd name="T96" fmla="*/ 58 w 187"/>
              <a:gd name="T97" fmla="*/ 100 h 187"/>
              <a:gd name="T98" fmla="*/ 176 w 187"/>
              <a:gd name="T99" fmla="*/ 65 h 187"/>
              <a:gd name="T100" fmla="*/ 154 w 187"/>
              <a:gd name="T101" fmla="*/ 9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7" h="187">
                <a:moveTo>
                  <a:pt x="87" y="96"/>
                </a:moveTo>
                <a:cubicBezTo>
                  <a:pt x="85" y="96"/>
                  <a:pt x="83" y="98"/>
                  <a:pt x="83" y="100"/>
                </a:cubicBezTo>
                <a:cubicBezTo>
                  <a:pt x="83" y="102"/>
                  <a:pt x="85" y="104"/>
                  <a:pt x="87" y="104"/>
                </a:cubicBezTo>
                <a:cubicBezTo>
                  <a:pt x="89" y="104"/>
                  <a:pt x="91" y="102"/>
                  <a:pt x="91" y="100"/>
                </a:cubicBezTo>
                <a:cubicBezTo>
                  <a:pt x="91" y="98"/>
                  <a:pt x="89" y="96"/>
                  <a:pt x="87" y="96"/>
                </a:cubicBezTo>
                <a:close/>
                <a:moveTo>
                  <a:pt x="110" y="76"/>
                </a:moveTo>
                <a:cubicBezTo>
                  <a:pt x="133" y="0"/>
                  <a:pt x="133" y="0"/>
                  <a:pt x="133" y="0"/>
                </a:cubicBezTo>
                <a:cubicBezTo>
                  <a:pt x="121" y="0"/>
                  <a:pt x="94" y="5"/>
                  <a:pt x="87" y="30"/>
                </a:cubicBezTo>
                <a:cubicBezTo>
                  <a:pt x="84" y="41"/>
                  <a:pt x="79" y="65"/>
                  <a:pt x="75" y="87"/>
                </a:cubicBezTo>
                <a:cubicBezTo>
                  <a:pt x="54" y="93"/>
                  <a:pt x="54" y="93"/>
                  <a:pt x="54" y="93"/>
                </a:cubicBezTo>
                <a:cubicBezTo>
                  <a:pt x="51" y="87"/>
                  <a:pt x="45" y="83"/>
                  <a:pt x="38" y="81"/>
                </a:cubicBezTo>
                <a:cubicBezTo>
                  <a:pt x="23" y="77"/>
                  <a:pt x="8" y="86"/>
                  <a:pt x="4" y="101"/>
                </a:cubicBezTo>
                <a:cubicBezTo>
                  <a:pt x="0" y="116"/>
                  <a:pt x="9" y="131"/>
                  <a:pt x="24" y="135"/>
                </a:cubicBezTo>
                <a:cubicBezTo>
                  <a:pt x="37" y="138"/>
                  <a:pt x="50" y="132"/>
                  <a:pt x="56" y="120"/>
                </a:cubicBezTo>
                <a:cubicBezTo>
                  <a:pt x="57" y="120"/>
                  <a:pt x="58" y="121"/>
                  <a:pt x="58" y="121"/>
                </a:cubicBezTo>
                <a:cubicBezTo>
                  <a:pt x="58" y="121"/>
                  <a:pt x="62" y="120"/>
                  <a:pt x="68" y="119"/>
                </a:cubicBezTo>
                <a:cubicBezTo>
                  <a:pt x="67" y="125"/>
                  <a:pt x="66" y="128"/>
                  <a:pt x="66" y="128"/>
                </a:cubicBezTo>
                <a:cubicBezTo>
                  <a:pt x="66" y="129"/>
                  <a:pt x="66" y="130"/>
                  <a:pt x="67" y="131"/>
                </a:cubicBezTo>
                <a:cubicBezTo>
                  <a:pt x="55" y="137"/>
                  <a:pt x="49" y="150"/>
                  <a:pt x="52" y="163"/>
                </a:cubicBezTo>
                <a:cubicBezTo>
                  <a:pt x="56" y="178"/>
                  <a:pt x="71" y="187"/>
                  <a:pt x="86" y="183"/>
                </a:cubicBezTo>
                <a:cubicBezTo>
                  <a:pt x="101" y="179"/>
                  <a:pt x="110" y="163"/>
                  <a:pt x="106" y="149"/>
                </a:cubicBezTo>
                <a:cubicBezTo>
                  <a:pt x="104" y="142"/>
                  <a:pt x="100" y="136"/>
                  <a:pt x="94" y="132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22" y="108"/>
                  <a:pt x="146" y="102"/>
                  <a:pt x="158" y="99"/>
                </a:cubicBezTo>
                <a:cubicBezTo>
                  <a:pt x="182" y="93"/>
                  <a:pt x="187" y="66"/>
                  <a:pt x="187" y="54"/>
                </a:cubicBezTo>
                <a:lnTo>
                  <a:pt x="110" y="76"/>
                </a:lnTo>
                <a:close/>
                <a:moveTo>
                  <a:pt x="50" y="113"/>
                </a:moveTo>
                <a:cubicBezTo>
                  <a:pt x="47" y="124"/>
                  <a:pt x="37" y="130"/>
                  <a:pt x="26" y="127"/>
                </a:cubicBezTo>
                <a:cubicBezTo>
                  <a:pt x="15" y="124"/>
                  <a:pt x="9" y="113"/>
                  <a:pt x="12" y="103"/>
                </a:cubicBezTo>
                <a:cubicBezTo>
                  <a:pt x="15" y="92"/>
                  <a:pt x="26" y="86"/>
                  <a:pt x="36" y="89"/>
                </a:cubicBezTo>
                <a:cubicBezTo>
                  <a:pt x="47" y="91"/>
                  <a:pt x="53" y="102"/>
                  <a:pt x="50" y="113"/>
                </a:cubicBezTo>
                <a:close/>
                <a:moveTo>
                  <a:pt x="95" y="34"/>
                </a:moveTo>
                <a:cubicBezTo>
                  <a:pt x="99" y="19"/>
                  <a:pt x="112" y="14"/>
                  <a:pt x="121" y="11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83" y="84"/>
                  <a:pt x="83" y="84"/>
                  <a:pt x="83" y="84"/>
                </a:cubicBezTo>
                <a:cubicBezTo>
                  <a:pt x="87" y="65"/>
                  <a:pt x="92" y="44"/>
                  <a:pt x="95" y="34"/>
                </a:cubicBezTo>
                <a:close/>
                <a:moveTo>
                  <a:pt x="98" y="151"/>
                </a:moveTo>
                <a:cubicBezTo>
                  <a:pt x="101" y="161"/>
                  <a:pt x="95" y="172"/>
                  <a:pt x="84" y="175"/>
                </a:cubicBezTo>
                <a:cubicBezTo>
                  <a:pt x="73" y="178"/>
                  <a:pt x="62" y="172"/>
                  <a:pt x="60" y="161"/>
                </a:cubicBezTo>
                <a:cubicBezTo>
                  <a:pt x="57" y="151"/>
                  <a:pt x="63" y="140"/>
                  <a:pt x="74" y="137"/>
                </a:cubicBezTo>
                <a:cubicBezTo>
                  <a:pt x="85" y="134"/>
                  <a:pt x="96" y="140"/>
                  <a:pt x="98" y="151"/>
                </a:cubicBezTo>
                <a:close/>
                <a:moveTo>
                  <a:pt x="74" y="129"/>
                </a:moveTo>
                <a:cubicBezTo>
                  <a:pt x="74" y="127"/>
                  <a:pt x="75" y="122"/>
                  <a:pt x="76" y="117"/>
                </a:cubicBezTo>
                <a:cubicBezTo>
                  <a:pt x="81" y="116"/>
                  <a:pt x="86" y="115"/>
                  <a:pt x="91" y="114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3" y="128"/>
                  <a:pt x="78" y="128"/>
                  <a:pt x="74" y="129"/>
                </a:cubicBezTo>
                <a:close/>
                <a:moveTo>
                  <a:pt x="154" y="92"/>
                </a:moveTo>
                <a:cubicBezTo>
                  <a:pt x="133" y="98"/>
                  <a:pt x="71" y="110"/>
                  <a:pt x="58" y="113"/>
                </a:cubicBezTo>
                <a:cubicBezTo>
                  <a:pt x="59" y="108"/>
                  <a:pt x="59" y="104"/>
                  <a:pt x="58" y="100"/>
                </a:cubicBezTo>
                <a:cubicBezTo>
                  <a:pt x="176" y="65"/>
                  <a:pt x="176" y="65"/>
                  <a:pt x="176" y="65"/>
                </a:cubicBezTo>
                <a:cubicBezTo>
                  <a:pt x="173" y="75"/>
                  <a:pt x="168" y="88"/>
                  <a:pt x="154" y="9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 noEditPoints="1"/>
          </p:cNvSpPr>
          <p:nvPr/>
        </p:nvSpPr>
        <p:spPr bwMode="auto">
          <a:xfrm>
            <a:off x="8369107" y="3471167"/>
            <a:ext cx="546100" cy="544513"/>
          </a:xfrm>
          <a:custGeom>
            <a:avLst/>
            <a:gdLst>
              <a:gd name="T0" fmla="*/ 12 w 184"/>
              <a:gd name="T1" fmla="*/ 138 h 184"/>
              <a:gd name="T2" fmla="*/ 24 w 184"/>
              <a:gd name="T3" fmla="*/ 126 h 184"/>
              <a:gd name="T4" fmla="*/ 20 w 184"/>
              <a:gd name="T5" fmla="*/ 68 h 184"/>
              <a:gd name="T6" fmla="*/ 6 w 184"/>
              <a:gd name="T7" fmla="*/ 73 h 184"/>
              <a:gd name="T8" fmla="*/ 28 w 184"/>
              <a:gd name="T9" fmla="*/ 51 h 184"/>
              <a:gd name="T10" fmla="*/ 14 w 184"/>
              <a:gd name="T11" fmla="*/ 51 h 184"/>
              <a:gd name="T12" fmla="*/ 3 w 184"/>
              <a:gd name="T13" fmla="*/ 116 h 184"/>
              <a:gd name="T14" fmla="*/ 18 w 184"/>
              <a:gd name="T15" fmla="*/ 108 h 184"/>
              <a:gd name="T16" fmla="*/ 16 w 184"/>
              <a:gd name="T17" fmla="*/ 88 h 184"/>
              <a:gd name="T18" fmla="*/ 4 w 184"/>
              <a:gd name="T19" fmla="*/ 96 h 184"/>
              <a:gd name="T20" fmla="*/ 96 w 184"/>
              <a:gd name="T21" fmla="*/ 4 h 184"/>
              <a:gd name="T22" fmla="*/ 88 w 184"/>
              <a:gd name="T23" fmla="*/ 16 h 184"/>
              <a:gd name="T24" fmla="*/ 160 w 184"/>
              <a:gd name="T25" fmla="*/ 58 h 184"/>
              <a:gd name="T26" fmla="*/ 166 w 184"/>
              <a:gd name="T27" fmla="*/ 45 h 184"/>
              <a:gd name="T28" fmla="*/ 119 w 184"/>
              <a:gd name="T29" fmla="*/ 8 h 184"/>
              <a:gd name="T30" fmla="*/ 108 w 184"/>
              <a:gd name="T31" fmla="*/ 18 h 184"/>
              <a:gd name="T32" fmla="*/ 166 w 184"/>
              <a:gd name="T33" fmla="*/ 76 h 184"/>
              <a:gd name="T34" fmla="*/ 176 w 184"/>
              <a:gd name="T35" fmla="*/ 65 h 184"/>
              <a:gd name="T36" fmla="*/ 140 w 184"/>
              <a:gd name="T37" fmla="*/ 18 h 184"/>
              <a:gd name="T38" fmla="*/ 127 w 184"/>
              <a:gd name="T39" fmla="*/ 24 h 184"/>
              <a:gd name="T40" fmla="*/ 157 w 184"/>
              <a:gd name="T41" fmla="*/ 33 h 184"/>
              <a:gd name="T42" fmla="*/ 143 w 184"/>
              <a:gd name="T43" fmla="*/ 36 h 184"/>
              <a:gd name="T44" fmla="*/ 69 w 184"/>
              <a:gd name="T45" fmla="*/ 20 h 184"/>
              <a:gd name="T46" fmla="*/ 68 w 184"/>
              <a:gd name="T47" fmla="*/ 3 h 184"/>
              <a:gd name="T48" fmla="*/ 170 w 184"/>
              <a:gd name="T49" fmla="*/ 133 h 184"/>
              <a:gd name="T50" fmla="*/ 166 w 184"/>
              <a:gd name="T51" fmla="*/ 139 h 184"/>
              <a:gd name="T52" fmla="*/ 178 w 184"/>
              <a:gd name="T53" fmla="*/ 111 h 184"/>
              <a:gd name="T54" fmla="*/ 176 w 184"/>
              <a:gd name="T55" fmla="*/ 119 h 184"/>
              <a:gd name="T56" fmla="*/ 148 w 184"/>
              <a:gd name="T57" fmla="*/ 143 h 184"/>
              <a:gd name="T58" fmla="*/ 157 w 184"/>
              <a:gd name="T59" fmla="*/ 157 h 184"/>
              <a:gd name="T60" fmla="*/ 92 w 184"/>
              <a:gd name="T61" fmla="*/ 80 h 184"/>
              <a:gd name="T62" fmla="*/ 104 w 184"/>
              <a:gd name="T63" fmla="*/ 92 h 184"/>
              <a:gd name="T64" fmla="*/ 88 w 184"/>
              <a:gd name="T65" fmla="*/ 92 h 184"/>
              <a:gd name="T66" fmla="*/ 92 w 184"/>
              <a:gd name="T67" fmla="*/ 96 h 184"/>
              <a:gd name="T68" fmla="*/ 168 w 184"/>
              <a:gd name="T69" fmla="*/ 88 h 184"/>
              <a:gd name="T70" fmla="*/ 80 w 184"/>
              <a:gd name="T71" fmla="*/ 62 h 184"/>
              <a:gd name="T72" fmla="*/ 52 w 184"/>
              <a:gd name="T73" fmla="*/ 14 h 184"/>
              <a:gd name="T74" fmla="*/ 46 w 184"/>
              <a:gd name="T75" fmla="*/ 12 h 184"/>
              <a:gd name="T76" fmla="*/ 45 w 184"/>
              <a:gd name="T77" fmla="*/ 18 h 184"/>
              <a:gd name="T78" fmla="*/ 72 w 184"/>
              <a:gd name="T79" fmla="*/ 117 h 184"/>
              <a:gd name="T80" fmla="*/ 49 w 184"/>
              <a:gd name="T81" fmla="*/ 172 h 184"/>
              <a:gd name="T82" fmla="*/ 57 w 184"/>
              <a:gd name="T83" fmla="*/ 159 h 184"/>
              <a:gd name="T84" fmla="*/ 124 w 184"/>
              <a:gd name="T85" fmla="*/ 96 h 184"/>
              <a:gd name="T86" fmla="*/ 184 w 184"/>
              <a:gd name="T87" fmla="*/ 92 h 184"/>
              <a:gd name="T88" fmla="*/ 68 w 184"/>
              <a:gd name="T89" fmla="*/ 92 h 184"/>
              <a:gd name="T90" fmla="*/ 92 w 184"/>
              <a:gd name="T91" fmla="*/ 116 h 184"/>
              <a:gd name="T92" fmla="*/ 133 w 184"/>
              <a:gd name="T93" fmla="*/ 170 h 184"/>
              <a:gd name="T94" fmla="*/ 133 w 184"/>
              <a:gd name="T95" fmla="*/ 156 h 184"/>
              <a:gd name="T96" fmla="*/ 36 w 184"/>
              <a:gd name="T97" fmla="*/ 41 h 184"/>
              <a:gd name="T98" fmla="*/ 27 w 184"/>
              <a:gd name="T99" fmla="*/ 27 h 184"/>
              <a:gd name="T100" fmla="*/ 73 w 184"/>
              <a:gd name="T101" fmla="*/ 178 h 184"/>
              <a:gd name="T102" fmla="*/ 65 w 184"/>
              <a:gd name="T103" fmla="*/ 176 h 184"/>
              <a:gd name="T104" fmla="*/ 111 w 184"/>
              <a:gd name="T105" fmla="*/ 178 h 184"/>
              <a:gd name="T106" fmla="*/ 116 w 184"/>
              <a:gd name="T107" fmla="*/ 164 h 184"/>
              <a:gd name="T108" fmla="*/ 33 w 184"/>
              <a:gd name="T109" fmla="*/ 157 h 184"/>
              <a:gd name="T110" fmla="*/ 27 w 184"/>
              <a:gd name="T111" fmla="*/ 151 h 184"/>
              <a:gd name="T112" fmla="*/ 92 w 184"/>
              <a:gd name="T113" fmla="*/ 184 h 184"/>
              <a:gd name="T114" fmla="*/ 92 w 184"/>
              <a:gd name="T115" fmla="*/ 16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4" h="184">
                <a:moveTo>
                  <a:pt x="24" y="126"/>
                </a:moveTo>
                <a:cubicBezTo>
                  <a:pt x="14" y="133"/>
                  <a:pt x="14" y="133"/>
                  <a:pt x="14" y="133"/>
                </a:cubicBezTo>
                <a:cubicBezTo>
                  <a:pt x="12" y="134"/>
                  <a:pt x="11" y="136"/>
                  <a:pt x="12" y="138"/>
                </a:cubicBezTo>
                <a:cubicBezTo>
                  <a:pt x="14" y="140"/>
                  <a:pt x="16" y="141"/>
                  <a:pt x="18" y="139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1"/>
                  <a:pt x="26" y="129"/>
                  <a:pt x="24" y="126"/>
                </a:cubicBezTo>
                <a:close/>
                <a:moveTo>
                  <a:pt x="6" y="73"/>
                </a:moveTo>
                <a:cubicBezTo>
                  <a:pt x="18" y="76"/>
                  <a:pt x="18" y="76"/>
                  <a:pt x="18" y="76"/>
                </a:cubicBezTo>
                <a:cubicBezTo>
                  <a:pt x="18" y="74"/>
                  <a:pt x="19" y="71"/>
                  <a:pt x="20" y="68"/>
                </a:cubicBezTo>
                <a:cubicBezTo>
                  <a:pt x="8" y="65"/>
                  <a:pt x="8" y="65"/>
                  <a:pt x="8" y="65"/>
                </a:cubicBezTo>
                <a:cubicBezTo>
                  <a:pt x="6" y="65"/>
                  <a:pt x="4" y="66"/>
                  <a:pt x="3" y="68"/>
                </a:cubicBezTo>
                <a:cubicBezTo>
                  <a:pt x="3" y="70"/>
                  <a:pt x="4" y="72"/>
                  <a:pt x="6" y="73"/>
                </a:cubicBezTo>
                <a:close/>
                <a:moveTo>
                  <a:pt x="14" y="51"/>
                </a:moveTo>
                <a:cubicBezTo>
                  <a:pt x="24" y="57"/>
                  <a:pt x="24" y="57"/>
                  <a:pt x="24" y="57"/>
                </a:cubicBezTo>
                <a:cubicBezTo>
                  <a:pt x="26" y="55"/>
                  <a:pt x="27" y="53"/>
                  <a:pt x="28" y="51"/>
                </a:cubicBezTo>
                <a:cubicBezTo>
                  <a:pt x="18" y="45"/>
                  <a:pt x="18" y="45"/>
                  <a:pt x="18" y="45"/>
                </a:cubicBezTo>
                <a:cubicBezTo>
                  <a:pt x="16" y="43"/>
                  <a:pt x="14" y="44"/>
                  <a:pt x="12" y="46"/>
                </a:cubicBezTo>
                <a:cubicBezTo>
                  <a:pt x="11" y="48"/>
                  <a:pt x="12" y="50"/>
                  <a:pt x="14" y="51"/>
                </a:cubicBezTo>
                <a:close/>
                <a:moveTo>
                  <a:pt x="18" y="108"/>
                </a:moveTo>
                <a:cubicBezTo>
                  <a:pt x="6" y="111"/>
                  <a:pt x="6" y="111"/>
                  <a:pt x="6" y="111"/>
                </a:cubicBezTo>
                <a:cubicBezTo>
                  <a:pt x="4" y="111"/>
                  <a:pt x="3" y="114"/>
                  <a:pt x="3" y="116"/>
                </a:cubicBezTo>
                <a:cubicBezTo>
                  <a:pt x="4" y="118"/>
                  <a:pt x="6" y="119"/>
                  <a:pt x="8" y="119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19" y="113"/>
                  <a:pt x="18" y="110"/>
                  <a:pt x="18" y="108"/>
                </a:cubicBezTo>
                <a:close/>
                <a:moveTo>
                  <a:pt x="16" y="96"/>
                </a:moveTo>
                <a:cubicBezTo>
                  <a:pt x="16" y="95"/>
                  <a:pt x="16" y="93"/>
                  <a:pt x="16" y="92"/>
                </a:cubicBezTo>
                <a:cubicBezTo>
                  <a:pt x="16" y="91"/>
                  <a:pt x="16" y="89"/>
                  <a:pt x="16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94"/>
                  <a:pt x="2" y="96"/>
                  <a:pt x="4" y="96"/>
                </a:cubicBezTo>
                <a:lnTo>
                  <a:pt x="16" y="96"/>
                </a:lnTo>
                <a:close/>
                <a:moveTo>
                  <a:pt x="96" y="16"/>
                </a:moveTo>
                <a:cubicBezTo>
                  <a:pt x="96" y="4"/>
                  <a:pt x="96" y="4"/>
                  <a:pt x="96" y="4"/>
                </a:cubicBezTo>
                <a:cubicBezTo>
                  <a:pt x="96" y="2"/>
                  <a:pt x="94" y="0"/>
                  <a:pt x="92" y="0"/>
                </a:cubicBezTo>
                <a:cubicBezTo>
                  <a:pt x="90" y="0"/>
                  <a:pt x="88" y="2"/>
                  <a:pt x="88" y="4"/>
                </a:cubicBezTo>
                <a:cubicBezTo>
                  <a:pt x="88" y="16"/>
                  <a:pt x="88" y="16"/>
                  <a:pt x="88" y="16"/>
                </a:cubicBezTo>
                <a:cubicBezTo>
                  <a:pt x="89" y="16"/>
                  <a:pt x="91" y="16"/>
                  <a:pt x="92" y="16"/>
                </a:cubicBezTo>
                <a:cubicBezTo>
                  <a:pt x="93" y="16"/>
                  <a:pt x="95" y="16"/>
                  <a:pt x="96" y="16"/>
                </a:cubicBezTo>
                <a:close/>
                <a:moveTo>
                  <a:pt x="160" y="58"/>
                </a:moveTo>
                <a:cubicBezTo>
                  <a:pt x="170" y="51"/>
                  <a:pt x="170" y="51"/>
                  <a:pt x="170" y="51"/>
                </a:cubicBezTo>
                <a:cubicBezTo>
                  <a:pt x="172" y="50"/>
                  <a:pt x="173" y="48"/>
                  <a:pt x="172" y="46"/>
                </a:cubicBezTo>
                <a:cubicBezTo>
                  <a:pt x="171" y="44"/>
                  <a:pt x="168" y="43"/>
                  <a:pt x="166" y="45"/>
                </a:cubicBezTo>
                <a:cubicBezTo>
                  <a:pt x="156" y="51"/>
                  <a:pt x="156" y="51"/>
                  <a:pt x="156" y="51"/>
                </a:cubicBezTo>
                <a:cubicBezTo>
                  <a:pt x="157" y="53"/>
                  <a:pt x="158" y="55"/>
                  <a:pt x="160" y="58"/>
                </a:cubicBezTo>
                <a:close/>
                <a:moveTo>
                  <a:pt x="119" y="8"/>
                </a:moveTo>
                <a:cubicBezTo>
                  <a:pt x="119" y="6"/>
                  <a:pt x="118" y="4"/>
                  <a:pt x="116" y="3"/>
                </a:cubicBezTo>
                <a:cubicBezTo>
                  <a:pt x="114" y="3"/>
                  <a:pt x="112" y="4"/>
                  <a:pt x="111" y="6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10" y="18"/>
                  <a:pt x="113" y="19"/>
                  <a:pt x="116" y="20"/>
                </a:cubicBezTo>
                <a:lnTo>
                  <a:pt x="119" y="8"/>
                </a:lnTo>
                <a:close/>
                <a:moveTo>
                  <a:pt x="166" y="76"/>
                </a:moveTo>
                <a:cubicBezTo>
                  <a:pt x="178" y="73"/>
                  <a:pt x="178" y="73"/>
                  <a:pt x="178" y="73"/>
                </a:cubicBezTo>
                <a:cubicBezTo>
                  <a:pt x="180" y="72"/>
                  <a:pt x="182" y="70"/>
                  <a:pt x="181" y="68"/>
                </a:cubicBezTo>
                <a:cubicBezTo>
                  <a:pt x="180" y="66"/>
                  <a:pt x="178" y="65"/>
                  <a:pt x="176" y="65"/>
                </a:cubicBezTo>
                <a:cubicBezTo>
                  <a:pt x="164" y="68"/>
                  <a:pt x="164" y="68"/>
                  <a:pt x="164" y="68"/>
                </a:cubicBezTo>
                <a:cubicBezTo>
                  <a:pt x="165" y="71"/>
                  <a:pt x="166" y="74"/>
                  <a:pt x="166" y="76"/>
                </a:cubicBezTo>
                <a:close/>
                <a:moveTo>
                  <a:pt x="140" y="18"/>
                </a:moveTo>
                <a:cubicBezTo>
                  <a:pt x="141" y="16"/>
                  <a:pt x="140" y="13"/>
                  <a:pt x="138" y="12"/>
                </a:cubicBezTo>
                <a:cubicBezTo>
                  <a:pt x="136" y="11"/>
                  <a:pt x="134" y="12"/>
                  <a:pt x="133" y="14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9" y="26"/>
                  <a:pt x="131" y="27"/>
                  <a:pt x="133" y="28"/>
                </a:cubicBezTo>
                <a:lnTo>
                  <a:pt x="140" y="18"/>
                </a:lnTo>
                <a:close/>
                <a:moveTo>
                  <a:pt x="157" y="33"/>
                </a:moveTo>
                <a:cubicBezTo>
                  <a:pt x="159" y="31"/>
                  <a:pt x="159" y="29"/>
                  <a:pt x="157" y="27"/>
                </a:cubicBezTo>
                <a:cubicBezTo>
                  <a:pt x="155" y="25"/>
                  <a:pt x="153" y="25"/>
                  <a:pt x="151" y="27"/>
                </a:cubicBezTo>
                <a:cubicBezTo>
                  <a:pt x="143" y="36"/>
                  <a:pt x="143" y="36"/>
                  <a:pt x="143" y="36"/>
                </a:cubicBezTo>
                <a:cubicBezTo>
                  <a:pt x="145" y="37"/>
                  <a:pt x="147" y="39"/>
                  <a:pt x="148" y="41"/>
                </a:cubicBezTo>
                <a:lnTo>
                  <a:pt x="157" y="33"/>
                </a:lnTo>
                <a:close/>
                <a:moveTo>
                  <a:pt x="69" y="20"/>
                </a:moveTo>
                <a:cubicBezTo>
                  <a:pt x="71" y="19"/>
                  <a:pt x="74" y="18"/>
                  <a:pt x="76" y="18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4"/>
                  <a:pt x="70" y="3"/>
                  <a:pt x="68" y="3"/>
                </a:cubicBezTo>
                <a:cubicBezTo>
                  <a:pt x="66" y="4"/>
                  <a:pt x="65" y="6"/>
                  <a:pt x="65" y="8"/>
                </a:cubicBezTo>
                <a:lnTo>
                  <a:pt x="69" y="20"/>
                </a:lnTo>
                <a:close/>
                <a:moveTo>
                  <a:pt x="170" y="133"/>
                </a:moveTo>
                <a:cubicBezTo>
                  <a:pt x="160" y="126"/>
                  <a:pt x="160" y="126"/>
                  <a:pt x="160" y="126"/>
                </a:cubicBezTo>
                <a:cubicBezTo>
                  <a:pt x="159" y="129"/>
                  <a:pt x="157" y="131"/>
                  <a:pt x="156" y="133"/>
                </a:cubicBezTo>
                <a:cubicBezTo>
                  <a:pt x="166" y="139"/>
                  <a:pt x="166" y="139"/>
                  <a:pt x="166" y="139"/>
                </a:cubicBezTo>
                <a:cubicBezTo>
                  <a:pt x="168" y="141"/>
                  <a:pt x="171" y="140"/>
                  <a:pt x="172" y="138"/>
                </a:cubicBezTo>
                <a:cubicBezTo>
                  <a:pt x="173" y="136"/>
                  <a:pt x="172" y="134"/>
                  <a:pt x="170" y="133"/>
                </a:cubicBezTo>
                <a:close/>
                <a:moveTo>
                  <a:pt x="178" y="111"/>
                </a:moveTo>
                <a:cubicBezTo>
                  <a:pt x="166" y="108"/>
                  <a:pt x="166" y="108"/>
                  <a:pt x="166" y="108"/>
                </a:cubicBezTo>
                <a:cubicBezTo>
                  <a:pt x="166" y="110"/>
                  <a:pt x="165" y="113"/>
                  <a:pt x="164" y="115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78" y="119"/>
                  <a:pt x="180" y="118"/>
                  <a:pt x="181" y="116"/>
                </a:cubicBezTo>
                <a:cubicBezTo>
                  <a:pt x="182" y="114"/>
                  <a:pt x="180" y="111"/>
                  <a:pt x="178" y="111"/>
                </a:cubicBezTo>
                <a:close/>
                <a:moveTo>
                  <a:pt x="148" y="143"/>
                </a:moveTo>
                <a:cubicBezTo>
                  <a:pt x="147" y="145"/>
                  <a:pt x="145" y="147"/>
                  <a:pt x="143" y="148"/>
                </a:cubicBezTo>
                <a:cubicBezTo>
                  <a:pt x="151" y="157"/>
                  <a:pt x="151" y="157"/>
                  <a:pt x="151" y="157"/>
                </a:cubicBezTo>
                <a:cubicBezTo>
                  <a:pt x="153" y="159"/>
                  <a:pt x="155" y="159"/>
                  <a:pt x="157" y="157"/>
                </a:cubicBezTo>
                <a:cubicBezTo>
                  <a:pt x="159" y="155"/>
                  <a:pt x="159" y="153"/>
                  <a:pt x="157" y="151"/>
                </a:cubicBezTo>
                <a:lnTo>
                  <a:pt x="148" y="143"/>
                </a:lnTo>
                <a:close/>
                <a:moveTo>
                  <a:pt x="92" y="80"/>
                </a:moveTo>
                <a:cubicBezTo>
                  <a:pt x="85" y="80"/>
                  <a:pt x="80" y="85"/>
                  <a:pt x="80" y="92"/>
                </a:cubicBezTo>
                <a:cubicBezTo>
                  <a:pt x="80" y="99"/>
                  <a:pt x="85" y="104"/>
                  <a:pt x="92" y="104"/>
                </a:cubicBezTo>
                <a:cubicBezTo>
                  <a:pt x="99" y="104"/>
                  <a:pt x="104" y="99"/>
                  <a:pt x="104" y="92"/>
                </a:cubicBezTo>
                <a:cubicBezTo>
                  <a:pt x="104" y="85"/>
                  <a:pt x="99" y="80"/>
                  <a:pt x="92" y="80"/>
                </a:cubicBezTo>
                <a:close/>
                <a:moveTo>
                  <a:pt x="92" y="96"/>
                </a:moveTo>
                <a:cubicBezTo>
                  <a:pt x="90" y="96"/>
                  <a:pt x="88" y="94"/>
                  <a:pt x="88" y="92"/>
                </a:cubicBezTo>
                <a:cubicBezTo>
                  <a:pt x="88" y="90"/>
                  <a:pt x="90" y="88"/>
                  <a:pt x="92" y="88"/>
                </a:cubicBezTo>
                <a:cubicBezTo>
                  <a:pt x="94" y="88"/>
                  <a:pt x="96" y="90"/>
                  <a:pt x="96" y="92"/>
                </a:cubicBezTo>
                <a:cubicBezTo>
                  <a:pt x="96" y="94"/>
                  <a:pt x="94" y="96"/>
                  <a:pt x="92" y="96"/>
                </a:cubicBezTo>
                <a:close/>
                <a:moveTo>
                  <a:pt x="180" y="88"/>
                </a:moveTo>
                <a:cubicBezTo>
                  <a:pt x="168" y="88"/>
                  <a:pt x="168" y="88"/>
                  <a:pt x="168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2" y="72"/>
                  <a:pt x="108" y="60"/>
                  <a:pt x="92" y="60"/>
                </a:cubicBezTo>
                <a:cubicBezTo>
                  <a:pt x="88" y="60"/>
                  <a:pt x="83" y="61"/>
                  <a:pt x="80" y="62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2" y="14"/>
                  <a:pt x="52" y="14"/>
                  <a:pt x="52" y="14"/>
                </a:cubicBezTo>
                <a:cubicBezTo>
                  <a:pt x="51" y="13"/>
                  <a:pt x="51" y="13"/>
                  <a:pt x="50" y="13"/>
                </a:cubicBezTo>
                <a:cubicBezTo>
                  <a:pt x="50" y="12"/>
                  <a:pt x="49" y="12"/>
                  <a:pt x="48" y="12"/>
                </a:cubicBezTo>
                <a:cubicBezTo>
                  <a:pt x="47" y="12"/>
                  <a:pt x="47" y="12"/>
                  <a:pt x="46" y="12"/>
                </a:cubicBezTo>
                <a:cubicBezTo>
                  <a:pt x="45" y="13"/>
                  <a:pt x="44" y="14"/>
                  <a:pt x="44" y="15"/>
                </a:cubicBezTo>
                <a:cubicBezTo>
                  <a:pt x="44" y="15"/>
                  <a:pt x="44" y="16"/>
                  <a:pt x="44" y="16"/>
                </a:cubicBezTo>
                <a:cubicBezTo>
                  <a:pt x="44" y="17"/>
                  <a:pt x="44" y="17"/>
                  <a:pt x="45" y="18"/>
                </a:cubicBezTo>
                <a:cubicBezTo>
                  <a:pt x="73" y="67"/>
                  <a:pt x="73" y="67"/>
                  <a:pt x="73" y="67"/>
                </a:cubicBezTo>
                <a:cubicBezTo>
                  <a:pt x="65" y="72"/>
                  <a:pt x="60" y="82"/>
                  <a:pt x="60" y="92"/>
                </a:cubicBezTo>
                <a:cubicBezTo>
                  <a:pt x="60" y="102"/>
                  <a:pt x="65" y="111"/>
                  <a:pt x="72" y="117"/>
                </a:cubicBezTo>
                <a:cubicBezTo>
                  <a:pt x="43" y="167"/>
                  <a:pt x="43" y="167"/>
                  <a:pt x="43" y="167"/>
                </a:cubicBezTo>
                <a:cubicBezTo>
                  <a:pt x="42" y="169"/>
                  <a:pt x="42" y="171"/>
                  <a:pt x="44" y="172"/>
                </a:cubicBezTo>
                <a:cubicBezTo>
                  <a:pt x="46" y="173"/>
                  <a:pt x="47" y="173"/>
                  <a:pt x="49" y="172"/>
                </a:cubicBezTo>
                <a:cubicBezTo>
                  <a:pt x="50" y="172"/>
                  <a:pt x="51" y="171"/>
                  <a:pt x="52" y="170"/>
                </a:cubicBezTo>
                <a:cubicBezTo>
                  <a:pt x="58" y="160"/>
                  <a:pt x="58" y="160"/>
                  <a:pt x="58" y="160"/>
                </a:cubicBezTo>
                <a:cubicBezTo>
                  <a:pt x="57" y="160"/>
                  <a:pt x="57" y="159"/>
                  <a:pt x="57" y="159"/>
                </a:cubicBezTo>
                <a:cubicBezTo>
                  <a:pt x="79" y="121"/>
                  <a:pt x="79" y="121"/>
                  <a:pt x="79" y="121"/>
                </a:cubicBezTo>
                <a:cubicBezTo>
                  <a:pt x="83" y="123"/>
                  <a:pt x="87" y="124"/>
                  <a:pt x="92" y="124"/>
                </a:cubicBezTo>
                <a:cubicBezTo>
                  <a:pt x="108" y="124"/>
                  <a:pt x="122" y="112"/>
                  <a:pt x="124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2" y="96"/>
                  <a:pt x="184" y="94"/>
                  <a:pt x="184" y="92"/>
                </a:cubicBezTo>
                <a:cubicBezTo>
                  <a:pt x="184" y="90"/>
                  <a:pt x="182" y="88"/>
                  <a:pt x="180" y="88"/>
                </a:cubicBezTo>
                <a:close/>
                <a:moveTo>
                  <a:pt x="92" y="116"/>
                </a:moveTo>
                <a:cubicBezTo>
                  <a:pt x="79" y="116"/>
                  <a:pt x="68" y="105"/>
                  <a:pt x="68" y="92"/>
                </a:cubicBezTo>
                <a:cubicBezTo>
                  <a:pt x="68" y="79"/>
                  <a:pt x="79" y="68"/>
                  <a:pt x="92" y="68"/>
                </a:cubicBezTo>
                <a:cubicBezTo>
                  <a:pt x="105" y="68"/>
                  <a:pt x="116" y="79"/>
                  <a:pt x="116" y="92"/>
                </a:cubicBezTo>
                <a:cubicBezTo>
                  <a:pt x="116" y="105"/>
                  <a:pt x="105" y="116"/>
                  <a:pt x="92" y="116"/>
                </a:cubicBezTo>
                <a:close/>
                <a:moveTo>
                  <a:pt x="133" y="156"/>
                </a:moveTo>
                <a:cubicBezTo>
                  <a:pt x="131" y="157"/>
                  <a:pt x="129" y="158"/>
                  <a:pt x="127" y="160"/>
                </a:cubicBezTo>
                <a:cubicBezTo>
                  <a:pt x="133" y="170"/>
                  <a:pt x="133" y="170"/>
                  <a:pt x="133" y="170"/>
                </a:cubicBezTo>
                <a:cubicBezTo>
                  <a:pt x="134" y="172"/>
                  <a:pt x="136" y="173"/>
                  <a:pt x="138" y="172"/>
                </a:cubicBezTo>
                <a:cubicBezTo>
                  <a:pt x="140" y="171"/>
                  <a:pt x="141" y="168"/>
                  <a:pt x="140" y="166"/>
                </a:cubicBezTo>
                <a:lnTo>
                  <a:pt x="133" y="156"/>
                </a:lnTo>
                <a:close/>
                <a:moveTo>
                  <a:pt x="27" y="27"/>
                </a:moveTo>
                <a:cubicBezTo>
                  <a:pt x="25" y="29"/>
                  <a:pt x="25" y="31"/>
                  <a:pt x="27" y="33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39"/>
                  <a:pt x="39" y="37"/>
                  <a:pt x="41" y="36"/>
                </a:cubicBezTo>
                <a:cubicBezTo>
                  <a:pt x="33" y="27"/>
                  <a:pt x="33" y="27"/>
                  <a:pt x="33" y="27"/>
                </a:cubicBezTo>
                <a:cubicBezTo>
                  <a:pt x="31" y="25"/>
                  <a:pt x="29" y="25"/>
                  <a:pt x="27" y="27"/>
                </a:cubicBezTo>
                <a:close/>
                <a:moveTo>
                  <a:pt x="65" y="176"/>
                </a:moveTo>
                <a:cubicBezTo>
                  <a:pt x="65" y="178"/>
                  <a:pt x="66" y="180"/>
                  <a:pt x="68" y="181"/>
                </a:cubicBezTo>
                <a:cubicBezTo>
                  <a:pt x="70" y="181"/>
                  <a:pt x="73" y="180"/>
                  <a:pt x="73" y="178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74" y="166"/>
                  <a:pt x="71" y="165"/>
                  <a:pt x="69" y="164"/>
                </a:cubicBezTo>
                <a:lnTo>
                  <a:pt x="65" y="176"/>
                </a:lnTo>
                <a:close/>
                <a:moveTo>
                  <a:pt x="116" y="164"/>
                </a:moveTo>
                <a:cubicBezTo>
                  <a:pt x="113" y="165"/>
                  <a:pt x="110" y="166"/>
                  <a:pt x="108" y="166"/>
                </a:cubicBezTo>
                <a:cubicBezTo>
                  <a:pt x="111" y="178"/>
                  <a:pt x="111" y="178"/>
                  <a:pt x="111" y="178"/>
                </a:cubicBezTo>
                <a:cubicBezTo>
                  <a:pt x="112" y="180"/>
                  <a:pt x="114" y="181"/>
                  <a:pt x="116" y="181"/>
                </a:cubicBezTo>
                <a:cubicBezTo>
                  <a:pt x="118" y="180"/>
                  <a:pt x="119" y="178"/>
                  <a:pt x="119" y="176"/>
                </a:cubicBezTo>
                <a:lnTo>
                  <a:pt x="116" y="164"/>
                </a:lnTo>
                <a:close/>
                <a:moveTo>
                  <a:pt x="27" y="151"/>
                </a:moveTo>
                <a:cubicBezTo>
                  <a:pt x="25" y="153"/>
                  <a:pt x="25" y="155"/>
                  <a:pt x="27" y="157"/>
                </a:cubicBezTo>
                <a:cubicBezTo>
                  <a:pt x="29" y="159"/>
                  <a:pt x="31" y="159"/>
                  <a:pt x="33" y="157"/>
                </a:cubicBezTo>
                <a:cubicBezTo>
                  <a:pt x="41" y="148"/>
                  <a:pt x="41" y="148"/>
                  <a:pt x="41" y="148"/>
                </a:cubicBezTo>
                <a:cubicBezTo>
                  <a:pt x="39" y="147"/>
                  <a:pt x="37" y="145"/>
                  <a:pt x="36" y="143"/>
                </a:cubicBezTo>
                <a:lnTo>
                  <a:pt x="27" y="151"/>
                </a:lnTo>
                <a:close/>
                <a:moveTo>
                  <a:pt x="88" y="168"/>
                </a:moveTo>
                <a:cubicBezTo>
                  <a:pt x="88" y="180"/>
                  <a:pt x="88" y="180"/>
                  <a:pt x="88" y="180"/>
                </a:cubicBezTo>
                <a:cubicBezTo>
                  <a:pt x="88" y="182"/>
                  <a:pt x="90" y="184"/>
                  <a:pt x="92" y="184"/>
                </a:cubicBezTo>
                <a:cubicBezTo>
                  <a:pt x="94" y="184"/>
                  <a:pt x="96" y="182"/>
                  <a:pt x="96" y="180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95" y="168"/>
                  <a:pt x="93" y="168"/>
                  <a:pt x="92" y="168"/>
                </a:cubicBezTo>
                <a:cubicBezTo>
                  <a:pt x="91" y="168"/>
                  <a:pt x="89" y="168"/>
                  <a:pt x="88" y="1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 noEditPoints="1"/>
          </p:cNvSpPr>
          <p:nvPr/>
        </p:nvSpPr>
        <p:spPr bwMode="auto">
          <a:xfrm>
            <a:off x="3317652" y="3438844"/>
            <a:ext cx="546100" cy="544513"/>
          </a:xfrm>
          <a:custGeom>
            <a:avLst/>
            <a:gdLst>
              <a:gd name="T0" fmla="*/ 183 w 184"/>
              <a:gd name="T1" fmla="*/ 121 h 184"/>
              <a:gd name="T2" fmla="*/ 135 w 184"/>
              <a:gd name="T3" fmla="*/ 52 h 184"/>
              <a:gd name="T4" fmla="*/ 104 w 184"/>
              <a:gd name="T5" fmla="*/ 60 h 184"/>
              <a:gd name="T6" fmla="*/ 142 w 184"/>
              <a:gd name="T7" fmla="*/ 67 h 184"/>
              <a:gd name="T8" fmla="*/ 132 w 184"/>
              <a:gd name="T9" fmla="*/ 120 h 184"/>
              <a:gd name="T10" fmla="*/ 92 w 184"/>
              <a:gd name="T11" fmla="*/ 120 h 184"/>
              <a:gd name="T12" fmla="*/ 119 w 184"/>
              <a:gd name="T13" fmla="*/ 95 h 184"/>
              <a:gd name="T14" fmla="*/ 120 w 184"/>
              <a:gd name="T15" fmla="*/ 92 h 184"/>
              <a:gd name="T16" fmla="*/ 96 w 184"/>
              <a:gd name="T17" fmla="*/ 88 h 184"/>
              <a:gd name="T18" fmla="*/ 92 w 184"/>
              <a:gd name="T19" fmla="*/ 0 h 184"/>
              <a:gd name="T20" fmla="*/ 88 w 184"/>
              <a:gd name="T21" fmla="*/ 88 h 184"/>
              <a:gd name="T22" fmla="*/ 64 w 184"/>
              <a:gd name="T23" fmla="*/ 92 h 184"/>
              <a:gd name="T24" fmla="*/ 65 w 184"/>
              <a:gd name="T25" fmla="*/ 95 h 184"/>
              <a:gd name="T26" fmla="*/ 92 w 184"/>
              <a:gd name="T27" fmla="*/ 120 h 184"/>
              <a:gd name="T28" fmla="*/ 45 w 184"/>
              <a:gd name="T29" fmla="*/ 67 h 184"/>
              <a:gd name="T30" fmla="*/ 80 w 184"/>
              <a:gd name="T31" fmla="*/ 60 h 184"/>
              <a:gd name="T32" fmla="*/ 53 w 184"/>
              <a:gd name="T33" fmla="*/ 52 h 184"/>
              <a:gd name="T34" fmla="*/ 1 w 184"/>
              <a:gd name="T35" fmla="*/ 121 h 184"/>
              <a:gd name="T36" fmla="*/ 0 w 184"/>
              <a:gd name="T37" fmla="*/ 168 h 184"/>
              <a:gd name="T38" fmla="*/ 168 w 184"/>
              <a:gd name="T39" fmla="*/ 184 h 184"/>
              <a:gd name="T40" fmla="*/ 184 w 184"/>
              <a:gd name="T41" fmla="*/ 124 h 184"/>
              <a:gd name="T42" fmla="*/ 107 w 184"/>
              <a:gd name="T43" fmla="*/ 96 h 184"/>
              <a:gd name="T44" fmla="*/ 77 w 184"/>
              <a:gd name="T45" fmla="*/ 96 h 184"/>
              <a:gd name="T46" fmla="*/ 64 w 184"/>
              <a:gd name="T47" fmla="*/ 128 h 184"/>
              <a:gd name="T48" fmla="*/ 120 w 184"/>
              <a:gd name="T49" fmla="*/ 120 h 184"/>
              <a:gd name="T50" fmla="*/ 120 w 184"/>
              <a:gd name="T51" fmla="*/ 132 h 184"/>
              <a:gd name="T52" fmla="*/ 116 w 184"/>
              <a:gd name="T53" fmla="*/ 144 h 184"/>
              <a:gd name="T54" fmla="*/ 64 w 184"/>
              <a:gd name="T55" fmla="*/ 140 h 184"/>
              <a:gd name="T56" fmla="*/ 176 w 184"/>
              <a:gd name="T57" fmla="*/ 168 h 184"/>
              <a:gd name="T58" fmla="*/ 16 w 184"/>
              <a:gd name="T59" fmla="*/ 176 h 184"/>
              <a:gd name="T60" fmla="*/ 8 w 184"/>
              <a:gd name="T61" fmla="*/ 128 h 184"/>
              <a:gd name="T62" fmla="*/ 56 w 184"/>
              <a:gd name="T63" fmla="*/ 144 h 184"/>
              <a:gd name="T64" fmla="*/ 120 w 184"/>
              <a:gd name="T65" fmla="*/ 152 h 184"/>
              <a:gd name="T66" fmla="*/ 128 w 184"/>
              <a:gd name="T67" fmla="*/ 128 h 184"/>
              <a:gd name="T68" fmla="*/ 176 w 184"/>
              <a:gd name="T69" fmla="*/ 16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184">
                <a:moveTo>
                  <a:pt x="184" y="124"/>
                </a:moveTo>
                <a:cubicBezTo>
                  <a:pt x="184" y="123"/>
                  <a:pt x="184" y="122"/>
                  <a:pt x="183" y="121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5" y="55"/>
                  <a:pt x="139" y="52"/>
                  <a:pt x="135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35" y="60"/>
                  <a:pt x="140" y="63"/>
                  <a:pt x="142" y="67"/>
                </a:cubicBezTo>
                <a:cubicBezTo>
                  <a:pt x="172" y="120"/>
                  <a:pt x="172" y="120"/>
                  <a:pt x="172" y="120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1" y="120"/>
                  <a:pt x="131" y="120"/>
                  <a:pt x="131" y="120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93" y="120"/>
                  <a:pt x="94" y="120"/>
                  <a:pt x="95" y="119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20" y="94"/>
                  <a:pt x="120" y="93"/>
                  <a:pt x="120" y="92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0" y="90"/>
                  <a:pt x="118" y="88"/>
                  <a:pt x="116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2"/>
                  <a:pt x="94" y="0"/>
                  <a:pt x="92" y="0"/>
                </a:cubicBezTo>
                <a:cubicBezTo>
                  <a:pt x="90" y="0"/>
                  <a:pt x="88" y="2"/>
                  <a:pt x="88" y="4"/>
                </a:cubicBezTo>
                <a:cubicBezTo>
                  <a:pt x="88" y="88"/>
                  <a:pt x="88" y="88"/>
                  <a:pt x="88" y="88"/>
                </a:cubicBezTo>
                <a:cubicBezTo>
                  <a:pt x="68" y="88"/>
                  <a:pt x="68" y="88"/>
                  <a:pt x="68" y="88"/>
                </a:cubicBezTo>
                <a:cubicBezTo>
                  <a:pt x="66" y="88"/>
                  <a:pt x="64" y="90"/>
                  <a:pt x="64" y="92"/>
                </a:cubicBezTo>
                <a:cubicBezTo>
                  <a:pt x="64" y="92"/>
                  <a:pt x="64" y="92"/>
                  <a:pt x="64" y="92"/>
                </a:cubicBezTo>
                <a:cubicBezTo>
                  <a:pt x="64" y="93"/>
                  <a:pt x="64" y="94"/>
                  <a:pt x="65" y="95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90" y="120"/>
                  <a:pt x="91" y="120"/>
                  <a:pt x="9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3"/>
                  <a:pt x="53" y="60"/>
                  <a:pt x="57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2"/>
                  <a:pt x="80" y="52"/>
                  <a:pt x="80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48" y="52"/>
                  <a:pt x="43" y="55"/>
                  <a:pt x="40" y="59"/>
                </a:cubicBezTo>
                <a:cubicBezTo>
                  <a:pt x="1" y="121"/>
                  <a:pt x="1" y="121"/>
                  <a:pt x="1" y="121"/>
                </a:cubicBezTo>
                <a:cubicBezTo>
                  <a:pt x="0" y="123"/>
                  <a:pt x="0" y="124"/>
                  <a:pt x="0" y="125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7"/>
                  <a:pt x="7" y="184"/>
                  <a:pt x="16" y="184"/>
                </a:cubicBezTo>
                <a:cubicBezTo>
                  <a:pt x="168" y="184"/>
                  <a:pt x="168" y="184"/>
                  <a:pt x="168" y="184"/>
                </a:cubicBezTo>
                <a:cubicBezTo>
                  <a:pt x="177" y="184"/>
                  <a:pt x="184" y="177"/>
                  <a:pt x="184" y="168"/>
                </a:cubicBezTo>
                <a:cubicBezTo>
                  <a:pt x="184" y="124"/>
                  <a:pt x="184" y="124"/>
                  <a:pt x="184" y="124"/>
                </a:cubicBezTo>
                <a:close/>
                <a:moveTo>
                  <a:pt x="77" y="96"/>
                </a:moveTo>
                <a:cubicBezTo>
                  <a:pt x="107" y="96"/>
                  <a:pt x="107" y="96"/>
                  <a:pt x="107" y="96"/>
                </a:cubicBezTo>
                <a:cubicBezTo>
                  <a:pt x="92" y="111"/>
                  <a:pt x="92" y="111"/>
                  <a:pt x="92" y="111"/>
                </a:cubicBezTo>
                <a:lnTo>
                  <a:pt x="77" y="96"/>
                </a:lnTo>
                <a:close/>
                <a:moveTo>
                  <a:pt x="64" y="132"/>
                </a:moveTo>
                <a:cubicBezTo>
                  <a:pt x="64" y="128"/>
                  <a:pt x="64" y="128"/>
                  <a:pt x="64" y="128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42"/>
                  <a:pt x="118" y="144"/>
                  <a:pt x="116" y="144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6" y="144"/>
                  <a:pt x="64" y="142"/>
                  <a:pt x="64" y="140"/>
                </a:cubicBezTo>
                <a:lnTo>
                  <a:pt x="64" y="132"/>
                </a:lnTo>
                <a:close/>
                <a:moveTo>
                  <a:pt x="176" y="168"/>
                </a:moveTo>
                <a:cubicBezTo>
                  <a:pt x="176" y="172"/>
                  <a:pt x="172" y="176"/>
                  <a:pt x="168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12" y="176"/>
                  <a:pt x="8" y="172"/>
                  <a:pt x="8" y="168"/>
                </a:cubicBezTo>
                <a:cubicBezTo>
                  <a:pt x="8" y="128"/>
                  <a:pt x="8" y="128"/>
                  <a:pt x="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6" y="148"/>
                  <a:pt x="60" y="152"/>
                  <a:pt x="64" y="152"/>
                </a:cubicBezTo>
                <a:cubicBezTo>
                  <a:pt x="120" y="152"/>
                  <a:pt x="120" y="152"/>
                  <a:pt x="120" y="152"/>
                </a:cubicBezTo>
                <a:cubicBezTo>
                  <a:pt x="124" y="152"/>
                  <a:pt x="128" y="148"/>
                  <a:pt x="128" y="144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76" y="128"/>
                  <a:pt x="176" y="128"/>
                  <a:pt x="176" y="128"/>
                </a:cubicBezTo>
                <a:lnTo>
                  <a:pt x="176" y="1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 noEditPoints="1"/>
          </p:cNvSpPr>
          <p:nvPr/>
        </p:nvSpPr>
        <p:spPr bwMode="auto">
          <a:xfrm>
            <a:off x="8369107" y="4561780"/>
            <a:ext cx="498475" cy="544513"/>
          </a:xfrm>
          <a:custGeom>
            <a:avLst/>
            <a:gdLst>
              <a:gd name="T0" fmla="*/ 88 w 168"/>
              <a:gd name="T1" fmla="*/ 16 h 184"/>
              <a:gd name="T2" fmla="*/ 88 w 168"/>
              <a:gd name="T3" fmla="*/ 4 h 184"/>
              <a:gd name="T4" fmla="*/ 80 w 168"/>
              <a:gd name="T5" fmla="*/ 4 h 184"/>
              <a:gd name="T6" fmla="*/ 80 w 168"/>
              <a:gd name="T7" fmla="*/ 16 h 184"/>
              <a:gd name="T8" fmla="*/ 0 w 168"/>
              <a:gd name="T9" fmla="*/ 92 h 184"/>
              <a:gd name="T10" fmla="*/ 4 w 168"/>
              <a:gd name="T11" fmla="*/ 100 h 184"/>
              <a:gd name="T12" fmla="*/ 9 w 168"/>
              <a:gd name="T13" fmla="*/ 96 h 184"/>
              <a:gd name="T14" fmla="*/ 39 w 168"/>
              <a:gd name="T15" fmla="*/ 96 h 184"/>
              <a:gd name="T16" fmla="*/ 44 w 168"/>
              <a:gd name="T17" fmla="*/ 100 h 184"/>
              <a:gd name="T18" fmla="*/ 49 w 168"/>
              <a:gd name="T19" fmla="*/ 96 h 184"/>
              <a:gd name="T20" fmla="*/ 79 w 168"/>
              <a:gd name="T21" fmla="*/ 96 h 184"/>
              <a:gd name="T22" fmla="*/ 80 w 168"/>
              <a:gd name="T23" fmla="*/ 160 h 184"/>
              <a:gd name="T24" fmla="*/ 80 w 168"/>
              <a:gd name="T25" fmla="*/ 168 h 184"/>
              <a:gd name="T26" fmla="*/ 98 w 168"/>
              <a:gd name="T27" fmla="*/ 184 h 184"/>
              <a:gd name="T28" fmla="*/ 116 w 168"/>
              <a:gd name="T29" fmla="*/ 164 h 184"/>
              <a:gd name="T30" fmla="*/ 116 w 168"/>
              <a:gd name="T31" fmla="*/ 156 h 184"/>
              <a:gd name="T32" fmla="*/ 108 w 168"/>
              <a:gd name="T33" fmla="*/ 156 h 184"/>
              <a:gd name="T34" fmla="*/ 108 w 168"/>
              <a:gd name="T35" fmla="*/ 164 h 184"/>
              <a:gd name="T36" fmla="*/ 98 w 168"/>
              <a:gd name="T37" fmla="*/ 176 h 184"/>
              <a:gd name="T38" fmla="*/ 88 w 168"/>
              <a:gd name="T39" fmla="*/ 160 h 184"/>
              <a:gd name="T40" fmla="*/ 89 w 168"/>
              <a:gd name="T41" fmla="*/ 96 h 184"/>
              <a:gd name="T42" fmla="*/ 119 w 168"/>
              <a:gd name="T43" fmla="*/ 96 h 184"/>
              <a:gd name="T44" fmla="*/ 124 w 168"/>
              <a:gd name="T45" fmla="*/ 100 h 184"/>
              <a:gd name="T46" fmla="*/ 129 w 168"/>
              <a:gd name="T47" fmla="*/ 96 h 184"/>
              <a:gd name="T48" fmla="*/ 159 w 168"/>
              <a:gd name="T49" fmla="*/ 96 h 184"/>
              <a:gd name="T50" fmla="*/ 164 w 168"/>
              <a:gd name="T51" fmla="*/ 100 h 184"/>
              <a:gd name="T52" fmla="*/ 168 w 168"/>
              <a:gd name="T53" fmla="*/ 92 h 184"/>
              <a:gd name="T54" fmla="*/ 144 w 168"/>
              <a:gd name="T55" fmla="*/ 76 h 184"/>
              <a:gd name="T56" fmla="*/ 104 w 168"/>
              <a:gd name="T57" fmla="*/ 76 h 184"/>
              <a:gd name="T58" fmla="*/ 64 w 168"/>
              <a:gd name="T59" fmla="*/ 76 h 184"/>
              <a:gd name="T60" fmla="*/ 24 w 168"/>
              <a:gd name="T61" fmla="*/ 76 h 184"/>
              <a:gd name="T62" fmla="*/ 84 w 168"/>
              <a:gd name="T63" fmla="*/ 24 h 184"/>
              <a:gd name="T64" fmla="*/ 144 w 168"/>
              <a:gd name="T65" fmla="*/ 7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8" h="184">
                <a:moveTo>
                  <a:pt x="167" y="90"/>
                </a:moveTo>
                <a:cubicBezTo>
                  <a:pt x="162" y="50"/>
                  <a:pt x="129" y="18"/>
                  <a:pt x="88" y="16"/>
                </a:cubicBezTo>
                <a:cubicBezTo>
                  <a:pt x="88" y="16"/>
                  <a:pt x="88" y="16"/>
                  <a:pt x="88" y="16"/>
                </a:cubicBezTo>
                <a:cubicBezTo>
                  <a:pt x="88" y="4"/>
                  <a:pt x="88" y="4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82" y="0"/>
                  <a:pt x="80" y="2"/>
                  <a:pt x="80" y="4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39" y="18"/>
                  <a:pt x="6" y="50"/>
                  <a:pt x="1" y="90"/>
                </a:cubicBezTo>
                <a:cubicBezTo>
                  <a:pt x="0" y="90"/>
                  <a:pt x="0" y="91"/>
                  <a:pt x="0" y="9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8"/>
                  <a:pt x="2" y="100"/>
                  <a:pt x="4" y="100"/>
                </a:cubicBezTo>
                <a:cubicBezTo>
                  <a:pt x="6" y="100"/>
                  <a:pt x="8" y="98"/>
                  <a:pt x="8" y="96"/>
                </a:cubicBezTo>
                <a:cubicBezTo>
                  <a:pt x="9" y="96"/>
                  <a:pt x="9" y="96"/>
                  <a:pt x="9" y="96"/>
                </a:cubicBezTo>
                <a:cubicBezTo>
                  <a:pt x="10" y="89"/>
                  <a:pt x="17" y="84"/>
                  <a:pt x="24" y="84"/>
                </a:cubicBezTo>
                <a:cubicBezTo>
                  <a:pt x="31" y="84"/>
                  <a:pt x="38" y="89"/>
                  <a:pt x="39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0" y="98"/>
                  <a:pt x="42" y="100"/>
                  <a:pt x="44" y="100"/>
                </a:cubicBezTo>
                <a:cubicBezTo>
                  <a:pt x="46" y="100"/>
                  <a:pt x="48" y="98"/>
                  <a:pt x="48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50" y="89"/>
                  <a:pt x="57" y="84"/>
                  <a:pt x="64" y="84"/>
                </a:cubicBezTo>
                <a:cubicBezTo>
                  <a:pt x="71" y="84"/>
                  <a:pt x="78" y="89"/>
                  <a:pt x="79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0" y="169"/>
                  <a:pt x="80" y="169"/>
                  <a:pt x="80" y="170"/>
                </a:cubicBezTo>
                <a:cubicBezTo>
                  <a:pt x="82" y="178"/>
                  <a:pt x="89" y="184"/>
                  <a:pt x="98" y="184"/>
                </a:cubicBezTo>
                <a:cubicBezTo>
                  <a:pt x="108" y="184"/>
                  <a:pt x="116" y="176"/>
                  <a:pt x="116" y="166"/>
                </a:cubicBezTo>
                <a:cubicBezTo>
                  <a:pt x="116" y="164"/>
                  <a:pt x="116" y="164"/>
                  <a:pt x="116" y="164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4"/>
                  <a:pt x="114" y="152"/>
                  <a:pt x="112" y="152"/>
                </a:cubicBezTo>
                <a:cubicBezTo>
                  <a:pt x="110" y="152"/>
                  <a:pt x="108" y="154"/>
                  <a:pt x="108" y="156"/>
                </a:cubicBezTo>
                <a:cubicBezTo>
                  <a:pt x="108" y="160"/>
                  <a:pt x="108" y="160"/>
                  <a:pt x="108" y="16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6"/>
                  <a:pt x="108" y="166"/>
                  <a:pt x="108" y="166"/>
                </a:cubicBezTo>
                <a:cubicBezTo>
                  <a:pt x="108" y="172"/>
                  <a:pt x="104" y="176"/>
                  <a:pt x="98" y="176"/>
                </a:cubicBezTo>
                <a:cubicBezTo>
                  <a:pt x="92" y="176"/>
                  <a:pt x="88" y="172"/>
                  <a:pt x="88" y="166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96"/>
                  <a:pt x="88" y="96"/>
                  <a:pt x="88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90" y="89"/>
                  <a:pt x="97" y="84"/>
                  <a:pt x="104" y="84"/>
                </a:cubicBezTo>
                <a:cubicBezTo>
                  <a:pt x="111" y="84"/>
                  <a:pt x="118" y="89"/>
                  <a:pt x="119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0" y="98"/>
                  <a:pt x="122" y="100"/>
                  <a:pt x="124" y="100"/>
                </a:cubicBezTo>
                <a:cubicBezTo>
                  <a:pt x="126" y="100"/>
                  <a:pt x="128" y="98"/>
                  <a:pt x="128" y="96"/>
                </a:cubicBezTo>
                <a:cubicBezTo>
                  <a:pt x="129" y="96"/>
                  <a:pt x="129" y="96"/>
                  <a:pt x="129" y="96"/>
                </a:cubicBezTo>
                <a:cubicBezTo>
                  <a:pt x="130" y="89"/>
                  <a:pt x="137" y="84"/>
                  <a:pt x="144" y="84"/>
                </a:cubicBezTo>
                <a:cubicBezTo>
                  <a:pt x="151" y="84"/>
                  <a:pt x="158" y="89"/>
                  <a:pt x="159" y="9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0" y="98"/>
                  <a:pt x="162" y="100"/>
                  <a:pt x="164" y="100"/>
                </a:cubicBezTo>
                <a:cubicBezTo>
                  <a:pt x="166" y="100"/>
                  <a:pt x="168" y="98"/>
                  <a:pt x="168" y="96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8" y="91"/>
                  <a:pt x="168" y="90"/>
                  <a:pt x="167" y="90"/>
                </a:cubicBezTo>
                <a:close/>
                <a:moveTo>
                  <a:pt x="144" y="76"/>
                </a:moveTo>
                <a:cubicBezTo>
                  <a:pt x="136" y="76"/>
                  <a:pt x="128" y="80"/>
                  <a:pt x="124" y="87"/>
                </a:cubicBezTo>
                <a:cubicBezTo>
                  <a:pt x="120" y="80"/>
                  <a:pt x="112" y="76"/>
                  <a:pt x="104" y="76"/>
                </a:cubicBezTo>
                <a:cubicBezTo>
                  <a:pt x="96" y="76"/>
                  <a:pt x="88" y="80"/>
                  <a:pt x="84" y="87"/>
                </a:cubicBezTo>
                <a:cubicBezTo>
                  <a:pt x="80" y="80"/>
                  <a:pt x="72" y="76"/>
                  <a:pt x="64" y="76"/>
                </a:cubicBezTo>
                <a:cubicBezTo>
                  <a:pt x="56" y="76"/>
                  <a:pt x="48" y="80"/>
                  <a:pt x="44" y="87"/>
                </a:cubicBezTo>
                <a:cubicBezTo>
                  <a:pt x="40" y="80"/>
                  <a:pt x="32" y="76"/>
                  <a:pt x="24" y="76"/>
                </a:cubicBezTo>
                <a:cubicBezTo>
                  <a:pt x="19" y="76"/>
                  <a:pt x="15" y="77"/>
                  <a:pt x="11" y="80"/>
                </a:cubicBezTo>
                <a:cubicBezTo>
                  <a:pt x="20" y="48"/>
                  <a:pt x="49" y="24"/>
                  <a:pt x="84" y="24"/>
                </a:cubicBezTo>
                <a:cubicBezTo>
                  <a:pt x="119" y="24"/>
                  <a:pt x="148" y="48"/>
                  <a:pt x="157" y="80"/>
                </a:cubicBezTo>
                <a:cubicBezTo>
                  <a:pt x="153" y="77"/>
                  <a:pt x="149" y="76"/>
                  <a:pt x="144" y="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3352577" y="5618482"/>
            <a:ext cx="476250" cy="544513"/>
          </a:xfrm>
          <a:custGeom>
            <a:avLst/>
            <a:gdLst>
              <a:gd name="T0" fmla="*/ 92 w 160"/>
              <a:gd name="T1" fmla="*/ 92 h 184"/>
              <a:gd name="T2" fmla="*/ 46 w 160"/>
              <a:gd name="T3" fmla="*/ 68 h 184"/>
              <a:gd name="T4" fmla="*/ 41 w 160"/>
              <a:gd name="T5" fmla="*/ 69 h 184"/>
              <a:gd name="T6" fmla="*/ 40 w 160"/>
              <a:gd name="T7" fmla="*/ 74 h 184"/>
              <a:gd name="T8" fmla="*/ 64 w 160"/>
              <a:gd name="T9" fmla="*/ 120 h 184"/>
              <a:gd name="T10" fmla="*/ 110 w 160"/>
              <a:gd name="T11" fmla="*/ 144 h 184"/>
              <a:gd name="T12" fmla="*/ 115 w 160"/>
              <a:gd name="T13" fmla="*/ 143 h 184"/>
              <a:gd name="T14" fmla="*/ 116 w 160"/>
              <a:gd name="T15" fmla="*/ 138 h 184"/>
              <a:gd name="T16" fmla="*/ 92 w 160"/>
              <a:gd name="T17" fmla="*/ 92 h 184"/>
              <a:gd name="T18" fmla="*/ 69 w 160"/>
              <a:gd name="T19" fmla="*/ 115 h 184"/>
              <a:gd name="T20" fmla="*/ 53 w 160"/>
              <a:gd name="T21" fmla="*/ 81 h 184"/>
              <a:gd name="T22" fmla="*/ 87 w 160"/>
              <a:gd name="T23" fmla="*/ 97 h 184"/>
              <a:gd name="T24" fmla="*/ 103 w 160"/>
              <a:gd name="T25" fmla="*/ 131 h 184"/>
              <a:gd name="T26" fmla="*/ 69 w 160"/>
              <a:gd name="T27" fmla="*/ 115 h 184"/>
              <a:gd name="T28" fmla="*/ 78 w 160"/>
              <a:gd name="T29" fmla="*/ 102 h 184"/>
              <a:gd name="T30" fmla="*/ 74 w 160"/>
              <a:gd name="T31" fmla="*/ 106 h 184"/>
              <a:gd name="T32" fmla="*/ 78 w 160"/>
              <a:gd name="T33" fmla="*/ 110 h 184"/>
              <a:gd name="T34" fmla="*/ 82 w 160"/>
              <a:gd name="T35" fmla="*/ 106 h 184"/>
              <a:gd name="T36" fmla="*/ 78 w 160"/>
              <a:gd name="T37" fmla="*/ 102 h 184"/>
              <a:gd name="T38" fmla="*/ 93 w 160"/>
              <a:gd name="T39" fmla="*/ 25 h 184"/>
              <a:gd name="T40" fmla="*/ 96 w 160"/>
              <a:gd name="T41" fmla="*/ 16 h 184"/>
              <a:gd name="T42" fmla="*/ 80 w 160"/>
              <a:gd name="T43" fmla="*/ 0 h 184"/>
              <a:gd name="T44" fmla="*/ 64 w 160"/>
              <a:gd name="T45" fmla="*/ 16 h 184"/>
              <a:gd name="T46" fmla="*/ 67 w 160"/>
              <a:gd name="T47" fmla="*/ 25 h 184"/>
              <a:gd name="T48" fmla="*/ 0 w 160"/>
              <a:gd name="T49" fmla="*/ 104 h 184"/>
              <a:gd name="T50" fmla="*/ 80 w 160"/>
              <a:gd name="T51" fmla="*/ 184 h 184"/>
              <a:gd name="T52" fmla="*/ 160 w 160"/>
              <a:gd name="T53" fmla="*/ 104 h 184"/>
              <a:gd name="T54" fmla="*/ 93 w 160"/>
              <a:gd name="T55" fmla="*/ 25 h 184"/>
              <a:gd name="T56" fmla="*/ 80 w 160"/>
              <a:gd name="T57" fmla="*/ 8 h 184"/>
              <a:gd name="T58" fmla="*/ 88 w 160"/>
              <a:gd name="T59" fmla="*/ 16 h 184"/>
              <a:gd name="T60" fmla="*/ 80 w 160"/>
              <a:gd name="T61" fmla="*/ 24 h 184"/>
              <a:gd name="T62" fmla="*/ 72 w 160"/>
              <a:gd name="T63" fmla="*/ 16 h 184"/>
              <a:gd name="T64" fmla="*/ 80 w 160"/>
              <a:gd name="T65" fmla="*/ 8 h 184"/>
              <a:gd name="T66" fmla="*/ 84 w 160"/>
              <a:gd name="T67" fmla="*/ 176 h 184"/>
              <a:gd name="T68" fmla="*/ 84 w 160"/>
              <a:gd name="T69" fmla="*/ 168 h 184"/>
              <a:gd name="T70" fmla="*/ 80 w 160"/>
              <a:gd name="T71" fmla="*/ 164 h 184"/>
              <a:gd name="T72" fmla="*/ 76 w 160"/>
              <a:gd name="T73" fmla="*/ 168 h 184"/>
              <a:gd name="T74" fmla="*/ 76 w 160"/>
              <a:gd name="T75" fmla="*/ 176 h 184"/>
              <a:gd name="T76" fmla="*/ 8 w 160"/>
              <a:gd name="T77" fmla="*/ 108 h 184"/>
              <a:gd name="T78" fmla="*/ 16 w 160"/>
              <a:gd name="T79" fmla="*/ 108 h 184"/>
              <a:gd name="T80" fmla="*/ 20 w 160"/>
              <a:gd name="T81" fmla="*/ 104 h 184"/>
              <a:gd name="T82" fmla="*/ 16 w 160"/>
              <a:gd name="T83" fmla="*/ 100 h 184"/>
              <a:gd name="T84" fmla="*/ 8 w 160"/>
              <a:gd name="T85" fmla="*/ 100 h 184"/>
              <a:gd name="T86" fmla="*/ 76 w 160"/>
              <a:gd name="T87" fmla="*/ 32 h 184"/>
              <a:gd name="T88" fmla="*/ 76 w 160"/>
              <a:gd name="T89" fmla="*/ 40 h 184"/>
              <a:gd name="T90" fmla="*/ 80 w 160"/>
              <a:gd name="T91" fmla="*/ 44 h 184"/>
              <a:gd name="T92" fmla="*/ 84 w 160"/>
              <a:gd name="T93" fmla="*/ 40 h 184"/>
              <a:gd name="T94" fmla="*/ 84 w 160"/>
              <a:gd name="T95" fmla="*/ 32 h 184"/>
              <a:gd name="T96" fmla="*/ 152 w 160"/>
              <a:gd name="T97" fmla="*/ 100 h 184"/>
              <a:gd name="T98" fmla="*/ 144 w 160"/>
              <a:gd name="T99" fmla="*/ 100 h 184"/>
              <a:gd name="T100" fmla="*/ 140 w 160"/>
              <a:gd name="T101" fmla="*/ 104 h 184"/>
              <a:gd name="T102" fmla="*/ 144 w 160"/>
              <a:gd name="T103" fmla="*/ 108 h 184"/>
              <a:gd name="T104" fmla="*/ 152 w 160"/>
              <a:gd name="T105" fmla="*/ 108 h 184"/>
              <a:gd name="T106" fmla="*/ 84 w 160"/>
              <a:gd name="T107" fmla="*/ 17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" h="184">
                <a:moveTo>
                  <a:pt x="92" y="92"/>
                </a:moveTo>
                <a:cubicBezTo>
                  <a:pt x="86" y="85"/>
                  <a:pt x="50" y="71"/>
                  <a:pt x="46" y="68"/>
                </a:cubicBezTo>
                <a:cubicBezTo>
                  <a:pt x="44" y="68"/>
                  <a:pt x="42" y="68"/>
                  <a:pt x="41" y="69"/>
                </a:cubicBezTo>
                <a:cubicBezTo>
                  <a:pt x="40" y="70"/>
                  <a:pt x="40" y="72"/>
                  <a:pt x="40" y="74"/>
                </a:cubicBezTo>
                <a:cubicBezTo>
                  <a:pt x="43" y="78"/>
                  <a:pt x="57" y="114"/>
                  <a:pt x="64" y="120"/>
                </a:cubicBezTo>
                <a:cubicBezTo>
                  <a:pt x="70" y="127"/>
                  <a:pt x="106" y="141"/>
                  <a:pt x="110" y="144"/>
                </a:cubicBezTo>
                <a:cubicBezTo>
                  <a:pt x="112" y="144"/>
                  <a:pt x="114" y="144"/>
                  <a:pt x="115" y="143"/>
                </a:cubicBezTo>
                <a:cubicBezTo>
                  <a:pt x="116" y="142"/>
                  <a:pt x="116" y="140"/>
                  <a:pt x="116" y="138"/>
                </a:cubicBezTo>
                <a:cubicBezTo>
                  <a:pt x="113" y="134"/>
                  <a:pt x="99" y="98"/>
                  <a:pt x="92" y="92"/>
                </a:cubicBezTo>
                <a:close/>
                <a:moveTo>
                  <a:pt x="69" y="115"/>
                </a:moveTo>
                <a:cubicBezTo>
                  <a:pt x="66" y="111"/>
                  <a:pt x="61" y="97"/>
                  <a:pt x="53" y="81"/>
                </a:cubicBezTo>
                <a:cubicBezTo>
                  <a:pt x="69" y="89"/>
                  <a:pt x="83" y="94"/>
                  <a:pt x="87" y="97"/>
                </a:cubicBezTo>
                <a:cubicBezTo>
                  <a:pt x="90" y="101"/>
                  <a:pt x="95" y="115"/>
                  <a:pt x="103" y="131"/>
                </a:cubicBezTo>
                <a:cubicBezTo>
                  <a:pt x="87" y="123"/>
                  <a:pt x="73" y="118"/>
                  <a:pt x="69" y="115"/>
                </a:cubicBezTo>
                <a:close/>
                <a:moveTo>
                  <a:pt x="78" y="102"/>
                </a:moveTo>
                <a:cubicBezTo>
                  <a:pt x="76" y="102"/>
                  <a:pt x="74" y="104"/>
                  <a:pt x="74" y="106"/>
                </a:cubicBezTo>
                <a:cubicBezTo>
                  <a:pt x="74" y="108"/>
                  <a:pt x="76" y="110"/>
                  <a:pt x="78" y="110"/>
                </a:cubicBezTo>
                <a:cubicBezTo>
                  <a:pt x="80" y="110"/>
                  <a:pt x="82" y="108"/>
                  <a:pt x="82" y="106"/>
                </a:cubicBezTo>
                <a:cubicBezTo>
                  <a:pt x="82" y="104"/>
                  <a:pt x="80" y="102"/>
                  <a:pt x="78" y="102"/>
                </a:cubicBezTo>
                <a:close/>
                <a:moveTo>
                  <a:pt x="93" y="25"/>
                </a:moveTo>
                <a:cubicBezTo>
                  <a:pt x="95" y="23"/>
                  <a:pt x="96" y="19"/>
                  <a:pt x="96" y="16"/>
                </a:cubicBezTo>
                <a:cubicBezTo>
                  <a:pt x="96" y="7"/>
                  <a:pt x="89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19"/>
                  <a:pt x="65" y="23"/>
                  <a:pt x="67" y="25"/>
                </a:cubicBezTo>
                <a:cubicBezTo>
                  <a:pt x="29" y="31"/>
                  <a:pt x="0" y="64"/>
                  <a:pt x="0" y="104"/>
                </a:cubicBezTo>
                <a:cubicBezTo>
                  <a:pt x="0" y="148"/>
                  <a:pt x="36" y="184"/>
                  <a:pt x="80" y="184"/>
                </a:cubicBezTo>
                <a:cubicBezTo>
                  <a:pt x="124" y="184"/>
                  <a:pt x="160" y="148"/>
                  <a:pt x="160" y="104"/>
                </a:cubicBezTo>
                <a:cubicBezTo>
                  <a:pt x="160" y="64"/>
                  <a:pt x="131" y="31"/>
                  <a:pt x="93" y="25"/>
                </a:cubicBezTo>
                <a:close/>
                <a:moveTo>
                  <a:pt x="80" y="8"/>
                </a:moveTo>
                <a:cubicBezTo>
                  <a:pt x="84" y="8"/>
                  <a:pt x="88" y="12"/>
                  <a:pt x="88" y="16"/>
                </a:cubicBezTo>
                <a:cubicBezTo>
                  <a:pt x="88" y="20"/>
                  <a:pt x="84" y="24"/>
                  <a:pt x="80" y="24"/>
                </a:cubicBezTo>
                <a:cubicBezTo>
                  <a:pt x="76" y="24"/>
                  <a:pt x="72" y="20"/>
                  <a:pt x="72" y="16"/>
                </a:cubicBezTo>
                <a:cubicBezTo>
                  <a:pt x="72" y="12"/>
                  <a:pt x="76" y="8"/>
                  <a:pt x="80" y="8"/>
                </a:cubicBezTo>
                <a:close/>
                <a:moveTo>
                  <a:pt x="84" y="176"/>
                </a:moveTo>
                <a:cubicBezTo>
                  <a:pt x="84" y="168"/>
                  <a:pt x="84" y="168"/>
                  <a:pt x="84" y="168"/>
                </a:cubicBezTo>
                <a:cubicBezTo>
                  <a:pt x="84" y="166"/>
                  <a:pt x="82" y="164"/>
                  <a:pt x="80" y="164"/>
                </a:cubicBezTo>
                <a:cubicBezTo>
                  <a:pt x="78" y="164"/>
                  <a:pt x="76" y="166"/>
                  <a:pt x="76" y="168"/>
                </a:cubicBezTo>
                <a:cubicBezTo>
                  <a:pt x="76" y="176"/>
                  <a:pt x="76" y="176"/>
                  <a:pt x="76" y="176"/>
                </a:cubicBezTo>
                <a:cubicBezTo>
                  <a:pt x="39" y="174"/>
                  <a:pt x="10" y="145"/>
                  <a:pt x="8" y="108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8" y="108"/>
                  <a:pt x="20" y="106"/>
                  <a:pt x="20" y="104"/>
                </a:cubicBezTo>
                <a:cubicBezTo>
                  <a:pt x="20" y="102"/>
                  <a:pt x="18" y="100"/>
                  <a:pt x="16" y="100"/>
                </a:cubicBezTo>
                <a:cubicBezTo>
                  <a:pt x="8" y="100"/>
                  <a:pt x="8" y="100"/>
                  <a:pt x="8" y="100"/>
                </a:cubicBezTo>
                <a:cubicBezTo>
                  <a:pt x="10" y="63"/>
                  <a:pt x="39" y="34"/>
                  <a:pt x="76" y="32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2"/>
                  <a:pt x="78" y="44"/>
                  <a:pt x="80" y="44"/>
                </a:cubicBezTo>
                <a:cubicBezTo>
                  <a:pt x="82" y="44"/>
                  <a:pt x="84" y="42"/>
                  <a:pt x="84" y="40"/>
                </a:cubicBezTo>
                <a:cubicBezTo>
                  <a:pt x="84" y="32"/>
                  <a:pt x="84" y="32"/>
                  <a:pt x="84" y="32"/>
                </a:cubicBezTo>
                <a:cubicBezTo>
                  <a:pt x="121" y="34"/>
                  <a:pt x="150" y="63"/>
                  <a:pt x="152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2" y="100"/>
                  <a:pt x="140" y="102"/>
                  <a:pt x="140" y="104"/>
                </a:cubicBezTo>
                <a:cubicBezTo>
                  <a:pt x="140" y="106"/>
                  <a:pt x="142" y="108"/>
                  <a:pt x="144" y="108"/>
                </a:cubicBezTo>
                <a:cubicBezTo>
                  <a:pt x="152" y="108"/>
                  <a:pt x="152" y="108"/>
                  <a:pt x="152" y="108"/>
                </a:cubicBezTo>
                <a:cubicBezTo>
                  <a:pt x="150" y="145"/>
                  <a:pt x="121" y="174"/>
                  <a:pt x="84" y="1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1"/>
          <p:cNvSpPr>
            <a:spLocks noEditPoints="1"/>
          </p:cNvSpPr>
          <p:nvPr/>
        </p:nvSpPr>
        <p:spPr bwMode="auto">
          <a:xfrm>
            <a:off x="8369107" y="5650805"/>
            <a:ext cx="546100" cy="544513"/>
          </a:xfrm>
          <a:custGeom>
            <a:avLst/>
            <a:gdLst>
              <a:gd name="T0" fmla="*/ 116 w 184"/>
              <a:gd name="T1" fmla="*/ 56 h 184"/>
              <a:gd name="T2" fmla="*/ 116 w 184"/>
              <a:gd name="T3" fmla="*/ 48 h 184"/>
              <a:gd name="T4" fmla="*/ 112 w 184"/>
              <a:gd name="T5" fmla="*/ 40 h 184"/>
              <a:gd name="T6" fmla="*/ 112 w 184"/>
              <a:gd name="T7" fmla="*/ 28 h 184"/>
              <a:gd name="T8" fmla="*/ 92 w 184"/>
              <a:gd name="T9" fmla="*/ 0 h 184"/>
              <a:gd name="T10" fmla="*/ 72 w 184"/>
              <a:gd name="T11" fmla="*/ 28 h 184"/>
              <a:gd name="T12" fmla="*/ 72 w 184"/>
              <a:gd name="T13" fmla="*/ 40 h 184"/>
              <a:gd name="T14" fmla="*/ 68 w 184"/>
              <a:gd name="T15" fmla="*/ 48 h 184"/>
              <a:gd name="T16" fmla="*/ 68 w 184"/>
              <a:gd name="T17" fmla="*/ 56 h 184"/>
              <a:gd name="T18" fmla="*/ 80 w 184"/>
              <a:gd name="T19" fmla="*/ 32 h 184"/>
              <a:gd name="T20" fmla="*/ 80 w 184"/>
              <a:gd name="T21" fmla="*/ 20 h 184"/>
              <a:gd name="T22" fmla="*/ 104 w 184"/>
              <a:gd name="T23" fmla="*/ 20 h 184"/>
              <a:gd name="T24" fmla="*/ 104 w 184"/>
              <a:gd name="T25" fmla="*/ 32 h 184"/>
              <a:gd name="T26" fmla="*/ 104 w 184"/>
              <a:gd name="T27" fmla="*/ 48 h 184"/>
              <a:gd name="T28" fmla="*/ 80 w 184"/>
              <a:gd name="T29" fmla="*/ 40 h 184"/>
              <a:gd name="T30" fmla="*/ 48 w 184"/>
              <a:gd name="T31" fmla="*/ 152 h 184"/>
              <a:gd name="T32" fmla="*/ 88 w 184"/>
              <a:gd name="T33" fmla="*/ 136 h 184"/>
              <a:gd name="T34" fmla="*/ 84 w 184"/>
              <a:gd name="T35" fmla="*/ 104 h 184"/>
              <a:gd name="T36" fmla="*/ 36 w 184"/>
              <a:gd name="T37" fmla="*/ 104 h 184"/>
              <a:gd name="T38" fmla="*/ 32 w 184"/>
              <a:gd name="T39" fmla="*/ 136 h 184"/>
              <a:gd name="T40" fmla="*/ 76 w 184"/>
              <a:gd name="T41" fmla="*/ 104 h 184"/>
              <a:gd name="T42" fmla="*/ 44 w 184"/>
              <a:gd name="T43" fmla="*/ 104 h 184"/>
              <a:gd name="T44" fmla="*/ 45 w 184"/>
              <a:gd name="T45" fmla="*/ 129 h 184"/>
              <a:gd name="T46" fmla="*/ 75 w 184"/>
              <a:gd name="T47" fmla="*/ 129 h 184"/>
              <a:gd name="T48" fmla="*/ 72 w 184"/>
              <a:gd name="T49" fmla="*/ 144 h 184"/>
              <a:gd name="T50" fmla="*/ 40 w 184"/>
              <a:gd name="T51" fmla="*/ 136 h 184"/>
              <a:gd name="T52" fmla="*/ 92 w 184"/>
              <a:gd name="T53" fmla="*/ 16 h 184"/>
              <a:gd name="T54" fmla="*/ 92 w 184"/>
              <a:gd name="T55" fmla="*/ 24 h 184"/>
              <a:gd name="T56" fmla="*/ 92 w 184"/>
              <a:gd name="T57" fmla="*/ 16 h 184"/>
              <a:gd name="T58" fmla="*/ 148 w 184"/>
              <a:gd name="T59" fmla="*/ 112 h 184"/>
              <a:gd name="T60" fmla="*/ 104 w 184"/>
              <a:gd name="T61" fmla="*/ 116 h 184"/>
              <a:gd name="T62" fmla="*/ 148 w 184"/>
              <a:gd name="T63" fmla="*/ 120 h 184"/>
              <a:gd name="T64" fmla="*/ 108 w 184"/>
              <a:gd name="T65" fmla="*/ 136 h 184"/>
              <a:gd name="T66" fmla="*/ 108 w 184"/>
              <a:gd name="T67" fmla="*/ 144 h 184"/>
              <a:gd name="T68" fmla="*/ 128 w 184"/>
              <a:gd name="T69" fmla="*/ 140 h 184"/>
              <a:gd name="T70" fmla="*/ 108 w 184"/>
              <a:gd name="T71" fmla="*/ 136 h 184"/>
              <a:gd name="T72" fmla="*/ 120 w 184"/>
              <a:gd name="T73" fmla="*/ 32 h 184"/>
              <a:gd name="T74" fmla="*/ 168 w 184"/>
              <a:gd name="T75" fmla="*/ 40 h 184"/>
              <a:gd name="T76" fmla="*/ 176 w 184"/>
              <a:gd name="T77" fmla="*/ 168 h 184"/>
              <a:gd name="T78" fmla="*/ 16 w 184"/>
              <a:gd name="T79" fmla="*/ 176 h 184"/>
              <a:gd name="T80" fmla="*/ 8 w 184"/>
              <a:gd name="T81" fmla="*/ 48 h 184"/>
              <a:gd name="T82" fmla="*/ 64 w 184"/>
              <a:gd name="T83" fmla="*/ 40 h 184"/>
              <a:gd name="T84" fmla="*/ 16 w 184"/>
              <a:gd name="T85" fmla="*/ 32 h 184"/>
              <a:gd name="T86" fmla="*/ 0 w 184"/>
              <a:gd name="T87" fmla="*/ 168 h 184"/>
              <a:gd name="T88" fmla="*/ 168 w 184"/>
              <a:gd name="T89" fmla="*/ 184 h 184"/>
              <a:gd name="T90" fmla="*/ 184 w 184"/>
              <a:gd name="T91" fmla="*/ 48 h 184"/>
              <a:gd name="T92" fmla="*/ 148 w 184"/>
              <a:gd name="T93" fmla="*/ 88 h 184"/>
              <a:gd name="T94" fmla="*/ 104 w 184"/>
              <a:gd name="T95" fmla="*/ 92 h 184"/>
              <a:gd name="T96" fmla="*/ 148 w 184"/>
              <a:gd name="T97" fmla="*/ 96 h 184"/>
              <a:gd name="T98" fmla="*/ 148 w 184"/>
              <a:gd name="T99" fmla="*/ 8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184">
                <a:moveTo>
                  <a:pt x="68" y="56"/>
                </a:moveTo>
                <a:cubicBezTo>
                  <a:pt x="116" y="56"/>
                  <a:pt x="116" y="56"/>
                  <a:pt x="116" y="56"/>
                </a:cubicBezTo>
                <a:cubicBezTo>
                  <a:pt x="118" y="56"/>
                  <a:pt x="120" y="54"/>
                  <a:pt x="120" y="52"/>
                </a:cubicBezTo>
                <a:cubicBezTo>
                  <a:pt x="120" y="50"/>
                  <a:pt x="118" y="48"/>
                  <a:pt x="116" y="48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9"/>
                  <a:pt x="103" y="0"/>
                  <a:pt x="92" y="0"/>
                </a:cubicBezTo>
                <a:cubicBezTo>
                  <a:pt x="81" y="0"/>
                  <a:pt x="72" y="9"/>
                  <a:pt x="72" y="20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8"/>
                  <a:pt x="72" y="48"/>
                  <a:pt x="72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6" y="48"/>
                  <a:pt x="64" y="50"/>
                  <a:pt x="64" y="52"/>
                </a:cubicBezTo>
                <a:cubicBezTo>
                  <a:pt x="64" y="54"/>
                  <a:pt x="66" y="56"/>
                  <a:pt x="68" y="56"/>
                </a:cubicBezTo>
                <a:close/>
                <a:moveTo>
                  <a:pt x="80" y="40"/>
                </a:moveTo>
                <a:cubicBezTo>
                  <a:pt x="80" y="32"/>
                  <a:pt x="80" y="32"/>
                  <a:pt x="80" y="32"/>
                </a:cubicBezTo>
                <a:cubicBezTo>
                  <a:pt x="80" y="28"/>
                  <a:pt x="80" y="28"/>
                  <a:pt x="80" y="28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3"/>
                  <a:pt x="85" y="8"/>
                  <a:pt x="92" y="8"/>
                </a:cubicBezTo>
                <a:cubicBezTo>
                  <a:pt x="99" y="8"/>
                  <a:pt x="104" y="13"/>
                  <a:pt x="104" y="20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80" y="48"/>
                  <a:pt x="80" y="48"/>
                  <a:pt x="80" y="48"/>
                </a:cubicBezTo>
                <a:lnTo>
                  <a:pt x="80" y="40"/>
                </a:lnTo>
                <a:close/>
                <a:moveTo>
                  <a:pt x="32" y="136"/>
                </a:moveTo>
                <a:cubicBezTo>
                  <a:pt x="32" y="145"/>
                  <a:pt x="39" y="152"/>
                  <a:pt x="48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81" y="152"/>
                  <a:pt x="88" y="145"/>
                  <a:pt x="88" y="136"/>
                </a:cubicBezTo>
                <a:cubicBezTo>
                  <a:pt x="88" y="130"/>
                  <a:pt x="85" y="125"/>
                  <a:pt x="80" y="122"/>
                </a:cubicBezTo>
                <a:cubicBezTo>
                  <a:pt x="82" y="117"/>
                  <a:pt x="84" y="111"/>
                  <a:pt x="84" y="104"/>
                </a:cubicBezTo>
                <a:cubicBezTo>
                  <a:pt x="84" y="86"/>
                  <a:pt x="73" y="72"/>
                  <a:pt x="60" y="72"/>
                </a:cubicBezTo>
                <a:cubicBezTo>
                  <a:pt x="47" y="72"/>
                  <a:pt x="36" y="86"/>
                  <a:pt x="36" y="104"/>
                </a:cubicBezTo>
                <a:cubicBezTo>
                  <a:pt x="36" y="111"/>
                  <a:pt x="38" y="117"/>
                  <a:pt x="40" y="122"/>
                </a:cubicBezTo>
                <a:cubicBezTo>
                  <a:pt x="35" y="125"/>
                  <a:pt x="32" y="130"/>
                  <a:pt x="32" y="136"/>
                </a:cubicBezTo>
                <a:close/>
                <a:moveTo>
                  <a:pt x="60" y="80"/>
                </a:moveTo>
                <a:cubicBezTo>
                  <a:pt x="69" y="80"/>
                  <a:pt x="76" y="91"/>
                  <a:pt x="76" y="104"/>
                </a:cubicBezTo>
                <a:cubicBezTo>
                  <a:pt x="76" y="117"/>
                  <a:pt x="69" y="128"/>
                  <a:pt x="60" y="128"/>
                </a:cubicBezTo>
                <a:cubicBezTo>
                  <a:pt x="51" y="128"/>
                  <a:pt x="44" y="117"/>
                  <a:pt x="44" y="104"/>
                </a:cubicBezTo>
                <a:cubicBezTo>
                  <a:pt x="44" y="91"/>
                  <a:pt x="51" y="80"/>
                  <a:pt x="60" y="80"/>
                </a:cubicBezTo>
                <a:close/>
                <a:moveTo>
                  <a:pt x="45" y="129"/>
                </a:moveTo>
                <a:cubicBezTo>
                  <a:pt x="49" y="133"/>
                  <a:pt x="54" y="136"/>
                  <a:pt x="60" y="136"/>
                </a:cubicBezTo>
                <a:cubicBezTo>
                  <a:pt x="66" y="136"/>
                  <a:pt x="71" y="133"/>
                  <a:pt x="75" y="129"/>
                </a:cubicBezTo>
                <a:cubicBezTo>
                  <a:pt x="78" y="130"/>
                  <a:pt x="80" y="133"/>
                  <a:pt x="80" y="136"/>
                </a:cubicBezTo>
                <a:cubicBezTo>
                  <a:pt x="80" y="140"/>
                  <a:pt x="76" y="144"/>
                  <a:pt x="72" y="144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44" y="144"/>
                  <a:pt x="40" y="140"/>
                  <a:pt x="40" y="136"/>
                </a:cubicBezTo>
                <a:cubicBezTo>
                  <a:pt x="40" y="133"/>
                  <a:pt x="42" y="130"/>
                  <a:pt x="45" y="129"/>
                </a:cubicBezTo>
                <a:close/>
                <a:moveTo>
                  <a:pt x="92" y="16"/>
                </a:moveTo>
                <a:cubicBezTo>
                  <a:pt x="90" y="16"/>
                  <a:pt x="88" y="18"/>
                  <a:pt x="88" y="20"/>
                </a:cubicBezTo>
                <a:cubicBezTo>
                  <a:pt x="88" y="22"/>
                  <a:pt x="90" y="24"/>
                  <a:pt x="92" y="24"/>
                </a:cubicBezTo>
                <a:cubicBezTo>
                  <a:pt x="94" y="24"/>
                  <a:pt x="96" y="22"/>
                  <a:pt x="96" y="20"/>
                </a:cubicBezTo>
                <a:cubicBezTo>
                  <a:pt x="96" y="18"/>
                  <a:pt x="94" y="16"/>
                  <a:pt x="92" y="16"/>
                </a:cubicBezTo>
                <a:close/>
                <a:moveTo>
                  <a:pt x="152" y="116"/>
                </a:moveTo>
                <a:cubicBezTo>
                  <a:pt x="152" y="114"/>
                  <a:pt x="150" y="112"/>
                  <a:pt x="148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06" y="112"/>
                  <a:pt x="104" y="114"/>
                  <a:pt x="104" y="116"/>
                </a:cubicBezTo>
                <a:cubicBezTo>
                  <a:pt x="104" y="118"/>
                  <a:pt x="106" y="120"/>
                  <a:pt x="108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lose/>
                <a:moveTo>
                  <a:pt x="108" y="136"/>
                </a:moveTo>
                <a:cubicBezTo>
                  <a:pt x="106" y="136"/>
                  <a:pt x="104" y="138"/>
                  <a:pt x="104" y="140"/>
                </a:cubicBezTo>
                <a:cubicBezTo>
                  <a:pt x="104" y="142"/>
                  <a:pt x="106" y="144"/>
                  <a:pt x="108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138"/>
                  <a:pt x="126" y="136"/>
                  <a:pt x="124" y="136"/>
                </a:cubicBezTo>
                <a:lnTo>
                  <a:pt x="108" y="136"/>
                </a:lnTo>
                <a:close/>
                <a:moveTo>
                  <a:pt x="168" y="32"/>
                </a:moveTo>
                <a:cubicBezTo>
                  <a:pt x="120" y="32"/>
                  <a:pt x="120" y="32"/>
                  <a:pt x="120" y="32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72" y="40"/>
                  <a:pt x="176" y="44"/>
                  <a:pt x="176" y="48"/>
                </a:cubicBezTo>
                <a:cubicBezTo>
                  <a:pt x="176" y="168"/>
                  <a:pt x="176" y="168"/>
                  <a:pt x="176" y="168"/>
                </a:cubicBezTo>
                <a:cubicBezTo>
                  <a:pt x="176" y="172"/>
                  <a:pt x="172" y="176"/>
                  <a:pt x="168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12" y="176"/>
                  <a:pt x="8" y="172"/>
                  <a:pt x="8" y="16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32"/>
                  <a:pt x="64" y="32"/>
                  <a:pt x="64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7"/>
                  <a:pt x="7" y="184"/>
                  <a:pt x="16" y="184"/>
                </a:cubicBezTo>
                <a:cubicBezTo>
                  <a:pt x="168" y="184"/>
                  <a:pt x="168" y="184"/>
                  <a:pt x="168" y="184"/>
                </a:cubicBezTo>
                <a:cubicBezTo>
                  <a:pt x="177" y="184"/>
                  <a:pt x="184" y="177"/>
                  <a:pt x="184" y="168"/>
                </a:cubicBezTo>
                <a:cubicBezTo>
                  <a:pt x="184" y="48"/>
                  <a:pt x="184" y="48"/>
                  <a:pt x="184" y="48"/>
                </a:cubicBezTo>
                <a:cubicBezTo>
                  <a:pt x="184" y="39"/>
                  <a:pt x="177" y="32"/>
                  <a:pt x="168" y="32"/>
                </a:cubicBezTo>
                <a:close/>
                <a:moveTo>
                  <a:pt x="148" y="88"/>
                </a:moveTo>
                <a:cubicBezTo>
                  <a:pt x="108" y="88"/>
                  <a:pt x="108" y="88"/>
                  <a:pt x="108" y="88"/>
                </a:cubicBez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cubicBezTo>
                  <a:pt x="148" y="96"/>
                  <a:pt x="148" y="96"/>
                  <a:pt x="148" y="96"/>
                </a:cubicBezTo>
                <a:cubicBezTo>
                  <a:pt x="150" y="96"/>
                  <a:pt x="152" y="94"/>
                  <a:pt x="152" y="92"/>
                </a:cubicBezTo>
                <a:cubicBezTo>
                  <a:pt x="152" y="90"/>
                  <a:pt x="150" y="88"/>
                  <a:pt x="148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2"/>
          <p:cNvSpPr>
            <a:spLocks noEditPoints="1"/>
          </p:cNvSpPr>
          <p:nvPr/>
        </p:nvSpPr>
        <p:spPr bwMode="auto">
          <a:xfrm>
            <a:off x="3424014" y="4529457"/>
            <a:ext cx="333375" cy="544513"/>
          </a:xfrm>
          <a:custGeom>
            <a:avLst/>
            <a:gdLst>
              <a:gd name="T0" fmla="*/ 48 w 112"/>
              <a:gd name="T1" fmla="*/ 136 h 184"/>
              <a:gd name="T2" fmla="*/ 52 w 112"/>
              <a:gd name="T3" fmla="*/ 132 h 184"/>
              <a:gd name="T4" fmla="*/ 52 w 112"/>
              <a:gd name="T5" fmla="*/ 92 h 184"/>
              <a:gd name="T6" fmla="*/ 48 w 112"/>
              <a:gd name="T7" fmla="*/ 88 h 184"/>
              <a:gd name="T8" fmla="*/ 44 w 112"/>
              <a:gd name="T9" fmla="*/ 92 h 184"/>
              <a:gd name="T10" fmla="*/ 44 w 112"/>
              <a:gd name="T11" fmla="*/ 132 h 184"/>
              <a:gd name="T12" fmla="*/ 48 w 112"/>
              <a:gd name="T13" fmla="*/ 136 h 184"/>
              <a:gd name="T14" fmla="*/ 108 w 112"/>
              <a:gd name="T15" fmla="*/ 176 h 184"/>
              <a:gd name="T16" fmla="*/ 84 w 112"/>
              <a:gd name="T17" fmla="*/ 176 h 184"/>
              <a:gd name="T18" fmla="*/ 84 w 112"/>
              <a:gd name="T19" fmla="*/ 80 h 184"/>
              <a:gd name="T20" fmla="*/ 76 w 112"/>
              <a:gd name="T21" fmla="*/ 72 h 184"/>
              <a:gd name="T22" fmla="*/ 60 w 112"/>
              <a:gd name="T23" fmla="*/ 72 h 184"/>
              <a:gd name="T24" fmla="*/ 60 w 112"/>
              <a:gd name="T25" fmla="*/ 68 h 184"/>
              <a:gd name="T26" fmla="*/ 79 w 112"/>
              <a:gd name="T27" fmla="*/ 53 h 184"/>
              <a:gd name="T28" fmla="*/ 76 w 112"/>
              <a:gd name="T29" fmla="*/ 27 h 184"/>
              <a:gd name="T30" fmla="*/ 73 w 112"/>
              <a:gd name="T31" fmla="*/ 24 h 184"/>
              <a:gd name="T32" fmla="*/ 69 w 112"/>
              <a:gd name="T33" fmla="*/ 26 h 184"/>
              <a:gd name="T34" fmla="*/ 68 w 112"/>
              <a:gd name="T35" fmla="*/ 27 h 184"/>
              <a:gd name="T36" fmla="*/ 65 w 112"/>
              <a:gd name="T37" fmla="*/ 30 h 184"/>
              <a:gd name="T38" fmla="*/ 52 w 112"/>
              <a:gd name="T39" fmla="*/ 1 h 184"/>
              <a:gd name="T40" fmla="*/ 48 w 112"/>
              <a:gd name="T41" fmla="*/ 0 h 184"/>
              <a:gd name="T42" fmla="*/ 46 w 112"/>
              <a:gd name="T43" fmla="*/ 4 h 184"/>
              <a:gd name="T44" fmla="*/ 46 w 112"/>
              <a:gd name="T45" fmla="*/ 5 h 184"/>
              <a:gd name="T46" fmla="*/ 37 w 112"/>
              <a:gd name="T47" fmla="*/ 33 h 184"/>
              <a:gd name="T48" fmla="*/ 32 w 112"/>
              <a:gd name="T49" fmla="*/ 44 h 184"/>
              <a:gd name="T50" fmla="*/ 38 w 112"/>
              <a:gd name="T51" fmla="*/ 60 h 184"/>
              <a:gd name="T52" fmla="*/ 52 w 112"/>
              <a:gd name="T53" fmla="*/ 68 h 184"/>
              <a:gd name="T54" fmla="*/ 52 w 112"/>
              <a:gd name="T55" fmla="*/ 72 h 184"/>
              <a:gd name="T56" fmla="*/ 36 w 112"/>
              <a:gd name="T57" fmla="*/ 72 h 184"/>
              <a:gd name="T58" fmla="*/ 28 w 112"/>
              <a:gd name="T59" fmla="*/ 80 h 184"/>
              <a:gd name="T60" fmla="*/ 28 w 112"/>
              <a:gd name="T61" fmla="*/ 176 h 184"/>
              <a:gd name="T62" fmla="*/ 4 w 112"/>
              <a:gd name="T63" fmla="*/ 176 h 184"/>
              <a:gd name="T64" fmla="*/ 0 w 112"/>
              <a:gd name="T65" fmla="*/ 180 h 184"/>
              <a:gd name="T66" fmla="*/ 4 w 112"/>
              <a:gd name="T67" fmla="*/ 184 h 184"/>
              <a:gd name="T68" fmla="*/ 28 w 112"/>
              <a:gd name="T69" fmla="*/ 184 h 184"/>
              <a:gd name="T70" fmla="*/ 84 w 112"/>
              <a:gd name="T71" fmla="*/ 184 h 184"/>
              <a:gd name="T72" fmla="*/ 108 w 112"/>
              <a:gd name="T73" fmla="*/ 184 h 184"/>
              <a:gd name="T74" fmla="*/ 112 w 112"/>
              <a:gd name="T75" fmla="*/ 180 h 184"/>
              <a:gd name="T76" fmla="*/ 108 w 112"/>
              <a:gd name="T77" fmla="*/ 176 h 184"/>
              <a:gd name="T78" fmla="*/ 44 w 112"/>
              <a:gd name="T79" fmla="*/ 55 h 184"/>
              <a:gd name="T80" fmla="*/ 40 w 112"/>
              <a:gd name="T81" fmla="*/ 44 h 184"/>
              <a:gd name="T82" fmla="*/ 44 w 112"/>
              <a:gd name="T83" fmla="*/ 37 h 184"/>
              <a:gd name="T84" fmla="*/ 53 w 112"/>
              <a:gd name="T85" fmla="*/ 14 h 184"/>
              <a:gd name="T86" fmla="*/ 57 w 112"/>
              <a:gd name="T87" fmla="*/ 31 h 184"/>
              <a:gd name="T88" fmla="*/ 57 w 112"/>
              <a:gd name="T89" fmla="*/ 35 h 184"/>
              <a:gd name="T90" fmla="*/ 59 w 112"/>
              <a:gd name="T91" fmla="*/ 38 h 184"/>
              <a:gd name="T92" fmla="*/ 62 w 112"/>
              <a:gd name="T93" fmla="*/ 39 h 184"/>
              <a:gd name="T94" fmla="*/ 66 w 112"/>
              <a:gd name="T95" fmla="*/ 38 h 184"/>
              <a:gd name="T96" fmla="*/ 70 w 112"/>
              <a:gd name="T97" fmla="*/ 36 h 184"/>
              <a:gd name="T98" fmla="*/ 71 w 112"/>
              <a:gd name="T99" fmla="*/ 50 h 184"/>
              <a:gd name="T100" fmla="*/ 56 w 112"/>
              <a:gd name="T101" fmla="*/ 60 h 184"/>
              <a:gd name="T102" fmla="*/ 44 w 112"/>
              <a:gd name="T103" fmla="*/ 55 h 184"/>
              <a:gd name="T104" fmla="*/ 76 w 112"/>
              <a:gd name="T105" fmla="*/ 176 h 184"/>
              <a:gd name="T106" fmla="*/ 36 w 112"/>
              <a:gd name="T107" fmla="*/ 176 h 184"/>
              <a:gd name="T108" fmla="*/ 36 w 112"/>
              <a:gd name="T109" fmla="*/ 80 h 184"/>
              <a:gd name="T110" fmla="*/ 76 w 112"/>
              <a:gd name="T111" fmla="*/ 80 h 184"/>
              <a:gd name="T112" fmla="*/ 76 w 112"/>
              <a:gd name="T113" fmla="*/ 17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2" h="184">
                <a:moveTo>
                  <a:pt x="48" y="136"/>
                </a:moveTo>
                <a:cubicBezTo>
                  <a:pt x="50" y="136"/>
                  <a:pt x="52" y="134"/>
                  <a:pt x="52" y="132"/>
                </a:cubicBezTo>
                <a:cubicBezTo>
                  <a:pt x="52" y="92"/>
                  <a:pt x="52" y="92"/>
                  <a:pt x="52" y="92"/>
                </a:cubicBezTo>
                <a:cubicBezTo>
                  <a:pt x="52" y="90"/>
                  <a:pt x="50" y="88"/>
                  <a:pt x="48" y="88"/>
                </a:cubicBezTo>
                <a:cubicBezTo>
                  <a:pt x="46" y="88"/>
                  <a:pt x="44" y="90"/>
                  <a:pt x="44" y="92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134"/>
                  <a:pt x="46" y="136"/>
                  <a:pt x="48" y="136"/>
                </a:cubicBezTo>
                <a:close/>
                <a:moveTo>
                  <a:pt x="108" y="176"/>
                </a:moveTo>
                <a:cubicBezTo>
                  <a:pt x="84" y="176"/>
                  <a:pt x="84" y="176"/>
                  <a:pt x="84" y="176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6"/>
                  <a:pt x="80" y="72"/>
                  <a:pt x="76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68"/>
                  <a:pt x="60" y="68"/>
                  <a:pt x="60" y="68"/>
                </a:cubicBezTo>
                <a:cubicBezTo>
                  <a:pt x="69" y="66"/>
                  <a:pt x="77" y="59"/>
                  <a:pt x="79" y="53"/>
                </a:cubicBezTo>
                <a:cubicBezTo>
                  <a:pt x="82" y="44"/>
                  <a:pt x="77" y="30"/>
                  <a:pt x="76" y="27"/>
                </a:cubicBezTo>
                <a:cubicBezTo>
                  <a:pt x="75" y="26"/>
                  <a:pt x="74" y="25"/>
                  <a:pt x="73" y="24"/>
                </a:cubicBezTo>
                <a:cubicBezTo>
                  <a:pt x="71" y="24"/>
                  <a:pt x="70" y="25"/>
                  <a:pt x="69" y="26"/>
                </a:cubicBezTo>
                <a:cubicBezTo>
                  <a:pt x="68" y="27"/>
                  <a:pt x="68" y="27"/>
                  <a:pt x="68" y="27"/>
                </a:cubicBezTo>
                <a:cubicBezTo>
                  <a:pt x="67" y="29"/>
                  <a:pt x="66" y="30"/>
                  <a:pt x="65" y="30"/>
                </a:cubicBezTo>
                <a:cubicBezTo>
                  <a:pt x="65" y="26"/>
                  <a:pt x="62" y="7"/>
                  <a:pt x="52" y="1"/>
                </a:cubicBezTo>
                <a:cubicBezTo>
                  <a:pt x="50" y="0"/>
                  <a:pt x="49" y="0"/>
                  <a:pt x="48" y="0"/>
                </a:cubicBezTo>
                <a:cubicBezTo>
                  <a:pt x="46" y="1"/>
                  <a:pt x="46" y="2"/>
                  <a:pt x="46" y="4"/>
                </a:cubicBezTo>
                <a:cubicBezTo>
                  <a:pt x="46" y="4"/>
                  <a:pt x="46" y="5"/>
                  <a:pt x="46" y="5"/>
                </a:cubicBezTo>
                <a:cubicBezTo>
                  <a:pt x="45" y="18"/>
                  <a:pt x="41" y="26"/>
                  <a:pt x="37" y="33"/>
                </a:cubicBezTo>
                <a:cubicBezTo>
                  <a:pt x="34" y="37"/>
                  <a:pt x="32" y="40"/>
                  <a:pt x="32" y="44"/>
                </a:cubicBezTo>
                <a:cubicBezTo>
                  <a:pt x="32" y="51"/>
                  <a:pt x="34" y="56"/>
                  <a:pt x="38" y="60"/>
                </a:cubicBezTo>
                <a:cubicBezTo>
                  <a:pt x="42" y="64"/>
                  <a:pt x="47" y="67"/>
                  <a:pt x="52" y="68"/>
                </a:cubicBezTo>
                <a:cubicBezTo>
                  <a:pt x="52" y="72"/>
                  <a:pt x="52" y="72"/>
                  <a:pt x="52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2" y="72"/>
                  <a:pt x="28" y="76"/>
                  <a:pt x="28" y="80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4" y="176"/>
                  <a:pt x="4" y="176"/>
                  <a:pt x="4" y="176"/>
                </a:cubicBezTo>
                <a:cubicBezTo>
                  <a:pt x="2" y="176"/>
                  <a:pt x="0" y="178"/>
                  <a:pt x="0" y="180"/>
                </a:cubicBezTo>
                <a:cubicBezTo>
                  <a:pt x="0" y="182"/>
                  <a:pt x="2" y="184"/>
                  <a:pt x="4" y="184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8" y="184"/>
                  <a:pt x="108" y="184"/>
                  <a:pt x="108" y="184"/>
                </a:cubicBezTo>
                <a:cubicBezTo>
                  <a:pt x="110" y="184"/>
                  <a:pt x="112" y="182"/>
                  <a:pt x="112" y="180"/>
                </a:cubicBezTo>
                <a:cubicBezTo>
                  <a:pt x="112" y="178"/>
                  <a:pt x="110" y="176"/>
                  <a:pt x="108" y="176"/>
                </a:cubicBezTo>
                <a:close/>
                <a:moveTo>
                  <a:pt x="44" y="55"/>
                </a:moveTo>
                <a:cubicBezTo>
                  <a:pt x="41" y="52"/>
                  <a:pt x="40" y="49"/>
                  <a:pt x="40" y="44"/>
                </a:cubicBezTo>
                <a:cubicBezTo>
                  <a:pt x="40" y="43"/>
                  <a:pt x="42" y="40"/>
                  <a:pt x="44" y="37"/>
                </a:cubicBezTo>
                <a:cubicBezTo>
                  <a:pt x="47" y="32"/>
                  <a:pt x="51" y="24"/>
                  <a:pt x="53" y="14"/>
                </a:cubicBezTo>
                <a:cubicBezTo>
                  <a:pt x="55" y="20"/>
                  <a:pt x="57" y="27"/>
                  <a:pt x="57" y="31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6"/>
                  <a:pt x="58" y="37"/>
                  <a:pt x="59" y="38"/>
                </a:cubicBezTo>
                <a:cubicBezTo>
                  <a:pt x="59" y="39"/>
                  <a:pt x="61" y="39"/>
                  <a:pt x="62" y="39"/>
                </a:cubicBezTo>
                <a:cubicBezTo>
                  <a:pt x="66" y="38"/>
                  <a:pt x="66" y="38"/>
                  <a:pt x="66" y="38"/>
                </a:cubicBezTo>
                <a:cubicBezTo>
                  <a:pt x="68" y="38"/>
                  <a:pt x="69" y="37"/>
                  <a:pt x="70" y="36"/>
                </a:cubicBezTo>
                <a:cubicBezTo>
                  <a:pt x="72" y="42"/>
                  <a:pt x="72" y="47"/>
                  <a:pt x="71" y="50"/>
                </a:cubicBezTo>
                <a:cubicBezTo>
                  <a:pt x="70" y="54"/>
                  <a:pt x="63" y="60"/>
                  <a:pt x="56" y="60"/>
                </a:cubicBezTo>
                <a:cubicBezTo>
                  <a:pt x="52" y="60"/>
                  <a:pt x="47" y="58"/>
                  <a:pt x="44" y="55"/>
                </a:cubicBezTo>
                <a:close/>
                <a:moveTo>
                  <a:pt x="76" y="176"/>
                </a:moveTo>
                <a:cubicBezTo>
                  <a:pt x="36" y="176"/>
                  <a:pt x="36" y="176"/>
                  <a:pt x="36" y="176"/>
                </a:cubicBezTo>
                <a:cubicBezTo>
                  <a:pt x="36" y="80"/>
                  <a:pt x="36" y="80"/>
                  <a:pt x="36" y="80"/>
                </a:cubicBezTo>
                <a:cubicBezTo>
                  <a:pt x="76" y="80"/>
                  <a:pt x="76" y="80"/>
                  <a:pt x="76" y="80"/>
                </a:cubicBezTo>
                <a:lnTo>
                  <a:pt x="76" y="1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023131" y="2362200"/>
            <a:ext cx="2676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两个月。</a:t>
            </a:r>
            <a:endParaRPr lang="zh-CN" altLang="en-US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23900" y="3431628"/>
            <a:ext cx="2676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两个月。</a:t>
            </a:r>
            <a:endParaRPr lang="zh-CN" altLang="en-US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23131" y="3431628"/>
            <a:ext cx="2676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两个月。</a:t>
            </a:r>
            <a:endParaRPr lang="zh-CN" altLang="en-US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23900" y="4501055"/>
            <a:ext cx="2676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两个月。</a:t>
            </a:r>
            <a:endParaRPr lang="zh-CN" altLang="en-US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23131" y="4501055"/>
            <a:ext cx="2676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两个月。</a:t>
            </a:r>
            <a:endParaRPr lang="zh-CN" altLang="en-US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23900" y="5570482"/>
            <a:ext cx="2676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两个月。</a:t>
            </a:r>
            <a:endParaRPr lang="zh-CN" altLang="en-US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023131" y="5570482"/>
            <a:ext cx="2676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一百年</a:t>
            </a:r>
            <a:r>
              <a:rPr lang="zh-CN" altLang="en-US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只开一次花，花期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两个月。</a:t>
            </a:r>
            <a:endParaRPr lang="zh-CN" altLang="en-US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2061" y="3754793"/>
            <a:ext cx="1267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j-lt"/>
              </a:rPr>
              <a:t>VS</a:t>
            </a:r>
            <a:endParaRPr lang="zh-CN" altLang="en-US" sz="6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797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1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2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3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64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350"/>
                            </p:stCondLst>
                            <p:childTnLst>
                              <p:par>
                                <p:cTn id="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6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770"/>
                            </p:stCondLst>
                            <p:childTnLst>
                              <p:par>
                                <p:cTn id="1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uild="allAtOnce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build="allAtOnce"/>
      <p:bldP spid="40" grpId="0" build="allAtOnce"/>
      <p:bldP spid="41" grpId="0" build="allAtOnce"/>
      <p:bldP spid="42" grpId="0" build="allAtOnce"/>
      <p:bldP spid="43" grpId="0" build="allAtOnce"/>
      <p:bldP spid="44" grpId="0" build="allAtOnce"/>
      <p:bldP spid="45" grpId="0" build="allAtOnce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文本框 221"/>
          <p:cNvSpPr txBox="1"/>
          <p:nvPr/>
        </p:nvSpPr>
        <p:spPr>
          <a:xfrm>
            <a:off x="551384" y="1228851"/>
            <a:ext cx="5270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像花儿</a:t>
            </a:r>
            <a:r>
              <a:rPr lang="zh-CN" altLang="en-US" sz="4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一样绚烂</a:t>
            </a:r>
            <a:endParaRPr lang="zh-CN" altLang="en-US" sz="48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aphicFrame>
        <p:nvGraphicFramePr>
          <p:cNvPr id="290" name="图表 289"/>
          <p:cNvGraphicFramePr/>
          <p:nvPr>
            <p:extLst>
              <p:ext uri="{D42A27DB-BD31-4B8C-83A1-F6EECF244321}">
                <p14:modId xmlns:p14="http://schemas.microsoft.com/office/powerpoint/2010/main" val="3201168779"/>
              </p:ext>
            </p:extLst>
          </p:nvPr>
        </p:nvGraphicFramePr>
        <p:xfrm>
          <a:off x="630768" y="2112617"/>
          <a:ext cx="7222778" cy="3373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0" name="文本框 149"/>
          <p:cNvSpPr txBox="1"/>
          <p:nvPr/>
        </p:nvSpPr>
        <p:spPr>
          <a:xfrm>
            <a:off x="7012395" y="2601898"/>
            <a:ext cx="4488984" cy="272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填充文字：普雅</a:t>
            </a:r>
            <a:r>
              <a:rPr lang="en-US" altLang="zh-CN" dirty="0"/>
              <a:t>·</a:t>
            </a:r>
            <a:r>
              <a:rPr lang="zh-CN" altLang="en-US" dirty="0" smtClean="0"/>
              <a:t>雷蒙达，一百年</a:t>
            </a:r>
            <a:r>
              <a:rPr lang="zh-CN" altLang="en-US" dirty="0"/>
              <a:t>只开一次花，花期两个月</a:t>
            </a:r>
            <a:r>
              <a:rPr lang="zh-CN" altLang="en-US" dirty="0" smtClean="0"/>
              <a:t>，缀</a:t>
            </a:r>
            <a:r>
              <a:rPr lang="zh-CN" altLang="en-US" dirty="0"/>
              <a:t>一万多只花朵，绚丽异常，惊骇世俗。花期一过，花体也便慢慢枯萎、死亡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填充</a:t>
            </a:r>
            <a:r>
              <a:rPr lang="zh-CN" altLang="en-US" dirty="0"/>
              <a:t>文字：普雅</a:t>
            </a:r>
            <a:r>
              <a:rPr lang="en-US" altLang="zh-CN" dirty="0"/>
              <a:t>·</a:t>
            </a:r>
            <a:r>
              <a:rPr lang="zh-CN" altLang="en-US" dirty="0"/>
              <a:t>雷蒙达，一百年只开一次花，花期两个月，缀一万多只花朵，绚丽异常，惊骇世俗。花期一过，花体也便慢慢枯萎、死亡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151" name="图片 150"/>
          <p:cNvPicPr>
            <a:picLocks noChangeAspect="1"/>
          </p:cNvPicPr>
          <p:nvPr/>
        </p:nvPicPr>
        <p:blipFill>
          <a:blip r:embed="rId3"/>
          <a:srcRect t="76083" r="16442"/>
          <a:stretch>
            <a:fillRect/>
          </a:stretch>
        </p:blipFill>
        <p:spPr>
          <a:xfrm>
            <a:off x="1" y="-27766"/>
            <a:ext cx="12185199" cy="1545566"/>
          </a:xfrm>
          <a:custGeom>
            <a:avLst/>
            <a:gdLst>
              <a:gd name="connsiteX0" fmla="*/ 0 w 12185199"/>
              <a:gd name="connsiteY0" fmla="*/ 0 h 1545566"/>
              <a:gd name="connsiteX1" fmla="*/ 12185199 w 12185199"/>
              <a:gd name="connsiteY1" fmla="*/ 0 h 1545566"/>
              <a:gd name="connsiteX2" fmla="*/ 12185199 w 12185199"/>
              <a:gd name="connsiteY2" fmla="*/ 1545566 h 1545566"/>
              <a:gd name="connsiteX3" fmla="*/ 0 w 12185199"/>
              <a:gd name="connsiteY3" fmla="*/ 1545566 h 154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199" h="1545566">
                <a:moveTo>
                  <a:pt x="0" y="0"/>
                </a:moveTo>
                <a:lnTo>
                  <a:pt x="12185199" y="0"/>
                </a:lnTo>
                <a:lnTo>
                  <a:pt x="12185199" y="1545566"/>
                </a:lnTo>
                <a:lnTo>
                  <a:pt x="0" y="1545566"/>
                </a:lnTo>
                <a:close/>
              </a:path>
            </a:pathLst>
          </a:custGeom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4"/>
          <a:srcRect l="15117" b="78552"/>
          <a:stretch>
            <a:fillRect/>
          </a:stretch>
        </p:blipFill>
        <p:spPr>
          <a:xfrm>
            <a:off x="-114300" y="5423578"/>
            <a:ext cx="12388809" cy="1434422"/>
          </a:xfrm>
          <a:custGeom>
            <a:avLst/>
            <a:gdLst>
              <a:gd name="connsiteX0" fmla="*/ 0 w 12388809"/>
              <a:gd name="connsiteY0" fmla="*/ 0 h 1434422"/>
              <a:gd name="connsiteX1" fmla="*/ 12388809 w 12388809"/>
              <a:gd name="connsiteY1" fmla="*/ 0 h 1434422"/>
              <a:gd name="connsiteX2" fmla="*/ 12388809 w 12388809"/>
              <a:gd name="connsiteY2" fmla="*/ 1434422 h 1434422"/>
              <a:gd name="connsiteX3" fmla="*/ 0 w 12388809"/>
              <a:gd name="connsiteY3" fmla="*/ 1434422 h 143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8809" h="1434422">
                <a:moveTo>
                  <a:pt x="0" y="0"/>
                </a:moveTo>
                <a:lnTo>
                  <a:pt x="12388809" y="0"/>
                </a:lnTo>
                <a:lnTo>
                  <a:pt x="12388809" y="1434422"/>
                </a:lnTo>
                <a:lnTo>
                  <a:pt x="0" y="143442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0699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15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Graphic spid="290" grpId="0">
        <p:bldSub>
          <a:bldChart bld="series"/>
        </p:bldSub>
      </p:bldGraphic>
      <p:bldP spid="150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绚烂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62F79"/>
      </a:accent1>
      <a:accent2>
        <a:srgbClr val="00A2E9"/>
      </a:accent2>
      <a:accent3>
        <a:srgbClr val="EC779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3">
      <a:majorFont>
        <a:latin typeface="Broadway"/>
        <a:ea typeface="方正兰亭超细黑简体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</TotalTime>
  <Words>511</Words>
  <Application>Microsoft Office PowerPoint</Application>
  <PresentationFormat>自定义</PresentationFormat>
  <Paragraphs>46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</vt:lpstr>
      <vt:lpstr>Broadway</vt:lpstr>
      <vt:lpstr>微软雅黑</vt:lpstr>
      <vt:lpstr>方正兰亭超细黑简体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win8-pc</dc:creator>
  <cp:lastModifiedBy>pc</cp:lastModifiedBy>
  <cp:revision>81</cp:revision>
  <dcterms:created xsi:type="dcterms:W3CDTF">2015-04-21T08:19:19Z</dcterms:created>
  <dcterms:modified xsi:type="dcterms:W3CDTF">2015-07-12T10:00:29Z</dcterms:modified>
</cp:coreProperties>
</file>