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258" r:id="rId3"/>
    <p:sldId id="259" r:id="rId4"/>
    <p:sldId id="260" r:id="rId5"/>
    <p:sldId id="261" r:id="rId6"/>
    <p:sldId id="264" r:id="rId7"/>
    <p:sldId id="263" r:id="rId8"/>
    <p:sldId id="265" r:id="rId9"/>
    <p:sldId id="268" r:id="rId10"/>
    <p:sldId id="266" r:id="rId11"/>
    <p:sldId id="269" r:id="rId12"/>
    <p:sldId id="270" r:id="rId13"/>
    <p:sldId id="271" r:id="rId14"/>
    <p:sldId id="27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1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5" d="100"/>
          <a:sy n="95" d="100"/>
        </p:scale>
        <p:origin x="358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explosion val="1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-6.2499384842520829E-3"/>
                  <c:y val="3.046884039930853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zh-CN" altLang="en-US" sz="4800" dirty="0" smtClean="0">
                        <a:latin typeface="方正姚体" panose="02010601030101010101" pitchFamily="2" charset="-122"/>
                        <a:ea typeface="方正姚体" panose="02010601030101010101" pitchFamily="2" charset="-122"/>
                      </a:rPr>
                      <a:t>价值</a:t>
                    </a:r>
                    <a:endParaRPr lang="zh-CN" altLang="en-US" sz="1800" dirty="0">
                      <a:latin typeface="方正姚体" panose="02010601030101010101" pitchFamily="2" charset="-122"/>
                      <a:ea typeface="方正姚体" panose="02010601030101010101" pitchFamily="2" charset="-122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132812499999999E-2"/>
                      <c:h val="0.35616803911367867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1.5625000000000001E-3"/>
                  <c:y val="-1.1718749279112373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sz="5400" dirty="0" smtClean="0">
                        <a:latin typeface="方正姚体" panose="02010601030101010101" pitchFamily="2" charset="-122"/>
                        <a:ea typeface="方正姚体" panose="02010601030101010101" pitchFamily="2" charset="-122"/>
                      </a:rPr>
                      <a:t>展望</a:t>
                    </a:r>
                    <a:endParaRPr lang="zh-CN" altLang="en-US" sz="5400" dirty="0">
                      <a:latin typeface="方正姚体" panose="02010601030101010101" pitchFamily="2" charset="-122"/>
                      <a:ea typeface="方正姚体" panose="02010601030101010101" pitchFamily="2" charset="-122"/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5625000000000001E-3"/>
                  <c:y val="3.046893267292491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3000" b="1" i="0" u="none" strike="noStrike" kern="1200" baseline="0">
                        <a:solidFill>
                          <a:schemeClr val="lt1"/>
                        </a:solidFill>
                        <a:latin typeface="方正姚体" panose="02010601030101010101" pitchFamily="2" charset="-122"/>
                        <a:ea typeface="+mn-ea"/>
                        <a:cs typeface="+mn-cs"/>
                      </a:defRPr>
                    </a:pPr>
                    <a:r>
                      <a:rPr lang="zh-CN" altLang="en-US" sz="4800" baseline="0" dirty="0" smtClean="0">
                        <a:latin typeface="方正姚体" panose="02010601030101010101" pitchFamily="2" charset="-122"/>
                      </a:rPr>
                      <a:t>结论</a:t>
                    </a:r>
                    <a:endParaRPr lang="zh-CN" altLang="en-US" sz="4800" baseline="0" dirty="0">
                      <a:latin typeface="方正姚体" panose="02010601030101010101" pitchFamily="2" charset="-122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3000" b="1" i="0" u="none" strike="noStrike" kern="1200" baseline="0">
                      <a:solidFill>
                        <a:schemeClr val="lt1"/>
                      </a:solidFill>
                      <a:latin typeface="方正姚体" panose="02010601030101010101" pitchFamily="2" charset="-122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8742249015748037E-2"/>
                      <c:h val="0.4137655995468996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3"/>
                <c:pt idx="0">
                  <c:v>结论</c:v>
                </c:pt>
                <c:pt idx="1">
                  <c:v>价值</c:v>
                </c:pt>
                <c:pt idx="2">
                  <c:v>展望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EC6F50-C99D-4841-ADB6-F6BD105E5568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BEAF9FD-B0DA-450A-83CE-0C52ADC7B120}">
      <dgm:prSet phldrT="[文本]"/>
      <dgm:spPr/>
      <dgm:t>
        <a:bodyPr/>
        <a:lstStyle/>
        <a:p>
          <a:r>
            <a:rPr lang="zh-CN" altLang="en-US" dirty="0" smtClean="0">
              <a:latin typeface="方正姚体" panose="02010601030101010101" pitchFamily="2" charset="-122"/>
              <a:ea typeface="方正姚体" panose="02010601030101010101" pitchFamily="2" charset="-122"/>
            </a:rPr>
            <a:t>设计模块</a:t>
          </a:r>
          <a:endParaRPr lang="zh-CN" altLang="en-US" dirty="0">
            <a:latin typeface="方正姚体" panose="02010601030101010101" pitchFamily="2" charset="-122"/>
            <a:ea typeface="方正姚体" panose="02010601030101010101" pitchFamily="2" charset="-122"/>
          </a:endParaRPr>
        </a:p>
      </dgm:t>
    </dgm:pt>
    <dgm:pt modelId="{B1667659-EFBB-4858-8366-7AEC3ADBA0F3}" type="parTrans" cxnId="{971A3245-1817-4F01-9CB4-6E254386456F}">
      <dgm:prSet/>
      <dgm:spPr/>
      <dgm:t>
        <a:bodyPr/>
        <a:lstStyle/>
        <a:p>
          <a:endParaRPr lang="zh-CN" altLang="en-US"/>
        </a:p>
      </dgm:t>
    </dgm:pt>
    <dgm:pt modelId="{E128A18D-9A78-4139-8382-0FF2822B683E}" type="sibTrans" cxnId="{971A3245-1817-4F01-9CB4-6E254386456F}">
      <dgm:prSet/>
      <dgm:spPr/>
      <dgm:t>
        <a:bodyPr/>
        <a:lstStyle/>
        <a:p>
          <a:endParaRPr lang="zh-CN" altLang="en-US"/>
        </a:p>
      </dgm:t>
    </dgm:pt>
    <dgm:pt modelId="{6E41BF9D-2155-429B-BFC3-E8E66596A3D9}">
      <dgm:prSet phldrT="[文本]"/>
      <dgm:spPr/>
      <dgm:t>
        <a:bodyPr/>
        <a:lstStyle/>
        <a:p>
          <a:r>
            <a:rPr lang="zh-CN" altLang="en-US" dirty="0" smtClean="0">
              <a:latin typeface="方正姚体" panose="02010601030101010101" pitchFamily="2" charset="-122"/>
              <a:ea typeface="方正姚体" panose="02010601030101010101" pitchFamily="2" charset="-122"/>
            </a:rPr>
            <a:t>承担工作</a:t>
          </a:r>
          <a:endParaRPr lang="zh-CN" altLang="en-US" dirty="0">
            <a:latin typeface="方正姚体" panose="02010601030101010101" pitchFamily="2" charset="-122"/>
            <a:ea typeface="方正姚体" panose="02010601030101010101" pitchFamily="2" charset="-122"/>
          </a:endParaRPr>
        </a:p>
      </dgm:t>
    </dgm:pt>
    <dgm:pt modelId="{1DAA7CC7-2640-4BDB-BF05-55A5F646CCFF}" type="parTrans" cxnId="{61D5B291-8C06-4EF1-A5EF-BD6EB024DC7C}">
      <dgm:prSet/>
      <dgm:spPr/>
      <dgm:t>
        <a:bodyPr/>
        <a:lstStyle/>
        <a:p>
          <a:endParaRPr lang="zh-CN" altLang="en-US"/>
        </a:p>
      </dgm:t>
    </dgm:pt>
    <dgm:pt modelId="{67EC3755-26F2-4BE0-B2A9-C860D11CFAB5}" type="sibTrans" cxnId="{61D5B291-8C06-4EF1-A5EF-BD6EB024DC7C}">
      <dgm:prSet/>
      <dgm:spPr/>
      <dgm:t>
        <a:bodyPr/>
        <a:lstStyle/>
        <a:p>
          <a:endParaRPr lang="zh-CN" altLang="en-US"/>
        </a:p>
      </dgm:t>
    </dgm:pt>
    <dgm:pt modelId="{B283F2AC-6C09-4818-91E7-CC483B708843}">
      <dgm:prSet phldrT="[文本]"/>
      <dgm:spPr/>
      <dgm:t>
        <a:bodyPr/>
        <a:lstStyle/>
        <a:p>
          <a:r>
            <a:rPr lang="zh-CN" altLang="en-US" dirty="0" smtClean="0">
              <a:latin typeface="方正姚体" panose="02010601030101010101" pitchFamily="2" charset="-122"/>
              <a:ea typeface="方正姚体" panose="02010601030101010101" pitchFamily="2" charset="-122"/>
            </a:rPr>
            <a:t>解决方案</a:t>
          </a:r>
          <a:endParaRPr lang="zh-CN" altLang="en-US" dirty="0">
            <a:latin typeface="方正姚体" panose="02010601030101010101" pitchFamily="2" charset="-122"/>
            <a:ea typeface="方正姚体" panose="02010601030101010101" pitchFamily="2" charset="-122"/>
          </a:endParaRPr>
        </a:p>
      </dgm:t>
    </dgm:pt>
    <dgm:pt modelId="{A6C4D003-CBEC-4D86-A1E1-3575730BA0B3}" type="parTrans" cxnId="{7D0C15C3-5241-4622-9BCD-991674E8611D}">
      <dgm:prSet/>
      <dgm:spPr/>
      <dgm:t>
        <a:bodyPr/>
        <a:lstStyle/>
        <a:p>
          <a:endParaRPr lang="zh-CN" altLang="en-US"/>
        </a:p>
      </dgm:t>
    </dgm:pt>
    <dgm:pt modelId="{9E685369-D201-4E12-95D3-B2114CBE9139}" type="sibTrans" cxnId="{7D0C15C3-5241-4622-9BCD-991674E8611D}">
      <dgm:prSet/>
      <dgm:spPr/>
      <dgm:t>
        <a:bodyPr/>
        <a:lstStyle/>
        <a:p>
          <a:endParaRPr lang="zh-CN" altLang="en-US"/>
        </a:p>
      </dgm:t>
    </dgm:pt>
    <dgm:pt modelId="{422721CB-9ED4-44A3-BB54-1D791CDC2C25}">
      <dgm:prSet phldrT="[文本]"/>
      <dgm:spPr/>
      <dgm:t>
        <a:bodyPr/>
        <a:lstStyle/>
        <a:p>
          <a:r>
            <a:rPr lang="zh-CN" altLang="en-US" dirty="0" smtClean="0">
              <a:latin typeface="方正姚体" panose="02010601030101010101" pitchFamily="2" charset="-122"/>
              <a:ea typeface="方正姚体" panose="02010601030101010101" pitchFamily="2" charset="-122"/>
            </a:rPr>
            <a:t>设计结论</a:t>
          </a:r>
          <a:endParaRPr lang="zh-CN" altLang="en-US" dirty="0">
            <a:latin typeface="方正姚体" panose="02010601030101010101" pitchFamily="2" charset="-122"/>
            <a:ea typeface="方正姚体" panose="02010601030101010101" pitchFamily="2" charset="-122"/>
          </a:endParaRPr>
        </a:p>
      </dgm:t>
    </dgm:pt>
    <dgm:pt modelId="{159D4E41-9BF0-47F5-84A3-6F0810021CCD}" type="parTrans" cxnId="{A25182F5-9AE4-4DC3-8302-4FE1C4C93D12}">
      <dgm:prSet/>
      <dgm:spPr/>
      <dgm:t>
        <a:bodyPr/>
        <a:lstStyle/>
        <a:p>
          <a:endParaRPr lang="zh-CN" altLang="en-US"/>
        </a:p>
      </dgm:t>
    </dgm:pt>
    <dgm:pt modelId="{F4BC6409-8B50-417B-81ED-51C6B868B6D2}" type="sibTrans" cxnId="{A25182F5-9AE4-4DC3-8302-4FE1C4C93D12}">
      <dgm:prSet/>
      <dgm:spPr/>
      <dgm:t>
        <a:bodyPr/>
        <a:lstStyle/>
        <a:p>
          <a:endParaRPr lang="zh-CN" altLang="en-US"/>
        </a:p>
      </dgm:t>
    </dgm:pt>
    <dgm:pt modelId="{27B97D63-4875-4887-A991-5B60DF170778}" type="pres">
      <dgm:prSet presAssocID="{04EC6F50-C99D-4841-ADB6-F6BD105E556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A0FF4A0-CCA6-488A-AA7D-88212EF133AA}" type="pres">
      <dgm:prSet presAssocID="{1BEAF9FD-B0DA-450A-83CE-0C52ADC7B120}" presName="Name5" presStyleLbl="vennNode1" presStyleIdx="0" presStyleCnt="4" custLinFactNeighborX="-19375" custLinFactNeighborY="4605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64E1908-DB00-4E99-BE0A-5917F2B46B01}" type="pres">
      <dgm:prSet presAssocID="{E128A18D-9A78-4139-8382-0FF2822B683E}" presName="space" presStyleCnt="0"/>
      <dgm:spPr/>
    </dgm:pt>
    <dgm:pt modelId="{14F3D7CB-33BC-4AE5-83E2-F5A26D6ACADD}" type="pres">
      <dgm:prSet presAssocID="{6E41BF9D-2155-429B-BFC3-E8E66596A3D9}" presName="Name5" presStyleLbl="vennNode1" presStyleIdx="1" presStyleCnt="4" custLinFactNeighborX="10185" custLinFactNeighborY="-3624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BC5F8F4-4967-4397-8068-990D07F4C266}" type="pres">
      <dgm:prSet presAssocID="{67EC3755-26F2-4BE0-B2A9-C860D11CFAB5}" presName="space" presStyleCnt="0"/>
      <dgm:spPr/>
    </dgm:pt>
    <dgm:pt modelId="{46789B07-8334-4FC6-AA8F-8B1A0C133AFE}" type="pres">
      <dgm:prSet presAssocID="{B283F2AC-6C09-4818-91E7-CC483B708843}" presName="Name5" presStyleLbl="vennNode1" presStyleIdx="2" presStyleCnt="4" custLinFactNeighborX="3775" custLinFactNeighborY="4681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6AAB881-2048-4028-A4F7-581F2C4D81A0}" type="pres">
      <dgm:prSet presAssocID="{9E685369-D201-4E12-95D3-B2114CBE9139}" presName="space" presStyleCnt="0"/>
      <dgm:spPr/>
    </dgm:pt>
    <dgm:pt modelId="{F8B52CF1-3980-4555-B7CA-373AA69B7059}" type="pres">
      <dgm:prSet presAssocID="{422721CB-9ED4-44A3-BB54-1D791CDC2C25}" presName="Name5" presStyleLbl="vennNode1" presStyleIdx="3" presStyleCnt="4" custLinFactNeighborX="45802" custLinFactNeighborY="-3246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04B63DAD-1B54-4F99-94EC-845B1A523346}" type="presOf" srcId="{04EC6F50-C99D-4841-ADB6-F6BD105E5568}" destId="{27B97D63-4875-4887-A991-5B60DF170778}" srcOrd="0" destOrd="0" presId="urn:microsoft.com/office/officeart/2005/8/layout/venn3"/>
    <dgm:cxn modelId="{971A3245-1817-4F01-9CB4-6E254386456F}" srcId="{04EC6F50-C99D-4841-ADB6-F6BD105E5568}" destId="{1BEAF9FD-B0DA-450A-83CE-0C52ADC7B120}" srcOrd="0" destOrd="0" parTransId="{B1667659-EFBB-4858-8366-7AEC3ADBA0F3}" sibTransId="{E128A18D-9A78-4139-8382-0FF2822B683E}"/>
    <dgm:cxn modelId="{984F3138-38E2-455F-BEE0-0AAD3FA530F1}" type="presOf" srcId="{1BEAF9FD-B0DA-450A-83CE-0C52ADC7B120}" destId="{2A0FF4A0-CCA6-488A-AA7D-88212EF133AA}" srcOrd="0" destOrd="0" presId="urn:microsoft.com/office/officeart/2005/8/layout/venn3"/>
    <dgm:cxn modelId="{F85C7DDD-6460-477C-81AC-F36EA8AE5AB1}" type="presOf" srcId="{6E41BF9D-2155-429B-BFC3-E8E66596A3D9}" destId="{14F3D7CB-33BC-4AE5-83E2-F5A26D6ACADD}" srcOrd="0" destOrd="0" presId="urn:microsoft.com/office/officeart/2005/8/layout/venn3"/>
    <dgm:cxn modelId="{A25182F5-9AE4-4DC3-8302-4FE1C4C93D12}" srcId="{04EC6F50-C99D-4841-ADB6-F6BD105E5568}" destId="{422721CB-9ED4-44A3-BB54-1D791CDC2C25}" srcOrd="3" destOrd="0" parTransId="{159D4E41-9BF0-47F5-84A3-6F0810021CCD}" sibTransId="{F4BC6409-8B50-417B-81ED-51C6B868B6D2}"/>
    <dgm:cxn modelId="{7D0C15C3-5241-4622-9BCD-991674E8611D}" srcId="{04EC6F50-C99D-4841-ADB6-F6BD105E5568}" destId="{B283F2AC-6C09-4818-91E7-CC483B708843}" srcOrd="2" destOrd="0" parTransId="{A6C4D003-CBEC-4D86-A1E1-3575730BA0B3}" sibTransId="{9E685369-D201-4E12-95D3-B2114CBE9139}"/>
    <dgm:cxn modelId="{A825BA3C-ADEA-4A44-902F-1E69AD588303}" type="presOf" srcId="{422721CB-9ED4-44A3-BB54-1D791CDC2C25}" destId="{F8B52CF1-3980-4555-B7CA-373AA69B7059}" srcOrd="0" destOrd="0" presId="urn:microsoft.com/office/officeart/2005/8/layout/venn3"/>
    <dgm:cxn modelId="{61D5B291-8C06-4EF1-A5EF-BD6EB024DC7C}" srcId="{04EC6F50-C99D-4841-ADB6-F6BD105E5568}" destId="{6E41BF9D-2155-429B-BFC3-E8E66596A3D9}" srcOrd="1" destOrd="0" parTransId="{1DAA7CC7-2640-4BDB-BF05-55A5F646CCFF}" sibTransId="{67EC3755-26F2-4BE0-B2A9-C860D11CFAB5}"/>
    <dgm:cxn modelId="{3C1A7FE8-3DEA-43B8-982D-BEA5E5CF4AEA}" type="presOf" srcId="{B283F2AC-6C09-4818-91E7-CC483B708843}" destId="{46789B07-8334-4FC6-AA8F-8B1A0C133AFE}" srcOrd="0" destOrd="0" presId="urn:microsoft.com/office/officeart/2005/8/layout/venn3"/>
    <dgm:cxn modelId="{8D6108FF-BEAB-4176-90EF-E82DAB79AC5F}" type="presParOf" srcId="{27B97D63-4875-4887-A991-5B60DF170778}" destId="{2A0FF4A0-CCA6-488A-AA7D-88212EF133AA}" srcOrd="0" destOrd="0" presId="urn:microsoft.com/office/officeart/2005/8/layout/venn3"/>
    <dgm:cxn modelId="{AE2F0F72-4ECA-4788-9912-67C75D50466E}" type="presParOf" srcId="{27B97D63-4875-4887-A991-5B60DF170778}" destId="{964E1908-DB00-4E99-BE0A-5917F2B46B01}" srcOrd="1" destOrd="0" presId="urn:microsoft.com/office/officeart/2005/8/layout/venn3"/>
    <dgm:cxn modelId="{DBFA76E4-C0A4-4A99-9DCD-7DE6792E7CB5}" type="presParOf" srcId="{27B97D63-4875-4887-A991-5B60DF170778}" destId="{14F3D7CB-33BC-4AE5-83E2-F5A26D6ACADD}" srcOrd="2" destOrd="0" presId="urn:microsoft.com/office/officeart/2005/8/layout/venn3"/>
    <dgm:cxn modelId="{A97B1075-B699-4439-91CA-9D91DE3BBEC7}" type="presParOf" srcId="{27B97D63-4875-4887-A991-5B60DF170778}" destId="{8BC5F8F4-4967-4397-8068-990D07F4C266}" srcOrd="3" destOrd="0" presId="urn:microsoft.com/office/officeart/2005/8/layout/venn3"/>
    <dgm:cxn modelId="{3B5C94F7-48BD-4284-98B3-C0C9D7313C9E}" type="presParOf" srcId="{27B97D63-4875-4887-A991-5B60DF170778}" destId="{46789B07-8334-4FC6-AA8F-8B1A0C133AFE}" srcOrd="4" destOrd="0" presId="urn:microsoft.com/office/officeart/2005/8/layout/venn3"/>
    <dgm:cxn modelId="{405C6E19-91BC-4389-9740-EE935D23816E}" type="presParOf" srcId="{27B97D63-4875-4887-A991-5B60DF170778}" destId="{A6AAB881-2048-4028-A4F7-581F2C4D81A0}" srcOrd="5" destOrd="0" presId="urn:microsoft.com/office/officeart/2005/8/layout/venn3"/>
    <dgm:cxn modelId="{6B094A49-966E-4868-A669-2F51E38218FF}" type="presParOf" srcId="{27B97D63-4875-4887-A991-5B60DF170778}" destId="{F8B52CF1-3980-4555-B7CA-373AA69B7059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44E793-E51F-40C7-9612-8BBAE0DE3FE4}" type="doc">
      <dgm:prSet loTypeId="urn:microsoft.com/office/officeart/2005/8/layout/hList7" loCatId="process" qsTypeId="urn:microsoft.com/office/officeart/2005/8/quickstyle/simple1" qsCatId="simple" csTypeId="urn:microsoft.com/office/officeart/2005/8/colors/accent1_3" csCatId="accent1" phldr="1"/>
      <dgm:spPr/>
    </dgm:pt>
    <dgm:pt modelId="{4B9BE24E-50EC-4D28-9519-C946C64E82D2}">
      <dgm:prSet phldrT="[文本]"/>
      <dgm:spPr>
        <a:solidFill>
          <a:schemeClr val="accent1">
            <a:shade val="80000"/>
            <a:hueOff val="0"/>
            <a:satOff val="0"/>
            <a:lumOff val="0"/>
            <a:alpha val="33000"/>
          </a:schemeClr>
        </a:solidFill>
      </dgm:spPr>
      <dgm:t>
        <a:bodyPr/>
        <a:lstStyle/>
        <a:p>
          <a:r>
            <a:rPr lang="zh-CN" altLang="en-US" dirty="0" smtClean="0">
              <a:latin typeface="方正姚体" panose="02010601030101010101" pitchFamily="2" charset="-122"/>
              <a:ea typeface="方正姚体" panose="02010601030101010101" pitchFamily="2" charset="-122"/>
            </a:rPr>
            <a:t>答辩人观点</a:t>
          </a:r>
          <a:endParaRPr lang="zh-CN" dirty="0">
            <a:latin typeface="方正姚体" panose="02010601030101010101" pitchFamily="2" charset="-122"/>
            <a:ea typeface="方正姚体" panose="02010601030101010101" pitchFamily="2" charset="-122"/>
          </a:endParaRPr>
        </a:p>
      </dgm:t>
    </dgm:pt>
    <dgm:pt modelId="{C6E70B6A-0D12-420A-8D98-BD457D99E034}" type="parTrans" cxnId="{6C892F3C-78D8-4A3B-9CB7-73B192CFD7D8}">
      <dgm:prSet/>
      <dgm:spPr/>
      <dgm:t>
        <a:bodyPr/>
        <a:lstStyle/>
        <a:p>
          <a:endParaRPr lang="zh-CN"/>
        </a:p>
      </dgm:t>
    </dgm:pt>
    <dgm:pt modelId="{1AD6F95E-1D32-4438-A724-509B7AD370BA}" type="sibTrans" cxnId="{6C892F3C-78D8-4A3B-9CB7-73B192CFD7D8}">
      <dgm:prSet/>
      <dgm:spPr/>
      <dgm:t>
        <a:bodyPr/>
        <a:lstStyle/>
        <a:p>
          <a:endParaRPr lang="zh-CN"/>
        </a:p>
      </dgm:t>
    </dgm:pt>
    <dgm:pt modelId="{1B2E14DE-FB44-447C-94DE-0B727ECB616B}">
      <dgm:prSet phldrT="[文本]"/>
      <dgm:spPr>
        <a:solidFill>
          <a:schemeClr val="accent1">
            <a:shade val="80000"/>
            <a:hueOff val="-775121"/>
            <a:satOff val="-75385"/>
            <a:lumOff val="39690"/>
            <a:alpha val="23000"/>
          </a:schemeClr>
        </a:solidFill>
      </dgm:spPr>
      <dgm:t>
        <a:bodyPr/>
        <a:lstStyle/>
        <a:p>
          <a:r>
            <a:rPr lang="zh-CN" altLang="en-US" dirty="0" smtClean="0">
              <a:latin typeface="方正姚体" panose="02010601030101010101" pitchFamily="2" charset="-122"/>
              <a:ea typeface="方正姚体" panose="02010601030101010101" pitchFamily="2" charset="-122"/>
            </a:rPr>
            <a:t>结论</a:t>
          </a:r>
          <a:endParaRPr lang="zh-CN" dirty="0">
            <a:latin typeface="方正姚体" panose="02010601030101010101" pitchFamily="2" charset="-122"/>
            <a:ea typeface="方正姚体" panose="02010601030101010101" pitchFamily="2" charset="-122"/>
          </a:endParaRPr>
        </a:p>
      </dgm:t>
    </dgm:pt>
    <dgm:pt modelId="{7BF43993-06F6-4993-B3F5-2A1428B60BF0}" type="parTrans" cxnId="{DB8CFD7E-34B1-4C98-9315-519FF51FFCA7}">
      <dgm:prSet/>
      <dgm:spPr/>
      <dgm:t>
        <a:bodyPr/>
        <a:lstStyle/>
        <a:p>
          <a:endParaRPr lang="zh-CN"/>
        </a:p>
      </dgm:t>
    </dgm:pt>
    <dgm:pt modelId="{4FBA574B-C655-4597-9DE1-105EAC8FD533}" type="sibTrans" cxnId="{DB8CFD7E-34B1-4C98-9315-519FF51FFCA7}">
      <dgm:prSet/>
      <dgm:spPr/>
      <dgm:t>
        <a:bodyPr/>
        <a:lstStyle/>
        <a:p>
          <a:endParaRPr lang="zh-CN"/>
        </a:p>
      </dgm:t>
    </dgm:pt>
    <dgm:pt modelId="{7300FC39-6E2E-432B-A9D8-1D3E8233EA56}">
      <dgm:prSet phldrT="[文本]"/>
      <dgm:spPr>
        <a:solidFill>
          <a:schemeClr val="accent1">
            <a:shade val="80000"/>
            <a:hueOff val="-258374"/>
            <a:satOff val="-25128"/>
            <a:lumOff val="13230"/>
            <a:alpha val="41000"/>
          </a:schemeClr>
        </a:solidFill>
      </dgm:spPr>
      <dgm:t>
        <a:bodyPr/>
        <a:lstStyle/>
        <a:p>
          <a:r>
            <a:rPr lang="zh-CN" altLang="en-US" dirty="0" smtClean="0">
              <a:latin typeface="方正姚体" panose="02010601030101010101" pitchFamily="2" charset="-122"/>
              <a:ea typeface="方正姚体" panose="02010601030101010101" pitchFamily="2" charset="-122"/>
            </a:rPr>
            <a:t>设计过程</a:t>
          </a:r>
          <a:endParaRPr lang="zh-CN" dirty="0">
            <a:latin typeface="方正姚体" panose="02010601030101010101" pitchFamily="2" charset="-122"/>
            <a:ea typeface="方正姚体" panose="02010601030101010101" pitchFamily="2" charset="-122"/>
          </a:endParaRPr>
        </a:p>
      </dgm:t>
    </dgm:pt>
    <dgm:pt modelId="{EFDA5D36-5517-4574-979F-D61929A344E5}" type="parTrans" cxnId="{5FE2CA20-8D0E-4401-A790-717E4288B151}">
      <dgm:prSet/>
      <dgm:spPr/>
      <dgm:t>
        <a:bodyPr/>
        <a:lstStyle/>
        <a:p>
          <a:endParaRPr lang="zh-CN" altLang="en-US"/>
        </a:p>
      </dgm:t>
    </dgm:pt>
    <dgm:pt modelId="{B790B68C-AC02-4F2F-A20F-2CD3AB728992}" type="sibTrans" cxnId="{5FE2CA20-8D0E-4401-A790-717E4288B151}">
      <dgm:prSet/>
      <dgm:spPr/>
      <dgm:t>
        <a:bodyPr/>
        <a:lstStyle/>
        <a:p>
          <a:endParaRPr lang="zh-CN" altLang="en-US"/>
        </a:p>
      </dgm:t>
    </dgm:pt>
    <dgm:pt modelId="{93EFDF1C-6CA2-4575-8647-CD6A85D02A07}">
      <dgm:prSet phldrT="[文本]"/>
      <dgm:spPr>
        <a:solidFill>
          <a:schemeClr val="accent1">
            <a:shade val="80000"/>
            <a:hueOff val="-516747"/>
            <a:satOff val="-50257"/>
            <a:lumOff val="26460"/>
            <a:alpha val="40000"/>
          </a:schemeClr>
        </a:solidFill>
      </dgm:spPr>
      <dgm:t>
        <a:bodyPr/>
        <a:lstStyle/>
        <a:p>
          <a:r>
            <a:rPr lang="zh-CN" altLang="en-US" dirty="0" smtClean="0">
              <a:latin typeface="方正姚体" panose="02010601030101010101" pitchFamily="2" charset="-122"/>
              <a:ea typeface="方正姚体" panose="02010601030101010101" pitchFamily="2" charset="-122"/>
            </a:rPr>
            <a:t>设计依据</a:t>
          </a:r>
          <a:endParaRPr lang="zh-CN" dirty="0">
            <a:latin typeface="方正姚体" panose="02010601030101010101" pitchFamily="2" charset="-122"/>
            <a:ea typeface="方正姚体" panose="02010601030101010101" pitchFamily="2" charset="-122"/>
          </a:endParaRPr>
        </a:p>
      </dgm:t>
    </dgm:pt>
    <dgm:pt modelId="{6CFFA7AC-C18B-433B-A9BE-DBBCFF5D4116}" type="parTrans" cxnId="{A67A25D2-3EAB-4111-BE42-4DCDA3718763}">
      <dgm:prSet/>
      <dgm:spPr/>
      <dgm:t>
        <a:bodyPr/>
        <a:lstStyle/>
        <a:p>
          <a:endParaRPr lang="zh-CN" altLang="en-US"/>
        </a:p>
      </dgm:t>
    </dgm:pt>
    <dgm:pt modelId="{412A64BB-50F3-4A2B-BA30-C5B85337ACCC}" type="sibTrans" cxnId="{A67A25D2-3EAB-4111-BE42-4DCDA3718763}">
      <dgm:prSet/>
      <dgm:spPr/>
      <dgm:t>
        <a:bodyPr/>
        <a:lstStyle/>
        <a:p>
          <a:endParaRPr lang="zh-CN" altLang="en-US"/>
        </a:p>
      </dgm:t>
    </dgm:pt>
    <dgm:pt modelId="{25496635-4395-4BB0-970A-B24CCD6AC903}" type="pres">
      <dgm:prSet presAssocID="{7044E793-E51F-40C7-9612-8BBAE0DE3FE4}" presName="Name0" presStyleCnt="0">
        <dgm:presLayoutVars>
          <dgm:dir/>
          <dgm:resizeHandles val="exact"/>
        </dgm:presLayoutVars>
      </dgm:prSet>
      <dgm:spPr/>
    </dgm:pt>
    <dgm:pt modelId="{D258EE0E-009C-4DC1-BFC8-48048ABE2516}" type="pres">
      <dgm:prSet presAssocID="{7044E793-E51F-40C7-9612-8BBAE0DE3FE4}" presName="fgShape" presStyleLbl="fgShp" presStyleIdx="0" presStyleCnt="1"/>
      <dgm:spPr>
        <a:solidFill>
          <a:schemeClr val="accent1">
            <a:tint val="40000"/>
            <a:hueOff val="0"/>
            <a:satOff val="0"/>
            <a:lumOff val="0"/>
            <a:alpha val="37000"/>
          </a:schemeClr>
        </a:solidFill>
      </dgm:spPr>
    </dgm:pt>
    <dgm:pt modelId="{0C437554-B6B9-4AC7-9C5C-6DC56E673C21}" type="pres">
      <dgm:prSet presAssocID="{7044E793-E51F-40C7-9612-8BBAE0DE3FE4}" presName="linComp" presStyleCnt="0"/>
      <dgm:spPr/>
    </dgm:pt>
    <dgm:pt modelId="{B254AECE-2688-4C96-9831-352B4AFF76F0}" type="pres">
      <dgm:prSet presAssocID="{4B9BE24E-50EC-4D28-9519-C946C64E82D2}" presName="compNode" presStyleCnt="0"/>
      <dgm:spPr/>
    </dgm:pt>
    <dgm:pt modelId="{74F661C0-54BE-49AB-B9BD-49DAFD564AD6}" type="pres">
      <dgm:prSet presAssocID="{4B9BE24E-50EC-4D28-9519-C946C64E82D2}" presName="bkgdShape" presStyleLbl="node1" presStyleIdx="0" presStyleCnt="4"/>
      <dgm:spPr/>
      <dgm:t>
        <a:bodyPr/>
        <a:lstStyle/>
        <a:p>
          <a:endParaRPr lang="zh-CN" altLang="en-US"/>
        </a:p>
      </dgm:t>
    </dgm:pt>
    <dgm:pt modelId="{27952D33-2702-4126-9083-95AFB53DF2E8}" type="pres">
      <dgm:prSet presAssocID="{4B9BE24E-50EC-4D28-9519-C946C64E82D2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A788F2-C69C-48E1-8A64-0A93053362CB}" type="pres">
      <dgm:prSet presAssocID="{4B9BE24E-50EC-4D28-9519-C946C64E82D2}" presName="invisiNode" presStyleLbl="node1" presStyleIdx="0" presStyleCnt="4"/>
      <dgm:spPr/>
    </dgm:pt>
    <dgm:pt modelId="{160CF345-E96A-46FF-AA55-E75F1E5F660A}" type="pres">
      <dgm:prSet presAssocID="{4B9BE24E-50EC-4D28-9519-C946C64E82D2}" presName="imagNode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</dgm:pt>
    <dgm:pt modelId="{F9D91D73-C726-461C-8E6B-64A3EEF71B2B}" type="pres">
      <dgm:prSet presAssocID="{1AD6F95E-1D32-4438-A724-509B7AD370BA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FDEA5449-9FB1-40A0-8F80-50EC5E873E94}" type="pres">
      <dgm:prSet presAssocID="{7300FC39-6E2E-432B-A9D8-1D3E8233EA56}" presName="compNode" presStyleCnt="0"/>
      <dgm:spPr/>
    </dgm:pt>
    <dgm:pt modelId="{8494B038-A15F-443E-B35C-1E1824CA40A5}" type="pres">
      <dgm:prSet presAssocID="{7300FC39-6E2E-432B-A9D8-1D3E8233EA56}" presName="bkgdShape" presStyleLbl="node1" presStyleIdx="1" presStyleCnt="4"/>
      <dgm:spPr/>
      <dgm:t>
        <a:bodyPr/>
        <a:lstStyle/>
        <a:p>
          <a:endParaRPr lang="zh-CN" altLang="en-US"/>
        </a:p>
      </dgm:t>
    </dgm:pt>
    <dgm:pt modelId="{D224E161-14A1-4ACB-A59D-C21AED21D174}" type="pres">
      <dgm:prSet presAssocID="{7300FC39-6E2E-432B-A9D8-1D3E8233EA56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33A789F-5F32-45D9-A524-76638B3B2E41}" type="pres">
      <dgm:prSet presAssocID="{7300FC39-6E2E-432B-A9D8-1D3E8233EA56}" presName="invisiNode" presStyleLbl="node1" presStyleIdx="1" presStyleCnt="4"/>
      <dgm:spPr/>
    </dgm:pt>
    <dgm:pt modelId="{967EA013-2FCC-493B-A4F7-A8977D08E46A}" type="pres">
      <dgm:prSet presAssocID="{7300FC39-6E2E-432B-A9D8-1D3E8233EA56}" presName="imagNode" presStyleLbl="fgImgPlace1" presStyleIdx="1" presStyleCnt="4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</dgm:pt>
    <dgm:pt modelId="{8765EFBE-F71D-49A0-8150-F563AA5FED00}" type="pres">
      <dgm:prSet presAssocID="{B790B68C-AC02-4F2F-A20F-2CD3AB728992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E267AF26-A9C3-43C5-9580-248F6DA6CE3C}" type="pres">
      <dgm:prSet presAssocID="{93EFDF1C-6CA2-4575-8647-CD6A85D02A07}" presName="compNode" presStyleCnt="0"/>
      <dgm:spPr/>
    </dgm:pt>
    <dgm:pt modelId="{351C9332-1438-4E58-91F7-493101E83238}" type="pres">
      <dgm:prSet presAssocID="{93EFDF1C-6CA2-4575-8647-CD6A85D02A07}" presName="bkgdShape" presStyleLbl="node1" presStyleIdx="2" presStyleCnt="4"/>
      <dgm:spPr/>
      <dgm:t>
        <a:bodyPr/>
        <a:lstStyle/>
        <a:p>
          <a:endParaRPr lang="zh-CN" altLang="en-US"/>
        </a:p>
      </dgm:t>
    </dgm:pt>
    <dgm:pt modelId="{82AA61AD-CC19-402E-91E6-63BE5694385A}" type="pres">
      <dgm:prSet presAssocID="{93EFDF1C-6CA2-4575-8647-CD6A85D02A07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F67F5FC-62F1-440C-B6EA-4B04E6BDB322}" type="pres">
      <dgm:prSet presAssocID="{93EFDF1C-6CA2-4575-8647-CD6A85D02A07}" presName="invisiNode" presStyleLbl="node1" presStyleIdx="2" presStyleCnt="4"/>
      <dgm:spPr/>
    </dgm:pt>
    <dgm:pt modelId="{0A5C7373-589C-491C-9F75-0D83CAEA264D}" type="pres">
      <dgm:prSet presAssocID="{93EFDF1C-6CA2-4575-8647-CD6A85D02A07}" presName="imagNode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</dgm:pt>
    <dgm:pt modelId="{43202D3E-1EB7-497E-8252-D6DA1B9D13A9}" type="pres">
      <dgm:prSet presAssocID="{412A64BB-50F3-4A2B-BA30-C5B85337ACCC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9730D60-5061-464B-B05F-2D3FAABD57B5}" type="pres">
      <dgm:prSet presAssocID="{1B2E14DE-FB44-447C-94DE-0B727ECB616B}" presName="compNode" presStyleCnt="0"/>
      <dgm:spPr/>
    </dgm:pt>
    <dgm:pt modelId="{A266914E-28DF-421A-B245-2EC189BFA3C7}" type="pres">
      <dgm:prSet presAssocID="{1B2E14DE-FB44-447C-94DE-0B727ECB616B}" presName="bkgdShape" presStyleLbl="node1" presStyleIdx="3" presStyleCnt="4"/>
      <dgm:spPr/>
      <dgm:t>
        <a:bodyPr/>
        <a:lstStyle/>
        <a:p>
          <a:endParaRPr lang="zh-CN" altLang="en-US"/>
        </a:p>
      </dgm:t>
    </dgm:pt>
    <dgm:pt modelId="{D6220BAB-E02B-4A4A-8CB1-452C8ADA1828}" type="pres">
      <dgm:prSet presAssocID="{1B2E14DE-FB44-447C-94DE-0B727ECB616B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9445950-A7BD-4F24-BA03-9C8205EE88F9}" type="pres">
      <dgm:prSet presAssocID="{1B2E14DE-FB44-447C-94DE-0B727ECB616B}" presName="invisiNode" presStyleLbl="node1" presStyleIdx="3" presStyleCnt="4"/>
      <dgm:spPr/>
    </dgm:pt>
    <dgm:pt modelId="{7902EA9E-B8B8-4262-97BF-76F8E58E351B}" type="pres">
      <dgm:prSet presAssocID="{1B2E14DE-FB44-447C-94DE-0B727ECB616B}" presName="imagNode" presStyleLbl="fgImgPlace1" presStyleIdx="3" presStyleCnt="4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</dgm:pt>
  </dgm:ptLst>
  <dgm:cxnLst>
    <dgm:cxn modelId="{4C90EA09-C1D3-439C-B9D3-26C29F1D26F2}" type="presOf" srcId="{7044E793-E51F-40C7-9612-8BBAE0DE3FE4}" destId="{25496635-4395-4BB0-970A-B24CCD6AC903}" srcOrd="0" destOrd="0" presId="urn:microsoft.com/office/officeart/2005/8/layout/hList7"/>
    <dgm:cxn modelId="{47BAEC59-C3EE-43D9-9549-FD7CD2AB74F2}" type="presOf" srcId="{7300FC39-6E2E-432B-A9D8-1D3E8233EA56}" destId="{8494B038-A15F-443E-B35C-1E1824CA40A5}" srcOrd="0" destOrd="0" presId="urn:microsoft.com/office/officeart/2005/8/layout/hList7"/>
    <dgm:cxn modelId="{A67A25D2-3EAB-4111-BE42-4DCDA3718763}" srcId="{7044E793-E51F-40C7-9612-8BBAE0DE3FE4}" destId="{93EFDF1C-6CA2-4575-8647-CD6A85D02A07}" srcOrd="2" destOrd="0" parTransId="{6CFFA7AC-C18B-433B-A9BE-DBBCFF5D4116}" sibTransId="{412A64BB-50F3-4A2B-BA30-C5B85337ACCC}"/>
    <dgm:cxn modelId="{5DFD08C3-2A9C-4C0C-BDAC-1FE3D10C8E42}" type="presOf" srcId="{93EFDF1C-6CA2-4575-8647-CD6A85D02A07}" destId="{82AA61AD-CC19-402E-91E6-63BE5694385A}" srcOrd="1" destOrd="0" presId="urn:microsoft.com/office/officeart/2005/8/layout/hList7"/>
    <dgm:cxn modelId="{6C892F3C-78D8-4A3B-9CB7-73B192CFD7D8}" srcId="{7044E793-E51F-40C7-9612-8BBAE0DE3FE4}" destId="{4B9BE24E-50EC-4D28-9519-C946C64E82D2}" srcOrd="0" destOrd="0" parTransId="{C6E70B6A-0D12-420A-8D98-BD457D99E034}" sibTransId="{1AD6F95E-1D32-4438-A724-509B7AD370BA}"/>
    <dgm:cxn modelId="{AC39AB89-6D3A-466C-8F4B-F66A29FFFE1D}" type="presOf" srcId="{412A64BB-50F3-4A2B-BA30-C5B85337ACCC}" destId="{43202D3E-1EB7-497E-8252-D6DA1B9D13A9}" srcOrd="0" destOrd="0" presId="urn:microsoft.com/office/officeart/2005/8/layout/hList7"/>
    <dgm:cxn modelId="{7DBF53D7-B334-45AA-B81F-42D0BC3C3D45}" type="presOf" srcId="{1B2E14DE-FB44-447C-94DE-0B727ECB616B}" destId="{D6220BAB-E02B-4A4A-8CB1-452C8ADA1828}" srcOrd="1" destOrd="0" presId="urn:microsoft.com/office/officeart/2005/8/layout/hList7"/>
    <dgm:cxn modelId="{DE03481F-40EE-407E-B7CE-BE63E30F8488}" type="presOf" srcId="{1B2E14DE-FB44-447C-94DE-0B727ECB616B}" destId="{A266914E-28DF-421A-B245-2EC189BFA3C7}" srcOrd="0" destOrd="0" presId="urn:microsoft.com/office/officeart/2005/8/layout/hList7"/>
    <dgm:cxn modelId="{FEFDF08D-719E-43BA-B112-E7C660063843}" type="presOf" srcId="{4B9BE24E-50EC-4D28-9519-C946C64E82D2}" destId="{27952D33-2702-4126-9083-95AFB53DF2E8}" srcOrd="1" destOrd="0" presId="urn:microsoft.com/office/officeart/2005/8/layout/hList7"/>
    <dgm:cxn modelId="{93C41A70-5DA5-49BA-BFA2-8597198ED9B6}" type="presOf" srcId="{7300FC39-6E2E-432B-A9D8-1D3E8233EA56}" destId="{D224E161-14A1-4ACB-A59D-C21AED21D174}" srcOrd="1" destOrd="0" presId="urn:microsoft.com/office/officeart/2005/8/layout/hList7"/>
    <dgm:cxn modelId="{DB8CFD7E-34B1-4C98-9315-519FF51FFCA7}" srcId="{7044E793-E51F-40C7-9612-8BBAE0DE3FE4}" destId="{1B2E14DE-FB44-447C-94DE-0B727ECB616B}" srcOrd="3" destOrd="0" parTransId="{7BF43993-06F6-4993-B3F5-2A1428B60BF0}" sibTransId="{4FBA574B-C655-4597-9DE1-105EAC8FD533}"/>
    <dgm:cxn modelId="{46E65710-5494-458D-AB7A-D6E2AEF128F5}" type="presOf" srcId="{93EFDF1C-6CA2-4575-8647-CD6A85D02A07}" destId="{351C9332-1438-4E58-91F7-493101E83238}" srcOrd="0" destOrd="0" presId="urn:microsoft.com/office/officeart/2005/8/layout/hList7"/>
    <dgm:cxn modelId="{1BD036A2-AA7F-4DB2-B8E9-C988E0BD6DD3}" type="presOf" srcId="{4B9BE24E-50EC-4D28-9519-C946C64E82D2}" destId="{74F661C0-54BE-49AB-B9BD-49DAFD564AD6}" srcOrd="0" destOrd="0" presId="urn:microsoft.com/office/officeart/2005/8/layout/hList7"/>
    <dgm:cxn modelId="{CE4FB83B-686B-467F-89EA-3F2546E66534}" type="presOf" srcId="{B790B68C-AC02-4F2F-A20F-2CD3AB728992}" destId="{8765EFBE-F71D-49A0-8150-F563AA5FED00}" srcOrd="0" destOrd="0" presId="urn:microsoft.com/office/officeart/2005/8/layout/hList7"/>
    <dgm:cxn modelId="{B173B2BC-E113-40CA-8E40-7EE7ED5EEAB3}" type="presOf" srcId="{1AD6F95E-1D32-4438-A724-509B7AD370BA}" destId="{F9D91D73-C726-461C-8E6B-64A3EEF71B2B}" srcOrd="0" destOrd="0" presId="urn:microsoft.com/office/officeart/2005/8/layout/hList7"/>
    <dgm:cxn modelId="{5FE2CA20-8D0E-4401-A790-717E4288B151}" srcId="{7044E793-E51F-40C7-9612-8BBAE0DE3FE4}" destId="{7300FC39-6E2E-432B-A9D8-1D3E8233EA56}" srcOrd="1" destOrd="0" parTransId="{EFDA5D36-5517-4574-979F-D61929A344E5}" sibTransId="{B790B68C-AC02-4F2F-A20F-2CD3AB728992}"/>
    <dgm:cxn modelId="{AC96EC5C-AD82-4B82-BBB0-27379FBD1F95}" type="presParOf" srcId="{25496635-4395-4BB0-970A-B24CCD6AC903}" destId="{D258EE0E-009C-4DC1-BFC8-48048ABE2516}" srcOrd="0" destOrd="0" presId="urn:microsoft.com/office/officeart/2005/8/layout/hList7"/>
    <dgm:cxn modelId="{F841ADE3-BF76-4B08-A004-ED58BE6E87DA}" type="presParOf" srcId="{25496635-4395-4BB0-970A-B24CCD6AC903}" destId="{0C437554-B6B9-4AC7-9C5C-6DC56E673C21}" srcOrd="1" destOrd="0" presId="urn:microsoft.com/office/officeart/2005/8/layout/hList7"/>
    <dgm:cxn modelId="{9A264306-13B5-44AD-B77F-F0A1EF1DE683}" type="presParOf" srcId="{0C437554-B6B9-4AC7-9C5C-6DC56E673C21}" destId="{B254AECE-2688-4C96-9831-352B4AFF76F0}" srcOrd="0" destOrd="0" presId="urn:microsoft.com/office/officeart/2005/8/layout/hList7"/>
    <dgm:cxn modelId="{BCC23227-0259-4BD0-BE6A-CBF7AA284991}" type="presParOf" srcId="{B254AECE-2688-4C96-9831-352B4AFF76F0}" destId="{74F661C0-54BE-49AB-B9BD-49DAFD564AD6}" srcOrd="0" destOrd="0" presId="urn:microsoft.com/office/officeart/2005/8/layout/hList7"/>
    <dgm:cxn modelId="{2286F70C-C457-45BB-997B-A6B84D7B81D7}" type="presParOf" srcId="{B254AECE-2688-4C96-9831-352B4AFF76F0}" destId="{27952D33-2702-4126-9083-95AFB53DF2E8}" srcOrd="1" destOrd="0" presId="urn:microsoft.com/office/officeart/2005/8/layout/hList7"/>
    <dgm:cxn modelId="{618274C7-148D-49F0-97D2-CB0F9BD53BD0}" type="presParOf" srcId="{B254AECE-2688-4C96-9831-352B4AFF76F0}" destId="{74A788F2-C69C-48E1-8A64-0A93053362CB}" srcOrd="2" destOrd="0" presId="urn:microsoft.com/office/officeart/2005/8/layout/hList7"/>
    <dgm:cxn modelId="{EBAB0B69-A8A8-4FC1-ACF2-D0EFF140C726}" type="presParOf" srcId="{B254AECE-2688-4C96-9831-352B4AFF76F0}" destId="{160CF345-E96A-46FF-AA55-E75F1E5F660A}" srcOrd="3" destOrd="0" presId="urn:microsoft.com/office/officeart/2005/8/layout/hList7"/>
    <dgm:cxn modelId="{EDFEB2AD-B40B-44DF-93DC-B30720747DAA}" type="presParOf" srcId="{0C437554-B6B9-4AC7-9C5C-6DC56E673C21}" destId="{F9D91D73-C726-461C-8E6B-64A3EEF71B2B}" srcOrd="1" destOrd="0" presId="urn:microsoft.com/office/officeart/2005/8/layout/hList7"/>
    <dgm:cxn modelId="{CD9F185E-05C6-43F7-82E1-A8BFF1AECC01}" type="presParOf" srcId="{0C437554-B6B9-4AC7-9C5C-6DC56E673C21}" destId="{FDEA5449-9FB1-40A0-8F80-50EC5E873E94}" srcOrd="2" destOrd="0" presId="urn:microsoft.com/office/officeart/2005/8/layout/hList7"/>
    <dgm:cxn modelId="{72379412-B37D-42B0-B748-7B103BA59C91}" type="presParOf" srcId="{FDEA5449-9FB1-40A0-8F80-50EC5E873E94}" destId="{8494B038-A15F-443E-B35C-1E1824CA40A5}" srcOrd="0" destOrd="0" presId="urn:microsoft.com/office/officeart/2005/8/layout/hList7"/>
    <dgm:cxn modelId="{C3ED8ED8-C404-48EF-B36C-0A2092B7C996}" type="presParOf" srcId="{FDEA5449-9FB1-40A0-8F80-50EC5E873E94}" destId="{D224E161-14A1-4ACB-A59D-C21AED21D174}" srcOrd="1" destOrd="0" presId="urn:microsoft.com/office/officeart/2005/8/layout/hList7"/>
    <dgm:cxn modelId="{051E9EB0-B169-4AF0-9398-7B315FE589C6}" type="presParOf" srcId="{FDEA5449-9FB1-40A0-8F80-50EC5E873E94}" destId="{D33A789F-5F32-45D9-A524-76638B3B2E41}" srcOrd="2" destOrd="0" presId="urn:microsoft.com/office/officeart/2005/8/layout/hList7"/>
    <dgm:cxn modelId="{ED77D70E-49FD-4372-9B07-DBBB6EDECD2B}" type="presParOf" srcId="{FDEA5449-9FB1-40A0-8F80-50EC5E873E94}" destId="{967EA013-2FCC-493B-A4F7-A8977D08E46A}" srcOrd="3" destOrd="0" presId="urn:microsoft.com/office/officeart/2005/8/layout/hList7"/>
    <dgm:cxn modelId="{925B43BA-F7B9-41CD-9CB0-21F27AE0CEF5}" type="presParOf" srcId="{0C437554-B6B9-4AC7-9C5C-6DC56E673C21}" destId="{8765EFBE-F71D-49A0-8150-F563AA5FED00}" srcOrd="3" destOrd="0" presId="urn:microsoft.com/office/officeart/2005/8/layout/hList7"/>
    <dgm:cxn modelId="{1D28C3C5-E533-484B-95DD-81CE6A66F4A0}" type="presParOf" srcId="{0C437554-B6B9-4AC7-9C5C-6DC56E673C21}" destId="{E267AF26-A9C3-43C5-9580-248F6DA6CE3C}" srcOrd="4" destOrd="0" presId="urn:microsoft.com/office/officeart/2005/8/layout/hList7"/>
    <dgm:cxn modelId="{B294D119-FB8C-48E2-B756-E6D421ECEF15}" type="presParOf" srcId="{E267AF26-A9C3-43C5-9580-248F6DA6CE3C}" destId="{351C9332-1438-4E58-91F7-493101E83238}" srcOrd="0" destOrd="0" presId="urn:microsoft.com/office/officeart/2005/8/layout/hList7"/>
    <dgm:cxn modelId="{8B805803-D956-4DBE-8814-5B7DEE1BE6AD}" type="presParOf" srcId="{E267AF26-A9C3-43C5-9580-248F6DA6CE3C}" destId="{82AA61AD-CC19-402E-91E6-63BE5694385A}" srcOrd="1" destOrd="0" presId="urn:microsoft.com/office/officeart/2005/8/layout/hList7"/>
    <dgm:cxn modelId="{A6860CA8-DD9A-4478-B4D1-C9B4C161D960}" type="presParOf" srcId="{E267AF26-A9C3-43C5-9580-248F6DA6CE3C}" destId="{8F67F5FC-62F1-440C-B6EA-4B04E6BDB322}" srcOrd="2" destOrd="0" presId="urn:microsoft.com/office/officeart/2005/8/layout/hList7"/>
    <dgm:cxn modelId="{6B91C012-95B0-4A13-9F86-054E428CC5F0}" type="presParOf" srcId="{E267AF26-A9C3-43C5-9580-248F6DA6CE3C}" destId="{0A5C7373-589C-491C-9F75-0D83CAEA264D}" srcOrd="3" destOrd="0" presId="urn:microsoft.com/office/officeart/2005/8/layout/hList7"/>
    <dgm:cxn modelId="{6CF6AE9D-5743-4809-A837-BB9AE65A98B1}" type="presParOf" srcId="{0C437554-B6B9-4AC7-9C5C-6DC56E673C21}" destId="{43202D3E-1EB7-497E-8252-D6DA1B9D13A9}" srcOrd="5" destOrd="0" presId="urn:microsoft.com/office/officeart/2005/8/layout/hList7"/>
    <dgm:cxn modelId="{7949CDAF-BDDC-46C1-809C-F1094E8EA9A7}" type="presParOf" srcId="{0C437554-B6B9-4AC7-9C5C-6DC56E673C21}" destId="{39730D60-5061-464B-B05F-2D3FAABD57B5}" srcOrd="6" destOrd="0" presId="urn:microsoft.com/office/officeart/2005/8/layout/hList7"/>
    <dgm:cxn modelId="{DD72DF91-57EE-473E-867F-7E7C528DE9E7}" type="presParOf" srcId="{39730D60-5061-464B-B05F-2D3FAABD57B5}" destId="{A266914E-28DF-421A-B245-2EC189BFA3C7}" srcOrd="0" destOrd="0" presId="urn:microsoft.com/office/officeart/2005/8/layout/hList7"/>
    <dgm:cxn modelId="{76F5E15B-A10A-47D6-BA86-9E3DE847BF8F}" type="presParOf" srcId="{39730D60-5061-464B-B05F-2D3FAABD57B5}" destId="{D6220BAB-E02B-4A4A-8CB1-452C8ADA1828}" srcOrd="1" destOrd="0" presId="urn:microsoft.com/office/officeart/2005/8/layout/hList7"/>
    <dgm:cxn modelId="{49EDB34B-484E-4112-8416-1D53D6D76E19}" type="presParOf" srcId="{39730D60-5061-464B-B05F-2D3FAABD57B5}" destId="{19445950-A7BD-4F24-BA03-9C8205EE88F9}" srcOrd="2" destOrd="0" presId="urn:microsoft.com/office/officeart/2005/8/layout/hList7"/>
    <dgm:cxn modelId="{8E43396D-A877-4F7B-9869-053296A9D342}" type="presParOf" srcId="{39730D60-5061-464B-B05F-2D3FAABD57B5}" destId="{7902EA9E-B8B8-4262-97BF-76F8E58E351B}" srcOrd="3" destOrd="0" presId="urn:microsoft.com/office/officeart/2005/8/layout/hList7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CN" sz="1200"/>
            </a:lvl1pPr>
          </a:lstStyle>
          <a:p>
            <a:fld id="{A86409B0-8AC5-4972-B928-B810ED7C4C64}" type="datetimeFigureOut">
              <a:rPr lang="en-US" altLang="zh-CN" smtClean="0"/>
              <a:t>2/2/2016</a:t>
            </a:fld>
            <a:endParaRPr 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CN" sz="1200"/>
            </a:lvl1pPr>
          </a:lstStyle>
          <a:p>
            <a:fld id="{8B5C4A6D-6AC2-47E9-AEA1-B2364D54DA36}" type="slidenum">
              <a:rPr lang="zh-CN" smtClean="0"/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888149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CN" sz="1200"/>
            </a:lvl1pPr>
          </a:lstStyle>
          <a:p>
            <a:fld id="{39C9F228-FD28-4486-B12E-CC8CCDA7B98E}" type="datetimeFigureOut">
              <a:t>2016/2/2</a:t>
            </a:fld>
            <a:endParaRPr lang="zh-CN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CN" sz="1200"/>
            </a:lvl1pPr>
          </a:lstStyle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CN" sz="1200"/>
            </a:lvl1pPr>
          </a:lstStyle>
          <a:p>
            <a:fld id="{19BB0A17-C634-4E0C-9850-802A7E30DAFA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634528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CN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096000" y="1904999"/>
            <a:ext cx="5486400" cy="2888381"/>
          </a:xfrm>
        </p:spPr>
        <p:txBody>
          <a:bodyPr anchor="b">
            <a:normAutofit/>
          </a:bodyPr>
          <a:lstStyle>
            <a:lvl1pPr algn="l" latinLnBrk="0">
              <a:defRPr lang="zh-CN" sz="5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096000" y="5029200"/>
            <a:ext cx="5486400" cy="825583"/>
          </a:xfrm>
        </p:spPr>
        <p:txBody>
          <a:bodyPr>
            <a:normAutofit/>
          </a:bodyPr>
          <a:lstStyle>
            <a:lvl1pPr marL="0" indent="0" algn="l" latinLnBrk="0">
              <a:buNone/>
              <a:defRPr lang="zh-CN" sz="2200"/>
            </a:lvl1pPr>
            <a:lvl2pPr marL="457200" indent="0" algn="ctr" latinLnBrk="0">
              <a:buNone/>
              <a:defRPr lang="zh-CN" sz="2000"/>
            </a:lvl2pPr>
            <a:lvl3pPr marL="914400" indent="0" algn="ctr" latinLnBrk="0">
              <a:buNone/>
              <a:defRPr lang="zh-CN" sz="1800"/>
            </a:lvl3pPr>
            <a:lvl4pPr marL="1371600" indent="0" algn="ctr" latinLnBrk="0">
              <a:buNone/>
              <a:defRPr lang="zh-CN" sz="1600"/>
            </a:lvl4pPr>
            <a:lvl5pPr marL="1828800" indent="0" algn="ctr" latinLnBrk="0">
              <a:buNone/>
              <a:defRPr lang="zh-CN" sz="1600"/>
            </a:lvl5pPr>
            <a:lvl6pPr marL="2286000" indent="0" algn="ctr" latinLnBrk="0">
              <a:buNone/>
              <a:defRPr lang="zh-CN" sz="1600"/>
            </a:lvl6pPr>
            <a:lvl7pPr marL="2743200" indent="0" algn="ctr" latinLnBrk="0">
              <a:buNone/>
              <a:defRPr lang="zh-CN" sz="1600"/>
            </a:lvl7pPr>
            <a:lvl8pPr marL="3200400" indent="0" algn="ctr" latinLnBrk="0">
              <a:buNone/>
              <a:defRPr lang="zh-CN" sz="1600"/>
            </a:lvl8pPr>
            <a:lvl9pPr marL="3657600" indent="0" algn="ctr" latinLnBrk="0">
              <a:buNone/>
              <a:defRPr lang="zh-CN"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/>
          </a:p>
        </p:txBody>
      </p:sp>
      <p:cxnSp>
        <p:nvCxnSpPr>
          <p:cNvPr id="12" name="直线连接线 11"/>
          <p:cNvCxnSpPr/>
          <p:nvPr/>
        </p:nvCxnSpPr>
        <p:spPr>
          <a:xfrm>
            <a:off x="6187440" y="4860758"/>
            <a:ext cx="53035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06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7BB9F-04DD-4BEC-B746-E3998C50229B}" type="datetime1">
              <a:t>2016/2/2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75767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9906000" y="0"/>
            <a:ext cx="2286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10800" y="495300"/>
            <a:ext cx="1371600" cy="5829300"/>
          </a:xfrm>
        </p:spPr>
        <p:txBody>
          <a:bodyPr vert="vert"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16017" y="495300"/>
            <a:ext cx="8527983" cy="5829300"/>
          </a:xfrm>
        </p:spPr>
        <p:txBody>
          <a:bodyPr vert="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84123-CFCC-4353-8B30-DE0CCE4E62CF}" type="datetime1">
              <a:t>2016/2/2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55023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3574-5682-4D4A-B7D7-D09D32527D76}" type="datetime1">
              <a:t>2016/2/2</a:t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48896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1588168"/>
            <a:ext cx="12192000" cy="4584032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/>
          </a:p>
        </p:txBody>
      </p:sp>
      <p:sp>
        <p:nvSpPr>
          <p:cNvPr id="9" name="任意多边形 21"/>
          <p:cNvSpPr>
            <a:spLocks noEditPoints="1"/>
          </p:cNvSpPr>
          <p:nvPr/>
        </p:nvSpPr>
        <p:spPr bwMode="auto">
          <a:xfrm>
            <a:off x="9644514" y="197815"/>
            <a:ext cx="2333552" cy="6276549"/>
          </a:xfrm>
          <a:custGeom>
            <a:avLst/>
            <a:gdLst>
              <a:gd name="T0" fmla="*/ 520 w 728"/>
              <a:gd name="T1" fmla="*/ 954 h 1962"/>
              <a:gd name="T2" fmla="*/ 367 w 728"/>
              <a:gd name="T3" fmla="*/ 755 h 1962"/>
              <a:gd name="T4" fmla="*/ 440 w 728"/>
              <a:gd name="T5" fmla="*/ 671 h 1962"/>
              <a:gd name="T6" fmla="*/ 519 w 728"/>
              <a:gd name="T7" fmla="*/ 526 h 1962"/>
              <a:gd name="T8" fmla="*/ 536 w 728"/>
              <a:gd name="T9" fmla="*/ 215 h 1962"/>
              <a:gd name="T10" fmla="*/ 452 w 728"/>
              <a:gd name="T11" fmla="*/ 15 h 1962"/>
              <a:gd name="T12" fmla="*/ 294 w 728"/>
              <a:gd name="T13" fmla="*/ 205 h 1962"/>
              <a:gd name="T14" fmla="*/ 286 w 728"/>
              <a:gd name="T15" fmla="*/ 539 h 1962"/>
              <a:gd name="T16" fmla="*/ 128 w 728"/>
              <a:gd name="T17" fmla="*/ 793 h 1962"/>
              <a:gd name="T18" fmla="*/ 4 w 728"/>
              <a:gd name="T19" fmla="*/ 1131 h 1962"/>
              <a:gd name="T20" fmla="*/ 285 w 728"/>
              <a:gd name="T21" fmla="*/ 1491 h 1962"/>
              <a:gd name="T22" fmla="*/ 488 w 728"/>
              <a:gd name="T23" fmla="*/ 1551 h 1962"/>
              <a:gd name="T24" fmla="*/ 278 w 728"/>
              <a:gd name="T25" fmla="*/ 1894 h 1962"/>
              <a:gd name="T26" fmla="*/ 266 w 728"/>
              <a:gd name="T27" fmla="*/ 1869 h 1962"/>
              <a:gd name="T28" fmla="*/ 292 w 728"/>
              <a:gd name="T29" fmla="*/ 1866 h 1962"/>
              <a:gd name="T30" fmla="*/ 374 w 728"/>
              <a:gd name="T31" fmla="*/ 1777 h 1962"/>
              <a:gd name="T32" fmla="*/ 339 w 728"/>
              <a:gd name="T33" fmla="*/ 1681 h 1962"/>
              <a:gd name="T34" fmla="*/ 267 w 728"/>
              <a:gd name="T35" fmla="*/ 1653 h 1962"/>
              <a:gd name="T36" fmla="*/ 153 w 728"/>
              <a:gd name="T37" fmla="*/ 1776 h 1962"/>
              <a:gd name="T38" fmla="*/ 218 w 728"/>
              <a:gd name="T39" fmla="*/ 1908 h 1962"/>
              <a:gd name="T40" fmla="*/ 504 w 728"/>
              <a:gd name="T41" fmla="*/ 1889 h 1962"/>
              <a:gd name="T42" fmla="*/ 508 w 728"/>
              <a:gd name="T43" fmla="*/ 1473 h 1962"/>
              <a:gd name="T44" fmla="*/ 643 w 728"/>
              <a:gd name="T45" fmla="*/ 1050 h 1962"/>
              <a:gd name="T46" fmla="*/ 340 w 728"/>
              <a:gd name="T47" fmla="*/ 298 h 1962"/>
              <a:gd name="T48" fmla="*/ 445 w 728"/>
              <a:gd name="T49" fmla="*/ 174 h 1962"/>
              <a:gd name="T50" fmla="*/ 501 w 728"/>
              <a:gd name="T51" fmla="*/ 316 h 1962"/>
              <a:gd name="T52" fmla="*/ 333 w 728"/>
              <a:gd name="T53" fmla="*/ 576 h 1962"/>
              <a:gd name="T54" fmla="*/ 326 w 728"/>
              <a:gd name="T55" fmla="*/ 347 h 1962"/>
              <a:gd name="T56" fmla="*/ 360 w 728"/>
              <a:gd name="T57" fmla="*/ 1465 h 1962"/>
              <a:gd name="T58" fmla="*/ 188 w 728"/>
              <a:gd name="T59" fmla="*/ 1402 h 1962"/>
              <a:gd name="T60" fmla="*/ 110 w 728"/>
              <a:gd name="T61" fmla="*/ 1060 h 1962"/>
              <a:gd name="T62" fmla="*/ 298 w 728"/>
              <a:gd name="T63" fmla="*/ 818 h 1962"/>
              <a:gd name="T64" fmla="*/ 335 w 728"/>
              <a:gd name="T65" fmla="*/ 783 h 1962"/>
              <a:gd name="T66" fmla="*/ 262 w 728"/>
              <a:gd name="T67" fmla="*/ 1036 h 1962"/>
              <a:gd name="T68" fmla="*/ 273 w 728"/>
              <a:gd name="T69" fmla="*/ 1320 h 1962"/>
              <a:gd name="T70" fmla="*/ 340 w 728"/>
              <a:gd name="T71" fmla="*/ 1368 h 1962"/>
              <a:gd name="T72" fmla="*/ 374 w 728"/>
              <a:gd name="T73" fmla="*/ 1364 h 1962"/>
              <a:gd name="T74" fmla="*/ 303 w 728"/>
              <a:gd name="T75" fmla="*/ 1305 h 1962"/>
              <a:gd name="T76" fmla="*/ 394 w 728"/>
              <a:gd name="T77" fmla="*/ 1079 h 1962"/>
              <a:gd name="T78" fmla="*/ 429 w 728"/>
              <a:gd name="T79" fmla="*/ 1461 h 1962"/>
              <a:gd name="T80" fmla="*/ 580 w 728"/>
              <a:gd name="T81" fmla="*/ 1366 h 1962"/>
              <a:gd name="T82" fmla="*/ 428 w 728"/>
              <a:gd name="T83" fmla="*/ 1073 h 1962"/>
              <a:gd name="T84" fmla="*/ 607 w 728"/>
              <a:gd name="T85" fmla="*/ 1302 h 1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8" h="1962">
                <a:moveTo>
                  <a:pt x="643" y="1050"/>
                </a:moveTo>
                <a:cubicBezTo>
                  <a:pt x="611" y="1003"/>
                  <a:pt x="572" y="969"/>
                  <a:pt x="520" y="954"/>
                </a:cubicBezTo>
                <a:cubicBezTo>
                  <a:pt x="456" y="933"/>
                  <a:pt x="404" y="946"/>
                  <a:pt x="404" y="946"/>
                </a:cubicBezTo>
                <a:cubicBezTo>
                  <a:pt x="367" y="755"/>
                  <a:pt x="367" y="755"/>
                  <a:pt x="367" y="755"/>
                </a:cubicBezTo>
                <a:cubicBezTo>
                  <a:pt x="380" y="743"/>
                  <a:pt x="392" y="729"/>
                  <a:pt x="405" y="714"/>
                </a:cubicBezTo>
                <a:cubicBezTo>
                  <a:pt x="417" y="700"/>
                  <a:pt x="429" y="685"/>
                  <a:pt x="440" y="671"/>
                </a:cubicBezTo>
                <a:cubicBezTo>
                  <a:pt x="452" y="652"/>
                  <a:pt x="452" y="652"/>
                  <a:pt x="452" y="652"/>
                </a:cubicBezTo>
                <a:cubicBezTo>
                  <a:pt x="480" y="612"/>
                  <a:pt x="502" y="570"/>
                  <a:pt x="519" y="526"/>
                </a:cubicBezTo>
                <a:cubicBezTo>
                  <a:pt x="547" y="452"/>
                  <a:pt x="561" y="360"/>
                  <a:pt x="550" y="281"/>
                </a:cubicBezTo>
                <a:cubicBezTo>
                  <a:pt x="547" y="260"/>
                  <a:pt x="542" y="238"/>
                  <a:pt x="536" y="215"/>
                </a:cubicBezTo>
                <a:cubicBezTo>
                  <a:pt x="522" y="164"/>
                  <a:pt x="504" y="113"/>
                  <a:pt x="482" y="65"/>
                </a:cubicBezTo>
                <a:cubicBezTo>
                  <a:pt x="474" y="48"/>
                  <a:pt x="467" y="28"/>
                  <a:pt x="452" y="15"/>
                </a:cubicBezTo>
                <a:cubicBezTo>
                  <a:pt x="433" y="0"/>
                  <a:pt x="405" y="10"/>
                  <a:pt x="388" y="24"/>
                </a:cubicBezTo>
                <a:cubicBezTo>
                  <a:pt x="338" y="67"/>
                  <a:pt x="313" y="144"/>
                  <a:pt x="294" y="205"/>
                </a:cubicBezTo>
                <a:cubicBezTo>
                  <a:pt x="286" y="232"/>
                  <a:pt x="280" y="259"/>
                  <a:pt x="277" y="286"/>
                </a:cubicBezTo>
                <a:cubicBezTo>
                  <a:pt x="267" y="370"/>
                  <a:pt x="271" y="455"/>
                  <a:pt x="286" y="539"/>
                </a:cubicBezTo>
                <a:cubicBezTo>
                  <a:pt x="289" y="561"/>
                  <a:pt x="297" y="585"/>
                  <a:pt x="302" y="607"/>
                </a:cubicBezTo>
                <a:cubicBezTo>
                  <a:pt x="302" y="607"/>
                  <a:pt x="173" y="740"/>
                  <a:pt x="128" y="793"/>
                </a:cubicBezTo>
                <a:cubicBezTo>
                  <a:pt x="110" y="814"/>
                  <a:pt x="94" y="837"/>
                  <a:pt x="78" y="860"/>
                </a:cubicBezTo>
                <a:cubicBezTo>
                  <a:pt x="24" y="942"/>
                  <a:pt x="0" y="1034"/>
                  <a:pt x="4" y="1131"/>
                </a:cubicBezTo>
                <a:cubicBezTo>
                  <a:pt x="9" y="1231"/>
                  <a:pt x="56" y="1328"/>
                  <a:pt x="125" y="1398"/>
                </a:cubicBezTo>
                <a:cubicBezTo>
                  <a:pt x="171" y="1445"/>
                  <a:pt x="227" y="1476"/>
                  <a:pt x="285" y="1491"/>
                </a:cubicBezTo>
                <a:cubicBezTo>
                  <a:pt x="386" y="1517"/>
                  <a:pt x="472" y="1487"/>
                  <a:pt x="472" y="1487"/>
                </a:cubicBezTo>
                <a:cubicBezTo>
                  <a:pt x="472" y="1487"/>
                  <a:pt x="487" y="1547"/>
                  <a:pt x="488" y="1551"/>
                </a:cubicBezTo>
                <a:cubicBezTo>
                  <a:pt x="508" y="1647"/>
                  <a:pt x="549" y="1780"/>
                  <a:pt x="477" y="1862"/>
                </a:cubicBezTo>
                <a:cubicBezTo>
                  <a:pt x="432" y="1915"/>
                  <a:pt x="337" y="1932"/>
                  <a:pt x="278" y="1894"/>
                </a:cubicBezTo>
                <a:cubicBezTo>
                  <a:pt x="268" y="1888"/>
                  <a:pt x="262" y="1879"/>
                  <a:pt x="259" y="1869"/>
                </a:cubicBezTo>
                <a:cubicBezTo>
                  <a:pt x="261" y="1869"/>
                  <a:pt x="264" y="1869"/>
                  <a:pt x="266" y="1869"/>
                </a:cubicBezTo>
                <a:cubicBezTo>
                  <a:pt x="273" y="1869"/>
                  <a:pt x="279" y="1869"/>
                  <a:pt x="285" y="1868"/>
                </a:cubicBezTo>
                <a:cubicBezTo>
                  <a:pt x="287" y="1868"/>
                  <a:pt x="290" y="1867"/>
                  <a:pt x="292" y="1866"/>
                </a:cubicBezTo>
                <a:cubicBezTo>
                  <a:pt x="317" y="1860"/>
                  <a:pt x="339" y="1845"/>
                  <a:pt x="354" y="1825"/>
                </a:cubicBezTo>
                <a:cubicBezTo>
                  <a:pt x="365" y="1812"/>
                  <a:pt x="372" y="1796"/>
                  <a:pt x="374" y="1777"/>
                </a:cubicBezTo>
                <a:cubicBezTo>
                  <a:pt x="374" y="1772"/>
                  <a:pt x="375" y="1767"/>
                  <a:pt x="375" y="1762"/>
                </a:cubicBezTo>
                <a:cubicBezTo>
                  <a:pt x="375" y="1730"/>
                  <a:pt x="361" y="1701"/>
                  <a:pt x="339" y="1681"/>
                </a:cubicBezTo>
                <a:cubicBezTo>
                  <a:pt x="332" y="1674"/>
                  <a:pt x="324" y="1669"/>
                  <a:pt x="316" y="1665"/>
                </a:cubicBezTo>
                <a:cubicBezTo>
                  <a:pt x="301" y="1657"/>
                  <a:pt x="285" y="1653"/>
                  <a:pt x="267" y="1653"/>
                </a:cubicBezTo>
                <a:cubicBezTo>
                  <a:pt x="217" y="1653"/>
                  <a:pt x="174" y="1687"/>
                  <a:pt x="162" y="1734"/>
                </a:cubicBezTo>
                <a:cubicBezTo>
                  <a:pt x="157" y="1748"/>
                  <a:pt x="154" y="1762"/>
                  <a:pt x="153" y="1776"/>
                </a:cubicBezTo>
                <a:cubicBezTo>
                  <a:pt x="151" y="1800"/>
                  <a:pt x="156" y="1824"/>
                  <a:pt x="167" y="1845"/>
                </a:cubicBezTo>
                <a:cubicBezTo>
                  <a:pt x="179" y="1867"/>
                  <a:pt x="198" y="1894"/>
                  <a:pt x="218" y="1908"/>
                </a:cubicBezTo>
                <a:cubicBezTo>
                  <a:pt x="241" y="1924"/>
                  <a:pt x="267" y="1936"/>
                  <a:pt x="294" y="1943"/>
                </a:cubicBezTo>
                <a:cubicBezTo>
                  <a:pt x="364" y="1962"/>
                  <a:pt x="453" y="1943"/>
                  <a:pt x="504" y="1889"/>
                </a:cubicBezTo>
                <a:cubicBezTo>
                  <a:pt x="574" y="1816"/>
                  <a:pt x="559" y="1712"/>
                  <a:pt x="535" y="1605"/>
                </a:cubicBezTo>
                <a:cubicBezTo>
                  <a:pt x="530" y="1581"/>
                  <a:pt x="508" y="1477"/>
                  <a:pt x="508" y="1473"/>
                </a:cubicBezTo>
                <a:cubicBezTo>
                  <a:pt x="558" y="1450"/>
                  <a:pt x="601" y="1419"/>
                  <a:pt x="632" y="1377"/>
                </a:cubicBezTo>
                <a:cubicBezTo>
                  <a:pt x="728" y="1250"/>
                  <a:pt x="686" y="1113"/>
                  <a:pt x="643" y="1050"/>
                </a:cubicBezTo>
                <a:close/>
                <a:moveTo>
                  <a:pt x="326" y="347"/>
                </a:moveTo>
                <a:cubicBezTo>
                  <a:pt x="330" y="330"/>
                  <a:pt x="334" y="314"/>
                  <a:pt x="340" y="298"/>
                </a:cubicBezTo>
                <a:cubicBezTo>
                  <a:pt x="349" y="273"/>
                  <a:pt x="361" y="248"/>
                  <a:pt x="374" y="225"/>
                </a:cubicBezTo>
                <a:cubicBezTo>
                  <a:pt x="392" y="195"/>
                  <a:pt x="416" y="178"/>
                  <a:pt x="445" y="174"/>
                </a:cubicBezTo>
                <a:cubicBezTo>
                  <a:pt x="466" y="174"/>
                  <a:pt x="482" y="182"/>
                  <a:pt x="492" y="196"/>
                </a:cubicBezTo>
                <a:cubicBezTo>
                  <a:pt x="516" y="230"/>
                  <a:pt x="510" y="278"/>
                  <a:pt x="501" y="316"/>
                </a:cubicBezTo>
                <a:cubicBezTo>
                  <a:pt x="487" y="376"/>
                  <a:pt x="460" y="434"/>
                  <a:pt x="420" y="482"/>
                </a:cubicBezTo>
                <a:cubicBezTo>
                  <a:pt x="366" y="548"/>
                  <a:pt x="335" y="574"/>
                  <a:pt x="333" y="576"/>
                </a:cubicBezTo>
                <a:cubicBezTo>
                  <a:pt x="331" y="569"/>
                  <a:pt x="318" y="523"/>
                  <a:pt x="316" y="490"/>
                </a:cubicBezTo>
                <a:cubicBezTo>
                  <a:pt x="312" y="442"/>
                  <a:pt x="315" y="394"/>
                  <a:pt x="326" y="347"/>
                </a:cubicBezTo>
                <a:close/>
                <a:moveTo>
                  <a:pt x="429" y="1461"/>
                </a:moveTo>
                <a:cubicBezTo>
                  <a:pt x="406" y="1465"/>
                  <a:pt x="383" y="1466"/>
                  <a:pt x="360" y="1465"/>
                </a:cubicBezTo>
                <a:cubicBezTo>
                  <a:pt x="329" y="1464"/>
                  <a:pt x="298" y="1456"/>
                  <a:pt x="269" y="1446"/>
                </a:cubicBezTo>
                <a:cubicBezTo>
                  <a:pt x="240" y="1436"/>
                  <a:pt x="212" y="1420"/>
                  <a:pt x="188" y="1402"/>
                </a:cubicBezTo>
                <a:cubicBezTo>
                  <a:pt x="137" y="1364"/>
                  <a:pt x="98" y="1306"/>
                  <a:pt x="87" y="1244"/>
                </a:cubicBezTo>
                <a:cubicBezTo>
                  <a:pt x="76" y="1182"/>
                  <a:pt x="86" y="1118"/>
                  <a:pt x="110" y="1060"/>
                </a:cubicBezTo>
                <a:cubicBezTo>
                  <a:pt x="140" y="986"/>
                  <a:pt x="190" y="921"/>
                  <a:pt x="246" y="865"/>
                </a:cubicBezTo>
                <a:cubicBezTo>
                  <a:pt x="263" y="849"/>
                  <a:pt x="281" y="834"/>
                  <a:pt x="298" y="818"/>
                </a:cubicBezTo>
                <a:cubicBezTo>
                  <a:pt x="304" y="811"/>
                  <a:pt x="310" y="806"/>
                  <a:pt x="317" y="800"/>
                </a:cubicBezTo>
                <a:cubicBezTo>
                  <a:pt x="323" y="795"/>
                  <a:pt x="329" y="790"/>
                  <a:pt x="335" y="783"/>
                </a:cubicBezTo>
                <a:cubicBezTo>
                  <a:pt x="342" y="816"/>
                  <a:pt x="371" y="952"/>
                  <a:pt x="369" y="953"/>
                </a:cubicBezTo>
                <a:cubicBezTo>
                  <a:pt x="329" y="968"/>
                  <a:pt x="293" y="995"/>
                  <a:pt x="262" y="1036"/>
                </a:cubicBezTo>
                <a:cubicBezTo>
                  <a:pt x="214" y="1098"/>
                  <a:pt x="199" y="1188"/>
                  <a:pt x="234" y="1260"/>
                </a:cubicBezTo>
                <a:cubicBezTo>
                  <a:pt x="244" y="1281"/>
                  <a:pt x="257" y="1303"/>
                  <a:pt x="273" y="1320"/>
                </a:cubicBezTo>
                <a:cubicBezTo>
                  <a:pt x="280" y="1328"/>
                  <a:pt x="287" y="1335"/>
                  <a:pt x="294" y="1341"/>
                </a:cubicBezTo>
                <a:cubicBezTo>
                  <a:pt x="308" y="1352"/>
                  <a:pt x="323" y="1360"/>
                  <a:pt x="340" y="1368"/>
                </a:cubicBezTo>
                <a:cubicBezTo>
                  <a:pt x="347" y="1371"/>
                  <a:pt x="355" y="1375"/>
                  <a:pt x="362" y="1375"/>
                </a:cubicBezTo>
                <a:cubicBezTo>
                  <a:pt x="368" y="1375"/>
                  <a:pt x="374" y="1370"/>
                  <a:pt x="374" y="1364"/>
                </a:cubicBezTo>
                <a:cubicBezTo>
                  <a:pt x="374" y="1358"/>
                  <a:pt x="368" y="1354"/>
                  <a:pt x="364" y="1352"/>
                </a:cubicBezTo>
                <a:cubicBezTo>
                  <a:pt x="341" y="1342"/>
                  <a:pt x="321" y="1326"/>
                  <a:pt x="303" y="1305"/>
                </a:cubicBezTo>
                <a:cubicBezTo>
                  <a:pt x="259" y="1253"/>
                  <a:pt x="274" y="1176"/>
                  <a:pt x="318" y="1129"/>
                </a:cubicBezTo>
                <a:cubicBezTo>
                  <a:pt x="341" y="1104"/>
                  <a:pt x="366" y="1087"/>
                  <a:pt x="394" y="1079"/>
                </a:cubicBezTo>
                <a:cubicBezTo>
                  <a:pt x="464" y="1453"/>
                  <a:pt x="464" y="1453"/>
                  <a:pt x="464" y="1453"/>
                </a:cubicBezTo>
                <a:cubicBezTo>
                  <a:pt x="450" y="1457"/>
                  <a:pt x="441" y="1459"/>
                  <a:pt x="429" y="1461"/>
                </a:cubicBezTo>
                <a:close/>
                <a:moveTo>
                  <a:pt x="607" y="1302"/>
                </a:moveTo>
                <a:cubicBezTo>
                  <a:pt x="602" y="1324"/>
                  <a:pt x="592" y="1347"/>
                  <a:pt x="580" y="1366"/>
                </a:cubicBezTo>
                <a:cubicBezTo>
                  <a:pt x="554" y="1408"/>
                  <a:pt x="502" y="1441"/>
                  <a:pt x="502" y="1441"/>
                </a:cubicBezTo>
                <a:cubicBezTo>
                  <a:pt x="428" y="1073"/>
                  <a:pt x="428" y="1073"/>
                  <a:pt x="428" y="1073"/>
                </a:cubicBezTo>
                <a:cubicBezTo>
                  <a:pt x="472" y="1073"/>
                  <a:pt x="510" y="1086"/>
                  <a:pt x="543" y="1111"/>
                </a:cubicBezTo>
                <a:cubicBezTo>
                  <a:pt x="598" y="1155"/>
                  <a:pt x="626" y="1234"/>
                  <a:pt x="607" y="1302"/>
                </a:cubicBezTo>
                <a:close/>
              </a:path>
            </a:pathLst>
          </a:custGeom>
          <a:gradFill>
            <a:gsLst>
              <a:gs pos="20000">
                <a:schemeClr val="bg1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599" y="1905000"/>
            <a:ext cx="7772399" cy="2743200"/>
          </a:xfrm>
        </p:spPr>
        <p:txBody>
          <a:bodyPr anchor="b">
            <a:normAutofit/>
          </a:bodyPr>
          <a:lstStyle>
            <a:lvl1pPr latinLnBrk="0">
              <a:defRPr lang="zh-CN" sz="5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599" y="5029200"/>
            <a:ext cx="7772400" cy="822960"/>
          </a:xfrm>
        </p:spPr>
        <p:txBody>
          <a:bodyPr>
            <a:normAutofit/>
          </a:bodyPr>
          <a:lstStyle>
            <a:lvl1pPr marL="0" indent="0" latinLnBrk="0">
              <a:buNone/>
              <a:defRPr lang="zh-CN"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zh-CN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zh-CN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zh-CN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cxnSp>
        <p:nvCxnSpPr>
          <p:cNvPr id="13" name="直线连接线 12"/>
          <p:cNvCxnSpPr/>
          <p:nvPr/>
        </p:nvCxnSpPr>
        <p:spPr>
          <a:xfrm>
            <a:off x="1463038" y="4860758"/>
            <a:ext cx="75895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96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371601" y="1904999"/>
            <a:ext cx="4297680" cy="441960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22720" y="1904999"/>
            <a:ext cx="4297680" cy="441960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55E9A-42F9-486F-9660-92EBA8EB8FE1}" type="datetime1">
              <a:t>2016/2/2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11703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1905000"/>
            <a:ext cx="4416552" cy="823912"/>
          </a:xfrm>
        </p:spPr>
        <p:txBody>
          <a:bodyPr anchor="ctr"/>
          <a:lstStyle>
            <a:lvl1pPr marL="0" indent="0" latinLnBrk="0">
              <a:buNone/>
              <a:defRPr lang="zh-CN" sz="2400" b="1"/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371600" y="2800952"/>
            <a:ext cx="4416552" cy="352364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403848" y="1905000"/>
            <a:ext cx="4416552" cy="823912"/>
          </a:xfrm>
        </p:spPr>
        <p:txBody>
          <a:bodyPr anchor="ctr"/>
          <a:lstStyle>
            <a:lvl1pPr marL="0" indent="0" latinLnBrk="0">
              <a:buNone/>
              <a:defRPr lang="zh-CN" sz="2400" b="1"/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403848" y="2800952"/>
            <a:ext cx="4416552" cy="352364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2E85-1C3E-47BF-9080-3288461E28F3}" type="datetime1">
              <a:t>2016/2/2</a:t>
            </a:fld>
            <a:endParaRPr 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9784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D36C9-2413-4908-B4FF-B601868ED00B}" type="datetime1">
              <a:t>2016/2/2</a:t>
            </a:fld>
            <a:endParaRPr 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369784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17"/>
          <p:cNvSpPr>
            <a:spLocks noChangeAspect="1" noEditPoints="1"/>
          </p:cNvSpPr>
          <p:nvPr userDrawn="1"/>
        </p:nvSpPr>
        <p:spPr bwMode="auto">
          <a:xfrm>
            <a:off x="0" y="0"/>
            <a:ext cx="1118052" cy="4114800"/>
          </a:xfrm>
          <a:custGeom>
            <a:avLst/>
            <a:gdLst>
              <a:gd name="T0" fmla="*/ 217 w 358"/>
              <a:gd name="T1" fmla="*/ 645 h 1327"/>
              <a:gd name="T2" fmla="*/ 113 w 358"/>
              <a:gd name="T3" fmla="*/ 511 h 1327"/>
              <a:gd name="T4" fmla="*/ 162 w 358"/>
              <a:gd name="T5" fmla="*/ 454 h 1327"/>
              <a:gd name="T6" fmla="*/ 216 w 358"/>
              <a:gd name="T7" fmla="*/ 356 h 1327"/>
              <a:gd name="T8" fmla="*/ 228 w 358"/>
              <a:gd name="T9" fmla="*/ 146 h 1327"/>
              <a:gd name="T10" fmla="*/ 171 w 358"/>
              <a:gd name="T11" fmla="*/ 11 h 1327"/>
              <a:gd name="T12" fmla="*/ 64 w 358"/>
              <a:gd name="T13" fmla="*/ 139 h 1327"/>
              <a:gd name="T14" fmla="*/ 58 w 358"/>
              <a:gd name="T15" fmla="*/ 365 h 1327"/>
              <a:gd name="T16" fmla="*/ 8 w 358"/>
              <a:gd name="T17" fmla="*/ 475 h 1327"/>
              <a:gd name="T18" fmla="*/ 32 w 358"/>
              <a:gd name="T19" fmla="*/ 585 h 1327"/>
              <a:gd name="T20" fmla="*/ 79 w 358"/>
              <a:gd name="T21" fmla="*/ 542 h 1327"/>
              <a:gd name="T22" fmla="*/ 115 w 358"/>
              <a:gd name="T23" fmla="*/ 645 h 1327"/>
              <a:gd name="T24" fmla="*/ 23 w 358"/>
              <a:gd name="T25" fmla="*/ 852 h 1327"/>
              <a:gd name="T26" fmla="*/ 64 w 358"/>
              <a:gd name="T27" fmla="*/ 907 h 1327"/>
              <a:gd name="T28" fmla="*/ 110 w 358"/>
              <a:gd name="T29" fmla="*/ 930 h 1327"/>
              <a:gd name="T30" fmla="*/ 111 w 358"/>
              <a:gd name="T31" fmla="*/ 915 h 1327"/>
              <a:gd name="T32" fmla="*/ 80 w 358"/>
              <a:gd name="T33" fmla="*/ 764 h 1327"/>
              <a:gd name="T34" fmla="*/ 179 w 358"/>
              <a:gd name="T35" fmla="*/ 983 h 1327"/>
              <a:gd name="T36" fmla="*/ 108 w 358"/>
              <a:gd name="T37" fmla="*/ 991 h 1327"/>
              <a:gd name="T38" fmla="*/ 8 w 358"/>
              <a:gd name="T39" fmla="*/ 959 h 1327"/>
              <a:gd name="T40" fmla="*/ 58 w 358"/>
              <a:gd name="T41" fmla="*/ 1009 h 1327"/>
              <a:gd name="T42" fmla="*/ 195 w 358"/>
              <a:gd name="T43" fmla="*/ 1049 h 1327"/>
              <a:gd name="T44" fmla="*/ 53 w 358"/>
              <a:gd name="T45" fmla="*/ 1281 h 1327"/>
              <a:gd name="T46" fmla="*/ 45 w 358"/>
              <a:gd name="T47" fmla="*/ 1265 h 1327"/>
              <a:gd name="T48" fmla="*/ 62 w 358"/>
              <a:gd name="T49" fmla="*/ 1263 h 1327"/>
              <a:gd name="T50" fmla="*/ 118 w 358"/>
              <a:gd name="T51" fmla="*/ 1202 h 1327"/>
              <a:gd name="T52" fmla="*/ 94 w 358"/>
              <a:gd name="T53" fmla="*/ 1137 h 1327"/>
              <a:gd name="T54" fmla="*/ 46 w 358"/>
              <a:gd name="T55" fmla="*/ 1118 h 1327"/>
              <a:gd name="T56" fmla="*/ 8 w 358"/>
              <a:gd name="T57" fmla="*/ 1287 h 1327"/>
              <a:gd name="T58" fmla="*/ 64 w 358"/>
              <a:gd name="T59" fmla="*/ 1314 h 1327"/>
              <a:gd name="T60" fmla="*/ 227 w 358"/>
              <a:gd name="T61" fmla="*/ 1086 h 1327"/>
              <a:gd name="T62" fmla="*/ 293 w 358"/>
              <a:gd name="T63" fmla="*/ 932 h 1327"/>
              <a:gd name="T64" fmla="*/ 91 w 358"/>
              <a:gd name="T65" fmla="*/ 390 h 1327"/>
              <a:gd name="T66" fmla="*/ 85 w 358"/>
              <a:gd name="T67" fmla="*/ 235 h 1327"/>
              <a:gd name="T68" fmla="*/ 118 w 358"/>
              <a:gd name="T69" fmla="*/ 153 h 1327"/>
              <a:gd name="T70" fmla="*/ 198 w 358"/>
              <a:gd name="T71" fmla="*/ 133 h 1327"/>
              <a:gd name="T72" fmla="*/ 149 w 358"/>
              <a:gd name="T73" fmla="*/ 326 h 1327"/>
              <a:gd name="T74" fmla="*/ 276 w 358"/>
              <a:gd name="T75" fmla="*/ 881 h 1327"/>
              <a:gd name="T76" fmla="*/ 204 w 358"/>
              <a:gd name="T77" fmla="*/ 975 h 1327"/>
              <a:gd name="T78" fmla="*/ 232 w 358"/>
              <a:gd name="T79" fmla="*/ 752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8" h="1327">
                <a:moveTo>
                  <a:pt x="300" y="711"/>
                </a:moveTo>
                <a:cubicBezTo>
                  <a:pt x="278" y="678"/>
                  <a:pt x="252" y="656"/>
                  <a:pt x="217" y="645"/>
                </a:cubicBezTo>
                <a:cubicBezTo>
                  <a:pt x="174" y="631"/>
                  <a:pt x="138" y="640"/>
                  <a:pt x="138" y="640"/>
                </a:cubicBezTo>
                <a:cubicBezTo>
                  <a:pt x="113" y="511"/>
                  <a:pt x="113" y="511"/>
                  <a:pt x="113" y="511"/>
                </a:cubicBezTo>
                <a:cubicBezTo>
                  <a:pt x="122" y="502"/>
                  <a:pt x="130" y="493"/>
                  <a:pt x="139" y="483"/>
                </a:cubicBezTo>
                <a:cubicBezTo>
                  <a:pt x="147" y="474"/>
                  <a:pt x="155" y="464"/>
                  <a:pt x="162" y="454"/>
                </a:cubicBezTo>
                <a:cubicBezTo>
                  <a:pt x="171" y="441"/>
                  <a:pt x="171" y="441"/>
                  <a:pt x="171" y="441"/>
                </a:cubicBezTo>
                <a:cubicBezTo>
                  <a:pt x="189" y="414"/>
                  <a:pt x="204" y="386"/>
                  <a:pt x="216" y="356"/>
                </a:cubicBezTo>
                <a:cubicBezTo>
                  <a:pt x="235" y="306"/>
                  <a:pt x="245" y="244"/>
                  <a:pt x="237" y="191"/>
                </a:cubicBezTo>
                <a:cubicBezTo>
                  <a:pt x="235" y="176"/>
                  <a:pt x="232" y="162"/>
                  <a:pt x="228" y="146"/>
                </a:cubicBezTo>
                <a:cubicBezTo>
                  <a:pt x="218" y="111"/>
                  <a:pt x="206" y="77"/>
                  <a:pt x="191" y="44"/>
                </a:cubicBezTo>
                <a:cubicBezTo>
                  <a:pt x="185" y="33"/>
                  <a:pt x="181" y="19"/>
                  <a:pt x="171" y="11"/>
                </a:cubicBezTo>
                <a:cubicBezTo>
                  <a:pt x="158" y="0"/>
                  <a:pt x="139" y="7"/>
                  <a:pt x="128" y="17"/>
                </a:cubicBezTo>
                <a:cubicBezTo>
                  <a:pt x="93" y="46"/>
                  <a:pt x="77" y="98"/>
                  <a:pt x="64" y="139"/>
                </a:cubicBezTo>
                <a:cubicBezTo>
                  <a:pt x="58" y="157"/>
                  <a:pt x="54" y="175"/>
                  <a:pt x="52" y="194"/>
                </a:cubicBezTo>
                <a:cubicBezTo>
                  <a:pt x="46" y="251"/>
                  <a:pt x="49" y="308"/>
                  <a:pt x="58" y="365"/>
                </a:cubicBezTo>
                <a:cubicBezTo>
                  <a:pt x="61" y="380"/>
                  <a:pt x="66" y="396"/>
                  <a:pt x="69" y="411"/>
                </a:cubicBezTo>
                <a:cubicBezTo>
                  <a:pt x="69" y="411"/>
                  <a:pt x="39" y="442"/>
                  <a:pt x="8" y="475"/>
                </a:cubicBezTo>
                <a:cubicBezTo>
                  <a:pt x="8" y="610"/>
                  <a:pt x="8" y="610"/>
                  <a:pt x="8" y="610"/>
                </a:cubicBezTo>
                <a:cubicBezTo>
                  <a:pt x="16" y="602"/>
                  <a:pt x="24" y="593"/>
                  <a:pt x="32" y="585"/>
                </a:cubicBezTo>
                <a:cubicBezTo>
                  <a:pt x="43" y="574"/>
                  <a:pt x="55" y="564"/>
                  <a:pt x="66" y="553"/>
                </a:cubicBezTo>
                <a:cubicBezTo>
                  <a:pt x="71" y="549"/>
                  <a:pt x="75" y="545"/>
                  <a:pt x="79" y="542"/>
                </a:cubicBezTo>
                <a:cubicBezTo>
                  <a:pt x="83" y="538"/>
                  <a:pt x="88" y="534"/>
                  <a:pt x="92" y="530"/>
                </a:cubicBezTo>
                <a:cubicBezTo>
                  <a:pt x="97" y="552"/>
                  <a:pt x="116" y="644"/>
                  <a:pt x="115" y="645"/>
                </a:cubicBezTo>
                <a:cubicBezTo>
                  <a:pt x="88" y="655"/>
                  <a:pt x="64" y="673"/>
                  <a:pt x="42" y="701"/>
                </a:cubicBezTo>
                <a:cubicBezTo>
                  <a:pt x="10" y="743"/>
                  <a:pt x="0" y="803"/>
                  <a:pt x="23" y="852"/>
                </a:cubicBezTo>
                <a:cubicBezTo>
                  <a:pt x="30" y="866"/>
                  <a:pt x="39" y="882"/>
                  <a:pt x="50" y="893"/>
                </a:cubicBezTo>
                <a:cubicBezTo>
                  <a:pt x="54" y="898"/>
                  <a:pt x="59" y="903"/>
                  <a:pt x="64" y="907"/>
                </a:cubicBezTo>
                <a:cubicBezTo>
                  <a:pt x="74" y="915"/>
                  <a:pt x="84" y="920"/>
                  <a:pt x="95" y="925"/>
                </a:cubicBezTo>
                <a:cubicBezTo>
                  <a:pt x="100" y="927"/>
                  <a:pt x="105" y="930"/>
                  <a:pt x="110" y="930"/>
                </a:cubicBezTo>
                <a:cubicBezTo>
                  <a:pt x="114" y="930"/>
                  <a:pt x="118" y="926"/>
                  <a:pt x="118" y="923"/>
                </a:cubicBezTo>
                <a:cubicBezTo>
                  <a:pt x="118" y="919"/>
                  <a:pt x="114" y="916"/>
                  <a:pt x="111" y="915"/>
                </a:cubicBezTo>
                <a:cubicBezTo>
                  <a:pt x="96" y="908"/>
                  <a:pt x="82" y="897"/>
                  <a:pt x="70" y="883"/>
                </a:cubicBezTo>
                <a:cubicBezTo>
                  <a:pt x="40" y="847"/>
                  <a:pt x="51" y="796"/>
                  <a:pt x="80" y="764"/>
                </a:cubicBezTo>
                <a:cubicBezTo>
                  <a:pt x="96" y="747"/>
                  <a:pt x="113" y="736"/>
                  <a:pt x="131" y="730"/>
                </a:cubicBezTo>
                <a:cubicBezTo>
                  <a:pt x="179" y="983"/>
                  <a:pt x="179" y="983"/>
                  <a:pt x="179" y="983"/>
                </a:cubicBezTo>
                <a:cubicBezTo>
                  <a:pt x="170" y="986"/>
                  <a:pt x="164" y="987"/>
                  <a:pt x="155" y="988"/>
                </a:cubicBezTo>
                <a:cubicBezTo>
                  <a:pt x="140" y="991"/>
                  <a:pt x="124" y="992"/>
                  <a:pt x="108" y="991"/>
                </a:cubicBezTo>
                <a:cubicBezTo>
                  <a:pt x="87" y="990"/>
                  <a:pt x="67" y="985"/>
                  <a:pt x="47" y="978"/>
                </a:cubicBezTo>
                <a:cubicBezTo>
                  <a:pt x="33" y="973"/>
                  <a:pt x="21" y="967"/>
                  <a:pt x="8" y="959"/>
                </a:cubicBezTo>
                <a:cubicBezTo>
                  <a:pt x="8" y="989"/>
                  <a:pt x="8" y="989"/>
                  <a:pt x="8" y="989"/>
                </a:cubicBezTo>
                <a:cubicBezTo>
                  <a:pt x="24" y="998"/>
                  <a:pt x="41" y="1004"/>
                  <a:pt x="58" y="1009"/>
                </a:cubicBezTo>
                <a:cubicBezTo>
                  <a:pt x="126" y="1026"/>
                  <a:pt x="184" y="1006"/>
                  <a:pt x="184" y="1006"/>
                </a:cubicBezTo>
                <a:cubicBezTo>
                  <a:pt x="184" y="1006"/>
                  <a:pt x="195" y="1047"/>
                  <a:pt x="195" y="1049"/>
                </a:cubicBezTo>
                <a:cubicBezTo>
                  <a:pt x="209" y="1114"/>
                  <a:pt x="236" y="1204"/>
                  <a:pt x="188" y="1260"/>
                </a:cubicBezTo>
                <a:cubicBezTo>
                  <a:pt x="157" y="1295"/>
                  <a:pt x="93" y="1307"/>
                  <a:pt x="53" y="1281"/>
                </a:cubicBezTo>
                <a:cubicBezTo>
                  <a:pt x="46" y="1277"/>
                  <a:pt x="42" y="1271"/>
                  <a:pt x="40" y="1264"/>
                </a:cubicBezTo>
                <a:cubicBezTo>
                  <a:pt x="42" y="1264"/>
                  <a:pt x="43" y="1265"/>
                  <a:pt x="45" y="1265"/>
                </a:cubicBezTo>
                <a:cubicBezTo>
                  <a:pt x="50" y="1265"/>
                  <a:pt x="54" y="1264"/>
                  <a:pt x="58" y="1263"/>
                </a:cubicBezTo>
                <a:cubicBezTo>
                  <a:pt x="59" y="1263"/>
                  <a:pt x="61" y="1263"/>
                  <a:pt x="62" y="1263"/>
                </a:cubicBezTo>
                <a:cubicBezTo>
                  <a:pt x="80" y="1258"/>
                  <a:pt x="94" y="1248"/>
                  <a:pt x="105" y="1234"/>
                </a:cubicBezTo>
                <a:cubicBezTo>
                  <a:pt x="112" y="1226"/>
                  <a:pt x="116" y="1215"/>
                  <a:pt x="118" y="1202"/>
                </a:cubicBezTo>
                <a:cubicBezTo>
                  <a:pt x="118" y="1199"/>
                  <a:pt x="119" y="1195"/>
                  <a:pt x="119" y="1192"/>
                </a:cubicBezTo>
                <a:cubicBezTo>
                  <a:pt x="119" y="1170"/>
                  <a:pt x="109" y="1151"/>
                  <a:pt x="94" y="1137"/>
                </a:cubicBezTo>
                <a:cubicBezTo>
                  <a:pt x="90" y="1133"/>
                  <a:pt x="84" y="1129"/>
                  <a:pt x="79" y="1126"/>
                </a:cubicBezTo>
                <a:cubicBezTo>
                  <a:pt x="69" y="1121"/>
                  <a:pt x="58" y="1118"/>
                  <a:pt x="46" y="1118"/>
                </a:cubicBezTo>
                <a:cubicBezTo>
                  <a:pt x="32" y="1118"/>
                  <a:pt x="19" y="1122"/>
                  <a:pt x="8" y="1129"/>
                </a:cubicBezTo>
                <a:cubicBezTo>
                  <a:pt x="8" y="1287"/>
                  <a:pt x="8" y="1287"/>
                  <a:pt x="8" y="1287"/>
                </a:cubicBezTo>
                <a:cubicBezTo>
                  <a:pt x="10" y="1288"/>
                  <a:pt x="11" y="1290"/>
                  <a:pt x="13" y="1291"/>
                </a:cubicBezTo>
                <a:cubicBezTo>
                  <a:pt x="28" y="1302"/>
                  <a:pt x="46" y="1309"/>
                  <a:pt x="64" y="1314"/>
                </a:cubicBezTo>
                <a:cubicBezTo>
                  <a:pt x="111" y="1327"/>
                  <a:pt x="171" y="1314"/>
                  <a:pt x="206" y="1278"/>
                </a:cubicBezTo>
                <a:cubicBezTo>
                  <a:pt x="253" y="1228"/>
                  <a:pt x="243" y="1158"/>
                  <a:pt x="227" y="1086"/>
                </a:cubicBezTo>
                <a:cubicBezTo>
                  <a:pt x="224" y="1070"/>
                  <a:pt x="208" y="999"/>
                  <a:pt x="209" y="996"/>
                </a:cubicBezTo>
                <a:cubicBezTo>
                  <a:pt x="243" y="981"/>
                  <a:pt x="271" y="960"/>
                  <a:pt x="293" y="932"/>
                </a:cubicBezTo>
                <a:cubicBezTo>
                  <a:pt x="358" y="846"/>
                  <a:pt x="329" y="753"/>
                  <a:pt x="300" y="711"/>
                </a:cubicBezTo>
                <a:close/>
                <a:moveTo>
                  <a:pt x="91" y="390"/>
                </a:moveTo>
                <a:cubicBezTo>
                  <a:pt x="89" y="385"/>
                  <a:pt x="80" y="354"/>
                  <a:pt x="79" y="332"/>
                </a:cubicBezTo>
                <a:cubicBezTo>
                  <a:pt x="76" y="299"/>
                  <a:pt x="78" y="267"/>
                  <a:pt x="85" y="235"/>
                </a:cubicBezTo>
                <a:cubicBezTo>
                  <a:pt x="88" y="224"/>
                  <a:pt x="91" y="213"/>
                  <a:pt x="95" y="202"/>
                </a:cubicBezTo>
                <a:cubicBezTo>
                  <a:pt x="101" y="185"/>
                  <a:pt x="109" y="168"/>
                  <a:pt x="118" y="153"/>
                </a:cubicBezTo>
                <a:cubicBezTo>
                  <a:pt x="130" y="132"/>
                  <a:pt x="146" y="121"/>
                  <a:pt x="166" y="118"/>
                </a:cubicBezTo>
                <a:cubicBezTo>
                  <a:pt x="180" y="118"/>
                  <a:pt x="191" y="123"/>
                  <a:pt x="198" y="133"/>
                </a:cubicBezTo>
                <a:cubicBezTo>
                  <a:pt x="214" y="156"/>
                  <a:pt x="210" y="188"/>
                  <a:pt x="204" y="214"/>
                </a:cubicBezTo>
                <a:cubicBezTo>
                  <a:pt x="195" y="255"/>
                  <a:pt x="176" y="294"/>
                  <a:pt x="149" y="326"/>
                </a:cubicBezTo>
                <a:cubicBezTo>
                  <a:pt x="113" y="371"/>
                  <a:pt x="92" y="388"/>
                  <a:pt x="91" y="390"/>
                </a:cubicBezTo>
                <a:close/>
                <a:moveTo>
                  <a:pt x="276" y="881"/>
                </a:moveTo>
                <a:cubicBezTo>
                  <a:pt x="272" y="896"/>
                  <a:pt x="266" y="911"/>
                  <a:pt x="258" y="924"/>
                </a:cubicBezTo>
                <a:cubicBezTo>
                  <a:pt x="240" y="952"/>
                  <a:pt x="204" y="975"/>
                  <a:pt x="204" y="975"/>
                </a:cubicBezTo>
                <a:cubicBezTo>
                  <a:pt x="155" y="726"/>
                  <a:pt x="155" y="726"/>
                  <a:pt x="155" y="726"/>
                </a:cubicBezTo>
                <a:cubicBezTo>
                  <a:pt x="184" y="726"/>
                  <a:pt x="210" y="735"/>
                  <a:pt x="232" y="752"/>
                </a:cubicBezTo>
                <a:cubicBezTo>
                  <a:pt x="270" y="781"/>
                  <a:pt x="288" y="835"/>
                  <a:pt x="276" y="881"/>
                </a:cubicBezTo>
                <a:close/>
              </a:path>
            </a:pathLst>
          </a:custGeom>
          <a:gradFill>
            <a:gsLst>
              <a:gs pos="20000">
                <a:schemeClr val="accent1">
                  <a:lumMod val="2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0925-201A-4743-8853-90813EDB94FD}" type="datetime1">
              <a:t>2016/2/2</a:t>
            </a:fld>
            <a:endParaRPr 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166772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latinLnBrk="0">
              <a:defRPr lang="zh-CN"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10501" y="1905000"/>
            <a:ext cx="6217920" cy="4419600"/>
          </a:xfrm>
        </p:spPr>
        <p:txBody>
          <a:bodyPr>
            <a:normAutofit/>
          </a:bodyPr>
          <a:lstStyle>
            <a:lvl1pPr latinLnBrk="0">
              <a:defRPr lang="zh-CN" sz="2400"/>
            </a:lvl1pPr>
            <a:lvl2pPr latinLnBrk="0">
              <a:defRPr lang="zh-CN" sz="2000"/>
            </a:lvl2pPr>
            <a:lvl3pPr latinLnBrk="0">
              <a:defRPr lang="zh-CN" sz="1800"/>
            </a:lvl3pPr>
            <a:lvl4pPr latinLnBrk="0">
              <a:defRPr lang="zh-CN" sz="1600"/>
            </a:lvl4pPr>
            <a:lvl5pPr latinLnBrk="0">
              <a:defRPr lang="zh-CN" sz="1600"/>
            </a:lvl5pPr>
            <a:lvl6pPr latinLnBrk="0">
              <a:defRPr lang="zh-CN" sz="2000"/>
            </a:lvl6pPr>
            <a:lvl7pPr latinLnBrk="0">
              <a:defRPr lang="zh-CN" sz="2000"/>
            </a:lvl7pPr>
            <a:lvl8pPr latinLnBrk="0">
              <a:defRPr lang="zh-CN" sz="2000"/>
            </a:lvl8pPr>
            <a:lvl9pPr latinLnBrk="0">
              <a:defRPr lang="zh-CN"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71601" y="1905000"/>
            <a:ext cx="2781700" cy="4419600"/>
          </a:xfrm>
        </p:spPr>
        <p:txBody>
          <a:bodyPr>
            <a:normAutofit/>
          </a:bodyPr>
          <a:lstStyle>
            <a:lvl1pPr marL="0" indent="0" latinLnBrk="0">
              <a:buNone/>
              <a:defRPr lang="zh-CN" sz="2200"/>
            </a:lvl1pPr>
            <a:lvl2pPr marL="457200" indent="0" latinLnBrk="0">
              <a:buNone/>
              <a:defRPr lang="zh-CN" sz="1400"/>
            </a:lvl2pPr>
            <a:lvl3pPr marL="914400" indent="0" latinLnBrk="0">
              <a:buNone/>
              <a:defRPr lang="zh-CN" sz="1200"/>
            </a:lvl3pPr>
            <a:lvl4pPr marL="1371600" indent="0" latinLnBrk="0">
              <a:buNone/>
              <a:defRPr lang="zh-CN" sz="1000"/>
            </a:lvl4pPr>
            <a:lvl5pPr marL="1828800" indent="0" latinLnBrk="0">
              <a:buNone/>
              <a:defRPr lang="zh-CN" sz="1000"/>
            </a:lvl5pPr>
            <a:lvl6pPr marL="2286000" indent="0" latinLnBrk="0">
              <a:buNone/>
              <a:defRPr lang="zh-CN" sz="1000"/>
            </a:lvl6pPr>
            <a:lvl7pPr marL="2743200" indent="0" latinLnBrk="0">
              <a:buNone/>
              <a:defRPr lang="zh-CN" sz="1000"/>
            </a:lvl7pPr>
            <a:lvl8pPr marL="3200400" indent="0" latinLnBrk="0">
              <a:buNone/>
              <a:defRPr lang="zh-CN" sz="1000"/>
            </a:lvl8pPr>
            <a:lvl9pPr marL="3657600" indent="0" latinLnBrk="0">
              <a:buNone/>
              <a:defRPr lang="zh-CN"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9BC20-88B9-463E-BD09-C473B6CD8F2E}" type="datetime1">
              <a:t>2016/2/2</a:t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t>‹#›</a:t>
            </a:fld>
            <a:endParaRPr lang="zh-CN"/>
          </a:p>
        </p:txBody>
      </p:sp>
    </p:spTree>
    <p:extLst>
      <p:ext uri="{BB962C8B-B14F-4D97-AF65-F5344CB8AC3E}">
        <p14:creationId xmlns:p14="http://schemas.microsoft.com/office/powerpoint/2010/main" val="256463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latinLnBrk="0">
              <a:defRPr lang="zh-CN"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477000" y="1597795"/>
            <a:ext cx="5715000" cy="5260206"/>
          </a:xfrm>
        </p:spPr>
        <p:txBody>
          <a:bodyPr tIns="365760">
            <a:normAutofit/>
          </a:bodyPr>
          <a:lstStyle>
            <a:lvl1pPr marL="0" indent="0" algn="ctr" latinLnBrk="0">
              <a:buNone/>
              <a:defRPr lang="zh-CN" sz="2400"/>
            </a:lvl1pPr>
            <a:lvl2pPr marL="457200" indent="0" latinLnBrk="0">
              <a:buNone/>
              <a:defRPr lang="zh-CN" sz="2800"/>
            </a:lvl2pPr>
            <a:lvl3pPr marL="914400" indent="0" latinLnBrk="0">
              <a:buNone/>
              <a:defRPr lang="zh-CN" sz="2400"/>
            </a:lvl3pPr>
            <a:lvl4pPr marL="1371600" indent="0" latinLnBrk="0">
              <a:buNone/>
              <a:defRPr lang="zh-CN" sz="2000"/>
            </a:lvl4pPr>
            <a:lvl5pPr marL="1828800" indent="0" latinLnBrk="0">
              <a:buNone/>
              <a:defRPr lang="zh-CN" sz="2000"/>
            </a:lvl5pPr>
            <a:lvl6pPr marL="2286000" indent="0" latinLnBrk="0">
              <a:buNone/>
              <a:defRPr lang="zh-CN" sz="2000"/>
            </a:lvl6pPr>
            <a:lvl7pPr marL="2743200" indent="0" latinLnBrk="0">
              <a:buNone/>
              <a:defRPr lang="zh-CN" sz="2000"/>
            </a:lvl7pPr>
            <a:lvl8pPr marL="3200400" indent="0" latinLnBrk="0">
              <a:buNone/>
              <a:defRPr lang="zh-CN" sz="2000"/>
            </a:lvl8pPr>
            <a:lvl9pPr marL="3657600" indent="0" latinLnBrk="0">
              <a:buNone/>
              <a:defRPr lang="zh-CN" sz="2000"/>
            </a:lvl9pPr>
          </a:lstStyle>
          <a:p>
            <a:r>
              <a:rPr lang="zh-CN" altLang="en-US" smtClean="0"/>
              <a:t>单击图标添加图片</a:t>
            </a:r>
            <a:endParaRPr lang="zh-CN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71601" y="1905000"/>
            <a:ext cx="4648200" cy="4419600"/>
          </a:xfrm>
        </p:spPr>
        <p:txBody>
          <a:bodyPr>
            <a:normAutofit/>
          </a:bodyPr>
          <a:lstStyle>
            <a:lvl1pPr marL="0" indent="0" latinLnBrk="0">
              <a:buNone/>
              <a:defRPr lang="zh-CN" sz="2200"/>
            </a:lvl1pPr>
            <a:lvl2pPr marL="457200" indent="0" latinLnBrk="0">
              <a:buNone/>
              <a:defRPr lang="zh-CN" sz="1400"/>
            </a:lvl2pPr>
            <a:lvl3pPr marL="914400" indent="0" latinLnBrk="0">
              <a:buNone/>
              <a:defRPr lang="zh-CN" sz="1200"/>
            </a:lvl3pPr>
            <a:lvl4pPr marL="1371600" indent="0" latinLnBrk="0">
              <a:buNone/>
              <a:defRPr lang="zh-CN" sz="1000"/>
            </a:lvl4pPr>
            <a:lvl5pPr marL="1828800" indent="0" latinLnBrk="0">
              <a:buNone/>
              <a:defRPr lang="zh-CN" sz="1000"/>
            </a:lvl5pPr>
            <a:lvl6pPr marL="2286000" indent="0" latinLnBrk="0">
              <a:buNone/>
              <a:defRPr lang="zh-CN" sz="1000"/>
            </a:lvl6pPr>
            <a:lvl7pPr marL="2743200" indent="0" latinLnBrk="0">
              <a:buNone/>
              <a:defRPr lang="zh-CN" sz="1000"/>
            </a:lvl7pPr>
            <a:lvl8pPr marL="3200400" indent="0" latinLnBrk="0">
              <a:buNone/>
              <a:defRPr lang="zh-CN" sz="1000"/>
            </a:lvl8pPr>
            <a:lvl9pPr marL="3657600" indent="0" latinLnBrk="0">
              <a:buNone/>
              <a:defRPr lang="zh-CN"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00185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16002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2" name="任意多边形 17"/>
          <p:cNvSpPr>
            <a:spLocks noChangeAspect="1" noEditPoints="1"/>
          </p:cNvSpPr>
          <p:nvPr userDrawn="1"/>
        </p:nvSpPr>
        <p:spPr bwMode="auto">
          <a:xfrm>
            <a:off x="0" y="0"/>
            <a:ext cx="1118052" cy="4114800"/>
          </a:xfrm>
          <a:custGeom>
            <a:avLst/>
            <a:gdLst>
              <a:gd name="T0" fmla="*/ 217 w 358"/>
              <a:gd name="T1" fmla="*/ 645 h 1327"/>
              <a:gd name="T2" fmla="*/ 113 w 358"/>
              <a:gd name="T3" fmla="*/ 511 h 1327"/>
              <a:gd name="T4" fmla="*/ 162 w 358"/>
              <a:gd name="T5" fmla="*/ 454 h 1327"/>
              <a:gd name="T6" fmla="*/ 216 w 358"/>
              <a:gd name="T7" fmla="*/ 356 h 1327"/>
              <a:gd name="T8" fmla="*/ 228 w 358"/>
              <a:gd name="T9" fmla="*/ 146 h 1327"/>
              <a:gd name="T10" fmla="*/ 171 w 358"/>
              <a:gd name="T11" fmla="*/ 11 h 1327"/>
              <a:gd name="T12" fmla="*/ 64 w 358"/>
              <a:gd name="T13" fmla="*/ 139 h 1327"/>
              <a:gd name="T14" fmla="*/ 58 w 358"/>
              <a:gd name="T15" fmla="*/ 365 h 1327"/>
              <a:gd name="T16" fmla="*/ 8 w 358"/>
              <a:gd name="T17" fmla="*/ 475 h 1327"/>
              <a:gd name="T18" fmla="*/ 32 w 358"/>
              <a:gd name="T19" fmla="*/ 585 h 1327"/>
              <a:gd name="T20" fmla="*/ 79 w 358"/>
              <a:gd name="T21" fmla="*/ 542 h 1327"/>
              <a:gd name="T22" fmla="*/ 115 w 358"/>
              <a:gd name="T23" fmla="*/ 645 h 1327"/>
              <a:gd name="T24" fmla="*/ 23 w 358"/>
              <a:gd name="T25" fmla="*/ 852 h 1327"/>
              <a:gd name="T26" fmla="*/ 64 w 358"/>
              <a:gd name="T27" fmla="*/ 907 h 1327"/>
              <a:gd name="T28" fmla="*/ 110 w 358"/>
              <a:gd name="T29" fmla="*/ 930 h 1327"/>
              <a:gd name="T30" fmla="*/ 111 w 358"/>
              <a:gd name="T31" fmla="*/ 915 h 1327"/>
              <a:gd name="T32" fmla="*/ 80 w 358"/>
              <a:gd name="T33" fmla="*/ 764 h 1327"/>
              <a:gd name="T34" fmla="*/ 179 w 358"/>
              <a:gd name="T35" fmla="*/ 983 h 1327"/>
              <a:gd name="T36" fmla="*/ 108 w 358"/>
              <a:gd name="T37" fmla="*/ 991 h 1327"/>
              <a:gd name="T38" fmla="*/ 8 w 358"/>
              <a:gd name="T39" fmla="*/ 959 h 1327"/>
              <a:gd name="T40" fmla="*/ 58 w 358"/>
              <a:gd name="T41" fmla="*/ 1009 h 1327"/>
              <a:gd name="T42" fmla="*/ 195 w 358"/>
              <a:gd name="T43" fmla="*/ 1049 h 1327"/>
              <a:gd name="T44" fmla="*/ 53 w 358"/>
              <a:gd name="T45" fmla="*/ 1281 h 1327"/>
              <a:gd name="T46" fmla="*/ 45 w 358"/>
              <a:gd name="T47" fmla="*/ 1265 h 1327"/>
              <a:gd name="T48" fmla="*/ 62 w 358"/>
              <a:gd name="T49" fmla="*/ 1263 h 1327"/>
              <a:gd name="T50" fmla="*/ 118 w 358"/>
              <a:gd name="T51" fmla="*/ 1202 h 1327"/>
              <a:gd name="T52" fmla="*/ 94 w 358"/>
              <a:gd name="T53" fmla="*/ 1137 h 1327"/>
              <a:gd name="T54" fmla="*/ 46 w 358"/>
              <a:gd name="T55" fmla="*/ 1118 h 1327"/>
              <a:gd name="T56" fmla="*/ 8 w 358"/>
              <a:gd name="T57" fmla="*/ 1287 h 1327"/>
              <a:gd name="T58" fmla="*/ 64 w 358"/>
              <a:gd name="T59" fmla="*/ 1314 h 1327"/>
              <a:gd name="T60" fmla="*/ 227 w 358"/>
              <a:gd name="T61" fmla="*/ 1086 h 1327"/>
              <a:gd name="T62" fmla="*/ 293 w 358"/>
              <a:gd name="T63" fmla="*/ 932 h 1327"/>
              <a:gd name="T64" fmla="*/ 91 w 358"/>
              <a:gd name="T65" fmla="*/ 390 h 1327"/>
              <a:gd name="T66" fmla="*/ 85 w 358"/>
              <a:gd name="T67" fmla="*/ 235 h 1327"/>
              <a:gd name="T68" fmla="*/ 118 w 358"/>
              <a:gd name="T69" fmla="*/ 153 h 1327"/>
              <a:gd name="T70" fmla="*/ 198 w 358"/>
              <a:gd name="T71" fmla="*/ 133 h 1327"/>
              <a:gd name="T72" fmla="*/ 149 w 358"/>
              <a:gd name="T73" fmla="*/ 326 h 1327"/>
              <a:gd name="T74" fmla="*/ 276 w 358"/>
              <a:gd name="T75" fmla="*/ 881 h 1327"/>
              <a:gd name="T76" fmla="*/ 204 w 358"/>
              <a:gd name="T77" fmla="*/ 975 h 1327"/>
              <a:gd name="T78" fmla="*/ 232 w 358"/>
              <a:gd name="T79" fmla="*/ 752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8" h="1327">
                <a:moveTo>
                  <a:pt x="300" y="711"/>
                </a:moveTo>
                <a:cubicBezTo>
                  <a:pt x="278" y="678"/>
                  <a:pt x="252" y="656"/>
                  <a:pt x="217" y="645"/>
                </a:cubicBezTo>
                <a:cubicBezTo>
                  <a:pt x="174" y="631"/>
                  <a:pt x="138" y="640"/>
                  <a:pt x="138" y="640"/>
                </a:cubicBezTo>
                <a:cubicBezTo>
                  <a:pt x="113" y="511"/>
                  <a:pt x="113" y="511"/>
                  <a:pt x="113" y="511"/>
                </a:cubicBezTo>
                <a:cubicBezTo>
                  <a:pt x="122" y="502"/>
                  <a:pt x="130" y="493"/>
                  <a:pt x="139" y="483"/>
                </a:cubicBezTo>
                <a:cubicBezTo>
                  <a:pt x="147" y="474"/>
                  <a:pt x="155" y="464"/>
                  <a:pt x="162" y="454"/>
                </a:cubicBezTo>
                <a:cubicBezTo>
                  <a:pt x="171" y="441"/>
                  <a:pt x="171" y="441"/>
                  <a:pt x="171" y="441"/>
                </a:cubicBezTo>
                <a:cubicBezTo>
                  <a:pt x="189" y="414"/>
                  <a:pt x="204" y="386"/>
                  <a:pt x="216" y="356"/>
                </a:cubicBezTo>
                <a:cubicBezTo>
                  <a:pt x="235" y="306"/>
                  <a:pt x="245" y="244"/>
                  <a:pt x="237" y="191"/>
                </a:cubicBezTo>
                <a:cubicBezTo>
                  <a:pt x="235" y="176"/>
                  <a:pt x="232" y="162"/>
                  <a:pt x="228" y="146"/>
                </a:cubicBezTo>
                <a:cubicBezTo>
                  <a:pt x="218" y="111"/>
                  <a:pt x="206" y="77"/>
                  <a:pt x="191" y="44"/>
                </a:cubicBezTo>
                <a:cubicBezTo>
                  <a:pt x="185" y="33"/>
                  <a:pt x="181" y="19"/>
                  <a:pt x="171" y="11"/>
                </a:cubicBezTo>
                <a:cubicBezTo>
                  <a:pt x="158" y="0"/>
                  <a:pt x="139" y="7"/>
                  <a:pt x="128" y="17"/>
                </a:cubicBezTo>
                <a:cubicBezTo>
                  <a:pt x="93" y="46"/>
                  <a:pt x="77" y="98"/>
                  <a:pt x="64" y="139"/>
                </a:cubicBezTo>
                <a:cubicBezTo>
                  <a:pt x="58" y="157"/>
                  <a:pt x="54" y="175"/>
                  <a:pt x="52" y="194"/>
                </a:cubicBezTo>
                <a:cubicBezTo>
                  <a:pt x="46" y="251"/>
                  <a:pt x="49" y="308"/>
                  <a:pt x="58" y="365"/>
                </a:cubicBezTo>
                <a:cubicBezTo>
                  <a:pt x="61" y="380"/>
                  <a:pt x="66" y="396"/>
                  <a:pt x="69" y="411"/>
                </a:cubicBezTo>
                <a:cubicBezTo>
                  <a:pt x="69" y="411"/>
                  <a:pt x="39" y="442"/>
                  <a:pt x="8" y="475"/>
                </a:cubicBezTo>
                <a:cubicBezTo>
                  <a:pt x="8" y="610"/>
                  <a:pt x="8" y="610"/>
                  <a:pt x="8" y="610"/>
                </a:cubicBezTo>
                <a:cubicBezTo>
                  <a:pt x="16" y="602"/>
                  <a:pt x="24" y="593"/>
                  <a:pt x="32" y="585"/>
                </a:cubicBezTo>
                <a:cubicBezTo>
                  <a:pt x="43" y="574"/>
                  <a:pt x="55" y="564"/>
                  <a:pt x="66" y="553"/>
                </a:cubicBezTo>
                <a:cubicBezTo>
                  <a:pt x="71" y="549"/>
                  <a:pt x="75" y="545"/>
                  <a:pt x="79" y="542"/>
                </a:cubicBezTo>
                <a:cubicBezTo>
                  <a:pt x="83" y="538"/>
                  <a:pt x="88" y="534"/>
                  <a:pt x="92" y="530"/>
                </a:cubicBezTo>
                <a:cubicBezTo>
                  <a:pt x="97" y="552"/>
                  <a:pt x="116" y="644"/>
                  <a:pt x="115" y="645"/>
                </a:cubicBezTo>
                <a:cubicBezTo>
                  <a:pt x="88" y="655"/>
                  <a:pt x="64" y="673"/>
                  <a:pt x="42" y="701"/>
                </a:cubicBezTo>
                <a:cubicBezTo>
                  <a:pt x="10" y="743"/>
                  <a:pt x="0" y="803"/>
                  <a:pt x="23" y="852"/>
                </a:cubicBezTo>
                <a:cubicBezTo>
                  <a:pt x="30" y="866"/>
                  <a:pt x="39" y="882"/>
                  <a:pt x="50" y="893"/>
                </a:cubicBezTo>
                <a:cubicBezTo>
                  <a:pt x="54" y="898"/>
                  <a:pt x="59" y="903"/>
                  <a:pt x="64" y="907"/>
                </a:cubicBezTo>
                <a:cubicBezTo>
                  <a:pt x="74" y="915"/>
                  <a:pt x="84" y="920"/>
                  <a:pt x="95" y="925"/>
                </a:cubicBezTo>
                <a:cubicBezTo>
                  <a:pt x="100" y="927"/>
                  <a:pt x="105" y="930"/>
                  <a:pt x="110" y="930"/>
                </a:cubicBezTo>
                <a:cubicBezTo>
                  <a:pt x="114" y="930"/>
                  <a:pt x="118" y="926"/>
                  <a:pt x="118" y="923"/>
                </a:cubicBezTo>
                <a:cubicBezTo>
                  <a:pt x="118" y="919"/>
                  <a:pt x="114" y="916"/>
                  <a:pt x="111" y="915"/>
                </a:cubicBezTo>
                <a:cubicBezTo>
                  <a:pt x="96" y="908"/>
                  <a:pt x="82" y="897"/>
                  <a:pt x="70" y="883"/>
                </a:cubicBezTo>
                <a:cubicBezTo>
                  <a:pt x="40" y="847"/>
                  <a:pt x="51" y="796"/>
                  <a:pt x="80" y="764"/>
                </a:cubicBezTo>
                <a:cubicBezTo>
                  <a:pt x="96" y="747"/>
                  <a:pt x="113" y="736"/>
                  <a:pt x="131" y="730"/>
                </a:cubicBezTo>
                <a:cubicBezTo>
                  <a:pt x="179" y="983"/>
                  <a:pt x="179" y="983"/>
                  <a:pt x="179" y="983"/>
                </a:cubicBezTo>
                <a:cubicBezTo>
                  <a:pt x="170" y="986"/>
                  <a:pt x="164" y="987"/>
                  <a:pt x="155" y="988"/>
                </a:cubicBezTo>
                <a:cubicBezTo>
                  <a:pt x="140" y="991"/>
                  <a:pt x="124" y="992"/>
                  <a:pt x="108" y="991"/>
                </a:cubicBezTo>
                <a:cubicBezTo>
                  <a:pt x="87" y="990"/>
                  <a:pt x="67" y="985"/>
                  <a:pt x="47" y="978"/>
                </a:cubicBezTo>
                <a:cubicBezTo>
                  <a:pt x="33" y="973"/>
                  <a:pt x="21" y="967"/>
                  <a:pt x="8" y="959"/>
                </a:cubicBezTo>
                <a:cubicBezTo>
                  <a:pt x="8" y="989"/>
                  <a:pt x="8" y="989"/>
                  <a:pt x="8" y="989"/>
                </a:cubicBezTo>
                <a:cubicBezTo>
                  <a:pt x="24" y="998"/>
                  <a:pt x="41" y="1004"/>
                  <a:pt x="58" y="1009"/>
                </a:cubicBezTo>
                <a:cubicBezTo>
                  <a:pt x="126" y="1026"/>
                  <a:pt x="184" y="1006"/>
                  <a:pt x="184" y="1006"/>
                </a:cubicBezTo>
                <a:cubicBezTo>
                  <a:pt x="184" y="1006"/>
                  <a:pt x="195" y="1047"/>
                  <a:pt x="195" y="1049"/>
                </a:cubicBezTo>
                <a:cubicBezTo>
                  <a:pt x="209" y="1114"/>
                  <a:pt x="236" y="1204"/>
                  <a:pt x="188" y="1260"/>
                </a:cubicBezTo>
                <a:cubicBezTo>
                  <a:pt x="157" y="1295"/>
                  <a:pt x="93" y="1307"/>
                  <a:pt x="53" y="1281"/>
                </a:cubicBezTo>
                <a:cubicBezTo>
                  <a:pt x="46" y="1277"/>
                  <a:pt x="42" y="1271"/>
                  <a:pt x="40" y="1264"/>
                </a:cubicBezTo>
                <a:cubicBezTo>
                  <a:pt x="42" y="1264"/>
                  <a:pt x="43" y="1265"/>
                  <a:pt x="45" y="1265"/>
                </a:cubicBezTo>
                <a:cubicBezTo>
                  <a:pt x="50" y="1265"/>
                  <a:pt x="54" y="1264"/>
                  <a:pt x="58" y="1263"/>
                </a:cubicBezTo>
                <a:cubicBezTo>
                  <a:pt x="59" y="1263"/>
                  <a:pt x="61" y="1263"/>
                  <a:pt x="62" y="1263"/>
                </a:cubicBezTo>
                <a:cubicBezTo>
                  <a:pt x="80" y="1258"/>
                  <a:pt x="94" y="1248"/>
                  <a:pt x="105" y="1234"/>
                </a:cubicBezTo>
                <a:cubicBezTo>
                  <a:pt x="112" y="1226"/>
                  <a:pt x="116" y="1215"/>
                  <a:pt x="118" y="1202"/>
                </a:cubicBezTo>
                <a:cubicBezTo>
                  <a:pt x="118" y="1199"/>
                  <a:pt x="119" y="1195"/>
                  <a:pt x="119" y="1192"/>
                </a:cubicBezTo>
                <a:cubicBezTo>
                  <a:pt x="119" y="1170"/>
                  <a:pt x="109" y="1151"/>
                  <a:pt x="94" y="1137"/>
                </a:cubicBezTo>
                <a:cubicBezTo>
                  <a:pt x="90" y="1133"/>
                  <a:pt x="84" y="1129"/>
                  <a:pt x="79" y="1126"/>
                </a:cubicBezTo>
                <a:cubicBezTo>
                  <a:pt x="69" y="1121"/>
                  <a:pt x="58" y="1118"/>
                  <a:pt x="46" y="1118"/>
                </a:cubicBezTo>
                <a:cubicBezTo>
                  <a:pt x="32" y="1118"/>
                  <a:pt x="19" y="1122"/>
                  <a:pt x="8" y="1129"/>
                </a:cubicBezTo>
                <a:cubicBezTo>
                  <a:pt x="8" y="1287"/>
                  <a:pt x="8" y="1287"/>
                  <a:pt x="8" y="1287"/>
                </a:cubicBezTo>
                <a:cubicBezTo>
                  <a:pt x="10" y="1288"/>
                  <a:pt x="11" y="1290"/>
                  <a:pt x="13" y="1291"/>
                </a:cubicBezTo>
                <a:cubicBezTo>
                  <a:pt x="28" y="1302"/>
                  <a:pt x="46" y="1309"/>
                  <a:pt x="64" y="1314"/>
                </a:cubicBezTo>
                <a:cubicBezTo>
                  <a:pt x="111" y="1327"/>
                  <a:pt x="171" y="1314"/>
                  <a:pt x="206" y="1278"/>
                </a:cubicBezTo>
                <a:cubicBezTo>
                  <a:pt x="253" y="1228"/>
                  <a:pt x="243" y="1158"/>
                  <a:pt x="227" y="1086"/>
                </a:cubicBezTo>
                <a:cubicBezTo>
                  <a:pt x="224" y="1070"/>
                  <a:pt x="208" y="999"/>
                  <a:pt x="209" y="996"/>
                </a:cubicBezTo>
                <a:cubicBezTo>
                  <a:pt x="243" y="981"/>
                  <a:pt x="271" y="960"/>
                  <a:pt x="293" y="932"/>
                </a:cubicBezTo>
                <a:cubicBezTo>
                  <a:pt x="358" y="846"/>
                  <a:pt x="329" y="753"/>
                  <a:pt x="300" y="711"/>
                </a:cubicBezTo>
                <a:close/>
                <a:moveTo>
                  <a:pt x="91" y="390"/>
                </a:moveTo>
                <a:cubicBezTo>
                  <a:pt x="89" y="385"/>
                  <a:pt x="80" y="354"/>
                  <a:pt x="79" y="332"/>
                </a:cubicBezTo>
                <a:cubicBezTo>
                  <a:pt x="76" y="299"/>
                  <a:pt x="78" y="267"/>
                  <a:pt x="85" y="235"/>
                </a:cubicBezTo>
                <a:cubicBezTo>
                  <a:pt x="88" y="224"/>
                  <a:pt x="91" y="213"/>
                  <a:pt x="95" y="202"/>
                </a:cubicBezTo>
                <a:cubicBezTo>
                  <a:pt x="101" y="185"/>
                  <a:pt x="109" y="168"/>
                  <a:pt x="118" y="153"/>
                </a:cubicBezTo>
                <a:cubicBezTo>
                  <a:pt x="130" y="132"/>
                  <a:pt x="146" y="121"/>
                  <a:pt x="166" y="118"/>
                </a:cubicBezTo>
                <a:cubicBezTo>
                  <a:pt x="180" y="118"/>
                  <a:pt x="191" y="123"/>
                  <a:pt x="198" y="133"/>
                </a:cubicBezTo>
                <a:cubicBezTo>
                  <a:pt x="214" y="156"/>
                  <a:pt x="210" y="188"/>
                  <a:pt x="204" y="214"/>
                </a:cubicBezTo>
                <a:cubicBezTo>
                  <a:pt x="195" y="255"/>
                  <a:pt x="176" y="294"/>
                  <a:pt x="149" y="326"/>
                </a:cubicBezTo>
                <a:cubicBezTo>
                  <a:pt x="113" y="371"/>
                  <a:pt x="92" y="388"/>
                  <a:pt x="91" y="390"/>
                </a:cubicBezTo>
                <a:close/>
                <a:moveTo>
                  <a:pt x="276" y="881"/>
                </a:moveTo>
                <a:cubicBezTo>
                  <a:pt x="272" y="896"/>
                  <a:pt x="266" y="911"/>
                  <a:pt x="258" y="924"/>
                </a:cubicBezTo>
                <a:cubicBezTo>
                  <a:pt x="240" y="952"/>
                  <a:pt x="204" y="975"/>
                  <a:pt x="204" y="975"/>
                </a:cubicBezTo>
                <a:cubicBezTo>
                  <a:pt x="155" y="726"/>
                  <a:pt x="155" y="726"/>
                  <a:pt x="155" y="726"/>
                </a:cubicBezTo>
                <a:cubicBezTo>
                  <a:pt x="184" y="726"/>
                  <a:pt x="210" y="735"/>
                  <a:pt x="232" y="752"/>
                </a:cubicBezTo>
                <a:cubicBezTo>
                  <a:pt x="270" y="781"/>
                  <a:pt x="288" y="835"/>
                  <a:pt x="276" y="881"/>
                </a:cubicBezTo>
                <a:close/>
              </a:path>
            </a:pathLst>
          </a:custGeom>
          <a:gradFill>
            <a:gsLst>
              <a:gs pos="20000">
                <a:schemeClr val="accent1">
                  <a:lumMod val="2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1904998"/>
            <a:ext cx="9448800" cy="4419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dirty="0"/>
              <a:t>单击此处编辑母版文本样式</a:t>
            </a:r>
          </a:p>
          <a:p>
            <a:pPr lvl="1"/>
            <a:r>
              <a:rPr lang="zh-CN" dirty="0"/>
              <a:t>第二级</a:t>
            </a:r>
          </a:p>
          <a:p>
            <a:pPr lvl="2"/>
            <a:r>
              <a:rPr lang="zh-CN" dirty="0"/>
              <a:t>第三级</a:t>
            </a:r>
          </a:p>
          <a:p>
            <a:pPr lvl="3"/>
            <a:r>
              <a:rPr lang="zh-CN" dirty="0"/>
              <a:t>第四级</a:t>
            </a:r>
          </a:p>
          <a:p>
            <a:pPr lvl="4"/>
            <a:r>
              <a:rPr lang="zh-CN" dirty="0"/>
              <a:t>第五级</a:t>
            </a:r>
          </a:p>
          <a:p>
            <a:pPr lvl="5"/>
            <a:r>
              <a:rPr lang="zh-CN" dirty="0"/>
              <a:t>六</a:t>
            </a:r>
          </a:p>
          <a:p>
            <a:pPr lvl="6"/>
            <a:r>
              <a:rPr lang="zh-CN" dirty="0"/>
              <a:t>七</a:t>
            </a:r>
          </a:p>
          <a:p>
            <a:pPr lvl="7"/>
            <a:r>
              <a:rPr lang="zh-CN" dirty="0"/>
              <a:t>八</a:t>
            </a:r>
          </a:p>
          <a:p>
            <a:pPr lvl="8"/>
            <a:r>
              <a:rPr lang="zh-CN" dirty="0"/>
              <a:t>九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36691" y="6516130"/>
            <a:ext cx="1371600" cy="2053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CN" sz="12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FDB05499-8E1A-487C-B00A-20F31C550463}" type="datetime1">
              <a:rPr lang="en-US" altLang="zh-CN" smtClean="0"/>
              <a:pPr/>
              <a:t>2/2/2016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371600" y="6516130"/>
            <a:ext cx="6767382" cy="2053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zh-CN" sz="12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906000" y="6516130"/>
            <a:ext cx="914400" cy="2053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zh-CN" sz="1200">
                <a:solidFill>
                  <a:schemeClr val="tx1">
                    <a:tint val="75000"/>
                  </a:schemeClr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defRPr>
            </a:lvl1pPr>
          </a:lstStyle>
          <a:p>
            <a:fld id="{D52E75EF-0962-46B2-8C21-C0889BAC0DFA}" type="slidenum">
              <a:rPr lang="en-US" altLang="zh-CN" smtClean="0"/>
              <a:pPr/>
              <a:t>‹#›</a:t>
            </a:fld>
            <a:endParaRPr lang="en-US" altLang="zh-CN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371600" y="198120"/>
            <a:ext cx="9448800" cy="1097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0598980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zh-CN" sz="3200" b="1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lang="zh-CN" sz="22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lang="zh-CN" sz="20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3pPr>
      <a:lvl4pPr marL="100584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lang="zh-CN" sz="16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4pPr>
      <a:lvl5pPr marL="128016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lang="zh-CN" sz="16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lang="zh-CN" sz="16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6pPr>
      <a:lvl7pPr marL="1828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lang="zh-CN" sz="16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7pPr>
      <a:lvl8pPr marL="214884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lang="zh-CN" sz="16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8pPr>
      <a:lvl9pPr marL="242316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lang="zh-CN" sz="16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51pptmoban.com/" TargetMode="External"/><Relationship Id="rId2" Type="http://schemas.openxmlformats.org/officeDocument/2006/relationships/hyperlink" Target="http://www.yanj.cn/store-5120.html" TargetMode="Externa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137237" y="3872753"/>
            <a:ext cx="2743200" cy="899112"/>
          </a:xfrm>
        </p:spPr>
        <p:txBody>
          <a:bodyPr>
            <a:noAutofit/>
          </a:bodyPr>
          <a:lstStyle/>
          <a:p>
            <a:r>
              <a:rPr lang="zh-CN" altLang="en-US" sz="80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毕业设计</a:t>
            </a:r>
            <a:endParaRPr lang="zh-CN" sz="80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78474" y="5029202"/>
            <a:ext cx="2660725" cy="424926"/>
          </a:xfrm>
        </p:spPr>
        <p:txBody>
          <a:bodyPr/>
          <a:lstStyle/>
          <a:p>
            <a:r>
              <a:rPr lang="en-US" altLang="zh-CN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XX</a:t>
            </a:r>
            <a:r>
              <a:rPr lang="zh-CN" altLang="en-US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学院  </a:t>
            </a:r>
            <a:r>
              <a:rPr lang="en-US" altLang="zh-CN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XXX </a:t>
            </a:r>
            <a:r>
              <a:rPr lang="zh-CN" altLang="en-US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报告</a:t>
            </a:r>
            <a:endParaRPr lang="zh-CN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3725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3435" y="2658932"/>
            <a:ext cx="3926541" cy="1097280"/>
          </a:xfrm>
        </p:spPr>
        <p:txBody>
          <a:bodyPr>
            <a:normAutofit/>
          </a:bodyPr>
          <a:lstStyle/>
          <a:p>
            <a:r>
              <a:rPr lang="zh-CN" altLang="en-US" sz="72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提问时间</a:t>
            </a:r>
            <a:endParaRPr lang="zh-CN" altLang="en-US" sz="72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536576" y="3948953"/>
            <a:ext cx="4760257" cy="851648"/>
          </a:xfrm>
        </p:spPr>
        <p:txBody>
          <a:bodyPr>
            <a:noAutofit/>
          </a:bodyPr>
          <a:lstStyle/>
          <a:p>
            <a:r>
              <a:rPr lang="en-US" altLang="zh-CN" sz="6600" dirty="0" smtClean="0">
                <a:latin typeface="Bodoni MT Poster Compressed" panose="02070706080601050204" pitchFamily="18" charset="0"/>
              </a:rPr>
              <a:t>ASK YOUR QUESTIONS</a:t>
            </a:r>
            <a:endParaRPr lang="zh-CN" altLang="en-US" sz="6600" dirty="0">
              <a:latin typeface="Bodoni MT Poster Compressed" panose="0207070608060105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15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613646" y="0"/>
            <a:ext cx="10578354" cy="6858000"/>
            <a:chOff x="1613646" y="0"/>
            <a:chExt cx="10578354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613646" y="0"/>
              <a:ext cx="10578354" cy="6858000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2286000" y="4195482"/>
              <a:ext cx="3429000" cy="20036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402107" y="1613118"/>
            <a:ext cx="185569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dirty="0" smtClean="0">
                <a:effectLst>
                  <a:outerShdw blurRad="279400" dist="495300" dir="18900000" algn="bl" rotWithShape="0">
                    <a:srgbClr val="FF0000">
                      <a:alpha val="64000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总结</a:t>
            </a:r>
            <a:endParaRPr lang="zh-CN" altLang="en-US" sz="11500" dirty="0">
              <a:effectLst>
                <a:outerShdw blurRad="279400" dist="495300" dir="18900000" algn="bl" rotWithShape="0">
                  <a:srgbClr val="FF0000">
                    <a:alpha val="64000"/>
                  </a:srgb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5120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245660" y="237776"/>
            <a:ext cx="6145305" cy="5002096"/>
            <a:chOff x="2635624" y="641188"/>
            <a:chExt cx="6145305" cy="500209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5624" y="641188"/>
              <a:ext cx="5849470" cy="5002096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4249271" y="3980329"/>
              <a:ext cx="4531658" cy="90095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581836" y="3670212"/>
            <a:ext cx="55132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spc="300" dirty="0" smtClean="0">
                <a:blipFill>
                  <a:blip r:embed="rId3"/>
                  <a:stretch>
                    <a:fillRect t="-15000" b="-15000"/>
                  </a:stretch>
                </a:blipFill>
                <a:latin typeface="方正姚体" panose="02010601030101010101" pitchFamily="2" charset="-122"/>
                <a:ea typeface="方正姚体" panose="02010601030101010101" pitchFamily="2" charset="-122"/>
              </a:rPr>
              <a:t>谢谢聆听</a:t>
            </a:r>
            <a:endParaRPr lang="zh-CN" altLang="en-US" sz="9600" b="1" spc="300" dirty="0">
              <a:blipFill>
                <a:blip r:embed="rId3"/>
                <a:stretch>
                  <a:fillRect t="-15000" b="-15000"/>
                </a:stretch>
              </a:blip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091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altLang="zh-CN" dirty="0"/>
              <a:t>PPT</a:t>
            </a:r>
            <a:r>
              <a:rPr lang="zh-CN" altLang="en-US" dirty="0"/>
              <a:t>食品铺子</a:t>
            </a:r>
          </a:p>
          <a:p>
            <a:r>
              <a:rPr lang="en-US" altLang="zh-CN" dirty="0">
                <a:hlinkClick r:id="rId2"/>
              </a:rPr>
              <a:t>http://</a:t>
            </a:r>
            <a:r>
              <a:rPr lang="en-US" altLang="zh-CN" dirty="0" smtClean="0">
                <a:hlinkClick r:id="rId2"/>
              </a:rPr>
              <a:t>www.yanj.cn/store-5120.html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51PPT</a:t>
            </a:r>
            <a:r>
              <a:rPr lang="zh-CN" altLang="en-US" dirty="0" smtClean="0"/>
              <a:t>模板网   </a:t>
            </a:r>
            <a:r>
              <a:rPr lang="en-US" altLang="zh-CN" dirty="0" smtClean="0">
                <a:hlinkClick r:id="rId3"/>
              </a:rPr>
              <a:t>www.51pptmoban.com</a:t>
            </a:r>
            <a:r>
              <a:rPr lang="en-US" altLang="zh-CN" dirty="0" smtClean="0"/>
              <a:t>  </a:t>
            </a:r>
            <a:r>
              <a:rPr lang="zh-CN" altLang="en-US" smtClean="0"/>
              <a:t>授权发布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104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09484" y="1991507"/>
            <a:ext cx="1592130" cy="3291840"/>
          </a:xfrm>
        </p:spPr>
        <p:txBody>
          <a:bodyPr>
            <a:normAutofit/>
          </a:bodyPr>
          <a:lstStyle/>
          <a:p>
            <a:r>
              <a:rPr lang="zh-CN" altLang="en-US" sz="11500" dirty="0">
                <a:effectLst>
                  <a:outerShdw blurRad="101600" dist="101600" dir="2700000" algn="tl">
                    <a:srgbClr val="FF0000">
                      <a:alpha val="45000"/>
                    </a:srgb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目录</a:t>
            </a:r>
            <a:endParaRPr lang="zh-CN" sz="11500" dirty="0">
              <a:effectLst>
                <a:outerShdw blurRad="101600" dist="101600" dir="2700000" algn="tl">
                  <a:srgbClr val="FF0000">
                    <a:alpha val="45000"/>
                  </a:srgb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18206" y="1804141"/>
            <a:ext cx="3792071" cy="71717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40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一、自我介绍</a:t>
            </a:r>
            <a:endParaRPr lang="zh-CN" sz="40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4518206" y="3278839"/>
            <a:ext cx="3792071" cy="717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lang="zh-CN" sz="22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lang="zh-CN" sz="20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8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3pPr>
            <a:lvl4pPr marL="10058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4pPr>
            <a:lvl5pPr marL="128016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6pPr>
            <a:lvl7pPr marL="1828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7pPr>
            <a:lvl8pPr marL="21488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8pPr>
            <a:lvl9pPr marL="242316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0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三、提问和答辩</a:t>
            </a:r>
            <a:endParaRPr lang="zh-CN" altLang="en-US" sz="40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4518206" y="2541490"/>
            <a:ext cx="3792071" cy="717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lang="zh-CN" sz="22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lang="zh-CN" sz="20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8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3pPr>
            <a:lvl4pPr marL="10058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4pPr>
            <a:lvl5pPr marL="128016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6pPr>
            <a:lvl7pPr marL="1828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7pPr>
            <a:lvl8pPr marL="21488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8pPr>
            <a:lvl9pPr marL="242316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000" dirty="0">
                <a:latin typeface="方正姚体" panose="02010601030101010101" pitchFamily="2" charset="-122"/>
                <a:ea typeface="方正姚体" panose="02010601030101010101" pitchFamily="2" charset="-122"/>
              </a:rPr>
              <a:t>二</a:t>
            </a:r>
            <a:r>
              <a:rPr lang="zh-CN" altLang="en-US" sz="40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、答辩人陈述</a:t>
            </a:r>
            <a:endParaRPr lang="zh-CN" altLang="en-US" sz="40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4518206" y="4016188"/>
            <a:ext cx="3792071" cy="717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lang="zh-CN" sz="22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lang="zh-CN" sz="20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8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3pPr>
            <a:lvl4pPr marL="10058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4pPr>
            <a:lvl5pPr marL="128016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6pPr>
            <a:lvl7pPr marL="1828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7pPr>
            <a:lvl8pPr marL="21488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8pPr>
            <a:lvl9pPr marL="242316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000" dirty="0">
                <a:latin typeface="方正姚体" panose="02010601030101010101" pitchFamily="2" charset="-122"/>
                <a:ea typeface="方正姚体" panose="02010601030101010101" pitchFamily="2" charset="-122"/>
              </a:rPr>
              <a:t>四</a:t>
            </a:r>
            <a:r>
              <a:rPr lang="zh-CN" altLang="en-US" sz="40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、总结</a:t>
            </a:r>
            <a:endParaRPr lang="zh-CN" altLang="en-US" sz="40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4518206" y="4753537"/>
            <a:ext cx="3792071" cy="7171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lang="zh-CN" sz="22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lang="zh-CN" sz="20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8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3pPr>
            <a:lvl4pPr marL="10058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4pPr>
            <a:lvl5pPr marL="128016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5pPr>
            <a:lvl6pPr marL="155448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6pPr>
            <a:lvl7pPr marL="1828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7pPr>
            <a:lvl8pPr marL="214884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8pPr>
            <a:lvl9pPr marL="242316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lang="zh-CN" sz="1600" kern="1200">
                <a:solidFill>
                  <a:schemeClr val="tx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40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五、致谢</a:t>
            </a:r>
            <a:endParaRPr lang="zh-CN" altLang="en-US" sz="40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017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内容占位符 1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6967">
            <a:off x="3644015" y="2376675"/>
            <a:ext cx="1210510" cy="2153951"/>
          </a:xfrm>
        </p:spPr>
      </p:pic>
      <p:pic>
        <p:nvPicPr>
          <p:cNvPr id="15" name="内容占位符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874076">
            <a:off x="8031772" y="3099226"/>
            <a:ext cx="1179391" cy="2098579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011060" y="2788525"/>
            <a:ext cx="4840942" cy="1539183"/>
          </a:xfrm>
        </p:spPr>
        <p:txBody>
          <a:bodyPr>
            <a:noAutofit/>
          </a:bodyPr>
          <a:lstStyle/>
          <a:p>
            <a:r>
              <a:rPr lang="zh-CN" altLang="en-US" sz="88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自我介绍</a:t>
            </a:r>
            <a:endParaRPr lang="zh-CN" altLang="en-US" sz="88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915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714" y="1649505"/>
            <a:ext cx="2946400" cy="4419600"/>
          </a:xfrm>
          <a:effectLst>
            <a:softEdge rad="127000"/>
          </a:effectLst>
        </p:spPr>
      </p:pic>
      <p:pic>
        <p:nvPicPr>
          <p:cNvPr id="8" name="内容占位符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366296" y="2066366"/>
            <a:ext cx="2946400" cy="4419600"/>
          </a:xfrm>
          <a:effectLst>
            <a:softEdge rad="63500"/>
          </a:effec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53479" y="3482788"/>
            <a:ext cx="5311588" cy="1129553"/>
          </a:xfrm>
          <a:effectLst>
            <a:glow rad="1320800">
              <a:srgbClr val="FFFF00">
                <a:alpha val="71000"/>
              </a:srgbClr>
            </a:glow>
          </a:effectLst>
        </p:spPr>
        <p:txBody>
          <a:bodyPr>
            <a:noAutofit/>
          </a:bodyPr>
          <a:lstStyle/>
          <a:p>
            <a:r>
              <a:rPr lang="zh-CN" altLang="en-US" sz="96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设计背景</a:t>
            </a:r>
            <a:endParaRPr lang="zh-CN" sz="96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798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235823" y="5042647"/>
            <a:ext cx="5069542" cy="1048871"/>
          </a:xfrm>
        </p:spPr>
        <p:txBody>
          <a:bodyPr>
            <a:noAutofit/>
          </a:bodyPr>
          <a:lstStyle/>
          <a:p>
            <a:r>
              <a:rPr lang="zh-CN" altLang="en-US" sz="66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答辩人贡献</a:t>
            </a:r>
            <a:endParaRPr lang="zh-CN" altLang="en-US" sz="66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2984829820"/>
              </p:ext>
            </p:extLst>
          </p:nvPr>
        </p:nvGraphicFramePr>
        <p:xfrm>
          <a:off x="1882587" y="820271"/>
          <a:ext cx="6058647" cy="3906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5689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645458"/>
            <a:ext cx="9448800" cy="649941"/>
          </a:xfrm>
        </p:spPr>
        <p:txBody>
          <a:bodyPr/>
          <a:lstStyle/>
          <a:p>
            <a:r>
              <a:rPr lang="zh-CN" altLang="en-US" dirty="0" smtClean="0"/>
              <a:t>选择此设计原因及现阶段发展</a:t>
            </a:r>
            <a:endParaRPr lang="zh-CN" dirty="0"/>
          </a:p>
        </p:txBody>
      </p:sp>
      <p:graphicFrame>
        <p:nvGraphicFramePr>
          <p:cNvPr id="8" name="内容占位符 7" descr="等式" title="SmartArt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3884448"/>
              </p:ext>
            </p:extLst>
          </p:nvPr>
        </p:nvGraphicFramePr>
        <p:xfrm>
          <a:off x="1183341" y="2622177"/>
          <a:ext cx="10443882" cy="2864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161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979" y="1684805"/>
            <a:ext cx="4975972" cy="4975972"/>
          </a:xfr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74258" y="3049680"/>
            <a:ext cx="7261414" cy="1358153"/>
          </a:xfrm>
        </p:spPr>
        <p:txBody>
          <a:bodyPr>
            <a:noAutofit/>
          </a:bodyPr>
          <a:lstStyle/>
          <a:p>
            <a:r>
              <a:rPr lang="zh-CN" altLang="en-US" sz="7200" spc="6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设计的创新部分</a:t>
            </a:r>
            <a:endParaRPr lang="zh-CN" altLang="en-US" sz="7200" spc="6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989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图表 19"/>
          <p:cNvGraphicFramePr/>
          <p:nvPr>
            <p:extLst>
              <p:ext uri="{D42A27DB-BD31-4B8C-83A1-F6EECF244321}">
                <p14:modId xmlns:p14="http://schemas.microsoft.com/office/powerpoint/2010/main" val="1455324034"/>
              </p:ext>
            </p:extLst>
          </p:nvPr>
        </p:nvGraphicFramePr>
        <p:xfrm>
          <a:off x="1991659" y="1620619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4965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2649071" y="1653989"/>
            <a:ext cx="3523129" cy="4639236"/>
          </a:xfrm>
          <a:prstGeom prst="parallelogram">
            <a:avLst>
              <a:gd name="adj" fmla="val 67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1761565" y="1653988"/>
            <a:ext cx="3092824" cy="3926541"/>
          </a:xfrm>
          <a:prstGeom prst="parallelogram">
            <a:avLst>
              <a:gd name="adj" fmla="val 65000"/>
            </a:avLst>
          </a:prstGeom>
          <a:ln>
            <a:solidFill>
              <a:srgbClr val="4B1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平行四边形 4"/>
          <p:cNvSpPr/>
          <p:nvPr/>
        </p:nvSpPr>
        <p:spPr>
          <a:xfrm>
            <a:off x="4387102" y="1653988"/>
            <a:ext cx="3092824" cy="3926541"/>
          </a:xfrm>
          <a:prstGeom prst="parallelogram">
            <a:avLst>
              <a:gd name="adj" fmla="val 65000"/>
            </a:avLst>
          </a:prstGeom>
          <a:ln>
            <a:solidFill>
              <a:srgbClr val="4B1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01453" y="2747681"/>
            <a:ext cx="5204012" cy="1739152"/>
          </a:xfrm>
        </p:spPr>
        <p:txBody>
          <a:bodyPr>
            <a:noAutofit/>
          </a:bodyPr>
          <a:lstStyle/>
          <a:p>
            <a:r>
              <a:rPr lang="zh-CN" altLang="en-US" sz="9600" b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自我评价</a:t>
            </a:r>
            <a:endParaRPr lang="zh-CN" altLang="en-US" sz="9600" b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724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乐谱 16x9">
  <a:themeElements>
    <a:clrScheme name="MusicScore">
      <a:dk1>
        <a:sysClr val="windowText" lastClr="000000"/>
      </a:dk1>
      <a:lt1>
        <a:sysClr val="window" lastClr="FFFFFF"/>
      </a:lt1>
      <a:dk2>
        <a:srgbClr val="58595B"/>
      </a:dk2>
      <a:lt2>
        <a:srgbClr val="CCCECF"/>
      </a:lt2>
      <a:accent1>
        <a:srgbClr val="983700"/>
      </a:accent1>
      <a:accent2>
        <a:srgbClr val="CB933C"/>
      </a:accent2>
      <a:accent3>
        <a:srgbClr val="613D15"/>
      </a:accent3>
      <a:accent4>
        <a:srgbClr val="47405D"/>
      </a:accent4>
      <a:accent5>
        <a:srgbClr val="4E5C48"/>
      </a:accent5>
      <a:accent6>
        <a:srgbClr val="948A77"/>
      </a:accent6>
      <a:hlink>
        <a:srgbClr val="CB933C"/>
      </a:hlink>
      <a:folHlink>
        <a:srgbClr val="A6A6A6"/>
      </a:folHlink>
    </a:clrScheme>
    <a:fontScheme name="Garamond-Calibri">
      <a:majorFont>
        <a:latin typeface="Garamon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usic Score_16x9_TP103896547" id="{1CD24DAA-940D-47F1-A9C6-9FDDB7884267}" vid="{D1156F76-138E-4D13-9E77-6B1E72F8433E}"/>
    </a:ext>
  </a:extLst>
</a:theme>
</file>

<file path=ppt/theme/theme2.xml><?xml version="1.0" encoding="utf-8"?>
<a:theme xmlns:a="http://schemas.openxmlformats.org/drawingml/2006/main" name="Office Theme">
  <a:themeElements>
    <a:clrScheme name="MusicScore">
      <a:dk1>
        <a:sysClr val="windowText" lastClr="000000"/>
      </a:dk1>
      <a:lt1>
        <a:sysClr val="window" lastClr="FFFFFF"/>
      </a:lt1>
      <a:dk2>
        <a:srgbClr val="58595B"/>
      </a:dk2>
      <a:lt2>
        <a:srgbClr val="CCCECF"/>
      </a:lt2>
      <a:accent1>
        <a:srgbClr val="983700"/>
      </a:accent1>
      <a:accent2>
        <a:srgbClr val="CB933C"/>
      </a:accent2>
      <a:accent3>
        <a:srgbClr val="613D15"/>
      </a:accent3>
      <a:accent4>
        <a:srgbClr val="47405D"/>
      </a:accent4>
      <a:accent5>
        <a:srgbClr val="4E5C48"/>
      </a:accent5>
      <a:accent6>
        <a:srgbClr val="948A77"/>
      </a:accent6>
      <a:hlink>
        <a:srgbClr val="CB933C"/>
      </a:hlink>
      <a:folHlink>
        <a:srgbClr val="A6A6A6"/>
      </a:folHlink>
    </a:clrScheme>
    <a:fontScheme name="Garamond-Calibri">
      <a:majorFont>
        <a:latin typeface="Garamon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MusicScore">
      <a:dk1>
        <a:sysClr val="windowText" lastClr="000000"/>
      </a:dk1>
      <a:lt1>
        <a:sysClr val="window" lastClr="FFFFFF"/>
      </a:lt1>
      <a:dk2>
        <a:srgbClr val="58595B"/>
      </a:dk2>
      <a:lt2>
        <a:srgbClr val="CCCECF"/>
      </a:lt2>
      <a:accent1>
        <a:srgbClr val="983700"/>
      </a:accent1>
      <a:accent2>
        <a:srgbClr val="CB933C"/>
      </a:accent2>
      <a:accent3>
        <a:srgbClr val="613D15"/>
      </a:accent3>
      <a:accent4>
        <a:srgbClr val="47405D"/>
      </a:accent4>
      <a:accent5>
        <a:srgbClr val="4E5C48"/>
      </a:accent5>
      <a:accent6>
        <a:srgbClr val="948A77"/>
      </a:accent6>
      <a:hlink>
        <a:srgbClr val="CB933C"/>
      </a:hlink>
      <a:folHlink>
        <a:srgbClr val="A6A6A6"/>
      </a:folHlink>
    </a:clrScheme>
    <a:fontScheme name="Garamond-Calibri">
      <a:majorFont>
        <a:latin typeface="Garamon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F641B65-C3C4-4643-BB04-EE8F381F6F1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乐谱演示文稿（高音符号设计）</Template>
  <TotalTime>0</TotalTime>
  <Words>83</Words>
  <Application>Microsoft Office PowerPoint</Application>
  <PresentationFormat>宽屏</PresentationFormat>
  <Paragraphs>34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9" baseType="lpstr">
      <vt:lpstr>Microsoft YaHei UI</vt:lpstr>
      <vt:lpstr>方正姚体</vt:lpstr>
      <vt:lpstr>Arial</vt:lpstr>
      <vt:lpstr>Bodoni MT Poster Compressed</vt:lpstr>
      <vt:lpstr>Calibri</vt:lpstr>
      <vt:lpstr>乐谱 16x9</vt:lpstr>
      <vt:lpstr>毕业设计</vt:lpstr>
      <vt:lpstr>目录</vt:lpstr>
      <vt:lpstr>自我介绍</vt:lpstr>
      <vt:lpstr>设计背景</vt:lpstr>
      <vt:lpstr>PowerPoint 演示文稿</vt:lpstr>
      <vt:lpstr>选择此设计原因及现阶段发展</vt:lpstr>
      <vt:lpstr>设计的创新部分</vt:lpstr>
      <vt:lpstr>PowerPoint 演示文稿</vt:lpstr>
      <vt:lpstr>自我评价</vt:lpstr>
      <vt:lpstr>提问时间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2016-01-29T07:35:20Z</dcterms:created>
  <dcterms:modified xsi:type="dcterms:W3CDTF">2016-02-02T15:40:57Z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TC038965509991</vt:lpwstr>
  </property>
</Properties>
</file>