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2" r:id="rId3"/>
    <p:sldId id="265" r:id="rId4"/>
    <p:sldId id="267" r:id="rId5"/>
    <p:sldId id="269" r:id="rId6"/>
    <p:sldId id="278" r:id="rId7"/>
    <p:sldId id="284" r:id="rId8"/>
    <p:sldId id="287" r:id="rId9"/>
    <p:sldId id="283"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34" autoAdjust="0"/>
    <p:restoredTop sz="94660"/>
  </p:normalViewPr>
  <p:slideViewPr>
    <p:cSldViewPr snapToGrid="0">
      <p:cViewPr varScale="1">
        <p:scale>
          <a:sx n="89" d="100"/>
          <a:sy n="89" d="100"/>
        </p:scale>
        <p:origin x="90" y="150"/>
      </p:cViewPr>
      <p:guideLst>
        <p:guide orient="horz" pos="3590"/>
        <p:guide pos="5628"/>
        <p:guide pos="748"/>
        <p:guide orient="horz" pos="86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2A3E77-8F22-493D-ACBE-B56E5C87970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171428-AFFE-40BA-A2D2-A8E25095A37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fld>
            <a:endParaRPr lang="zh-CN" altLang="en-US"/>
          </a:p>
        </p:txBody>
      </p:sp>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96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itchFamily="34" charset="-122"/>
                <a:ea typeface="微软雅黑" pitchFamily="34" charset="-122"/>
              </a:rPr>
              <a:t>XX</a:t>
            </a:r>
            <a:r>
              <a:rPr lang="zh-CN" altLang="en-US" sz="2400" dirty="0" smtClean="0">
                <a:solidFill>
                  <a:srgbClr val="346182"/>
                </a:solidFill>
                <a:latin typeface="微软雅黑" pitchFamily="34" charset="-122"/>
                <a:ea typeface="微软雅黑" pitchFamily="34" charset="-122"/>
              </a:rPr>
              <a:t>大学</a:t>
            </a:r>
            <a:r>
              <a:rPr lang="en-US" altLang="zh-CN" sz="2400" dirty="0" smtClean="0">
                <a:solidFill>
                  <a:srgbClr val="346182"/>
                </a:solidFill>
                <a:latin typeface="微软雅黑" pitchFamily="34" charset="-122"/>
                <a:ea typeface="微软雅黑" pitchFamily="34" charset="-122"/>
              </a:rPr>
              <a:t>XX</a:t>
            </a:r>
            <a:r>
              <a:rPr lang="zh-CN" altLang="en-US" sz="2400" dirty="0" smtClean="0">
                <a:solidFill>
                  <a:srgbClr val="346182"/>
                </a:solidFill>
                <a:latin typeface="微软雅黑" pitchFamily="34" charset="-122"/>
                <a:ea typeface="微软雅黑" pitchFamily="34" charset="-122"/>
              </a:rPr>
              <a:t>学院</a:t>
            </a:r>
            <a:endParaRPr lang="zh-CN" altLang="en-US" sz="2400" dirty="0">
              <a:solidFill>
                <a:srgbClr val="346182"/>
              </a:solidFill>
              <a:latin typeface="微软雅黑" pitchFamily="34" charset="-122"/>
              <a:ea typeface="微软雅黑" pitchFamily="34" charset="-122"/>
            </a:endParaRPr>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1"/>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itchFamily="34" charset="-122"/>
                <a:ea typeface="微软雅黑" pitchFamily="34" charset="-122"/>
                <a:cs typeface="Times New Roman" pitchFamily="18" charset="0"/>
              </a:rPr>
              <a:t>多色复古论文答辩</a:t>
            </a:r>
            <a:r>
              <a:rPr lang="en-US" altLang="zh-CN" sz="4400" b="1" kern="100" dirty="0" smtClean="0">
                <a:solidFill>
                  <a:srgbClr val="315B7B"/>
                </a:solidFill>
                <a:latin typeface="微软雅黑" pitchFamily="34" charset="-122"/>
                <a:ea typeface="微软雅黑" pitchFamily="34" charset="-122"/>
                <a:cs typeface="Times New Roman" pitchFamily="18" charset="0"/>
              </a:rPr>
              <a:t>PPT</a:t>
            </a:r>
            <a:r>
              <a:rPr lang="zh-CN" altLang="en-US" sz="4400" b="1" kern="100" dirty="0" smtClean="0">
                <a:solidFill>
                  <a:srgbClr val="315B7B"/>
                </a:solidFill>
                <a:latin typeface="微软雅黑" pitchFamily="34" charset="-122"/>
                <a:ea typeface="微软雅黑" pitchFamily="34" charset="-122"/>
                <a:cs typeface="Times New Roman" pitchFamily="18" charset="0"/>
              </a:rPr>
              <a:t>模板</a:t>
            </a:r>
            <a:endParaRPr lang="zh-CN" altLang="zh-CN" sz="2800" b="1" kern="100" dirty="0">
              <a:solidFill>
                <a:srgbClr val="315B7B"/>
              </a:solidFill>
              <a:latin typeface="微软雅黑" pitchFamily="34" charset="-122"/>
              <a:ea typeface="微软雅黑" pitchFamily="34" charset="-122"/>
              <a:cs typeface="Times New Roman"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195025" y="3611513"/>
            <a:ext cx="3685305" cy="369332"/>
          </a:xfrm>
          <a:prstGeom prst="rect">
            <a:avLst/>
          </a:prstGeom>
          <a:noFill/>
        </p:spPr>
        <p:txBody>
          <a:bodyPr wrap="square" rtlCol="0">
            <a:spAutoFit/>
          </a:bodyPr>
          <a:lstStyle/>
          <a:p>
            <a:pPr algn="ctr"/>
            <a:r>
              <a:rPr lang="en-US" altLang="zh-CN" dirty="0" smtClean="0">
                <a:solidFill>
                  <a:srgbClr val="346182"/>
                </a:solidFill>
                <a:latin typeface="微软雅黑" pitchFamily="34" charset="-122"/>
                <a:ea typeface="微软雅黑" pitchFamily="34" charset="-122"/>
              </a:rPr>
              <a:t>X124-2 </a:t>
            </a:r>
            <a:r>
              <a:rPr lang="zh-CN" altLang="en-US" dirty="0">
                <a:solidFill>
                  <a:srgbClr val="346182"/>
                </a:solidFill>
                <a:latin typeface="微软雅黑" pitchFamily="34" charset="-122"/>
                <a:ea typeface="微软雅黑" pitchFamily="34" charset="-122"/>
              </a:rPr>
              <a:t>蓝梦</a:t>
            </a:r>
            <a:r>
              <a:rPr lang="zh-CN" altLang="en-US" dirty="0" smtClean="0">
                <a:solidFill>
                  <a:srgbClr val="346182"/>
                </a:solidFill>
                <a:latin typeface="微软雅黑" pitchFamily="34" charset="-122"/>
                <a:ea typeface="微软雅黑" pitchFamily="34" charset="-122"/>
              </a:rPr>
              <a:t> </a:t>
            </a:r>
            <a:r>
              <a:rPr lang="zh-CN" altLang="en-US" dirty="0">
                <a:solidFill>
                  <a:srgbClr val="346182"/>
                </a:solidFill>
                <a:latin typeface="微软雅黑" pitchFamily="34" charset="-122"/>
                <a:ea typeface="微软雅黑" pitchFamily="34" charset="-122"/>
              </a:rPr>
              <a:t>学号</a:t>
            </a:r>
            <a:endParaRPr lang="zh-CN" altLang="en-US" dirty="0">
              <a:solidFill>
                <a:srgbClr val="346182"/>
              </a:solidFill>
              <a:latin typeface="微软雅黑" pitchFamily="34" charset="-122"/>
              <a:ea typeface="微软雅黑"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11510"/>
            <a:ext cx="53975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0"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0" y="345599"/>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itchFamily="34" charset="-122"/>
                <a:ea typeface="微软雅黑" pitchFamily="34" charset="-122"/>
              </a:rPr>
              <a:t>目 录</a:t>
            </a:r>
            <a:endParaRPr lang="zh-CN" altLang="en-US" sz="4000" b="1" dirty="0">
              <a:solidFill>
                <a:srgbClr val="346182"/>
              </a:solidFill>
              <a:latin typeface="微软雅黑" pitchFamily="34" charset="-122"/>
              <a:ea typeface="微软雅黑" pitchFamily="34" charset="-122"/>
            </a:endParaRPr>
          </a:p>
        </p:txBody>
      </p:sp>
      <p:sp>
        <p:nvSpPr>
          <p:cNvPr id="47" name="TextBox 8"/>
          <p:cNvSpPr txBox="1"/>
          <p:nvPr/>
        </p:nvSpPr>
        <p:spPr>
          <a:xfrm>
            <a:off x="2071250" y="574322"/>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itchFamily="34" charset="0"/>
                <a:cs typeface="Arial" pitchFamily="34" charset="0"/>
              </a:rPr>
              <a:t>CONTENTS</a:t>
            </a:r>
            <a:endParaRPr lang="zh-CN" altLang="en-US" sz="2400" dirty="0">
              <a:solidFill>
                <a:schemeClr val="tx1">
                  <a:lumMod val="50000"/>
                  <a:lumOff val="50000"/>
                </a:schemeClr>
              </a:solidFill>
              <a:latin typeface="Arial" pitchFamily="34" charset="0"/>
              <a:cs typeface="Arial" pitchFamily="34" charset="0"/>
            </a:endParaRPr>
          </a:p>
        </p:txBody>
      </p:sp>
      <p:grpSp>
        <p:nvGrpSpPr>
          <p:cNvPr id="16" name="组合 15"/>
          <p:cNvGrpSpPr/>
          <p:nvPr/>
        </p:nvGrpSpPr>
        <p:grpSpPr>
          <a:xfrm>
            <a:off x="2189533"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1</a:t>
                </a:r>
                <a:endParaRPr lang="zh-CN" altLang="en-US" sz="2800" dirty="0">
                  <a:solidFill>
                    <a:schemeClr val="bg1"/>
                  </a:solidFill>
                  <a:latin typeface="微软雅黑" pitchFamily="34" charset="-122"/>
                  <a:ea typeface="微软雅黑" pitchFamily="34" charset="-122"/>
                </a:endParaRPr>
              </a:p>
            </p:txBody>
          </p:sp>
        </p:grpSp>
      </p:grpSp>
      <p:grpSp>
        <p:nvGrpSpPr>
          <p:cNvPr id="75" name="组合 74"/>
          <p:cNvGrpSpPr/>
          <p:nvPr/>
        </p:nvGrpSpPr>
        <p:grpSpPr>
          <a:xfrm>
            <a:off x="2189533"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2</a:t>
                </a:r>
                <a:endParaRPr lang="zh-CN" altLang="en-US" sz="2800" dirty="0">
                  <a:solidFill>
                    <a:schemeClr val="bg1"/>
                  </a:solidFill>
                  <a:latin typeface="微软雅黑" pitchFamily="34" charset="-122"/>
                  <a:ea typeface="微软雅黑" pitchFamily="34" charset="-122"/>
                </a:endParaRPr>
              </a:p>
            </p:txBody>
          </p:sp>
        </p:grpSp>
      </p:grpSp>
      <p:grpSp>
        <p:nvGrpSpPr>
          <p:cNvPr id="82" name="组合 81"/>
          <p:cNvGrpSpPr/>
          <p:nvPr/>
        </p:nvGrpSpPr>
        <p:grpSpPr>
          <a:xfrm>
            <a:off x="2189533"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3</a:t>
                </a:r>
                <a:endParaRPr lang="zh-CN" altLang="en-US" sz="2800" dirty="0">
                  <a:solidFill>
                    <a:schemeClr val="bg1"/>
                  </a:solidFill>
                  <a:latin typeface="微软雅黑" pitchFamily="34" charset="-122"/>
                  <a:ea typeface="微软雅黑" pitchFamily="34" charset="-122"/>
                </a:endParaRPr>
              </a:p>
            </p:txBody>
          </p:sp>
        </p:grpSp>
      </p:grpSp>
      <p:grpSp>
        <p:nvGrpSpPr>
          <p:cNvPr id="89" name="组合 88"/>
          <p:cNvGrpSpPr/>
          <p:nvPr/>
        </p:nvGrpSpPr>
        <p:grpSpPr>
          <a:xfrm>
            <a:off x="2189533"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4</a:t>
                </a:r>
                <a:endParaRPr lang="zh-CN" altLang="en-US" sz="2800" dirty="0">
                  <a:solidFill>
                    <a:schemeClr val="bg1"/>
                  </a:solidFill>
                  <a:latin typeface="微软雅黑" pitchFamily="34" charset="-122"/>
                  <a:ea typeface="微软雅黑" pitchFamily="34" charset="-122"/>
                </a:endParaRPr>
              </a:p>
            </p:txBody>
          </p:sp>
        </p:grpSp>
      </p:grpSp>
      <p:sp>
        <p:nvSpPr>
          <p:cNvPr id="18" name="矩形 17"/>
          <p:cNvSpPr/>
          <p:nvPr/>
        </p:nvSpPr>
        <p:spPr>
          <a:xfrm>
            <a:off x="3237124" y="1797236"/>
            <a:ext cx="800219" cy="461665"/>
          </a:xfrm>
          <a:prstGeom prst="rect">
            <a:avLst/>
          </a:prstGeom>
        </p:spPr>
        <p:txBody>
          <a:bodyPr wrap="none">
            <a:spAutoFit/>
          </a:bodyPr>
          <a:lstStyle/>
          <a:p>
            <a:r>
              <a:rPr lang="zh-CN" altLang="zh-CN" sz="2400" b="1" dirty="0" smtClean="0">
                <a:solidFill>
                  <a:srgbClr val="346182"/>
                </a:solidFill>
                <a:latin typeface="微软雅黑" pitchFamily="34" charset="-122"/>
                <a:ea typeface="微软雅黑" pitchFamily="34" charset="-122"/>
                <a:cs typeface="Times New Roman" pitchFamily="18" charset="0"/>
              </a:rPr>
              <a:t>摘要</a:t>
            </a:r>
            <a:endParaRPr lang="zh-CN" altLang="en-US" sz="2400" b="1" dirty="0">
              <a:solidFill>
                <a:srgbClr val="346182"/>
              </a:solidFill>
              <a:latin typeface="微软雅黑" pitchFamily="34" charset="-122"/>
              <a:ea typeface="微软雅黑" pitchFamily="34" charset="-122"/>
            </a:endParaRPr>
          </a:p>
        </p:txBody>
      </p:sp>
      <p:sp>
        <p:nvSpPr>
          <p:cNvPr id="95" name="矩形 94"/>
          <p:cNvSpPr/>
          <p:nvPr/>
        </p:nvSpPr>
        <p:spPr>
          <a:xfrm>
            <a:off x="3237124" y="2846819"/>
            <a:ext cx="2339102" cy="461665"/>
          </a:xfrm>
          <a:prstGeom prst="rect">
            <a:avLst/>
          </a:prstGeom>
        </p:spPr>
        <p:txBody>
          <a:bodyPr wrap="none">
            <a:spAutoFit/>
          </a:bodyPr>
          <a:lstStyle/>
          <a:p>
            <a:r>
              <a:rPr lang="zh-CN" altLang="en-US" sz="2400" b="1" dirty="0" smtClean="0">
                <a:solidFill>
                  <a:srgbClr val="346182"/>
                </a:solidFill>
                <a:latin typeface="微软雅黑" pitchFamily="34" charset="-122"/>
                <a:ea typeface="微软雅黑" pitchFamily="34" charset="-122"/>
              </a:rPr>
              <a:t>此处输入文本框</a:t>
            </a:r>
            <a:endParaRPr lang="zh-CN" altLang="en-US" sz="2400" b="1" dirty="0">
              <a:solidFill>
                <a:srgbClr val="346182"/>
              </a:solidFill>
              <a:latin typeface="微软雅黑" pitchFamily="34" charset="-122"/>
              <a:ea typeface="微软雅黑" pitchFamily="34" charset="-122"/>
            </a:endParaRPr>
          </a:p>
        </p:txBody>
      </p:sp>
      <p:sp>
        <p:nvSpPr>
          <p:cNvPr id="20" name="矩形 19"/>
          <p:cNvSpPr/>
          <p:nvPr/>
        </p:nvSpPr>
        <p:spPr>
          <a:xfrm>
            <a:off x="3237124" y="3767849"/>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itchFamily="34" charset="-122"/>
                <a:ea typeface="微软雅黑" pitchFamily="34" charset="-122"/>
                <a:cs typeface="Times New Roman" pitchFamily="18" charset="0"/>
              </a:rPr>
              <a:t>此处输入文本框</a:t>
            </a:r>
            <a:endParaRPr lang="zh-CN" altLang="zh-CN" sz="2400" b="1" kern="100" dirty="0">
              <a:solidFill>
                <a:srgbClr val="346182"/>
              </a:solidFill>
              <a:latin typeface="微软雅黑" pitchFamily="34" charset="-122"/>
              <a:ea typeface="微软雅黑" pitchFamily="34" charset="-122"/>
              <a:cs typeface="Times New Roman" pitchFamily="18" charset="0"/>
            </a:endParaRPr>
          </a:p>
        </p:txBody>
      </p:sp>
      <p:sp>
        <p:nvSpPr>
          <p:cNvPr id="96" name="矩形 95"/>
          <p:cNvSpPr/>
          <p:nvPr/>
        </p:nvSpPr>
        <p:spPr>
          <a:xfrm>
            <a:off x="3237124" y="4942426"/>
            <a:ext cx="800219" cy="461665"/>
          </a:xfrm>
          <a:prstGeom prst="rect">
            <a:avLst/>
          </a:prstGeom>
        </p:spPr>
        <p:txBody>
          <a:bodyPr wrap="none">
            <a:spAutoFit/>
          </a:bodyPr>
          <a:lstStyle/>
          <a:p>
            <a:r>
              <a:rPr lang="zh-CN" altLang="en-US" sz="2400" b="1" dirty="0" smtClean="0">
                <a:solidFill>
                  <a:srgbClr val="346182"/>
                </a:solidFill>
                <a:latin typeface="微软雅黑" pitchFamily="34" charset="-122"/>
                <a:ea typeface="微软雅黑" pitchFamily="34" charset="-122"/>
              </a:rPr>
              <a:t>结论</a:t>
            </a:r>
            <a:endParaRPr lang="zh-CN" altLang="en-US" sz="2400" b="1" dirty="0">
              <a:solidFill>
                <a:srgbClr val="346182"/>
              </a:solidFill>
              <a:latin typeface="微软雅黑" pitchFamily="34" charset="-122"/>
              <a:ea typeface="微软雅黑" pitchFamily="34" charset="-122"/>
            </a:endParaRPr>
          </a:p>
        </p:txBody>
      </p:sp>
      <p:sp>
        <p:nvSpPr>
          <p:cNvPr id="63" name="任意多边形 62"/>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1</a:t>
            </a:r>
            <a:endParaRPr lang="zh-CN" altLang="en-US" sz="2800" dirty="0">
              <a:solidFill>
                <a:schemeClr val="bg1"/>
              </a:solidFill>
              <a:latin typeface="微软雅黑" pitchFamily="34" charset="-122"/>
              <a:ea typeface="微软雅黑" pitchFamily="34" charset="-122"/>
            </a:endParaRPr>
          </a:p>
        </p:txBody>
      </p:sp>
      <p:sp>
        <p:nvSpPr>
          <p:cNvPr id="45" name="矩形 44"/>
          <p:cNvSpPr/>
          <p:nvPr/>
        </p:nvSpPr>
        <p:spPr>
          <a:xfrm>
            <a:off x="1826288" y="344811"/>
            <a:ext cx="800219" cy="461665"/>
          </a:xfrm>
          <a:prstGeom prst="rect">
            <a:avLst/>
          </a:prstGeom>
        </p:spPr>
        <p:txBody>
          <a:bodyPr wrap="none">
            <a:spAutoFit/>
          </a:bodyPr>
          <a:lstStyle/>
          <a:p>
            <a:r>
              <a:rPr lang="zh-CN" altLang="zh-CN" sz="2400" b="1" dirty="0">
                <a:solidFill>
                  <a:srgbClr val="346182"/>
                </a:solidFill>
                <a:latin typeface="微软雅黑" pitchFamily="34" charset="-122"/>
                <a:ea typeface="微软雅黑" pitchFamily="34" charset="-122"/>
                <a:cs typeface="Times New Roman" pitchFamily="18" charset="0"/>
              </a:rPr>
              <a:t>摘要</a:t>
            </a:r>
            <a:endParaRPr lang="zh-CN" altLang="en-US" sz="2400" b="1" dirty="0">
              <a:solidFill>
                <a:srgbClr val="346182"/>
              </a:solidFill>
              <a:latin typeface="微软雅黑" pitchFamily="34" charset="-122"/>
              <a:ea typeface="微软雅黑" pitchFamily="34" charset="-122"/>
            </a:endParaRPr>
          </a:p>
        </p:txBody>
      </p:sp>
      <p:grpSp>
        <p:nvGrpSpPr>
          <p:cNvPr id="2" name="组合 1"/>
          <p:cNvGrpSpPr/>
          <p:nvPr/>
        </p:nvGrpSpPr>
        <p:grpSpPr>
          <a:xfrm>
            <a:off x="1285643"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0" y="1761571"/>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itchFamily="34" charset="-122"/>
                <a:ea typeface="微软雅黑" pitchFamily="34" charset="-122"/>
              </a:rPr>
              <a:t>关键词：文本框；文本框；文本框；文本框</a:t>
            </a:r>
            <a:endParaRPr lang="zh-CN" altLang="en-US" sz="1600" b="1" dirty="0">
              <a:solidFill>
                <a:schemeClr val="bg1"/>
              </a:solidFill>
              <a:latin typeface="微软雅黑" pitchFamily="34" charset="-122"/>
              <a:ea typeface="微软雅黑" pitchFamily="34" charset="-122"/>
            </a:endParaRPr>
          </a:p>
        </p:txBody>
      </p:sp>
      <p:sp>
        <p:nvSpPr>
          <p:cNvPr id="5" name="矩形 4"/>
          <p:cNvSpPr/>
          <p:nvPr/>
        </p:nvSpPr>
        <p:spPr>
          <a:xfrm>
            <a:off x="1484971" y="2524562"/>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itchFamily="34" charset="-122"/>
                <a:ea typeface="微软雅黑" pitchFamily="34" charset="-122"/>
                <a:cs typeface="Times New Roman" pitchFamily="18" charset="0"/>
              </a:rPr>
              <a:t>摘要</a:t>
            </a:r>
            <a:r>
              <a:rPr lang="zh-CN" altLang="en-US" dirty="0" smtClean="0">
                <a:solidFill>
                  <a:schemeClr val="tx1">
                    <a:lumMod val="75000"/>
                    <a:lumOff val="25000"/>
                  </a:schemeClr>
                </a:solidFill>
                <a:latin typeface="微软雅黑" pitchFamily="34" charset="-122"/>
                <a:ea typeface="微软雅黑" pitchFamily="34" charset="-122"/>
              </a:rPr>
              <a:t>又</a:t>
            </a:r>
            <a:r>
              <a:rPr lang="zh-CN" altLang="en-US" dirty="0">
                <a:solidFill>
                  <a:schemeClr val="tx1">
                    <a:lumMod val="75000"/>
                    <a:lumOff val="25000"/>
                  </a:schemeClr>
                </a:solidFill>
                <a:latin typeface="微软雅黑" pitchFamily="34" charset="-122"/>
                <a:ea typeface="微软雅黑"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itchFamily="34" charset="-122"/>
                <a:ea typeface="微软雅黑" pitchFamily="34" charset="-122"/>
              </a:rPr>
              <a:t>信息</a:t>
            </a:r>
            <a:endParaRPr lang="zh-CN" altLang="en-US"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8" y="447391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2</a:t>
            </a:r>
            <a:endParaRPr lang="zh-CN" altLang="en-US" sz="2800" dirty="0">
              <a:solidFill>
                <a:schemeClr val="bg1"/>
              </a:solidFill>
              <a:latin typeface="微软雅黑" pitchFamily="34" charset="-122"/>
              <a:ea typeface="微软雅黑" pitchFamily="34" charset="-122"/>
            </a:endParaRPr>
          </a:p>
        </p:txBody>
      </p:sp>
      <p:sp>
        <p:nvSpPr>
          <p:cNvPr id="45" name="矩形 44"/>
          <p:cNvSpPr/>
          <p:nvPr/>
        </p:nvSpPr>
        <p:spPr>
          <a:xfrm>
            <a:off x="1826288" y="344811"/>
            <a:ext cx="2339102" cy="461665"/>
          </a:xfrm>
          <a:prstGeom prst="rect">
            <a:avLst/>
          </a:prstGeom>
        </p:spPr>
        <p:txBody>
          <a:bodyPr wrap="none">
            <a:spAutoFit/>
          </a:bodyPr>
          <a:lstStyle/>
          <a:p>
            <a:r>
              <a:rPr lang="zh-CN" altLang="en-US" sz="2400" b="1" dirty="0" smtClean="0">
                <a:solidFill>
                  <a:srgbClr val="346182"/>
                </a:solidFill>
                <a:latin typeface="微软雅黑" pitchFamily="34" charset="-122"/>
                <a:ea typeface="微软雅黑" pitchFamily="34" charset="-122"/>
                <a:cs typeface="Times New Roman" pitchFamily="18" charset="0"/>
              </a:rPr>
              <a:t>此处插入文本框</a:t>
            </a:r>
            <a:endParaRPr lang="zh-CN" altLang="en-US" sz="2400" b="1" dirty="0">
              <a:solidFill>
                <a:srgbClr val="346182"/>
              </a:solidFill>
              <a:latin typeface="微软雅黑" pitchFamily="34" charset="-122"/>
              <a:ea typeface="微软雅黑" pitchFamily="34" charset="-122"/>
            </a:endParaRPr>
          </a:p>
        </p:txBody>
      </p:sp>
      <p:sp>
        <p:nvSpPr>
          <p:cNvPr id="57" name="任意多边形 56"/>
          <p:cNvSpPr/>
          <p:nvPr/>
        </p:nvSpPr>
        <p:spPr>
          <a:xfrm>
            <a:off x="3624163"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49"/>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60" name="文本框 59"/>
            <p:cNvSpPr txBox="1"/>
            <p:nvPr/>
          </p:nvSpPr>
          <p:spPr>
            <a:xfrm>
              <a:off x="8704637" y="2083513"/>
              <a:ext cx="1217867" cy="525657"/>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itchFamily="34" charset="-122"/>
                  <a:ea typeface="微软雅黑" pitchFamily="34" charset="-122"/>
                </a:rPr>
                <a:t>标题</a:t>
              </a:r>
              <a:endParaRPr lang="zh-CN" altLang="en-US" sz="2400" dirty="0">
                <a:solidFill>
                  <a:srgbClr val="ED6F65"/>
                </a:solidFill>
                <a:latin typeface="微软雅黑" pitchFamily="34" charset="-122"/>
                <a:ea typeface="微软雅黑" pitchFamily="34" charset="-122"/>
              </a:endParaRPr>
            </a:p>
          </p:txBody>
        </p:sp>
      </p:grpSp>
      <p:grpSp>
        <p:nvGrpSpPr>
          <p:cNvPr id="61" name="组合 60"/>
          <p:cNvGrpSpPr/>
          <p:nvPr/>
        </p:nvGrpSpPr>
        <p:grpSpPr>
          <a:xfrm>
            <a:off x="8716746" y="4175200"/>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64" name="文本框 63"/>
            <p:cNvSpPr txBox="1"/>
            <p:nvPr/>
          </p:nvSpPr>
          <p:spPr>
            <a:xfrm>
              <a:off x="8735795" y="4336564"/>
              <a:ext cx="1217867" cy="525657"/>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itchFamily="34" charset="-122"/>
                  <a:ea typeface="微软雅黑" pitchFamily="34" charset="-122"/>
                </a:rPr>
                <a:t>标题</a:t>
              </a:r>
              <a:endParaRPr lang="zh-CN" altLang="en-US" sz="2400" dirty="0">
                <a:solidFill>
                  <a:srgbClr val="508799"/>
                </a:solidFill>
                <a:latin typeface="微软雅黑" pitchFamily="34" charset="-122"/>
                <a:ea typeface="微软雅黑" pitchFamily="34" charset="-122"/>
              </a:endParaRPr>
            </a:p>
          </p:txBody>
        </p:sp>
      </p:grpSp>
      <p:grpSp>
        <p:nvGrpSpPr>
          <p:cNvPr id="65" name="组合 64"/>
          <p:cNvGrpSpPr/>
          <p:nvPr/>
        </p:nvGrpSpPr>
        <p:grpSpPr>
          <a:xfrm>
            <a:off x="78181" y="1924670"/>
            <a:ext cx="3403312" cy="1327353"/>
            <a:chOff x="78181" y="2086034"/>
            <a:chExt cx="3403312" cy="1327353"/>
          </a:xfrm>
        </p:grpSpPr>
        <p:sp>
          <p:nvSpPr>
            <p:cNvPr id="66" name="文本框 65"/>
            <p:cNvSpPr txBox="1"/>
            <p:nvPr/>
          </p:nvSpPr>
          <p:spPr>
            <a:xfrm>
              <a:off x="78181" y="263593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67" name="文本框 66"/>
            <p:cNvSpPr txBox="1"/>
            <p:nvPr/>
          </p:nvSpPr>
          <p:spPr>
            <a:xfrm>
              <a:off x="2263626" y="2086034"/>
              <a:ext cx="1217867" cy="525657"/>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itchFamily="34" charset="-122"/>
                  <a:ea typeface="微软雅黑" pitchFamily="34" charset="-122"/>
                </a:rPr>
                <a:t>标题</a:t>
              </a:r>
              <a:endParaRPr lang="zh-CN" altLang="en-US" sz="2400" dirty="0">
                <a:solidFill>
                  <a:srgbClr val="E49B35"/>
                </a:solidFill>
                <a:latin typeface="微软雅黑" pitchFamily="34" charset="-122"/>
                <a:ea typeface="微软雅黑" pitchFamily="34" charset="-122"/>
              </a:endParaRPr>
            </a:p>
          </p:txBody>
        </p:sp>
      </p:grpSp>
      <p:grpSp>
        <p:nvGrpSpPr>
          <p:cNvPr id="68" name="组合 67"/>
          <p:cNvGrpSpPr/>
          <p:nvPr/>
        </p:nvGrpSpPr>
        <p:grpSpPr>
          <a:xfrm>
            <a:off x="71942" y="4175200"/>
            <a:ext cx="3403312" cy="1327353"/>
            <a:chOff x="71942" y="4336564"/>
            <a:chExt cx="3403312" cy="1327353"/>
          </a:xfrm>
        </p:grpSpPr>
        <p:sp>
          <p:nvSpPr>
            <p:cNvPr id="71" name="文本框 70"/>
            <p:cNvSpPr txBox="1"/>
            <p:nvPr/>
          </p:nvSpPr>
          <p:spPr>
            <a:xfrm>
              <a:off x="71942" y="488646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72" name="文本框 71"/>
            <p:cNvSpPr txBox="1"/>
            <p:nvPr/>
          </p:nvSpPr>
          <p:spPr>
            <a:xfrm>
              <a:off x="2257387" y="4336564"/>
              <a:ext cx="1217867" cy="525657"/>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itchFamily="34" charset="-122"/>
                  <a:ea typeface="微软雅黑" pitchFamily="34" charset="-122"/>
                </a:rPr>
                <a:t>标题</a:t>
              </a:r>
              <a:endParaRPr lang="zh-CN" altLang="en-US" sz="2400" dirty="0">
                <a:solidFill>
                  <a:srgbClr val="89A67A"/>
                </a:solidFill>
                <a:latin typeface="微软雅黑" pitchFamily="34" charset="-122"/>
                <a:ea typeface="微软雅黑" pitchFamily="34" charset="-122"/>
              </a:endParaRPr>
            </a:p>
          </p:txBody>
        </p:sp>
      </p:grpSp>
      <p:sp>
        <p:nvSpPr>
          <p:cNvPr id="73" name="任意多边形 72"/>
          <p:cNvSpPr/>
          <p:nvPr/>
        </p:nvSpPr>
        <p:spPr>
          <a:xfrm>
            <a:off x="3624163"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5"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5"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0"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itchFamily="34" charset="-122"/>
                  <a:ea typeface="微软雅黑" pitchFamily="34" charset="-122"/>
                </a:rPr>
                <a:t>标题</a:t>
              </a:r>
              <a:endParaRPr lang="zh-CN" altLang="en-US" sz="2800" dirty="0">
                <a:solidFill>
                  <a:schemeClr val="tx1">
                    <a:lumMod val="75000"/>
                    <a:lumOff val="25000"/>
                  </a:schemeClr>
                </a:solidFill>
                <a:latin typeface="微软雅黑" pitchFamily="34" charset="-122"/>
                <a:ea typeface="微软雅黑" pitchFamily="34" charset="-122"/>
              </a:endParaRPr>
            </a:p>
          </p:txBody>
        </p:sp>
      </p:grpSp>
      <p:grpSp>
        <p:nvGrpSpPr>
          <p:cNvPr id="93" name="组合 92"/>
          <p:cNvGrpSpPr/>
          <p:nvPr/>
        </p:nvGrpSpPr>
        <p:grpSpPr>
          <a:xfrm>
            <a:off x="4183550" y="4209361"/>
            <a:ext cx="1217867" cy="954509"/>
            <a:chOff x="4183550" y="4370725"/>
            <a:chExt cx="1217867" cy="954509"/>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6" name="文本框 95"/>
            <p:cNvSpPr txBox="1"/>
            <p:nvPr/>
          </p:nvSpPr>
          <p:spPr>
            <a:xfrm>
              <a:off x="4183550" y="4799577"/>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itchFamily="34" charset="-122"/>
                  <a:ea typeface="微软雅黑" pitchFamily="34" charset="-122"/>
                </a:rPr>
                <a:t>标题四</a:t>
              </a:r>
              <a:endParaRPr lang="zh-CN" altLang="en-US" sz="2400" dirty="0">
                <a:solidFill>
                  <a:schemeClr val="bg1"/>
                </a:solidFill>
                <a:latin typeface="微软雅黑" pitchFamily="34" charset="-122"/>
                <a:ea typeface="微软雅黑" pitchFamily="34" charset="-122"/>
              </a:endParaRPr>
            </a:p>
          </p:txBody>
        </p:sp>
      </p:grpSp>
      <p:grpSp>
        <p:nvGrpSpPr>
          <p:cNvPr id="99" name="组合 98"/>
          <p:cNvGrpSpPr/>
          <p:nvPr/>
        </p:nvGrpSpPr>
        <p:grpSpPr>
          <a:xfrm>
            <a:off x="6812982" y="4150640"/>
            <a:ext cx="1217867" cy="968946"/>
            <a:chOff x="6812982" y="4312004"/>
            <a:chExt cx="1217867" cy="968946"/>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3" name="Freeform 477"/>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8"/>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1" name="文本框 100"/>
            <p:cNvSpPr txBox="1"/>
            <p:nvPr/>
          </p:nvSpPr>
          <p:spPr>
            <a:xfrm>
              <a:off x="6812982" y="4755293"/>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itchFamily="34" charset="-122"/>
                  <a:ea typeface="微软雅黑" pitchFamily="34" charset="-122"/>
                </a:rPr>
                <a:t>标题三</a:t>
              </a:r>
              <a:endParaRPr lang="zh-CN" altLang="en-US" sz="2400" dirty="0">
                <a:solidFill>
                  <a:schemeClr val="bg1"/>
                </a:solidFill>
                <a:latin typeface="微软雅黑" pitchFamily="34" charset="-122"/>
                <a:ea typeface="微软雅黑" pitchFamily="34" charset="-122"/>
              </a:endParaRPr>
            </a:p>
          </p:txBody>
        </p:sp>
      </p:grpSp>
      <p:grpSp>
        <p:nvGrpSpPr>
          <p:cNvPr id="6" name="组合 5"/>
          <p:cNvGrpSpPr/>
          <p:nvPr/>
        </p:nvGrpSpPr>
        <p:grpSpPr>
          <a:xfrm>
            <a:off x="6812982" y="2374256"/>
            <a:ext cx="1217867" cy="960632"/>
            <a:chOff x="6812982" y="2374256"/>
            <a:chExt cx="1217867" cy="960632"/>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3" name="文本框 82"/>
            <p:cNvSpPr txBox="1"/>
            <p:nvPr/>
          </p:nvSpPr>
          <p:spPr>
            <a:xfrm>
              <a:off x="6812982" y="2809231"/>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itchFamily="34" charset="-122"/>
                  <a:ea typeface="微软雅黑" pitchFamily="34" charset="-122"/>
                </a:rPr>
                <a:t>标题</a:t>
              </a:r>
              <a:r>
                <a:rPr lang="zh-CN" altLang="en-US" sz="2400" dirty="0">
                  <a:solidFill>
                    <a:schemeClr val="bg1"/>
                  </a:solidFill>
                  <a:latin typeface="微软雅黑" pitchFamily="34" charset="-122"/>
                  <a:ea typeface="微软雅黑" pitchFamily="34" charset="-122"/>
                </a:rPr>
                <a:t>二</a:t>
              </a:r>
              <a:endParaRPr lang="zh-CN" altLang="en-US" sz="24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4183550" y="2361173"/>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itchFamily="34" charset="-122"/>
                  <a:ea typeface="微软雅黑" pitchFamily="34" charset="-122"/>
                </a:rPr>
                <a:t>标题一</a:t>
              </a:r>
              <a:endParaRPr lang="zh-CN" altLang="en-US" sz="2400"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itchFamily="34" charset="-122"/>
                <a:ea typeface="微软雅黑" pitchFamily="34" charset="-122"/>
                <a:cs typeface="Times New Roman" pitchFamily="18" charset="0"/>
              </a:rPr>
              <a:t>此处插入文本框</a:t>
            </a:r>
            <a:endParaRPr lang="zh-CN" altLang="zh-CN" b="1" kern="100" dirty="0">
              <a:solidFill>
                <a:srgbClr val="346182"/>
              </a:solidFill>
              <a:latin typeface="微软雅黑" pitchFamily="34" charset="-122"/>
              <a:ea typeface="微软雅黑" pitchFamily="34" charset="-122"/>
              <a:cs typeface="Times New Roman"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itchFamily="34" charset="-122"/>
                <a:ea typeface="微软雅黑" pitchFamily="34" charset="-122"/>
              </a:rPr>
              <a:t>3</a:t>
            </a:r>
            <a:endParaRPr lang="zh-CN" altLang="en-US" sz="2800" dirty="0">
              <a:solidFill>
                <a:schemeClr val="bg1"/>
              </a:solidFill>
              <a:latin typeface="微软雅黑" pitchFamily="34" charset="-122"/>
              <a:ea typeface="微软雅黑" pitchFamily="34" charset="-122"/>
            </a:endParaRPr>
          </a:p>
        </p:txBody>
      </p:sp>
      <p:sp>
        <p:nvSpPr>
          <p:cNvPr id="4" name="矩形 3"/>
          <p:cNvSpPr/>
          <p:nvPr/>
        </p:nvSpPr>
        <p:spPr>
          <a:xfrm>
            <a:off x="1187190"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0"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0"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0"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69"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39" y="1562931"/>
              <a:ext cx="1723549" cy="400110"/>
            </a:xfrm>
            <a:prstGeom prst="rect">
              <a:avLst/>
            </a:prstGeom>
          </p:spPr>
          <p:txBody>
            <a:bodyPr wrap="none">
              <a:spAutoFit/>
            </a:bodyPr>
            <a:lstStyle/>
            <a:p>
              <a:r>
                <a:rPr lang="zh-CN" altLang="zh-CN" sz="2000" b="1" dirty="0">
                  <a:solidFill>
                    <a:schemeClr val="bg1"/>
                  </a:solidFill>
                  <a:latin typeface="微软雅黑" pitchFamily="34" charset="-122"/>
                  <a:ea typeface="微软雅黑" pitchFamily="34" charset="-122"/>
                  <a:cs typeface="Times New Roman" pitchFamily="18" charset="0"/>
                </a:rPr>
                <a:t>研究结果表明</a:t>
              </a:r>
              <a:endParaRPr lang="zh-CN" altLang="en-US" sz="2000" b="1" dirty="0">
                <a:solidFill>
                  <a:schemeClr val="bg1"/>
                </a:solidFill>
                <a:latin typeface="微软雅黑" pitchFamily="34" charset="-122"/>
                <a:ea typeface="微软雅黑" pitchFamily="34" charset="-122"/>
              </a:endParaRPr>
            </a:p>
          </p:txBody>
        </p:sp>
      </p:grpSp>
      <p:sp>
        <p:nvSpPr>
          <p:cNvPr id="6" name="矩形 5"/>
          <p:cNvSpPr/>
          <p:nvPr/>
        </p:nvSpPr>
        <p:spPr>
          <a:xfrm>
            <a:off x="1950042" y="2440702"/>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a:t>
            </a:r>
            <a:r>
              <a:rPr lang="zh-CN" altLang="en-US" kern="100" dirty="0">
                <a:solidFill>
                  <a:schemeClr val="tx1">
                    <a:lumMod val="75000"/>
                    <a:lumOff val="25000"/>
                  </a:schemeClr>
                </a:solidFill>
                <a:latin typeface="微软雅黑" pitchFamily="34" charset="-122"/>
                <a:ea typeface="微软雅黑" pitchFamily="34" charset="-122"/>
                <a:cs typeface="Times New Roman" pitchFamily="18" charset="0"/>
              </a:rPr>
              <a:t>此处</a:t>
            </a: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插入文本框此处插入文本框此处插入文本框此处插入文本框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48" name="矩形 47"/>
          <p:cNvSpPr/>
          <p:nvPr/>
        </p:nvSpPr>
        <p:spPr>
          <a:xfrm>
            <a:off x="1950042" y="3355410"/>
            <a:ext cx="68637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52" name="矩形 51"/>
          <p:cNvSpPr/>
          <p:nvPr/>
        </p:nvSpPr>
        <p:spPr>
          <a:xfrm>
            <a:off x="1950042" y="5184826"/>
            <a:ext cx="87560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53" name="矩形 52"/>
          <p:cNvSpPr/>
          <p:nvPr/>
        </p:nvSpPr>
        <p:spPr>
          <a:xfrm>
            <a:off x="1950042" y="4270118"/>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itchFamily="34" charset="-122"/>
                <a:ea typeface="微软雅黑" pitchFamily="34" charset="-122"/>
                <a:cs typeface="Times New Roman" pitchFamily="18" charset="0"/>
              </a:rPr>
              <a:t>此处插入文本框</a:t>
            </a:r>
            <a:endParaRPr lang="zh-CN" altLang="zh-CN" b="1" kern="100" dirty="0">
              <a:solidFill>
                <a:srgbClr val="346182"/>
              </a:solidFill>
              <a:latin typeface="微软雅黑" pitchFamily="34" charset="-122"/>
              <a:ea typeface="微软雅黑" pitchFamily="34" charset="-122"/>
              <a:cs typeface="Times New Roman"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itchFamily="34" charset="-122"/>
                <a:ea typeface="微软雅黑" pitchFamily="34" charset="-122"/>
              </a:rPr>
              <a:t>3</a:t>
            </a:r>
            <a:endParaRPr lang="zh-CN" altLang="en-US" sz="2800" dirty="0">
              <a:solidFill>
                <a:schemeClr val="bg1"/>
              </a:solidFill>
              <a:latin typeface="微软雅黑" pitchFamily="34" charset="-122"/>
              <a:ea typeface="微软雅黑" pitchFamily="34" charset="-122"/>
            </a:endParaRPr>
          </a:p>
        </p:txBody>
      </p:sp>
      <p:grpSp>
        <p:nvGrpSpPr>
          <p:cNvPr id="2" name="组合 1"/>
          <p:cNvGrpSpPr/>
          <p:nvPr/>
        </p:nvGrpSpPr>
        <p:grpSpPr>
          <a:xfrm>
            <a:off x="5165098" y="1025227"/>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1" y="241994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1" y="390025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gn="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75" name="直接连接符 74"/>
          <p:cNvCxnSpPr/>
          <p:nvPr/>
        </p:nvCxnSpPr>
        <p:spPr>
          <a:xfrm flipH="1">
            <a:off x="5933314"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5" y="322821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78" name="直接连接符 77"/>
          <p:cNvCxnSpPr/>
          <p:nvPr/>
        </p:nvCxnSpPr>
        <p:spPr>
          <a:xfrm flipH="1">
            <a:off x="5940574"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5" y="452724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此处插入文本框此处插入文本框</a:t>
            </a:r>
            <a:endParaRPr lang="en-US" altLang="zh-CN" dirty="0" smtClean="0">
              <a:solidFill>
                <a:schemeClr val="tx1">
                  <a:lumMod val="75000"/>
                  <a:lumOff val="25000"/>
                </a:schemeClr>
              </a:solidFill>
              <a:latin typeface="微软雅黑" pitchFamily="34" charset="-122"/>
              <a:ea typeface="微软雅黑" pitchFamily="34" charset="-122"/>
            </a:endParaRPr>
          </a:p>
          <a:p>
            <a:pPr>
              <a:lnSpc>
                <a:spcPct val="130000"/>
              </a:lnSpc>
            </a:pPr>
            <a:r>
              <a:rPr lang="zh-CN" altLang="en-US" dirty="0" smtClean="0">
                <a:solidFill>
                  <a:schemeClr val="tx1">
                    <a:lumMod val="75000"/>
                    <a:lumOff val="25000"/>
                  </a:schemeClr>
                </a:solidFill>
                <a:latin typeface="微软雅黑" pitchFamily="34" charset="-122"/>
                <a:ea typeface="微软雅黑" pitchFamily="34" charset="-122"/>
              </a:rPr>
              <a:t>此处插入文本框</a:t>
            </a:r>
            <a:endParaRPr lang="zh-CN" altLang="en-US" dirty="0">
              <a:solidFill>
                <a:schemeClr val="tx1">
                  <a:lumMod val="75000"/>
                  <a:lumOff val="25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itchFamily="34" charset="-122"/>
                <a:ea typeface="微软雅黑" pitchFamily="34" charset="-122"/>
                <a:cs typeface="Times New Roman" pitchFamily="18" charset="0"/>
              </a:rPr>
              <a:t>此处插入文本框</a:t>
            </a:r>
            <a:endParaRPr lang="zh-CN" altLang="zh-CN" b="1" kern="100" dirty="0">
              <a:solidFill>
                <a:srgbClr val="346182"/>
              </a:solidFill>
              <a:latin typeface="微软雅黑" pitchFamily="34" charset="-122"/>
              <a:ea typeface="微软雅黑" pitchFamily="34" charset="-122"/>
              <a:cs typeface="Times New Roman"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48640"/>
          </a:xfrm>
          <a:prstGeom prst="rect">
            <a:avLst/>
          </a:prstGeom>
          <a:noFill/>
        </p:spPr>
        <p:txBody>
          <a:bodyPr wrap="square" rtlCol="0">
            <a:spAutoFit/>
          </a:bodyPr>
          <a:lstStyle/>
          <a:p>
            <a:pPr algn="ctr"/>
            <a:r>
              <a:rPr lang="en-US" sz="2800" dirty="0">
                <a:solidFill>
                  <a:schemeClr val="bg1"/>
                </a:solidFill>
                <a:latin typeface="微软雅黑" pitchFamily="34" charset="-122"/>
                <a:ea typeface="微软雅黑" pitchFamily="34" charset="-122"/>
              </a:rPr>
              <a:t>4</a:t>
            </a:r>
            <a:endParaRPr lang="en-US" sz="2800" dirty="0">
              <a:solidFill>
                <a:schemeClr val="bg1"/>
              </a:solidFill>
              <a:latin typeface="微软雅黑" pitchFamily="34" charset="-122"/>
              <a:ea typeface="微软雅黑" pitchFamily="34" charset="-122"/>
            </a:endParaRPr>
          </a:p>
        </p:txBody>
      </p:sp>
      <p:sp>
        <p:nvSpPr>
          <p:cNvPr id="4" name="矩形 3"/>
          <p:cNvSpPr/>
          <p:nvPr/>
        </p:nvSpPr>
        <p:spPr>
          <a:xfrm>
            <a:off x="1187190"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0"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69" y="1551212"/>
            <a:ext cx="2502541" cy="429549"/>
            <a:chOff x="1188069" y="1551212"/>
            <a:chExt cx="2502541" cy="429549"/>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39" y="1562931"/>
              <a:ext cx="690880" cy="417830"/>
            </a:xfrm>
            <a:prstGeom prst="rect">
              <a:avLst/>
            </a:prstGeom>
          </p:spPr>
          <p:txBody>
            <a:bodyPr wrap="none">
              <a:spAutoFit/>
            </a:bodyPr>
            <a:lstStyle/>
            <a:p>
              <a:r>
                <a:rPr lang="zh-CN" altLang="en-US" sz="2000" b="1" dirty="0">
                  <a:solidFill>
                    <a:schemeClr val="bg1"/>
                  </a:solidFill>
                  <a:latin typeface="微软雅黑" pitchFamily="34" charset="-122"/>
                  <a:ea typeface="微软雅黑" pitchFamily="34" charset="-122"/>
                </a:rPr>
                <a:t>总结</a:t>
              </a:r>
              <a:endParaRPr lang="zh-CN" altLang="en-US" sz="2000" b="1" dirty="0">
                <a:solidFill>
                  <a:schemeClr val="bg1"/>
                </a:solidFill>
                <a:latin typeface="微软雅黑" pitchFamily="34" charset="-122"/>
                <a:ea typeface="微软雅黑" pitchFamily="34" charset="-122"/>
              </a:endParaRPr>
            </a:p>
          </p:txBody>
        </p:sp>
      </p:grpSp>
      <p:sp>
        <p:nvSpPr>
          <p:cNvPr id="6" name="矩形 5"/>
          <p:cNvSpPr/>
          <p:nvPr/>
        </p:nvSpPr>
        <p:spPr>
          <a:xfrm>
            <a:off x="1950042" y="2440702"/>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a:t>
            </a:r>
            <a:r>
              <a:rPr lang="zh-CN" altLang="en-US" kern="100" dirty="0">
                <a:solidFill>
                  <a:schemeClr val="tx1">
                    <a:lumMod val="75000"/>
                    <a:lumOff val="25000"/>
                  </a:schemeClr>
                </a:solidFill>
                <a:latin typeface="微软雅黑" pitchFamily="34" charset="-122"/>
                <a:ea typeface="微软雅黑" pitchFamily="34" charset="-122"/>
                <a:cs typeface="Times New Roman" pitchFamily="18" charset="0"/>
              </a:rPr>
              <a:t>此处</a:t>
            </a: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插入文本框此处插入文本框此处插入文本框此处插入文本框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
        <p:nvSpPr>
          <p:cNvPr id="48" name="矩形 47"/>
          <p:cNvSpPr/>
          <p:nvPr/>
        </p:nvSpPr>
        <p:spPr>
          <a:xfrm>
            <a:off x="1950042" y="3355410"/>
            <a:ext cx="68637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itchFamily="34" charset="-122"/>
                <a:ea typeface="微软雅黑" pitchFamily="34" charset="-122"/>
                <a:cs typeface="Times New Roman"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itchFamily="34" charset="-122"/>
              <a:ea typeface="微软雅黑" pitchFamily="34" charset="-122"/>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3" grpId="0" bldLvl="0" animBg="1"/>
          <p:bldP spid="6"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3" grpId="0" bldLvl="0" animBg="1"/>
          <p:bldP spid="6" grpId="0"/>
          <p:bldP spid="4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822366"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237" y="2434371"/>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itchFamily="34" charset="-122"/>
                <a:ea typeface="微软雅黑" pitchFamily="34" charset="-122"/>
                <a:cs typeface="Times New Roman" pitchFamily="18" charset="0"/>
              </a:rPr>
              <a:t>THE END</a:t>
            </a:r>
            <a:endParaRPr lang="zh-CN" altLang="zh-CN" sz="2800" b="1" kern="100" dirty="0">
              <a:solidFill>
                <a:srgbClr val="315B7B"/>
              </a:solidFill>
              <a:latin typeface="微软雅黑" pitchFamily="34" charset="-122"/>
              <a:ea typeface="微软雅黑" pitchFamily="34" charset="-122"/>
              <a:cs typeface="Times New Roman"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748091" y="3711415"/>
            <a:ext cx="901066" cy="369332"/>
          </a:xfrm>
          <a:prstGeom prst="rect">
            <a:avLst/>
          </a:prstGeom>
          <a:noFill/>
        </p:spPr>
        <p:txBody>
          <a:bodyPr wrap="square" rtlCol="0">
            <a:spAutoFit/>
          </a:bodyPr>
          <a:lstStyle/>
          <a:p>
            <a:pPr algn="ctr"/>
            <a:r>
              <a:rPr lang="zh-CN" altLang="en-US" dirty="0">
                <a:solidFill>
                  <a:srgbClr val="346182"/>
                </a:solidFill>
                <a:latin typeface="微软雅黑" pitchFamily="34" charset="-122"/>
                <a:ea typeface="微软雅黑" pitchFamily="34" charset="-122"/>
              </a:rPr>
              <a:t>蓝梦</a:t>
            </a:r>
            <a:endParaRPr lang="zh-CN" altLang="en-US" dirty="0">
              <a:solidFill>
                <a:srgbClr val="346182"/>
              </a:solidFill>
              <a:latin typeface="微软雅黑" pitchFamily="34" charset="-122"/>
              <a:ea typeface="微软雅黑"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p:cNvPicPr>
            <a:picLocks noChangeAspect="1"/>
          </p:cNvPicPr>
          <p:nvPr/>
        </p:nvPicPr>
        <p:blipFill>
          <a:blip r:embed="rId2"/>
          <a:stretch>
            <a:fillRect/>
          </a:stretch>
        </p:blipFill>
        <p:spPr>
          <a:xfrm>
            <a:off x="7618643" y="4988444"/>
            <a:ext cx="4570426" cy="1907656"/>
          </a:xfrm>
          <a:prstGeom prst="rect">
            <a:avLst/>
          </a:prstGeom>
        </p:spPr>
      </p:pic>
      <p:sp>
        <p:nvSpPr>
          <p:cNvPr id="4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itchFamily="34" charset="-122"/>
                <a:ea typeface="微软雅黑" pitchFamily="34" charset="-122"/>
              </a:rPr>
              <a:t>XX</a:t>
            </a:r>
            <a:r>
              <a:rPr lang="zh-CN" altLang="en-US" sz="2400" dirty="0" smtClean="0">
                <a:solidFill>
                  <a:srgbClr val="346182"/>
                </a:solidFill>
                <a:latin typeface="微软雅黑" pitchFamily="34" charset="-122"/>
                <a:ea typeface="微软雅黑" pitchFamily="34" charset="-122"/>
              </a:rPr>
              <a:t>大学</a:t>
            </a:r>
            <a:r>
              <a:rPr lang="en-US" altLang="zh-CN" sz="2400" dirty="0" smtClean="0">
                <a:solidFill>
                  <a:srgbClr val="346182"/>
                </a:solidFill>
                <a:latin typeface="微软雅黑" pitchFamily="34" charset="-122"/>
                <a:ea typeface="微软雅黑" pitchFamily="34" charset="-122"/>
              </a:rPr>
              <a:t>XX</a:t>
            </a:r>
            <a:r>
              <a:rPr lang="zh-CN" altLang="en-US" sz="2400" dirty="0" smtClean="0">
                <a:solidFill>
                  <a:srgbClr val="346182"/>
                </a:solidFill>
                <a:latin typeface="微软雅黑" pitchFamily="34" charset="-122"/>
                <a:ea typeface="微软雅黑" pitchFamily="34" charset="-122"/>
              </a:rPr>
              <a:t>学院</a:t>
            </a:r>
            <a:endParaRPr lang="zh-CN" altLang="en-US" sz="2400" dirty="0">
              <a:solidFill>
                <a:srgbClr val="346182"/>
              </a:solidFill>
              <a:latin typeface="微软雅黑" pitchFamily="34" charset="-122"/>
              <a:ea typeface="微软雅黑" pitchFamily="34" charset="-122"/>
            </a:endParaRPr>
          </a:p>
        </p:txBody>
      </p:sp>
      <p:pic>
        <p:nvPicPr>
          <p:cNvPr id="46" name="Picture 2" descr="D:\PPT\模板\蓝梦.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729" y="1071566"/>
            <a:ext cx="3056308" cy="30563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653</Words>
  <Application>WPS 演示</Application>
  <PresentationFormat>宽屏</PresentationFormat>
  <Paragraphs>114</Paragraphs>
  <Slides>8</Slides>
  <Notes>1</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68</cp:revision>
  <dcterms:created xsi:type="dcterms:W3CDTF">2014-12-17T13:36:00Z</dcterms:created>
  <dcterms:modified xsi:type="dcterms:W3CDTF">2016-04-23T00:00:58Z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