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6" r:id="rId3"/>
  </p:sldMasterIdLst>
  <p:sldIdLst>
    <p:sldId id="288" r:id="rId4"/>
    <p:sldId id="28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4" r:id="rId28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4"/>
    <p:restoredTop sz="93645"/>
  </p:normalViewPr>
  <p:slideViewPr>
    <p:cSldViewPr snapToGrid="0" snapToObjects="1">
      <p:cViewPr varScale="1">
        <p:scale>
          <a:sx n="101" d="100"/>
          <a:sy n="101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val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c:formatCode="General">
                  <c:v>2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124170816"/>
        <c:axId val="-2058049040"/>
      </c:barChart>
      <c:catAx>
        <c:axId val="21241708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</a:p>
        </c:txPr>
        <c:crossAx val="-2058049040"/>
        <c:crosses val="autoZero"/>
        <c:auto val="1"/>
        <c:lblAlgn val="ctr"/>
        <c:lblOffset val="100"/>
        <c:noMultiLvlLbl val="0"/>
      </c:catAx>
      <c:valAx>
        <c:axId val="-20580490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</a:p>
        </c:txPr>
        <c:crossAx val="2124170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Microsoft YaHei" charset="0"/>
          <a:ea typeface="Microsoft YaHei" charset="0"/>
          <a:cs typeface="Microsoft YaHei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c:formatCode="General">
                  <c:v>8.2</c:v>
                </c:pt>
                <c:pt idx="1" c:formatCode="General">
                  <c:v>3.2</c:v>
                </c:pt>
                <c:pt idx="2" c:formatCode="General">
                  <c:v>1.4</c:v>
                </c:pt>
                <c:pt idx="3" c:formatCode="General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Microsoft YaHei" charset="0"/>
          <a:ea typeface="Microsoft YaHei" charset="0"/>
          <a:cs typeface="Microsoft YaHei" charset="0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页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 userDrawn="1"/>
        </p:nvGrpSpPr>
        <p:grpSpPr>
          <a:xfrm>
            <a:off x="3289300" y="622300"/>
            <a:ext cx="5613400" cy="5613400"/>
            <a:chOff x="3289300" y="622300"/>
            <a:chExt cx="5613400" cy="5613400"/>
          </a:xfrm>
        </p:grpSpPr>
        <p:sp>
          <p:nvSpPr>
            <p:cNvPr id="3" name="椭圆 2"/>
            <p:cNvSpPr/>
            <p:nvPr/>
          </p:nvSpPr>
          <p:spPr>
            <a:xfrm>
              <a:off x="3403600" y="736600"/>
              <a:ext cx="5384800" cy="5384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3289300" y="622300"/>
              <a:ext cx="5613400" cy="56134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" name="直接连接符 11"/>
          <p:cNvCxnSpPr>
            <a:endCxn id="6" idx="1"/>
          </p:cNvCxnSpPr>
          <p:nvPr userDrawn="1"/>
        </p:nvCxnSpPr>
        <p:spPr>
          <a:xfrm flipH="1">
            <a:off x="4111363" y="0"/>
            <a:ext cx="1446578" cy="1444363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16"/>
          <p:cNvCxnSpPr>
            <a:stCxn id="6" idx="5"/>
          </p:cNvCxnSpPr>
          <p:nvPr userDrawn="1"/>
        </p:nvCxnSpPr>
        <p:spPr>
          <a:xfrm flipH="1">
            <a:off x="6657906" y="5413637"/>
            <a:ext cx="1422731" cy="1429944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3610303" y="2104333"/>
            <a:ext cx="4971394" cy="861595"/>
          </a:xfrm>
          <a:prstGeom prst="rect">
            <a:avLst/>
          </a:prstGeom>
          <a:ln w="12700" cmpd="sng">
            <a:noFill/>
          </a:ln>
        </p:spPr>
        <p:txBody>
          <a:bodyPr vert="horz" anchor="t"/>
          <a:lstStyle>
            <a:lvl1pPr marL="0" indent="0" algn="ctr">
              <a:buNone/>
              <a:defRPr sz="4000" b="1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4111364" y="3600490"/>
            <a:ext cx="3969272" cy="366976"/>
          </a:xfrm>
          <a:prstGeom prst="rect">
            <a:avLst/>
          </a:prstGeom>
          <a:ln w="12700" cmpd="sng">
            <a:noFill/>
          </a:ln>
        </p:spPr>
        <p:txBody>
          <a:bodyPr vert="horz" anchor="t"/>
          <a:lstStyle>
            <a:lvl1pPr marL="0" indent="0" algn="ctr">
              <a:buNone/>
              <a:defRPr sz="1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4111364" y="4187446"/>
            <a:ext cx="3969272" cy="366976"/>
          </a:xfrm>
          <a:prstGeom prst="rect">
            <a:avLst/>
          </a:prstGeom>
          <a:ln w="12700" cmpd="sng">
            <a:noFill/>
          </a:ln>
        </p:spPr>
        <p:txBody>
          <a:bodyPr vert="horz" anchor="t"/>
          <a:lstStyle>
            <a:lvl1pPr marL="0" indent="0" algn="ctr">
              <a:buNone/>
              <a:defRPr sz="1600" b="0" i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5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832425" y="916859"/>
            <a:ext cx="6230527" cy="653757"/>
          </a:xfrm>
          <a:prstGeom prst="rect">
            <a:avLst/>
          </a:prstGeom>
          <a:ln w="12700" cmpd="sng">
            <a:noFill/>
          </a:ln>
        </p:spPr>
        <p:txBody>
          <a:bodyPr vert="horz" anchor="t"/>
          <a:lstStyle>
            <a:lvl1pPr marL="0" indent="0" algn="l">
              <a:buNone/>
              <a:defRPr sz="40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cxnSp>
        <p:nvCxnSpPr>
          <p:cNvPr id="3" name="直线连接符 2"/>
          <p:cNvCxnSpPr/>
          <p:nvPr userDrawn="1"/>
        </p:nvCxnSpPr>
        <p:spPr>
          <a:xfrm>
            <a:off x="851338" y="1655379"/>
            <a:ext cx="62116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占位符 36"/>
          <p:cNvSpPr>
            <a:spLocks noGrp="1"/>
          </p:cNvSpPr>
          <p:nvPr>
            <p:ph type="body" sz="quarter" idx="11" hasCustomPrompt="1"/>
          </p:nvPr>
        </p:nvSpPr>
        <p:spPr>
          <a:xfrm>
            <a:off x="832425" y="2485017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12"/>
          </p:nvPr>
        </p:nvSpPr>
        <p:spPr>
          <a:xfrm>
            <a:off x="1743038" y="2485017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40" name="文本占位符 38"/>
          <p:cNvSpPr>
            <a:spLocks noGrp="1"/>
          </p:cNvSpPr>
          <p:nvPr>
            <p:ph type="body" sz="quarter" idx="13"/>
          </p:nvPr>
        </p:nvSpPr>
        <p:spPr>
          <a:xfrm>
            <a:off x="1743038" y="2959063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1" name="文本占位符 40"/>
          <p:cNvSpPr>
            <a:spLocks noGrp="1"/>
          </p:cNvSpPr>
          <p:nvPr>
            <p:ph type="body" sz="quarter" idx="14" hasCustomPrompt="1"/>
          </p:nvPr>
        </p:nvSpPr>
        <p:spPr>
          <a:xfrm>
            <a:off x="5148034" y="2485017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42" name="文本占位符 38"/>
          <p:cNvSpPr>
            <a:spLocks noGrp="1"/>
          </p:cNvSpPr>
          <p:nvPr>
            <p:ph type="body" sz="quarter" idx="15"/>
          </p:nvPr>
        </p:nvSpPr>
        <p:spPr>
          <a:xfrm>
            <a:off x="6058647" y="2485017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43" name="文本占位符 38"/>
          <p:cNvSpPr>
            <a:spLocks noGrp="1"/>
          </p:cNvSpPr>
          <p:nvPr>
            <p:ph type="body" sz="quarter" idx="16"/>
          </p:nvPr>
        </p:nvSpPr>
        <p:spPr>
          <a:xfrm>
            <a:off x="6058647" y="2959063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7" hasCustomPrompt="1"/>
          </p:nvPr>
        </p:nvSpPr>
        <p:spPr>
          <a:xfrm>
            <a:off x="2878171" y="4195484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14" name="文本占位符 38"/>
          <p:cNvSpPr>
            <a:spLocks noGrp="1"/>
          </p:cNvSpPr>
          <p:nvPr>
            <p:ph type="body" sz="quarter" idx="18"/>
          </p:nvPr>
        </p:nvSpPr>
        <p:spPr>
          <a:xfrm>
            <a:off x="3788784" y="4195484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5" name="文本占位符 38"/>
          <p:cNvSpPr>
            <a:spLocks noGrp="1"/>
          </p:cNvSpPr>
          <p:nvPr>
            <p:ph type="body" sz="quarter" idx="19"/>
          </p:nvPr>
        </p:nvSpPr>
        <p:spPr>
          <a:xfrm>
            <a:off x="3788784" y="4669530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20" hasCustomPrompt="1"/>
          </p:nvPr>
        </p:nvSpPr>
        <p:spPr>
          <a:xfrm>
            <a:off x="7193780" y="4195484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17" name="文本占位符 38"/>
          <p:cNvSpPr>
            <a:spLocks noGrp="1"/>
          </p:cNvSpPr>
          <p:nvPr>
            <p:ph type="body" sz="quarter" idx="21"/>
          </p:nvPr>
        </p:nvSpPr>
        <p:spPr>
          <a:xfrm>
            <a:off x="8104393" y="4195484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18" name="文本占位符 38"/>
          <p:cNvSpPr>
            <a:spLocks noGrp="1"/>
          </p:cNvSpPr>
          <p:nvPr>
            <p:ph type="body" sz="quarter" idx="22"/>
          </p:nvPr>
        </p:nvSpPr>
        <p:spPr>
          <a:xfrm>
            <a:off x="8104393" y="4669530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832425" y="916859"/>
            <a:ext cx="6230527" cy="653757"/>
          </a:xfrm>
          <a:prstGeom prst="rect">
            <a:avLst/>
          </a:prstGeom>
          <a:ln w="12700" cmpd="sng">
            <a:noFill/>
          </a:ln>
        </p:spPr>
        <p:txBody>
          <a:bodyPr vert="horz" anchor="t"/>
          <a:lstStyle>
            <a:lvl1pPr marL="0" indent="0" algn="l">
              <a:buNone/>
              <a:defRPr sz="40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cxnSp>
        <p:nvCxnSpPr>
          <p:cNvPr id="3" name="直线连接符 2"/>
          <p:cNvCxnSpPr/>
          <p:nvPr userDrawn="1"/>
        </p:nvCxnSpPr>
        <p:spPr>
          <a:xfrm>
            <a:off x="851338" y="1655379"/>
            <a:ext cx="62116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832425" y="2571079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0" name="文本占位符 38"/>
          <p:cNvSpPr>
            <a:spLocks noGrp="1"/>
          </p:cNvSpPr>
          <p:nvPr>
            <p:ph type="body" sz="quarter" idx="12"/>
          </p:nvPr>
        </p:nvSpPr>
        <p:spPr>
          <a:xfrm>
            <a:off x="1743038" y="2571079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21" name="文本占位符 38"/>
          <p:cNvSpPr>
            <a:spLocks noGrp="1"/>
          </p:cNvSpPr>
          <p:nvPr>
            <p:ph type="body" sz="quarter" idx="13"/>
          </p:nvPr>
        </p:nvSpPr>
        <p:spPr>
          <a:xfrm>
            <a:off x="1743038" y="3045125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4" hasCustomPrompt="1"/>
          </p:nvPr>
        </p:nvSpPr>
        <p:spPr>
          <a:xfrm>
            <a:off x="4491818" y="2571079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3" name="文本占位符 38"/>
          <p:cNvSpPr>
            <a:spLocks noGrp="1"/>
          </p:cNvSpPr>
          <p:nvPr>
            <p:ph type="body" sz="quarter" idx="15"/>
          </p:nvPr>
        </p:nvSpPr>
        <p:spPr>
          <a:xfrm>
            <a:off x="5402431" y="2571079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24" name="文本占位符 38"/>
          <p:cNvSpPr>
            <a:spLocks noGrp="1"/>
          </p:cNvSpPr>
          <p:nvPr>
            <p:ph type="body" sz="quarter" idx="16"/>
          </p:nvPr>
        </p:nvSpPr>
        <p:spPr>
          <a:xfrm>
            <a:off x="5402431" y="3045125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25" name="文本占位符 24"/>
          <p:cNvSpPr>
            <a:spLocks noGrp="1"/>
          </p:cNvSpPr>
          <p:nvPr>
            <p:ph type="body" sz="quarter" idx="17" hasCustomPrompt="1"/>
          </p:nvPr>
        </p:nvSpPr>
        <p:spPr>
          <a:xfrm>
            <a:off x="8151211" y="2571079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6" name="文本占位符 38"/>
          <p:cNvSpPr>
            <a:spLocks noGrp="1"/>
          </p:cNvSpPr>
          <p:nvPr>
            <p:ph type="body" sz="quarter" idx="18"/>
          </p:nvPr>
        </p:nvSpPr>
        <p:spPr>
          <a:xfrm>
            <a:off x="9061824" y="2571079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27" name="文本占位符 38"/>
          <p:cNvSpPr>
            <a:spLocks noGrp="1"/>
          </p:cNvSpPr>
          <p:nvPr>
            <p:ph type="body" sz="quarter" idx="19"/>
          </p:nvPr>
        </p:nvSpPr>
        <p:spPr>
          <a:xfrm>
            <a:off x="9061824" y="3045125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28" name="文本占位符 27"/>
          <p:cNvSpPr>
            <a:spLocks noGrp="1"/>
          </p:cNvSpPr>
          <p:nvPr>
            <p:ph type="body" sz="quarter" idx="20" hasCustomPrompt="1"/>
          </p:nvPr>
        </p:nvSpPr>
        <p:spPr>
          <a:xfrm>
            <a:off x="2686326" y="4282844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9" name="文本占位符 38"/>
          <p:cNvSpPr>
            <a:spLocks noGrp="1"/>
          </p:cNvSpPr>
          <p:nvPr>
            <p:ph type="body" sz="quarter" idx="21"/>
          </p:nvPr>
        </p:nvSpPr>
        <p:spPr>
          <a:xfrm>
            <a:off x="3596939" y="4282844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30" name="文本占位符 38"/>
          <p:cNvSpPr>
            <a:spLocks noGrp="1"/>
          </p:cNvSpPr>
          <p:nvPr>
            <p:ph type="body" sz="quarter" idx="22"/>
          </p:nvPr>
        </p:nvSpPr>
        <p:spPr>
          <a:xfrm>
            <a:off x="3596939" y="4756890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31" name="文本占位符 30"/>
          <p:cNvSpPr>
            <a:spLocks noGrp="1"/>
          </p:cNvSpPr>
          <p:nvPr>
            <p:ph type="body" sz="quarter" idx="23" hasCustomPrompt="1"/>
          </p:nvPr>
        </p:nvSpPr>
        <p:spPr>
          <a:xfrm>
            <a:off x="6345719" y="4282844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32" name="文本占位符 38"/>
          <p:cNvSpPr>
            <a:spLocks noGrp="1"/>
          </p:cNvSpPr>
          <p:nvPr>
            <p:ph type="body" sz="quarter" idx="24"/>
          </p:nvPr>
        </p:nvSpPr>
        <p:spPr>
          <a:xfrm>
            <a:off x="7256332" y="4282844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33" name="文本占位符 38"/>
          <p:cNvSpPr>
            <a:spLocks noGrp="1"/>
          </p:cNvSpPr>
          <p:nvPr>
            <p:ph type="body" sz="quarter" idx="25"/>
          </p:nvPr>
        </p:nvSpPr>
        <p:spPr>
          <a:xfrm>
            <a:off x="7256332" y="4756890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832425" y="916859"/>
            <a:ext cx="6230527" cy="653757"/>
          </a:xfrm>
          <a:prstGeom prst="rect">
            <a:avLst/>
          </a:prstGeom>
          <a:ln w="12700" cmpd="sng">
            <a:noFill/>
          </a:ln>
        </p:spPr>
        <p:txBody>
          <a:bodyPr vert="horz" anchor="t"/>
          <a:lstStyle>
            <a:lvl1pPr marL="0" indent="0" algn="l">
              <a:buNone/>
              <a:defRPr sz="40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cxnSp>
        <p:nvCxnSpPr>
          <p:cNvPr id="3" name="直线连接符 2"/>
          <p:cNvCxnSpPr/>
          <p:nvPr userDrawn="1"/>
        </p:nvCxnSpPr>
        <p:spPr>
          <a:xfrm>
            <a:off x="851338" y="1655379"/>
            <a:ext cx="62116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832425" y="2571079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0" name="文本占位符 38"/>
          <p:cNvSpPr>
            <a:spLocks noGrp="1"/>
          </p:cNvSpPr>
          <p:nvPr>
            <p:ph type="body" sz="quarter" idx="12"/>
          </p:nvPr>
        </p:nvSpPr>
        <p:spPr>
          <a:xfrm>
            <a:off x="1743038" y="2571079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21" name="文本占位符 38"/>
          <p:cNvSpPr>
            <a:spLocks noGrp="1"/>
          </p:cNvSpPr>
          <p:nvPr>
            <p:ph type="body" sz="quarter" idx="13"/>
          </p:nvPr>
        </p:nvSpPr>
        <p:spPr>
          <a:xfrm>
            <a:off x="1743038" y="3045125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4" hasCustomPrompt="1"/>
          </p:nvPr>
        </p:nvSpPr>
        <p:spPr>
          <a:xfrm>
            <a:off x="4491818" y="2571079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3" name="文本占位符 38"/>
          <p:cNvSpPr>
            <a:spLocks noGrp="1"/>
          </p:cNvSpPr>
          <p:nvPr>
            <p:ph type="body" sz="quarter" idx="15"/>
          </p:nvPr>
        </p:nvSpPr>
        <p:spPr>
          <a:xfrm>
            <a:off x="5402431" y="2571079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24" name="文本占位符 38"/>
          <p:cNvSpPr>
            <a:spLocks noGrp="1"/>
          </p:cNvSpPr>
          <p:nvPr>
            <p:ph type="body" sz="quarter" idx="16"/>
          </p:nvPr>
        </p:nvSpPr>
        <p:spPr>
          <a:xfrm>
            <a:off x="5402431" y="3045125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25" name="文本占位符 24"/>
          <p:cNvSpPr>
            <a:spLocks noGrp="1"/>
          </p:cNvSpPr>
          <p:nvPr>
            <p:ph type="body" sz="quarter" idx="17" hasCustomPrompt="1"/>
          </p:nvPr>
        </p:nvSpPr>
        <p:spPr>
          <a:xfrm>
            <a:off x="8151211" y="2571079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26" name="文本占位符 38"/>
          <p:cNvSpPr>
            <a:spLocks noGrp="1"/>
          </p:cNvSpPr>
          <p:nvPr>
            <p:ph type="body" sz="quarter" idx="18"/>
          </p:nvPr>
        </p:nvSpPr>
        <p:spPr>
          <a:xfrm>
            <a:off x="9061824" y="2571079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27" name="文本占位符 38"/>
          <p:cNvSpPr>
            <a:spLocks noGrp="1"/>
          </p:cNvSpPr>
          <p:nvPr>
            <p:ph type="body" sz="quarter" idx="19"/>
          </p:nvPr>
        </p:nvSpPr>
        <p:spPr>
          <a:xfrm>
            <a:off x="9061824" y="3045125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34" name="文本占位符 33"/>
          <p:cNvSpPr>
            <a:spLocks noGrp="1"/>
          </p:cNvSpPr>
          <p:nvPr>
            <p:ph type="body" sz="quarter" idx="20" hasCustomPrompt="1"/>
          </p:nvPr>
        </p:nvSpPr>
        <p:spPr>
          <a:xfrm>
            <a:off x="832425" y="4295612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35" name="文本占位符 38"/>
          <p:cNvSpPr>
            <a:spLocks noGrp="1"/>
          </p:cNvSpPr>
          <p:nvPr>
            <p:ph type="body" sz="quarter" idx="21"/>
          </p:nvPr>
        </p:nvSpPr>
        <p:spPr>
          <a:xfrm>
            <a:off x="1743038" y="4295612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36" name="文本占位符 38"/>
          <p:cNvSpPr>
            <a:spLocks noGrp="1"/>
          </p:cNvSpPr>
          <p:nvPr>
            <p:ph type="body" sz="quarter" idx="22"/>
          </p:nvPr>
        </p:nvSpPr>
        <p:spPr>
          <a:xfrm>
            <a:off x="1743038" y="4769658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37" name="文本占位符 36"/>
          <p:cNvSpPr>
            <a:spLocks noGrp="1"/>
          </p:cNvSpPr>
          <p:nvPr>
            <p:ph type="body" sz="quarter" idx="23" hasCustomPrompt="1"/>
          </p:nvPr>
        </p:nvSpPr>
        <p:spPr>
          <a:xfrm>
            <a:off x="4491818" y="4295612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38" name="文本占位符 38"/>
          <p:cNvSpPr>
            <a:spLocks noGrp="1"/>
          </p:cNvSpPr>
          <p:nvPr>
            <p:ph type="body" sz="quarter" idx="24"/>
          </p:nvPr>
        </p:nvSpPr>
        <p:spPr>
          <a:xfrm>
            <a:off x="5402431" y="4295612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39" name="文本占位符 38"/>
          <p:cNvSpPr>
            <a:spLocks noGrp="1"/>
          </p:cNvSpPr>
          <p:nvPr>
            <p:ph type="body" sz="quarter" idx="25"/>
          </p:nvPr>
        </p:nvSpPr>
        <p:spPr>
          <a:xfrm>
            <a:off x="5402431" y="4769658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40" name="文本占位符 39"/>
          <p:cNvSpPr>
            <a:spLocks noGrp="1"/>
          </p:cNvSpPr>
          <p:nvPr>
            <p:ph type="body" sz="quarter" idx="26" hasCustomPrompt="1"/>
          </p:nvPr>
        </p:nvSpPr>
        <p:spPr>
          <a:xfrm>
            <a:off x="8151211" y="4295612"/>
            <a:ext cx="796066" cy="796066"/>
          </a:xfrm>
          <a:custGeom>
            <a:avLst/>
            <a:gdLst>
              <a:gd name="connsiteX0" fmla="*/ 398033 w 796066"/>
              <a:gd name="connsiteY0" fmla="*/ 0 h 796066"/>
              <a:gd name="connsiteX1" fmla="*/ 796066 w 796066"/>
              <a:gd name="connsiteY1" fmla="*/ 398033 h 796066"/>
              <a:gd name="connsiteX2" fmla="*/ 398033 w 796066"/>
              <a:gd name="connsiteY2" fmla="*/ 796066 h 796066"/>
              <a:gd name="connsiteX3" fmla="*/ 0 w 796066"/>
              <a:gd name="connsiteY3" fmla="*/ 398033 h 796066"/>
              <a:gd name="connsiteX4" fmla="*/ 398033 w 796066"/>
              <a:gd name="connsiteY4" fmla="*/ 0 h 79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066" h="796066">
                <a:moveTo>
                  <a:pt x="398033" y="0"/>
                </a:moveTo>
                <a:cubicBezTo>
                  <a:pt x="617861" y="0"/>
                  <a:pt x="796066" y="178205"/>
                  <a:pt x="796066" y="398033"/>
                </a:cubicBezTo>
                <a:cubicBezTo>
                  <a:pt x="796066" y="617861"/>
                  <a:pt x="617861" y="796066"/>
                  <a:pt x="398033" y="796066"/>
                </a:cubicBezTo>
                <a:cubicBezTo>
                  <a:pt x="178205" y="796066"/>
                  <a:pt x="0" y="617861"/>
                  <a:pt x="0" y="398033"/>
                </a:cubicBezTo>
                <a:cubicBezTo>
                  <a:pt x="0" y="178205"/>
                  <a:pt x="178205" y="0"/>
                  <a:pt x="39803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  <p:sp>
        <p:nvSpPr>
          <p:cNvPr id="41" name="文本占位符 38"/>
          <p:cNvSpPr>
            <a:spLocks noGrp="1"/>
          </p:cNvSpPr>
          <p:nvPr>
            <p:ph type="body" sz="quarter" idx="27"/>
          </p:nvPr>
        </p:nvSpPr>
        <p:spPr>
          <a:xfrm>
            <a:off x="9061824" y="4295612"/>
            <a:ext cx="2484718" cy="47404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42" name="文本占位符 38"/>
          <p:cNvSpPr>
            <a:spLocks noGrp="1"/>
          </p:cNvSpPr>
          <p:nvPr>
            <p:ph type="body" sz="quarter" idx="28"/>
          </p:nvPr>
        </p:nvSpPr>
        <p:spPr>
          <a:xfrm>
            <a:off x="9061824" y="4769658"/>
            <a:ext cx="2484718" cy="51766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30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副标题页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 userDrawn="1"/>
        </p:nvGrpSpPr>
        <p:grpSpPr>
          <a:xfrm>
            <a:off x="3289300" y="622300"/>
            <a:ext cx="5613400" cy="5613400"/>
            <a:chOff x="3289300" y="622300"/>
            <a:chExt cx="5613400" cy="5613400"/>
          </a:xfrm>
        </p:grpSpPr>
        <p:sp>
          <p:nvSpPr>
            <p:cNvPr id="3" name="椭圆 2"/>
            <p:cNvSpPr/>
            <p:nvPr/>
          </p:nvSpPr>
          <p:spPr>
            <a:xfrm>
              <a:off x="3403600" y="736600"/>
              <a:ext cx="5384800" cy="5384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3289300" y="622300"/>
              <a:ext cx="5613400" cy="56134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" name="直接连接符 11"/>
          <p:cNvCxnSpPr>
            <a:endCxn id="6" idx="1"/>
          </p:cNvCxnSpPr>
          <p:nvPr userDrawn="1"/>
        </p:nvCxnSpPr>
        <p:spPr>
          <a:xfrm flipH="1">
            <a:off x="4111363" y="0"/>
            <a:ext cx="1446578" cy="1444363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16"/>
          <p:cNvCxnSpPr>
            <a:stCxn id="6" idx="5"/>
          </p:cNvCxnSpPr>
          <p:nvPr userDrawn="1"/>
        </p:nvCxnSpPr>
        <p:spPr>
          <a:xfrm flipH="1">
            <a:off x="6657906" y="5413637"/>
            <a:ext cx="1422731" cy="1429944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4111364" y="2467556"/>
            <a:ext cx="3969272" cy="606722"/>
          </a:xfrm>
          <a:prstGeom prst="rect">
            <a:avLst/>
          </a:prstGeom>
          <a:ln w="12700" cmpd="sng">
            <a:noFill/>
          </a:ln>
        </p:spPr>
        <p:txBody>
          <a:bodyPr vert="horz" anchor="t"/>
          <a:lstStyle>
            <a:lvl1pPr marL="0" indent="0" algn="ctr">
              <a:buNone/>
              <a:defRPr sz="4000" b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3610303" y="3141279"/>
            <a:ext cx="4971394" cy="861595"/>
          </a:xfrm>
          <a:prstGeom prst="rect">
            <a:avLst/>
          </a:prstGeom>
          <a:ln w="12700" cmpd="sng">
            <a:noFill/>
          </a:ln>
        </p:spPr>
        <p:txBody>
          <a:bodyPr vert="horz" anchor="t"/>
          <a:lstStyle>
            <a:lvl1pPr marL="0" indent="0" algn="ctr">
              <a:buNone/>
              <a:defRPr sz="5400" b="1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1"/>
          <p:cNvCxnSpPr/>
          <p:nvPr userDrawn="1"/>
        </p:nvCxnSpPr>
        <p:spPr>
          <a:xfrm>
            <a:off x="0" y="37170"/>
            <a:ext cx="12192000" cy="0"/>
          </a:xfrm>
          <a:prstGeom prst="line">
            <a:avLst/>
          </a:prstGeom>
          <a:ln w="76200" cap="sq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2"/>
          <p:cNvCxnSpPr/>
          <p:nvPr userDrawn="1"/>
        </p:nvCxnSpPr>
        <p:spPr>
          <a:xfrm>
            <a:off x="0" y="551666"/>
            <a:ext cx="12192000" cy="0"/>
          </a:xfrm>
          <a:prstGeom prst="line">
            <a:avLst/>
          </a:prstGeom>
          <a:ln w="9525" cap="sq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54508" y="131873"/>
            <a:ext cx="5442251" cy="356623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1"/>
          <p:cNvCxnSpPr/>
          <p:nvPr userDrawn="1"/>
        </p:nvCxnSpPr>
        <p:spPr>
          <a:xfrm>
            <a:off x="0" y="37170"/>
            <a:ext cx="12192000" cy="0"/>
          </a:xfrm>
          <a:prstGeom prst="line">
            <a:avLst/>
          </a:prstGeom>
          <a:ln w="7620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2"/>
          <p:cNvCxnSpPr/>
          <p:nvPr userDrawn="1"/>
        </p:nvCxnSpPr>
        <p:spPr>
          <a:xfrm>
            <a:off x="0" y="551666"/>
            <a:ext cx="12192000" cy="0"/>
          </a:xfrm>
          <a:prstGeom prst="line">
            <a:avLst/>
          </a:prstGeom>
          <a:ln w="9525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54508" y="131873"/>
            <a:ext cx="5442251" cy="356623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is-I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Microsoft YaHei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1" Type="http://schemas.openxmlformats.org/officeDocument/2006/relationships/hyperlink" Target="http://office.msn.com.c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3610303" y="2104333"/>
            <a:ext cx="4971394" cy="1276177"/>
          </a:xfrm>
        </p:spPr>
        <p:txBody>
          <a:bodyPr/>
          <a:lstStyle/>
          <a:p>
            <a:r>
              <a:rPr lang="zh-CN" altLang="en-US" dirty="0">
                <a:latin typeface="Segoe UI"/>
                <a:ea typeface="微软雅黑"/>
              </a:rPr>
              <a:t>请在此位置添</a:t>
            </a:r>
            <a:endParaRPr lang="en-US" altLang="zh-CN" dirty="0">
              <a:latin typeface="Segoe UI"/>
              <a:ea typeface="微软雅黑"/>
            </a:endParaRPr>
          </a:p>
          <a:p>
            <a:r>
              <a:rPr lang="zh-CN" altLang="en-US" dirty="0">
                <a:latin typeface="Segoe UI"/>
                <a:ea typeface="微软雅黑"/>
              </a:rPr>
              <a:t>论文名称</a:t>
            </a:r>
            <a:endParaRPr lang="zh-CN" altLang="en-US" dirty="0">
              <a:latin typeface="Segoe UI"/>
              <a:ea typeface="微软雅黑"/>
            </a:endParaRPr>
          </a:p>
          <a:p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PRESENTED BY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XXX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4111364" y="4187446"/>
            <a:ext cx="3969272" cy="858279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指导老师：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XXX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报告人：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XXX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6003" y="132245"/>
            <a:ext cx="2358390" cy="387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prstClr val="white"/>
                </a:solidFill>
                <a:latin typeface="Segoe UI"/>
                <a:ea typeface="微软雅黑"/>
              </a:rPr>
              <a:t>学校</a:t>
            </a:r>
            <a:r>
              <a:rPr lang="zh-CN" altLang="en-US" b="1" dirty="0" smtClean="0">
                <a:solidFill>
                  <a:prstClr val="white"/>
                </a:solidFill>
                <a:latin typeface="Segoe UI"/>
                <a:ea typeface="微软雅黑"/>
              </a:rPr>
              <a:t>名称 </a:t>
            </a:r>
            <a:r>
              <a:rPr lang="zh-CN" altLang="en-US" b="1" dirty="0">
                <a:solidFill>
                  <a:prstClr val="white"/>
                </a:solidFill>
                <a:latin typeface="Segoe UI"/>
                <a:ea typeface="微软雅黑"/>
              </a:rPr>
              <a:t>：</a:t>
            </a:r>
            <a:r>
              <a:rPr lang="en-US" altLang="zh-CN" b="1" dirty="0" smtClean="0">
                <a:solidFill>
                  <a:prstClr val="white"/>
                </a:solidFill>
                <a:latin typeface="Segoe UI"/>
                <a:ea typeface="微软雅黑"/>
              </a:rPr>
              <a:t> XXX</a:t>
            </a:r>
            <a:r>
              <a:rPr lang="zh-CN" altLang="en-US" b="1" dirty="0">
                <a:solidFill>
                  <a:prstClr val="white"/>
                </a:solidFill>
                <a:latin typeface="Segoe UI"/>
                <a:ea typeface="微软雅黑"/>
              </a:rPr>
              <a:t>大学</a:t>
            </a:r>
            <a:endParaRPr lang="zh-CN" altLang="en-US" b="1" dirty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cxnSp>
        <p:nvCxnSpPr>
          <p:cNvPr id="6" name="直接连接符 7"/>
          <p:cNvCxnSpPr/>
          <p:nvPr/>
        </p:nvCxnSpPr>
        <p:spPr>
          <a:xfrm>
            <a:off x="4195233" y="1936188"/>
            <a:ext cx="3775393" cy="0"/>
          </a:xfrm>
          <a:prstGeom prst="line">
            <a:avLst/>
          </a:prstGeom>
          <a:noFill/>
          <a:ln w="10160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7" name="直接连接符 11"/>
          <p:cNvCxnSpPr/>
          <p:nvPr/>
        </p:nvCxnSpPr>
        <p:spPr>
          <a:xfrm>
            <a:off x="4195233" y="4075808"/>
            <a:ext cx="3775393" cy="0"/>
          </a:xfrm>
          <a:prstGeom prst="line">
            <a:avLst/>
          </a:prstGeom>
          <a:noFill/>
          <a:ln w="10160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8" name="直接连接符 12"/>
          <p:cNvCxnSpPr/>
          <p:nvPr/>
        </p:nvCxnSpPr>
        <p:spPr>
          <a:xfrm>
            <a:off x="4195233" y="3509517"/>
            <a:ext cx="3775393" cy="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论文结构</a:t>
            </a:r>
            <a:endParaRPr kumimoji="1" lang="zh-CN" altLang="en-US" dirty="0"/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1"/>
          <a:srcRect l="23633" t="36238" r="23633" b="36857"/>
          <a:stretch>
            <a:fillRect/>
          </a:stretch>
        </p:blipFill>
        <p:spPr>
          <a:xfrm>
            <a:off x="0" y="566623"/>
            <a:ext cx="12192000" cy="3498851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3633" t="23482" r="23633" b="28597"/>
          <a:stretch>
            <a:fillRect/>
          </a:stretch>
        </p:blipFill>
        <p:spPr>
          <a:xfrm>
            <a:off x="8100544" y="2682428"/>
            <a:ext cx="3126256" cy="1597962"/>
          </a:xfrm>
          <a:prstGeom prst="rect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3633" t="23482" r="23633" b="28597"/>
          <a:stretch>
            <a:fillRect/>
          </a:stretch>
        </p:blipFill>
        <p:spPr>
          <a:xfrm>
            <a:off x="8100544" y="4379497"/>
            <a:ext cx="3126256" cy="1597962"/>
          </a:xfrm>
          <a:prstGeom prst="rect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</p:pic>
      <p:grpSp>
        <p:nvGrpSpPr>
          <p:cNvPr id="6" name="组 5"/>
          <p:cNvGrpSpPr/>
          <p:nvPr/>
        </p:nvGrpSpPr>
        <p:grpSpPr>
          <a:xfrm>
            <a:off x="326003" y="4280390"/>
            <a:ext cx="7370197" cy="368300"/>
            <a:chOff x="326003" y="4280390"/>
            <a:chExt cx="7370197" cy="368300"/>
          </a:xfrm>
        </p:grpSpPr>
        <p:cxnSp>
          <p:nvCxnSpPr>
            <p:cNvPr id="63" name="直接连接符 8"/>
            <p:cNvCxnSpPr/>
            <p:nvPr/>
          </p:nvCxnSpPr>
          <p:spPr>
            <a:xfrm>
              <a:off x="326003" y="4280390"/>
              <a:ext cx="7370197" cy="0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64" name="直接连接符 9"/>
            <p:cNvCxnSpPr/>
            <p:nvPr/>
          </p:nvCxnSpPr>
          <p:spPr>
            <a:xfrm>
              <a:off x="326003" y="4648690"/>
              <a:ext cx="7370197" cy="0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65" name="矩形 64"/>
            <p:cNvSpPr/>
            <p:nvPr/>
          </p:nvSpPr>
          <p:spPr>
            <a:xfrm>
              <a:off x="530829" y="4293491"/>
              <a:ext cx="1826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/>
                  <a:ea typeface="微软雅黑"/>
                </a:rPr>
                <a:t>点击此处添加标题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26003" y="4377000"/>
              <a:ext cx="204826" cy="204826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sp>
        <p:nvSpPr>
          <p:cNvPr id="67" name="矩形 66"/>
          <p:cNvSpPr/>
          <p:nvPr/>
        </p:nvSpPr>
        <p:spPr>
          <a:xfrm>
            <a:off x="493432" y="4858157"/>
            <a:ext cx="720276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68" name="直接连接符 13"/>
          <p:cNvCxnSpPr/>
          <p:nvPr/>
        </p:nvCxnSpPr>
        <p:spPr>
          <a:xfrm>
            <a:off x="326003" y="5977649"/>
            <a:ext cx="7370197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THREE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研究方法</a:t>
            </a:r>
            <a:endParaRPr kumimoji="1" lang="zh-CN" altLang="en-US" dirty="0"/>
          </a:p>
        </p:txBody>
      </p:sp>
      <p:grpSp>
        <p:nvGrpSpPr>
          <p:cNvPr id="73" name="组合 12"/>
          <p:cNvGrpSpPr/>
          <p:nvPr/>
        </p:nvGrpSpPr>
        <p:grpSpPr>
          <a:xfrm>
            <a:off x="326003" y="713451"/>
            <a:ext cx="11440395" cy="1247056"/>
            <a:chOff x="326003" y="600995"/>
            <a:chExt cx="11440395" cy="1247056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 rotWithShape="1">
            <a:blip r:embed="rId1"/>
            <a:srcRect t="36623" b="43999"/>
            <a:stretch>
              <a:fillRect/>
            </a:stretch>
          </p:blipFill>
          <p:spPr>
            <a:xfrm>
              <a:off x="326004" y="600995"/>
              <a:ext cx="11440394" cy="1247056"/>
            </a:xfrm>
            <a:prstGeom prst="rect">
              <a:avLst/>
            </a:prstGeom>
          </p:spPr>
        </p:pic>
        <p:sp>
          <p:nvSpPr>
            <p:cNvPr id="75" name="矩形 74"/>
            <p:cNvSpPr/>
            <p:nvPr/>
          </p:nvSpPr>
          <p:spPr>
            <a:xfrm>
              <a:off x="326003" y="600995"/>
              <a:ext cx="11440394" cy="1247056"/>
            </a:xfrm>
            <a:prstGeom prst="rect">
              <a:avLst/>
            </a:prstGeom>
            <a:solidFill>
              <a:schemeClr val="tx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" name="组合 11"/>
          <p:cNvGrpSpPr/>
          <p:nvPr/>
        </p:nvGrpSpPr>
        <p:grpSpPr>
          <a:xfrm>
            <a:off x="326003" y="2072963"/>
            <a:ext cx="11440395" cy="1247056"/>
            <a:chOff x="326003" y="1960507"/>
            <a:chExt cx="11440395" cy="1247056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 rotWithShape="1">
            <a:blip r:embed="rId2"/>
            <a:srcRect l="23633" t="36238" r="23633" b="53641"/>
            <a:stretch>
              <a:fillRect/>
            </a:stretch>
          </p:blipFill>
          <p:spPr>
            <a:xfrm>
              <a:off x="326003" y="1960507"/>
              <a:ext cx="11440395" cy="1235077"/>
            </a:xfrm>
            <a:prstGeom prst="rect">
              <a:avLst/>
            </a:prstGeom>
          </p:spPr>
        </p:pic>
        <p:sp>
          <p:nvSpPr>
            <p:cNvPr id="78" name="矩形 77"/>
            <p:cNvSpPr/>
            <p:nvPr/>
          </p:nvSpPr>
          <p:spPr>
            <a:xfrm>
              <a:off x="326003" y="1960507"/>
              <a:ext cx="11440394" cy="1247056"/>
            </a:xfrm>
            <a:prstGeom prst="rect">
              <a:avLst/>
            </a:prstGeom>
            <a:solidFill>
              <a:schemeClr val="tx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组合 13"/>
          <p:cNvGrpSpPr/>
          <p:nvPr/>
        </p:nvGrpSpPr>
        <p:grpSpPr>
          <a:xfrm>
            <a:off x="326003" y="3456651"/>
            <a:ext cx="11440395" cy="1247056"/>
            <a:chOff x="326003" y="600995"/>
            <a:chExt cx="11440395" cy="1247056"/>
          </a:xfrm>
        </p:grpSpPr>
        <p:pic>
          <p:nvPicPr>
            <p:cNvPr id="80" name="图片 79"/>
            <p:cNvPicPr>
              <a:picLocks noChangeAspect="1"/>
            </p:cNvPicPr>
            <p:nvPr/>
          </p:nvPicPr>
          <p:blipFill rotWithShape="1">
            <a:blip r:embed="rId1"/>
            <a:srcRect t="36623" b="43999"/>
            <a:stretch>
              <a:fillRect/>
            </a:stretch>
          </p:blipFill>
          <p:spPr>
            <a:xfrm>
              <a:off x="326004" y="600995"/>
              <a:ext cx="11440394" cy="1247056"/>
            </a:xfrm>
            <a:prstGeom prst="rect">
              <a:avLst/>
            </a:prstGeom>
          </p:spPr>
        </p:pic>
        <p:sp>
          <p:nvSpPr>
            <p:cNvPr id="81" name="矩形 80"/>
            <p:cNvSpPr/>
            <p:nvPr/>
          </p:nvSpPr>
          <p:spPr>
            <a:xfrm>
              <a:off x="326003" y="600995"/>
              <a:ext cx="11440394" cy="1247056"/>
            </a:xfrm>
            <a:prstGeom prst="rect">
              <a:avLst/>
            </a:prstGeom>
            <a:solidFill>
              <a:schemeClr val="tx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2" name="组合 16"/>
          <p:cNvGrpSpPr/>
          <p:nvPr/>
        </p:nvGrpSpPr>
        <p:grpSpPr>
          <a:xfrm>
            <a:off x="326003" y="4816163"/>
            <a:ext cx="11440395" cy="1247056"/>
            <a:chOff x="326003" y="1960507"/>
            <a:chExt cx="11440395" cy="1247056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 rotWithShape="1">
            <a:blip r:embed="rId2"/>
            <a:srcRect l="23633" t="36238" r="23633" b="53641"/>
            <a:stretch>
              <a:fillRect/>
            </a:stretch>
          </p:blipFill>
          <p:spPr>
            <a:xfrm>
              <a:off x="326003" y="1960507"/>
              <a:ext cx="11440395" cy="1235077"/>
            </a:xfrm>
            <a:prstGeom prst="rect">
              <a:avLst/>
            </a:prstGeom>
          </p:spPr>
        </p:pic>
        <p:sp>
          <p:nvSpPr>
            <p:cNvPr id="84" name="矩形 83"/>
            <p:cNvSpPr/>
            <p:nvPr/>
          </p:nvSpPr>
          <p:spPr>
            <a:xfrm>
              <a:off x="326003" y="1960507"/>
              <a:ext cx="11440394" cy="1247056"/>
            </a:xfrm>
            <a:prstGeom prst="rect">
              <a:avLst/>
            </a:prstGeom>
            <a:solidFill>
              <a:schemeClr val="tx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144447" y="186345"/>
            <a:ext cx="217559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0" dirty="0" smtClean="0">
                <a:solidFill>
                  <a:schemeClr val="bg1"/>
                </a:solidFill>
              </a:rPr>
              <a:t>01</a:t>
            </a:r>
            <a:endParaRPr lang="zh-CN" altLang="en-US" sz="14000" dirty="0">
              <a:solidFill>
                <a:schemeClr val="bg1"/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144447" y="1544006"/>
            <a:ext cx="217559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0" dirty="0" smtClean="0">
                <a:solidFill>
                  <a:schemeClr val="bg1"/>
                </a:solidFill>
              </a:rPr>
              <a:t>02</a:t>
            </a:r>
            <a:endParaRPr lang="zh-CN" altLang="en-US" sz="14000" dirty="0">
              <a:solidFill>
                <a:schemeClr val="bg1"/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44447" y="2937544"/>
            <a:ext cx="217559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0" dirty="0" smtClean="0">
                <a:solidFill>
                  <a:schemeClr val="bg1"/>
                </a:solidFill>
              </a:rPr>
              <a:t>03</a:t>
            </a:r>
            <a:endParaRPr lang="zh-CN" altLang="en-US" sz="14000" dirty="0">
              <a:solidFill>
                <a:schemeClr val="bg1"/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44447" y="4291066"/>
            <a:ext cx="217559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0" dirty="0" smtClean="0">
                <a:solidFill>
                  <a:schemeClr val="bg1"/>
                </a:solidFill>
              </a:rPr>
              <a:t>04</a:t>
            </a:r>
            <a:endParaRPr lang="zh-CN" altLang="en-US" sz="14000" dirty="0">
              <a:solidFill>
                <a:schemeClr val="bg1"/>
              </a:solidFill>
            </a:endParaRPr>
          </a:p>
        </p:txBody>
      </p:sp>
      <p:cxnSp>
        <p:nvCxnSpPr>
          <p:cNvPr id="89" name="直接连接符 24"/>
          <p:cNvCxnSpPr/>
          <p:nvPr/>
        </p:nvCxnSpPr>
        <p:spPr>
          <a:xfrm>
            <a:off x="2550695" y="1126156"/>
            <a:ext cx="0" cy="481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23"/>
          <p:cNvCxnSpPr/>
          <p:nvPr/>
        </p:nvCxnSpPr>
        <p:spPr>
          <a:xfrm>
            <a:off x="2550695" y="2456281"/>
            <a:ext cx="0" cy="481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25"/>
          <p:cNvCxnSpPr/>
          <p:nvPr/>
        </p:nvCxnSpPr>
        <p:spPr>
          <a:xfrm>
            <a:off x="2550695" y="3869992"/>
            <a:ext cx="0" cy="481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26"/>
          <p:cNvCxnSpPr/>
          <p:nvPr/>
        </p:nvCxnSpPr>
        <p:spPr>
          <a:xfrm>
            <a:off x="2550695" y="5229560"/>
            <a:ext cx="0" cy="481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矩形 92"/>
          <p:cNvSpPr/>
          <p:nvPr/>
        </p:nvSpPr>
        <p:spPr>
          <a:xfrm>
            <a:off x="3266017" y="1050747"/>
            <a:ext cx="822325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3266017" y="2399827"/>
            <a:ext cx="822325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3266017" y="3799489"/>
            <a:ext cx="822325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3266017" y="5147469"/>
            <a:ext cx="822325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研究方法</a:t>
            </a:r>
            <a:endParaRPr kumimoji="1" lang="zh-CN" altLang="en-US" dirty="0"/>
          </a:p>
        </p:txBody>
      </p:sp>
      <p:grpSp>
        <p:nvGrpSpPr>
          <p:cNvPr id="45" name="组合 8"/>
          <p:cNvGrpSpPr/>
          <p:nvPr/>
        </p:nvGrpSpPr>
        <p:grpSpPr>
          <a:xfrm>
            <a:off x="585193" y="3530406"/>
            <a:ext cx="3190940" cy="1119814"/>
            <a:chOff x="585193" y="1153486"/>
            <a:chExt cx="3190940" cy="1119814"/>
          </a:xfrm>
        </p:grpSpPr>
        <p:sp>
          <p:nvSpPr>
            <p:cNvPr id="46" name="矩形 45"/>
            <p:cNvSpPr/>
            <p:nvPr/>
          </p:nvSpPr>
          <p:spPr>
            <a:xfrm>
              <a:off x="585193" y="1519766"/>
              <a:ext cx="3190940" cy="753534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999067" y="1153486"/>
              <a:ext cx="2363192" cy="75353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grpSp>
        <p:nvGrpSpPr>
          <p:cNvPr id="48" name="组合 9"/>
          <p:cNvGrpSpPr/>
          <p:nvPr/>
        </p:nvGrpSpPr>
        <p:grpSpPr>
          <a:xfrm>
            <a:off x="4500530" y="3530406"/>
            <a:ext cx="3190940" cy="1119814"/>
            <a:chOff x="585193" y="1153486"/>
            <a:chExt cx="3190940" cy="1119814"/>
          </a:xfrm>
        </p:grpSpPr>
        <p:sp>
          <p:nvSpPr>
            <p:cNvPr id="49" name="矩形 48"/>
            <p:cNvSpPr/>
            <p:nvPr/>
          </p:nvSpPr>
          <p:spPr>
            <a:xfrm>
              <a:off x="585193" y="1519766"/>
              <a:ext cx="3190940" cy="753534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999067" y="1153486"/>
              <a:ext cx="2363192" cy="75353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grpSp>
        <p:nvGrpSpPr>
          <p:cNvPr id="51" name="组合 12"/>
          <p:cNvGrpSpPr/>
          <p:nvPr/>
        </p:nvGrpSpPr>
        <p:grpSpPr>
          <a:xfrm>
            <a:off x="8471397" y="3530406"/>
            <a:ext cx="3190940" cy="1119814"/>
            <a:chOff x="585193" y="1153486"/>
            <a:chExt cx="3190940" cy="1119814"/>
          </a:xfrm>
        </p:grpSpPr>
        <p:sp>
          <p:nvSpPr>
            <p:cNvPr id="52" name="矩形 51"/>
            <p:cNvSpPr/>
            <p:nvPr/>
          </p:nvSpPr>
          <p:spPr>
            <a:xfrm>
              <a:off x="585193" y="1519766"/>
              <a:ext cx="3190940" cy="753534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999067" y="1153486"/>
              <a:ext cx="2363192" cy="75353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1035434" y="4066970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2000" b="1" dirty="0">
              <a:solidFill>
                <a:schemeClr val="accent1"/>
              </a:solidFill>
              <a:latin typeface="Segoe UI"/>
              <a:ea typeface="微软雅黑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965067" y="4066970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2000" b="1" dirty="0">
              <a:solidFill>
                <a:schemeClr val="accent1"/>
              </a:solidFill>
              <a:latin typeface="Segoe UI"/>
              <a:ea typeface="微软雅黑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948612" y="4066970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2000" b="1" dirty="0">
              <a:solidFill>
                <a:schemeClr val="accent1"/>
              </a:solidFill>
              <a:latin typeface="Segoe UI"/>
              <a:ea typeface="微软雅黑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85193" y="4732103"/>
            <a:ext cx="319094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487852" y="4732103"/>
            <a:ext cx="319094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471397" y="4732103"/>
            <a:ext cx="319094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156480" y="531758"/>
            <a:ext cx="187904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b="1" dirty="0">
                <a:solidFill>
                  <a:schemeClr val="bg1">
                    <a:lumMod val="95000"/>
                  </a:schemeClr>
                </a:solidFill>
                <a:latin typeface="Segoe UI"/>
                <a:ea typeface="微软雅黑"/>
              </a:rPr>
              <a:t>M</a:t>
            </a:r>
            <a:endParaRPr lang="zh-CN" altLang="en-US" sz="13800" b="1" dirty="0">
              <a:solidFill>
                <a:schemeClr val="bg1">
                  <a:lumMod val="9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375818" y="1253693"/>
            <a:ext cx="3440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TITLE HERE</a:t>
            </a:r>
            <a:endParaRPr lang="en-US" altLang="zh-CN" sz="4800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108200" y="2341049"/>
            <a:ext cx="7950244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研究方法</a:t>
            </a:r>
            <a:endParaRPr kumimoji="1" lang="zh-CN" altLang="en-US" dirty="0"/>
          </a:p>
        </p:txBody>
      </p:sp>
      <p:sp>
        <p:nvSpPr>
          <p:cNvPr id="37" name="L 形 36"/>
          <p:cNvSpPr/>
          <p:nvPr/>
        </p:nvSpPr>
        <p:spPr>
          <a:xfrm rot="5400000">
            <a:off x="1677780" y="4339913"/>
            <a:ext cx="1271609" cy="2246036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38" name="等腰三角形 9"/>
          <p:cNvSpPr/>
          <p:nvPr/>
        </p:nvSpPr>
        <p:spPr>
          <a:xfrm>
            <a:off x="3058513" y="4249189"/>
            <a:ext cx="382591" cy="360429"/>
          </a:xfrm>
          <a:prstGeom prst="triangle">
            <a:avLst>
              <a:gd name="adj" fmla="val 100000"/>
            </a:avLst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39" name="L 形 38"/>
          <p:cNvSpPr/>
          <p:nvPr/>
        </p:nvSpPr>
        <p:spPr>
          <a:xfrm rot="5400000">
            <a:off x="4160123" y="3761237"/>
            <a:ext cx="1271609" cy="2246036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40" name="等腰三角形 12"/>
          <p:cNvSpPr/>
          <p:nvPr/>
        </p:nvSpPr>
        <p:spPr>
          <a:xfrm>
            <a:off x="5540856" y="3670513"/>
            <a:ext cx="382591" cy="360429"/>
          </a:xfrm>
          <a:prstGeom prst="triangle">
            <a:avLst>
              <a:gd name="adj" fmla="val 100000"/>
            </a:avLst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41" name="L 形 40"/>
          <p:cNvSpPr/>
          <p:nvPr/>
        </p:nvSpPr>
        <p:spPr>
          <a:xfrm rot="5400000">
            <a:off x="6642467" y="3182560"/>
            <a:ext cx="1271609" cy="2246036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42" name="等腰三角形 15"/>
          <p:cNvSpPr/>
          <p:nvPr/>
        </p:nvSpPr>
        <p:spPr>
          <a:xfrm>
            <a:off x="8023199" y="3091836"/>
            <a:ext cx="382591" cy="360429"/>
          </a:xfrm>
          <a:prstGeom prst="triangle">
            <a:avLst>
              <a:gd name="adj" fmla="val 100000"/>
            </a:avLst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43" name="L 形 42"/>
          <p:cNvSpPr/>
          <p:nvPr/>
        </p:nvSpPr>
        <p:spPr>
          <a:xfrm rot="5400000">
            <a:off x="9124810" y="2603885"/>
            <a:ext cx="1271609" cy="2246036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44" name="矩形 43"/>
          <p:cNvSpPr/>
          <p:nvPr/>
        </p:nvSpPr>
        <p:spPr>
          <a:xfrm>
            <a:off x="1405277" y="51192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438153" y="5421856"/>
            <a:ext cx="192528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887621" y="454761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920497" y="4850209"/>
            <a:ext cx="192528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402840" y="399337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435716" y="4295975"/>
            <a:ext cx="192528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8844896" y="336548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8877772" y="3668079"/>
            <a:ext cx="192528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190567" y="998610"/>
            <a:ext cx="6975972" cy="1472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b="1" dirty="0" smtClean="0">
                <a:solidFill>
                  <a:schemeClr val="accent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zh-CN" altLang="en-US" b="1" dirty="0" smtClean="0">
              <a:solidFill>
                <a:schemeClr val="accent1"/>
              </a:solidFill>
              <a:latin typeface="Microsoft YaHei" charset="0"/>
              <a:ea typeface="Microsoft YaHei" charset="0"/>
              <a:cs typeface="Microsoft YaHei" charset="0"/>
            </a:endParaRPr>
          </a:p>
          <a:p>
            <a:pPr algn="just">
              <a:lnSpc>
                <a:spcPct val="130000"/>
              </a:lnSpc>
            </a:pP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FOUR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分析讨论</a:t>
            </a:r>
            <a:endParaRPr kumimoji="1" lang="zh-CN" altLang="en-US" dirty="0"/>
          </a:p>
        </p:txBody>
      </p:sp>
      <p:graphicFrame>
        <p:nvGraphicFramePr>
          <p:cNvPr id="19" name="图表 18"/>
          <p:cNvGraphicFramePr/>
          <p:nvPr/>
        </p:nvGraphicFramePr>
        <p:xfrm>
          <a:off x="326004" y="675689"/>
          <a:ext cx="6405872" cy="5633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" name="组 2"/>
          <p:cNvGrpSpPr/>
          <p:nvPr/>
        </p:nvGrpSpPr>
        <p:grpSpPr>
          <a:xfrm>
            <a:off x="6552762" y="3429427"/>
            <a:ext cx="4921250" cy="368300"/>
            <a:chOff x="6946900" y="3429427"/>
            <a:chExt cx="4921250" cy="368300"/>
          </a:xfrm>
        </p:grpSpPr>
        <p:cxnSp>
          <p:nvCxnSpPr>
            <p:cNvPr id="34" name="直接连接符 9"/>
            <p:cNvCxnSpPr/>
            <p:nvPr/>
          </p:nvCxnSpPr>
          <p:spPr>
            <a:xfrm>
              <a:off x="6946900" y="3429427"/>
              <a:ext cx="4921250" cy="0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35" name="直接连接符 10"/>
            <p:cNvCxnSpPr/>
            <p:nvPr/>
          </p:nvCxnSpPr>
          <p:spPr>
            <a:xfrm>
              <a:off x="6946900" y="3797727"/>
              <a:ext cx="4921250" cy="0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36" name="矩形 35"/>
            <p:cNvSpPr/>
            <p:nvPr/>
          </p:nvSpPr>
          <p:spPr>
            <a:xfrm>
              <a:off x="7151726" y="3442528"/>
              <a:ext cx="1826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Segoe UI"/>
                  <a:ea typeface="微软雅黑"/>
                </a:rPr>
                <a:t>点击此处添加标题</a:t>
              </a:r>
              <a:endPara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6946900" y="3526037"/>
              <a:ext cx="204826" cy="204826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6876612" y="3920999"/>
            <a:ext cx="459740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charset="0"/>
              <a:ea typeface="微软雅黑" charset="0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6552762" y="4957517"/>
            <a:ext cx="4921250" cy="368300"/>
            <a:chOff x="6946900" y="4957517"/>
            <a:chExt cx="4921250" cy="368300"/>
          </a:xfrm>
        </p:grpSpPr>
        <p:cxnSp>
          <p:nvCxnSpPr>
            <p:cNvPr id="48" name="直接连接符 15"/>
            <p:cNvCxnSpPr/>
            <p:nvPr/>
          </p:nvCxnSpPr>
          <p:spPr>
            <a:xfrm>
              <a:off x="6946900" y="4957517"/>
              <a:ext cx="4921250" cy="0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49" name="直接连接符 16"/>
            <p:cNvCxnSpPr/>
            <p:nvPr/>
          </p:nvCxnSpPr>
          <p:spPr>
            <a:xfrm>
              <a:off x="6946900" y="5325817"/>
              <a:ext cx="4921250" cy="0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0" name="矩形 49"/>
            <p:cNvSpPr/>
            <p:nvPr/>
          </p:nvSpPr>
          <p:spPr>
            <a:xfrm>
              <a:off x="7151726" y="4970618"/>
              <a:ext cx="1826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Segoe UI"/>
                  <a:ea typeface="微软雅黑"/>
                </a:rPr>
                <a:t>点击此处添加标题</a:t>
              </a:r>
              <a:endPara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6946900" y="5054127"/>
              <a:ext cx="204826" cy="204826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6876612" y="5449089"/>
            <a:ext cx="459740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charset="0"/>
              <a:ea typeface="微软雅黑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449812" y="1779272"/>
            <a:ext cx="3112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 smtClean="0">
                <a:solidFill>
                  <a:schemeClr val="accent1"/>
                </a:solidFill>
                <a:latin typeface="Segoe UI"/>
                <a:ea typeface="微软雅黑"/>
              </a:rPr>
              <a:t>2016</a:t>
            </a:r>
            <a:endParaRPr lang="zh-CN" altLang="en-US" sz="9600" b="1" dirty="0">
              <a:solidFill>
                <a:schemeClr val="accent1"/>
              </a:solidFill>
              <a:latin typeface="Segoe UI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分析讨论</a:t>
            </a:r>
            <a:endParaRPr kumimoji="1" lang="zh-CN" altLang="en-US" dirty="0"/>
          </a:p>
        </p:txBody>
      </p:sp>
      <p:cxnSp>
        <p:nvCxnSpPr>
          <p:cNvPr id="37" name="直接连接符 8"/>
          <p:cNvCxnSpPr/>
          <p:nvPr/>
        </p:nvCxnSpPr>
        <p:spPr>
          <a:xfrm>
            <a:off x="169878" y="4473484"/>
            <a:ext cx="3814197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38" name="直接连接符 9"/>
          <p:cNvCxnSpPr/>
          <p:nvPr/>
        </p:nvCxnSpPr>
        <p:spPr>
          <a:xfrm>
            <a:off x="169878" y="4841784"/>
            <a:ext cx="3814197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39" name="矩形 38"/>
          <p:cNvSpPr/>
          <p:nvPr/>
        </p:nvSpPr>
        <p:spPr>
          <a:xfrm>
            <a:off x="374704" y="4486585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69878" y="4570094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37308" y="4994911"/>
            <a:ext cx="364676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42" name="直接连接符 13"/>
          <p:cNvCxnSpPr/>
          <p:nvPr/>
        </p:nvCxnSpPr>
        <p:spPr>
          <a:xfrm>
            <a:off x="326003" y="6103773"/>
            <a:ext cx="11374930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43" name="直接连接符 25"/>
          <p:cNvCxnSpPr/>
          <p:nvPr/>
        </p:nvCxnSpPr>
        <p:spPr>
          <a:xfrm>
            <a:off x="4188901" y="4473484"/>
            <a:ext cx="3814197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44" name="直接连接符 26"/>
          <p:cNvCxnSpPr/>
          <p:nvPr/>
        </p:nvCxnSpPr>
        <p:spPr>
          <a:xfrm>
            <a:off x="4188901" y="4841784"/>
            <a:ext cx="3814197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47" name="矩形 46"/>
          <p:cNvSpPr/>
          <p:nvPr/>
        </p:nvSpPr>
        <p:spPr>
          <a:xfrm>
            <a:off x="4393727" y="4486585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4188901" y="4570094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356331" y="4994911"/>
            <a:ext cx="364676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56" name="直接连接符 30"/>
          <p:cNvCxnSpPr/>
          <p:nvPr/>
        </p:nvCxnSpPr>
        <p:spPr>
          <a:xfrm>
            <a:off x="8194127" y="4473484"/>
            <a:ext cx="3814197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57" name="直接连接符 31"/>
          <p:cNvCxnSpPr/>
          <p:nvPr/>
        </p:nvCxnSpPr>
        <p:spPr>
          <a:xfrm>
            <a:off x="8194127" y="4841784"/>
            <a:ext cx="3814197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58" name="矩形 57"/>
          <p:cNvSpPr/>
          <p:nvPr/>
        </p:nvSpPr>
        <p:spPr>
          <a:xfrm>
            <a:off x="8398953" y="4486585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8194127" y="4570094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361557" y="4994911"/>
            <a:ext cx="364676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aphicFrame>
        <p:nvGraphicFramePr>
          <p:cNvPr id="62" name="图表 61"/>
          <p:cNvGraphicFramePr/>
          <p:nvPr/>
        </p:nvGraphicFramePr>
        <p:xfrm>
          <a:off x="1619750" y="784828"/>
          <a:ext cx="8952500" cy="3525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分析讨论</a:t>
            </a:r>
            <a:endParaRPr kumimoji="1" lang="zh-CN" altLang="en-US" dirty="0"/>
          </a:p>
        </p:txBody>
      </p:sp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326003" y="733323"/>
          <a:ext cx="11440395" cy="3271117"/>
        </p:xfrm>
        <a:graphic>
          <a:graphicData uri="http://schemas.openxmlformats.org/drawingml/2006/table">
            <a:tbl>
              <a:tblPr firstRow="1" bandRow="1"/>
              <a:tblGrid>
                <a:gridCol w="2288079"/>
                <a:gridCol w="2288079"/>
                <a:gridCol w="2288079"/>
                <a:gridCol w="2288079"/>
                <a:gridCol w="2288079"/>
              </a:tblGrid>
              <a:tr h="11695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Segoe UI Light" pitchFamily="34" charset="0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Segoe UI Light" pitchFamily="34" charset="0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Segoe UI Light" pitchFamily="34" charset="0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Segoe UI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8" name="直接连接符 6"/>
          <p:cNvCxnSpPr/>
          <p:nvPr/>
        </p:nvCxnSpPr>
        <p:spPr>
          <a:xfrm>
            <a:off x="326003" y="4392640"/>
            <a:ext cx="11440395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29" name="直接连接符 7"/>
          <p:cNvCxnSpPr/>
          <p:nvPr/>
        </p:nvCxnSpPr>
        <p:spPr>
          <a:xfrm>
            <a:off x="326003" y="4760940"/>
            <a:ext cx="11440395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30" name="矩形 29"/>
          <p:cNvSpPr/>
          <p:nvPr/>
        </p:nvSpPr>
        <p:spPr>
          <a:xfrm>
            <a:off x="530829" y="4405741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26003" y="4489250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93432" y="4914067"/>
            <a:ext cx="1127296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33" name="直接连接符 11"/>
          <p:cNvCxnSpPr/>
          <p:nvPr/>
        </p:nvCxnSpPr>
        <p:spPr>
          <a:xfrm>
            <a:off x="326003" y="5914587"/>
            <a:ext cx="11374930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FIVE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目录 </a:t>
            </a:r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>
                <a:latin typeface="Segoe UI"/>
              </a:rPr>
              <a:t>选题</a:t>
            </a:r>
            <a:r>
              <a:rPr lang="zh-CN" altLang="en-US" dirty="0" smtClean="0">
                <a:latin typeface="Segoe UI"/>
              </a:rPr>
              <a:t>背景</a:t>
            </a:r>
            <a:endParaRPr lang="zh-CN" altLang="en-US" dirty="0">
              <a:latin typeface="Segoe UI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请在此处输入简短介绍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 dirty="0">
                <a:latin typeface="Segoe UI"/>
              </a:rPr>
              <a:t>论文</a:t>
            </a:r>
            <a:r>
              <a:rPr lang="zh-CN" altLang="en-US" dirty="0" smtClean="0">
                <a:latin typeface="Segoe UI"/>
              </a:rPr>
              <a:t>结构</a:t>
            </a:r>
            <a:endParaRPr lang="zh-CN" altLang="en-US" dirty="0">
              <a:latin typeface="Segoe UI"/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/>
              <a:t>请在此处输入简短介绍</a:t>
            </a:r>
            <a:endParaRPr kumimoji="1"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zh-CN" altLang="en-US" dirty="0"/>
              <a:t>请在此处输入简短介绍</a:t>
            </a:r>
            <a:endParaRPr kumimoji="1"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请在此处输入简短介绍</a:t>
            </a:r>
            <a:endParaRPr kumimoji="1"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zh-CN" altLang="en-US" dirty="0"/>
              <a:t>请在此处输入简短介绍</a:t>
            </a:r>
            <a:endParaRPr kumimoji="1" lang="zh-CN" altLang="en-US" dirty="0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en-US" altLang="zh-CN" dirty="0" smtClean="0"/>
              <a:t>6</a:t>
            </a:r>
            <a:endParaRPr kumimoji="1" lang="zh-CN" altLang="en-US" dirty="0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sp>
        <p:nvSpPr>
          <p:cNvPr id="20" name="文本占位符 1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kumimoji="1" lang="zh-CN" altLang="en-US" dirty="0"/>
              <a:t>请在此处输入简短介绍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主要结论</a:t>
            </a:r>
            <a:endParaRPr kumimoji="1" lang="zh-CN" altLang="en-US" dirty="0"/>
          </a:p>
        </p:txBody>
      </p:sp>
      <p:cxnSp>
        <p:nvCxnSpPr>
          <p:cNvPr id="46" name="直接连接符 6"/>
          <p:cNvCxnSpPr/>
          <p:nvPr/>
        </p:nvCxnSpPr>
        <p:spPr>
          <a:xfrm>
            <a:off x="0" y="3335867"/>
            <a:ext cx="12192000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47" name="椭圆 46"/>
          <p:cNvSpPr/>
          <p:nvPr/>
        </p:nvSpPr>
        <p:spPr>
          <a:xfrm>
            <a:off x="392384" y="3233454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787777" y="3233454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3183170" y="3233454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4578563" y="3233454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973956" y="3233454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7369349" y="3233454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8764742" y="3233454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0160135" y="3233454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cxnSp>
        <p:nvCxnSpPr>
          <p:cNvPr id="55" name="直接连接符 18"/>
          <p:cNvCxnSpPr/>
          <p:nvPr/>
        </p:nvCxnSpPr>
        <p:spPr>
          <a:xfrm>
            <a:off x="392384" y="3630676"/>
            <a:ext cx="2995612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56" name="直接连接符 19"/>
          <p:cNvCxnSpPr/>
          <p:nvPr/>
        </p:nvCxnSpPr>
        <p:spPr>
          <a:xfrm>
            <a:off x="392384" y="3998976"/>
            <a:ext cx="2995612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57" name="矩形 56"/>
          <p:cNvSpPr/>
          <p:nvPr/>
        </p:nvSpPr>
        <p:spPr>
          <a:xfrm>
            <a:off x="597210" y="3643777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392384" y="3727286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59814" y="4152103"/>
            <a:ext cx="294307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60" name="直接连接符 58"/>
          <p:cNvCxnSpPr/>
          <p:nvPr/>
        </p:nvCxnSpPr>
        <p:spPr>
          <a:xfrm>
            <a:off x="5973956" y="3630676"/>
            <a:ext cx="2995612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61" name="直接连接符 59"/>
          <p:cNvCxnSpPr/>
          <p:nvPr/>
        </p:nvCxnSpPr>
        <p:spPr>
          <a:xfrm>
            <a:off x="5973956" y="3998976"/>
            <a:ext cx="2995612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62" name="矩形 61"/>
          <p:cNvSpPr/>
          <p:nvPr/>
        </p:nvSpPr>
        <p:spPr>
          <a:xfrm>
            <a:off x="6178782" y="3643777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5973956" y="3727286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141386" y="4152103"/>
            <a:ext cx="294307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65" name="直接连接符 63"/>
          <p:cNvCxnSpPr/>
          <p:nvPr/>
        </p:nvCxnSpPr>
        <p:spPr>
          <a:xfrm>
            <a:off x="3183170" y="1509415"/>
            <a:ext cx="2995612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66" name="直接连接符 64"/>
          <p:cNvCxnSpPr/>
          <p:nvPr/>
        </p:nvCxnSpPr>
        <p:spPr>
          <a:xfrm>
            <a:off x="3183170" y="1877715"/>
            <a:ext cx="2995612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67" name="矩形 66"/>
          <p:cNvSpPr/>
          <p:nvPr/>
        </p:nvSpPr>
        <p:spPr>
          <a:xfrm>
            <a:off x="3387996" y="1522516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3183170" y="1606025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3350600" y="2030842"/>
            <a:ext cx="294307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70" name="直接连接符 68"/>
          <p:cNvCxnSpPr/>
          <p:nvPr/>
        </p:nvCxnSpPr>
        <p:spPr>
          <a:xfrm>
            <a:off x="8764742" y="1509415"/>
            <a:ext cx="2995612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71" name="直接连接符 69"/>
          <p:cNvCxnSpPr/>
          <p:nvPr/>
        </p:nvCxnSpPr>
        <p:spPr>
          <a:xfrm>
            <a:off x="8764742" y="1877715"/>
            <a:ext cx="2995612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72" name="矩形 71"/>
          <p:cNvSpPr/>
          <p:nvPr/>
        </p:nvSpPr>
        <p:spPr>
          <a:xfrm>
            <a:off x="8969568" y="1522516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8764742" y="1606025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8932172" y="2030842"/>
            <a:ext cx="294307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主要结论</a:t>
            </a:r>
            <a:endParaRPr kumimoji="1" lang="zh-CN" altLang="en-US" dirty="0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1"/>
          <a:srcRect l="38473" t="29254" r="41793" b="18120"/>
          <a:stretch>
            <a:fillRect/>
          </a:stretch>
        </p:blipFill>
        <p:spPr>
          <a:xfrm>
            <a:off x="949318" y="844096"/>
            <a:ext cx="2317105" cy="3475656"/>
          </a:xfrm>
          <a:prstGeom prst="rect">
            <a:avLst/>
          </a:prstGeom>
        </p:spPr>
      </p:pic>
      <p:grpSp>
        <p:nvGrpSpPr>
          <p:cNvPr id="4" name="组 3"/>
          <p:cNvGrpSpPr/>
          <p:nvPr/>
        </p:nvGrpSpPr>
        <p:grpSpPr>
          <a:xfrm>
            <a:off x="948574" y="4319752"/>
            <a:ext cx="2317849" cy="1733915"/>
            <a:chOff x="834176" y="4319752"/>
            <a:chExt cx="2317849" cy="1733915"/>
          </a:xfrm>
        </p:grpSpPr>
        <p:sp>
          <p:nvSpPr>
            <p:cNvPr id="36" name="矩形 35"/>
            <p:cNvSpPr/>
            <p:nvPr/>
          </p:nvSpPr>
          <p:spPr>
            <a:xfrm>
              <a:off x="834920" y="4319752"/>
              <a:ext cx="2317105" cy="17339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834176" y="4875913"/>
              <a:ext cx="2291366" cy="1052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964196" y="443491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accent1"/>
                </a:solidFill>
                <a:latin typeface="微软雅黑" charset="0"/>
                <a:ea typeface="微软雅黑" charset="0"/>
              </a:endParaRPr>
            </a:p>
          </p:txBody>
        </p:sp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/>
          <a:srcRect l="32078" t="-1" r="30376" b="-121"/>
          <a:stretch>
            <a:fillRect/>
          </a:stretch>
        </p:blipFill>
        <p:spPr>
          <a:xfrm>
            <a:off x="3607575" y="844031"/>
            <a:ext cx="2317147" cy="3475721"/>
          </a:xfrm>
          <a:prstGeom prst="rect">
            <a:avLst/>
          </a:prstGeom>
        </p:spPr>
      </p:pic>
      <p:grpSp>
        <p:nvGrpSpPr>
          <p:cNvPr id="75" name="组 74"/>
          <p:cNvGrpSpPr/>
          <p:nvPr/>
        </p:nvGrpSpPr>
        <p:grpSpPr>
          <a:xfrm>
            <a:off x="3607575" y="4319751"/>
            <a:ext cx="2317849" cy="1733915"/>
            <a:chOff x="834176" y="4319752"/>
            <a:chExt cx="2317849" cy="1733915"/>
          </a:xfrm>
        </p:grpSpPr>
        <p:sp>
          <p:nvSpPr>
            <p:cNvPr id="76" name="矩形 75"/>
            <p:cNvSpPr/>
            <p:nvPr/>
          </p:nvSpPr>
          <p:spPr>
            <a:xfrm>
              <a:off x="834920" y="4319752"/>
              <a:ext cx="2317105" cy="17339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834176" y="4875913"/>
              <a:ext cx="2291366" cy="1052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964196" y="443491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accent1"/>
                </a:solidFill>
                <a:latin typeface="微软雅黑" charset="0"/>
                <a:ea typeface="微软雅黑" charset="0"/>
              </a:endParaRPr>
            </a:p>
          </p:txBody>
        </p:sp>
      </p:grpSp>
      <p:pic>
        <p:nvPicPr>
          <p:cNvPr id="80" name="图片 79"/>
          <p:cNvPicPr>
            <a:picLocks noChangeAspect="1"/>
          </p:cNvPicPr>
          <p:nvPr/>
        </p:nvPicPr>
        <p:blipFill rotWithShape="1">
          <a:blip r:embed="rId1"/>
          <a:srcRect l="38473" t="29254" r="41793" b="18120"/>
          <a:stretch>
            <a:fillRect/>
          </a:stretch>
        </p:blipFill>
        <p:spPr>
          <a:xfrm>
            <a:off x="6267320" y="844096"/>
            <a:ext cx="2317105" cy="3475656"/>
          </a:xfrm>
          <a:prstGeom prst="rect">
            <a:avLst/>
          </a:prstGeom>
        </p:spPr>
      </p:pic>
      <p:grpSp>
        <p:nvGrpSpPr>
          <p:cNvPr id="81" name="组 80"/>
          <p:cNvGrpSpPr/>
          <p:nvPr/>
        </p:nvGrpSpPr>
        <p:grpSpPr>
          <a:xfrm>
            <a:off x="6266576" y="4319752"/>
            <a:ext cx="2317849" cy="1733915"/>
            <a:chOff x="834176" y="4319752"/>
            <a:chExt cx="2317849" cy="1733915"/>
          </a:xfrm>
        </p:grpSpPr>
        <p:sp>
          <p:nvSpPr>
            <p:cNvPr id="82" name="矩形 81"/>
            <p:cNvSpPr/>
            <p:nvPr/>
          </p:nvSpPr>
          <p:spPr>
            <a:xfrm>
              <a:off x="834920" y="4319752"/>
              <a:ext cx="2317105" cy="17339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834176" y="4875913"/>
              <a:ext cx="2291366" cy="1052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964196" y="443491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accent1"/>
                </a:solidFill>
                <a:latin typeface="微软雅黑" charset="0"/>
                <a:ea typeface="微软雅黑" charset="0"/>
              </a:endParaRPr>
            </a:p>
          </p:txBody>
        </p:sp>
      </p:grpSp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2"/>
          <a:srcRect l="32078" t="-1" r="30376" b="-121"/>
          <a:stretch>
            <a:fillRect/>
          </a:stretch>
        </p:blipFill>
        <p:spPr>
          <a:xfrm>
            <a:off x="8925577" y="844031"/>
            <a:ext cx="2317147" cy="3475721"/>
          </a:xfrm>
          <a:prstGeom prst="rect">
            <a:avLst/>
          </a:prstGeom>
        </p:spPr>
      </p:pic>
      <p:grpSp>
        <p:nvGrpSpPr>
          <p:cNvPr id="87" name="组 86"/>
          <p:cNvGrpSpPr/>
          <p:nvPr/>
        </p:nvGrpSpPr>
        <p:grpSpPr>
          <a:xfrm>
            <a:off x="8925577" y="4319751"/>
            <a:ext cx="2317849" cy="1733915"/>
            <a:chOff x="834176" y="4319752"/>
            <a:chExt cx="2317849" cy="1733915"/>
          </a:xfrm>
        </p:grpSpPr>
        <p:sp>
          <p:nvSpPr>
            <p:cNvPr id="88" name="矩形 87"/>
            <p:cNvSpPr/>
            <p:nvPr/>
          </p:nvSpPr>
          <p:spPr>
            <a:xfrm>
              <a:off x="834920" y="4319752"/>
              <a:ext cx="2317105" cy="17339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834176" y="4875913"/>
              <a:ext cx="2291366" cy="1052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964196" y="4434916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点击此处添加标题</a:t>
              </a:r>
              <a:endParaRPr lang="en-US" altLang="zh-CN" b="1" dirty="0">
                <a:solidFill>
                  <a:schemeClr val="accent1"/>
                </a:solidFill>
                <a:latin typeface="微软雅黑" charset="0"/>
                <a:ea typeface="微软雅黑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SIX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主要结论</a:t>
            </a:r>
            <a:endParaRPr kumimoji="1"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1105042" y="1282378"/>
            <a:ext cx="10088476" cy="305313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1.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期刊类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[J].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刊名，出版年份，卷号（期号）：起止页码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zh-CN" altLang="en-US" sz="120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2.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专著类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书名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[M].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出版地：出版社，出版年份：起止页码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zh-CN" altLang="en-US" sz="120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3.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报纸类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[N].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报纸名，出版日期（版次）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zh-CN" altLang="en-US" sz="120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4.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论文集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[C].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出版地：出版者，出版年份：起始页码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zh-CN" altLang="en-US" sz="120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5.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学位论文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[D].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出版地：保存者，出版年份：起始页码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zh-CN" altLang="en-US" sz="120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6.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研究报告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[R].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出版地：出版者，出版年份：起始页码</a:t>
            </a:r>
            <a:r>
              <a:rPr lang="en-US" altLang="zh-CN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zh-CN" altLang="en-US" sz="120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7.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条例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颁布单位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条例名称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发布</a:t>
            </a:r>
            <a:r>
              <a:rPr lang="zh-CN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日期</a:t>
            </a:r>
            <a:endParaRPr lang="zh-CN" altLang="en-US" sz="120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8.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译著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原著作者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书名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[M].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译者，译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出版地：出版社，出版年份：起止页码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7"/>
          <p:cNvCxnSpPr/>
          <p:nvPr/>
        </p:nvCxnSpPr>
        <p:spPr>
          <a:xfrm>
            <a:off x="4195233" y="2035340"/>
            <a:ext cx="3775393" cy="0"/>
          </a:xfrm>
          <a:prstGeom prst="line">
            <a:avLst/>
          </a:prstGeom>
          <a:noFill/>
          <a:ln w="10160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11" name="矩形 10"/>
          <p:cNvSpPr/>
          <p:nvPr/>
        </p:nvSpPr>
        <p:spPr>
          <a:xfrm>
            <a:off x="4052151" y="2143744"/>
            <a:ext cx="406156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accent1"/>
                </a:solidFill>
                <a:latin typeface="Segoe UI"/>
                <a:ea typeface="微软雅黑"/>
              </a:rPr>
              <a:t>THANK</a:t>
            </a:r>
            <a:r>
              <a:rPr lang="zh-CN" altLang="en-US" sz="4000" b="1" dirty="0" smtClean="0">
                <a:solidFill>
                  <a:schemeClr val="accent1"/>
                </a:solidFill>
                <a:latin typeface="Segoe UI"/>
                <a:ea typeface="微软雅黑"/>
              </a:rPr>
              <a:t> </a:t>
            </a:r>
            <a:r>
              <a:rPr lang="en-US" altLang="zh-CN" sz="4000" b="1" dirty="0" smtClean="0">
                <a:solidFill>
                  <a:schemeClr val="accent1"/>
                </a:solidFill>
                <a:latin typeface="Segoe UI"/>
                <a:ea typeface="微软雅黑"/>
              </a:rPr>
              <a:t>YOU</a:t>
            </a:r>
            <a:endParaRPr lang="zh-CN" altLang="en-US" sz="4000" b="1" dirty="0" smtClean="0">
              <a:solidFill>
                <a:schemeClr val="accent1"/>
              </a:solidFill>
              <a:latin typeface="Segoe UI"/>
              <a:ea typeface="微软雅黑"/>
            </a:endParaRPr>
          </a:p>
          <a:p>
            <a:pPr algn="ctr"/>
            <a:r>
              <a:rPr lang="en-US" altLang="zh-CN" sz="4000" b="1" dirty="0" smtClean="0">
                <a:solidFill>
                  <a:schemeClr val="accent1"/>
                </a:solidFill>
                <a:latin typeface="Segoe UI"/>
                <a:ea typeface="微软雅黑"/>
              </a:rPr>
              <a:t>FOR</a:t>
            </a:r>
            <a:r>
              <a:rPr lang="zh-CN" altLang="en-US" sz="4000" b="1" dirty="0" smtClean="0">
                <a:solidFill>
                  <a:schemeClr val="accent1"/>
                </a:solidFill>
                <a:latin typeface="Segoe UI"/>
                <a:ea typeface="微软雅黑"/>
              </a:rPr>
              <a:t> </a:t>
            </a:r>
            <a:r>
              <a:rPr lang="en-US" altLang="zh-CN" sz="4000" b="1" dirty="0" smtClean="0">
                <a:solidFill>
                  <a:schemeClr val="accent1"/>
                </a:solidFill>
                <a:latin typeface="Segoe UI"/>
                <a:ea typeface="微软雅黑"/>
              </a:rPr>
              <a:t>WATCHING</a:t>
            </a:r>
            <a:endParaRPr lang="zh-CN" altLang="en-US" sz="4000" b="1" dirty="0">
              <a:solidFill>
                <a:schemeClr val="accent1"/>
              </a:solidFill>
              <a:latin typeface="Segoe UI"/>
              <a:ea typeface="微软雅黑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195233" y="4075808"/>
            <a:ext cx="3775393" cy="0"/>
          </a:xfrm>
          <a:prstGeom prst="line">
            <a:avLst/>
          </a:prstGeom>
          <a:noFill/>
          <a:ln w="10160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13" name="直接连接符 12"/>
          <p:cNvCxnSpPr/>
          <p:nvPr/>
        </p:nvCxnSpPr>
        <p:spPr>
          <a:xfrm>
            <a:off x="4195233" y="3509517"/>
            <a:ext cx="3775393" cy="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14" name="矩形 13"/>
          <p:cNvSpPr/>
          <p:nvPr/>
        </p:nvSpPr>
        <p:spPr>
          <a:xfrm>
            <a:off x="4931103" y="3571063"/>
            <a:ext cx="2303780" cy="447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PRESENTED BY XXX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85148" y="4195456"/>
            <a:ext cx="2421704" cy="725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指导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老师：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XXX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报告人：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XXX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26003" y="132245"/>
            <a:ext cx="2358390" cy="387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prstClr val="white"/>
                </a:solidFill>
                <a:latin typeface="Segoe UI"/>
                <a:ea typeface="微软雅黑"/>
              </a:rPr>
              <a:t>学校</a:t>
            </a:r>
            <a:r>
              <a:rPr lang="zh-CN" altLang="en-US" b="1" dirty="0" smtClean="0">
                <a:solidFill>
                  <a:prstClr val="white"/>
                </a:solidFill>
                <a:latin typeface="Segoe UI"/>
                <a:ea typeface="微软雅黑"/>
              </a:rPr>
              <a:t>名称 </a:t>
            </a:r>
            <a:r>
              <a:rPr lang="zh-CN" altLang="en-US" b="1" dirty="0">
                <a:solidFill>
                  <a:prstClr val="white"/>
                </a:solidFill>
                <a:latin typeface="Segoe UI"/>
                <a:ea typeface="微软雅黑"/>
              </a:rPr>
              <a:t>：</a:t>
            </a:r>
            <a:r>
              <a:rPr lang="en-US" altLang="zh-CN" b="1" dirty="0" smtClean="0">
                <a:solidFill>
                  <a:prstClr val="white"/>
                </a:solidFill>
                <a:latin typeface="Segoe UI"/>
                <a:ea typeface="微软雅黑"/>
              </a:rPr>
              <a:t> XXX</a:t>
            </a:r>
            <a:r>
              <a:rPr lang="zh-CN" altLang="en-US" b="1" dirty="0">
                <a:solidFill>
                  <a:prstClr val="white"/>
                </a:solidFill>
                <a:latin typeface="Segoe UI"/>
                <a:ea typeface="微软雅黑"/>
              </a:rPr>
              <a:t>大学</a:t>
            </a:r>
            <a:endParaRPr lang="zh-CN" altLang="en-US" b="1" dirty="0">
              <a:solidFill>
                <a:prstClr val="white"/>
              </a:solidFill>
              <a:latin typeface="Segoe UI"/>
              <a:ea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l="105" t="-25" r="-47" b="505"/>
          <a:stretch>
            <a:fillRect/>
          </a:stretch>
        </p:blipFill>
        <p:spPr>
          <a:xfrm>
            <a:off x="-51767" y="-1"/>
            <a:ext cx="12243767" cy="68580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ONE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选题背景</a:t>
            </a:r>
            <a:endParaRPr kumimoji="1" lang="zh-CN" altLang="en-US" dirty="0"/>
          </a:p>
        </p:txBody>
      </p:sp>
      <p:pic>
        <p:nvPicPr>
          <p:cNvPr id="4" name="图片 3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2054" y="6328076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grpSp>
        <p:nvGrpSpPr>
          <p:cNvPr id="25" name="组合 10"/>
          <p:cNvGrpSpPr/>
          <p:nvPr/>
        </p:nvGrpSpPr>
        <p:grpSpPr>
          <a:xfrm>
            <a:off x="954865" y="1009132"/>
            <a:ext cx="4265712" cy="5232609"/>
            <a:chOff x="3289300" y="165971"/>
            <a:chExt cx="5613400" cy="6885777"/>
          </a:xfrm>
        </p:grpSpPr>
        <p:grpSp>
          <p:nvGrpSpPr>
            <p:cNvPr id="26" name="组合 5"/>
            <p:cNvGrpSpPr/>
            <p:nvPr/>
          </p:nvGrpSpPr>
          <p:grpSpPr>
            <a:xfrm>
              <a:off x="3289300" y="622300"/>
              <a:ext cx="5613400" cy="5613400"/>
              <a:chOff x="3289300" y="622300"/>
              <a:chExt cx="5613400" cy="5613400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3403600" y="736600"/>
                <a:ext cx="5384800" cy="5384800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EA202D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微软雅黑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289300" y="622300"/>
                <a:ext cx="5613400" cy="561340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微软雅黑"/>
                </a:endParaRPr>
              </a:p>
            </p:txBody>
          </p:sp>
        </p:grpSp>
        <p:cxnSp>
          <p:nvCxnSpPr>
            <p:cNvPr id="27" name="直接连接符 8"/>
            <p:cNvCxnSpPr>
              <a:endCxn id="31" idx="1"/>
            </p:cNvCxnSpPr>
            <p:nvPr/>
          </p:nvCxnSpPr>
          <p:spPr>
            <a:xfrm flipH="1">
              <a:off x="3343747" y="165971"/>
              <a:ext cx="1446578" cy="1444363"/>
            </a:xfrm>
            <a:prstGeom prst="lin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8" name="直接连接符 9"/>
            <p:cNvCxnSpPr/>
            <p:nvPr/>
          </p:nvCxnSpPr>
          <p:spPr>
            <a:xfrm flipH="1">
              <a:off x="6841406" y="5621804"/>
              <a:ext cx="1422731" cy="1429944"/>
            </a:xfrm>
            <a:prstGeom prst="line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  <p:grpSp>
        <p:nvGrpSpPr>
          <p:cNvPr id="31" name="组合 36"/>
          <p:cNvGrpSpPr/>
          <p:nvPr/>
        </p:nvGrpSpPr>
        <p:grpSpPr>
          <a:xfrm>
            <a:off x="1559011" y="2630923"/>
            <a:ext cx="3176312" cy="1716690"/>
            <a:chOff x="2541559" y="2366492"/>
            <a:chExt cx="2561541" cy="1384425"/>
          </a:xfrm>
        </p:grpSpPr>
        <p:cxnSp>
          <p:nvCxnSpPr>
            <p:cNvPr id="32" name="直接连接符 13"/>
            <p:cNvCxnSpPr/>
            <p:nvPr/>
          </p:nvCxnSpPr>
          <p:spPr>
            <a:xfrm>
              <a:off x="2541559" y="2366492"/>
              <a:ext cx="2561541" cy="0"/>
            </a:xfrm>
            <a:prstGeom prst="line">
              <a:avLst/>
            </a:prstGeom>
            <a:noFill/>
            <a:ln w="1016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sp>
          <p:nvSpPr>
            <p:cNvPr id="33" name="矩形 32"/>
            <p:cNvSpPr/>
            <p:nvPr/>
          </p:nvSpPr>
          <p:spPr>
            <a:xfrm>
              <a:off x="2652779" y="2459714"/>
              <a:ext cx="2134578" cy="86872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/>
                  <a:ea typeface="微软雅黑"/>
                </a:rPr>
                <a:t>请在此位置添</a:t>
              </a:r>
              <a:endPara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微软雅黑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/>
                  <a:ea typeface="微软雅黑"/>
                </a:rPr>
                <a:t>加文字</a:t>
              </a:r>
              <a:endPara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cxnSp>
          <p:nvCxnSpPr>
            <p:cNvPr id="34" name="直接连接符 15"/>
            <p:cNvCxnSpPr/>
            <p:nvPr/>
          </p:nvCxnSpPr>
          <p:spPr>
            <a:xfrm>
              <a:off x="2541559" y="3750917"/>
              <a:ext cx="2561541" cy="0"/>
            </a:xfrm>
            <a:prstGeom prst="line">
              <a:avLst/>
            </a:prstGeom>
            <a:noFill/>
            <a:ln w="1016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cxnSp>
          <p:nvCxnSpPr>
            <p:cNvPr id="35" name="直接连接符 16"/>
            <p:cNvCxnSpPr/>
            <p:nvPr/>
          </p:nvCxnSpPr>
          <p:spPr>
            <a:xfrm>
              <a:off x="2541559" y="3366698"/>
              <a:ext cx="2561541" cy="0"/>
            </a:xfrm>
            <a:prstGeom prst="lin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sp>
          <p:nvSpPr>
            <p:cNvPr id="36" name="文本框 35"/>
            <p:cNvSpPr txBox="1"/>
            <p:nvPr/>
          </p:nvSpPr>
          <p:spPr>
            <a:xfrm>
              <a:off x="2708413" y="3382608"/>
              <a:ext cx="937498" cy="297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/>
                  <a:ea typeface="微软雅黑"/>
                </a:rPr>
                <a:t>Title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/>
                  <a:ea typeface="微软雅黑"/>
                </a:rPr>
                <a:t> 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/>
                  <a:ea typeface="微软雅黑"/>
                </a:rPr>
                <a:t>Here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cxnSp>
        <p:nvCxnSpPr>
          <p:cNvPr id="37" name="直接连接符 38"/>
          <p:cNvCxnSpPr/>
          <p:nvPr/>
        </p:nvCxnSpPr>
        <p:spPr>
          <a:xfrm>
            <a:off x="5690476" y="886183"/>
            <a:ext cx="5652216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38" name="直接连接符 39"/>
          <p:cNvCxnSpPr/>
          <p:nvPr/>
        </p:nvCxnSpPr>
        <p:spPr>
          <a:xfrm>
            <a:off x="5690476" y="1254483"/>
            <a:ext cx="5652216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39" name="矩形 38"/>
          <p:cNvSpPr/>
          <p:nvPr/>
        </p:nvSpPr>
        <p:spPr>
          <a:xfrm>
            <a:off x="5895302" y="899284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690476" y="982793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857905" y="1429073"/>
            <a:ext cx="548478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buFont typeface="Wingdings" pitchFamily="2" charset="2"/>
              <a:buChar char="p"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itchFamily="2" charset="2"/>
              <a:buChar char="p"/>
            </a:pP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itchFamily="2" charset="2"/>
              <a:buChar char="p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cxnSp>
        <p:nvCxnSpPr>
          <p:cNvPr id="42" name="直接连接符 43"/>
          <p:cNvCxnSpPr/>
          <p:nvPr/>
        </p:nvCxnSpPr>
        <p:spPr>
          <a:xfrm>
            <a:off x="5690476" y="3655199"/>
            <a:ext cx="5652216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43" name="直接连接符 44"/>
          <p:cNvCxnSpPr/>
          <p:nvPr/>
        </p:nvCxnSpPr>
        <p:spPr>
          <a:xfrm>
            <a:off x="5690476" y="4023499"/>
            <a:ext cx="5652216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44" name="矩形 43"/>
          <p:cNvSpPr/>
          <p:nvPr/>
        </p:nvSpPr>
        <p:spPr>
          <a:xfrm>
            <a:off x="5895302" y="3668300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690476" y="3751809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857905" y="4198089"/>
            <a:ext cx="548478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buFont typeface="Wingdings" pitchFamily="2" charset="2"/>
              <a:buChar char="p"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itchFamily="2" charset="2"/>
              <a:buChar char="p"/>
            </a:pP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itchFamily="2" charset="2"/>
              <a:buChar char="p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Segoe UI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r>
              <a:rPr kumimoji="1" lang="zh-CN" altLang="en-US" dirty="0"/>
              <a:t> 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860381" y="880158"/>
            <a:ext cx="1347827" cy="134782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2208208" y="880158"/>
            <a:ext cx="1347827" cy="134782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3565526" y="880158"/>
            <a:ext cx="1347827" cy="134782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4922845" y="880158"/>
            <a:ext cx="1347827" cy="134782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2208208" y="2237477"/>
            <a:ext cx="1347827" cy="1347827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3565526" y="2237477"/>
            <a:ext cx="1347827" cy="1347827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850889" y="3594795"/>
            <a:ext cx="1347827" cy="134782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2208208" y="3594795"/>
            <a:ext cx="1347827" cy="134782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3565526" y="3594795"/>
            <a:ext cx="1347827" cy="1347827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4922845" y="3594795"/>
            <a:ext cx="1347827" cy="134782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2208208" y="4952114"/>
            <a:ext cx="1347827" cy="1347827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841397" y="2248395"/>
            <a:ext cx="1346400" cy="1346400"/>
          </a:xfrm>
          <a:prstGeom prst="rect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软雅黑"/>
              </a:rPr>
              <a:t>点击此处添加标题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933764" y="2248395"/>
            <a:ext cx="1346400" cy="1346400"/>
          </a:xfrm>
          <a:prstGeom prst="rect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软雅黑"/>
              </a:rPr>
              <a:t>点击此处添加标题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41397" y="4963032"/>
            <a:ext cx="1346400" cy="1346400"/>
          </a:xfrm>
          <a:prstGeom prst="rect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软雅黑"/>
              </a:rPr>
              <a:t>点击此处添加标题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933764" y="4963032"/>
            <a:ext cx="1346400" cy="1346400"/>
          </a:xfrm>
          <a:prstGeom prst="rect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软雅黑"/>
              </a:rPr>
              <a:t>点击此处添加标题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66953" y="4963032"/>
            <a:ext cx="1346400" cy="1346400"/>
          </a:xfrm>
          <a:prstGeom prst="rect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软雅黑"/>
              </a:rPr>
              <a:t>点击此处添加标题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868219" y="1935597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white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3200" b="1" dirty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34968" y="2656525"/>
            <a:ext cx="4866117" cy="273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buFont typeface="Wingdings" pitchFamily="2" charset="2"/>
              <a:buChar char="p"/>
            </a:pPr>
            <a:r>
              <a:rPr lang="zh-CN" altLang="en-US" sz="1200" dirty="0" smtClean="0">
                <a:solidFill>
                  <a:prstClr val="whit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prstClr val="whit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prstClr val="whit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prstClr val="white"/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 smtClean="0">
              <a:solidFill>
                <a:prstClr val="white"/>
              </a:solidFill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itchFamily="2" charset="2"/>
              <a:buChar char="p"/>
            </a:pPr>
            <a:endParaRPr lang="en-US" altLang="zh-CN" sz="1200" dirty="0" smtClean="0">
              <a:solidFill>
                <a:prstClr val="white"/>
              </a:solidFill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itchFamily="2" charset="2"/>
              <a:buChar char="p"/>
            </a:pPr>
            <a:r>
              <a:rPr lang="zh-CN" altLang="en-US" sz="1200" dirty="0">
                <a:solidFill>
                  <a:prstClr val="whit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prstClr val="whit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prstClr val="whit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prstClr val="whit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prstClr val="white"/>
                </a:solidFill>
                <a:latin typeface="微软雅黑" charset="0"/>
                <a:ea typeface="微软雅黑" charset="0"/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 smtClean="0">
              <a:solidFill>
                <a:prstClr val="white"/>
              </a:solidFill>
              <a:latin typeface="微软雅黑" charset="0"/>
              <a:ea typeface="微软雅黑" charset="0"/>
            </a:endParaRPr>
          </a:p>
          <a:p>
            <a:pPr marL="171450" indent="-171450" algn="just">
              <a:lnSpc>
                <a:spcPct val="130000"/>
              </a:lnSpc>
              <a:buFont typeface="Wingdings" pitchFamily="2" charset="2"/>
              <a:buChar char="p"/>
            </a:pPr>
            <a:endParaRPr lang="zh-CN" altLang="en-US" sz="1200" dirty="0">
              <a:solidFill>
                <a:prstClr val="white"/>
              </a:solidFill>
              <a:latin typeface="Segoe UI"/>
              <a:ea typeface="微软雅黑"/>
            </a:endParaRPr>
          </a:p>
          <a:p>
            <a:pPr marL="171450" indent="-171450" algn="just">
              <a:lnSpc>
                <a:spcPct val="130000"/>
              </a:lnSpc>
              <a:buFont typeface="Wingdings" pitchFamily="2" charset="2"/>
              <a:buChar char="p"/>
            </a:pPr>
            <a:r>
              <a:rPr lang="zh-CN" altLang="en-US" sz="1200" dirty="0">
                <a:solidFill>
                  <a:prstClr val="white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prstClr val="white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prstClr val="white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prstClr val="white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prstClr val="white"/>
                </a:solidFill>
                <a:latin typeface="微软雅黑" charset="0"/>
                <a:ea typeface="微软雅黑" charset="0"/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prstClr val="white"/>
              </a:solidFill>
              <a:latin typeface="Segoe UI"/>
              <a:ea typeface="微软雅黑"/>
            </a:endParaRPr>
          </a:p>
        </p:txBody>
      </p:sp>
      <p:cxnSp>
        <p:nvCxnSpPr>
          <p:cNvPr id="40" name="直接连接符 30"/>
          <p:cNvCxnSpPr/>
          <p:nvPr/>
        </p:nvCxnSpPr>
        <p:spPr>
          <a:xfrm>
            <a:off x="6868219" y="2616407"/>
            <a:ext cx="4645930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cxnSp>
        <p:nvCxnSpPr>
          <p:cNvPr id="62" name="直接连接符 6"/>
          <p:cNvCxnSpPr/>
          <p:nvPr/>
        </p:nvCxnSpPr>
        <p:spPr>
          <a:xfrm>
            <a:off x="6084613" y="886183"/>
            <a:ext cx="5652216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63" name="直接连接符 7"/>
          <p:cNvCxnSpPr/>
          <p:nvPr/>
        </p:nvCxnSpPr>
        <p:spPr>
          <a:xfrm>
            <a:off x="6084613" y="1254483"/>
            <a:ext cx="5652216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64" name="矩形 63"/>
          <p:cNvSpPr/>
          <p:nvPr/>
        </p:nvSpPr>
        <p:spPr>
          <a:xfrm>
            <a:off x="6289439" y="899284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prstClr val="black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prstClr val="black"/>
              </a:solidFill>
              <a:latin typeface="Segoe UI"/>
              <a:ea typeface="微软雅黑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6084613" y="982793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cxnSp>
        <p:nvCxnSpPr>
          <p:cNvPr id="66" name="直接连接符 16"/>
          <p:cNvCxnSpPr/>
          <p:nvPr/>
        </p:nvCxnSpPr>
        <p:spPr>
          <a:xfrm>
            <a:off x="6084613" y="3649635"/>
            <a:ext cx="5652216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67" name="直接连接符 17"/>
          <p:cNvCxnSpPr/>
          <p:nvPr/>
        </p:nvCxnSpPr>
        <p:spPr>
          <a:xfrm>
            <a:off x="6084613" y="4017935"/>
            <a:ext cx="5652216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68" name="矩形 67"/>
          <p:cNvSpPr/>
          <p:nvPr/>
        </p:nvSpPr>
        <p:spPr>
          <a:xfrm>
            <a:off x="6289439" y="3662736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prstClr val="black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prstClr val="black"/>
              </a:solidFill>
              <a:latin typeface="Segoe UI"/>
              <a:ea typeface="微软雅黑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6084613" y="3746245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252042" y="4101233"/>
            <a:ext cx="5484787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chemeClr val="accent1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chemeClr val="accent1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chemeClr val="accent1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prstClr val="black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endParaRPr lang="en-US" altLang="zh-CN" sz="1200" dirty="0" smtClean="0">
              <a:solidFill>
                <a:prstClr val="black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chemeClr val="accent1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accent1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1071699" y="773160"/>
            <a:ext cx="2558489" cy="2558488"/>
          </a:xfrm>
          <a:prstGeom prst="ellipse">
            <a:avLst/>
          </a:prstGeom>
          <a:ln w="76200">
            <a:solidFill>
              <a:schemeClr val="bg1"/>
            </a:solidFill>
          </a:ln>
        </p:spPr>
      </p:pic>
      <p:pic>
        <p:nvPicPr>
          <p:cNvPr id="74" name="图片 73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3175562" y="1275571"/>
            <a:ext cx="2558489" cy="2558488"/>
          </a:xfrm>
          <a:prstGeom prst="ellipse">
            <a:avLst/>
          </a:prstGeom>
          <a:ln w="76200">
            <a:solidFill>
              <a:schemeClr val="bg1"/>
            </a:solidFill>
          </a:ln>
        </p:spPr>
      </p:pic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1"/>
          <a:srcRect l="21875" r="21875"/>
          <a:stretch>
            <a:fillRect/>
          </a:stretch>
        </p:blipFill>
        <p:spPr>
          <a:xfrm>
            <a:off x="1369342" y="2756749"/>
            <a:ext cx="3312778" cy="3312776"/>
          </a:xfrm>
          <a:prstGeom prst="ellipse">
            <a:avLst/>
          </a:prstGeom>
          <a:ln w="76200">
            <a:solidFill>
              <a:schemeClr val="bg1"/>
            </a:solidFill>
          </a:ln>
        </p:spPr>
      </p:pic>
      <p:sp>
        <p:nvSpPr>
          <p:cNvPr id="76" name="矩形 75"/>
          <p:cNvSpPr/>
          <p:nvPr/>
        </p:nvSpPr>
        <p:spPr>
          <a:xfrm>
            <a:off x="6252042" y="1322771"/>
            <a:ext cx="5484787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chemeClr val="accent1"/>
                </a:solidFill>
                <a:latin typeface="微软雅黑" charset="0"/>
                <a:ea typeface="微软雅黑" charset="0"/>
              </a:rPr>
              <a:t>点击此处添加</a:t>
            </a:r>
            <a:r>
              <a:rPr lang="zh-CN" altLang="en-US" sz="1200" b="1" dirty="0" smtClean="0">
                <a:solidFill>
                  <a:schemeClr val="accent1"/>
                </a:solidFill>
                <a:latin typeface="微软雅黑" charset="0"/>
                <a:ea typeface="微软雅黑" charset="0"/>
              </a:rPr>
              <a:t>标题</a:t>
            </a:r>
            <a:endParaRPr lang="en-US" altLang="zh-CN" sz="1200" b="1" dirty="0" smtClean="0">
              <a:solidFill>
                <a:schemeClr val="accent1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prstClr val="black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endParaRPr lang="en-US" altLang="zh-CN" sz="1200" dirty="0" smtClean="0">
              <a:solidFill>
                <a:prstClr val="black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b="1" dirty="0">
                <a:solidFill>
                  <a:schemeClr val="accent1"/>
                </a:solidFill>
                <a:latin typeface="微软雅黑" charset="0"/>
                <a:ea typeface="微软雅黑" charset="0"/>
              </a:rPr>
              <a:t>点击此处添加标题</a:t>
            </a:r>
            <a:endParaRPr lang="en-US" altLang="zh-CN" sz="1200" b="1" dirty="0">
              <a:solidFill>
                <a:schemeClr val="accent1"/>
              </a:solidFill>
              <a:latin typeface="微软雅黑" charset="0"/>
              <a:ea typeface="微软雅黑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prstClr val="black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charset="0"/>
                <a:ea typeface="微软雅黑" charset="0"/>
              </a:rPr>
              <a:t>。</a:t>
            </a:r>
            <a:endParaRPr lang="en-US" altLang="zh-CN" sz="1200" dirty="0" smtClean="0">
              <a:solidFill>
                <a:prstClr val="black"/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TWO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论文结构</a:t>
            </a:r>
            <a:endParaRPr kumimoji="1" lang="zh-CN" altLang="en-US" dirty="0"/>
          </a:p>
        </p:txBody>
      </p:sp>
      <p:cxnSp>
        <p:nvCxnSpPr>
          <p:cNvPr id="43" name="直接连接符 6"/>
          <p:cNvCxnSpPr/>
          <p:nvPr/>
        </p:nvCxnSpPr>
        <p:spPr>
          <a:xfrm>
            <a:off x="411698" y="1172531"/>
            <a:ext cx="3723204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44" name="矩形 43"/>
          <p:cNvSpPr/>
          <p:nvPr/>
        </p:nvSpPr>
        <p:spPr>
          <a:xfrm>
            <a:off x="616524" y="817332"/>
            <a:ext cx="1826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latin typeface="Segoe UI"/>
              <a:ea typeface="微软雅黑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1698" y="900841"/>
            <a:ext cx="204826" cy="2048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1"/>
          <a:srcRect l="23633" t="23482" r="23633" b="28597"/>
          <a:stretch>
            <a:fillRect/>
          </a:stretch>
        </p:blipFill>
        <p:spPr>
          <a:xfrm>
            <a:off x="411698" y="1339486"/>
            <a:ext cx="3723204" cy="190308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1"/>
          <a:srcRect l="23633" t="23482" r="23633" b="28597"/>
          <a:stretch>
            <a:fillRect/>
          </a:stretch>
        </p:blipFill>
        <p:spPr>
          <a:xfrm>
            <a:off x="4234398" y="1339486"/>
            <a:ext cx="3723204" cy="1903088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1"/>
          <a:srcRect l="23633" t="23482" r="23633" b="28597"/>
          <a:stretch>
            <a:fillRect/>
          </a:stretch>
        </p:blipFill>
        <p:spPr>
          <a:xfrm>
            <a:off x="8057098" y="1339486"/>
            <a:ext cx="3723204" cy="1903088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1"/>
          <a:srcRect l="23633" t="23482" r="23633" b="28597"/>
          <a:stretch>
            <a:fillRect/>
          </a:stretch>
        </p:blipFill>
        <p:spPr>
          <a:xfrm>
            <a:off x="411698" y="3885836"/>
            <a:ext cx="3723204" cy="1903088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1"/>
          <a:srcRect l="23633" t="23482" r="23633" b="28597"/>
          <a:stretch>
            <a:fillRect/>
          </a:stretch>
        </p:blipFill>
        <p:spPr>
          <a:xfrm>
            <a:off x="4234398" y="3885836"/>
            <a:ext cx="3723204" cy="1903088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1"/>
          <a:srcRect l="23633" t="23482" r="23633" b="28597"/>
          <a:stretch>
            <a:fillRect/>
          </a:stretch>
        </p:blipFill>
        <p:spPr>
          <a:xfrm>
            <a:off x="8057098" y="3885836"/>
            <a:ext cx="3723204" cy="1903088"/>
          </a:xfrm>
          <a:prstGeom prst="rect">
            <a:avLst/>
          </a:prstGeom>
        </p:spPr>
      </p:pic>
      <p:cxnSp>
        <p:nvCxnSpPr>
          <p:cNvPr id="52" name="直接连接符 20"/>
          <p:cNvCxnSpPr/>
          <p:nvPr/>
        </p:nvCxnSpPr>
        <p:spPr>
          <a:xfrm>
            <a:off x="411698" y="3614002"/>
            <a:ext cx="3723204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53" name="直接连接符 21"/>
          <p:cNvCxnSpPr/>
          <p:nvPr/>
        </p:nvCxnSpPr>
        <p:spPr>
          <a:xfrm>
            <a:off x="4234398" y="3614002"/>
            <a:ext cx="3723204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54" name="直接连接符 26"/>
          <p:cNvCxnSpPr/>
          <p:nvPr/>
        </p:nvCxnSpPr>
        <p:spPr>
          <a:xfrm>
            <a:off x="8057098" y="3614002"/>
            <a:ext cx="3723204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55" name="矩形 54"/>
          <p:cNvSpPr/>
          <p:nvPr/>
        </p:nvSpPr>
        <p:spPr>
          <a:xfrm>
            <a:off x="411698" y="2899184"/>
            <a:ext cx="3723204" cy="352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TITLE HERE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234398" y="2899184"/>
            <a:ext cx="3723204" cy="352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TITLE HERE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057098" y="2899184"/>
            <a:ext cx="3723204" cy="352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TITLE HERE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360121" y="327551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latin typeface="Segoe UI"/>
              <a:ea typeface="微软雅黑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268139" y="327551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latin typeface="Segoe UI"/>
              <a:ea typeface="微软雅黑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957917" y="327551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latin typeface="Segoe UI"/>
              <a:ea typeface="微软雅黑"/>
            </a:endParaRPr>
          </a:p>
        </p:txBody>
      </p:sp>
      <p:cxnSp>
        <p:nvCxnSpPr>
          <p:cNvPr id="61" name="直接连接符 37"/>
          <p:cNvCxnSpPr/>
          <p:nvPr/>
        </p:nvCxnSpPr>
        <p:spPr>
          <a:xfrm>
            <a:off x="411698" y="6151006"/>
            <a:ext cx="3723204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71" name="直接连接符 38"/>
          <p:cNvCxnSpPr/>
          <p:nvPr/>
        </p:nvCxnSpPr>
        <p:spPr>
          <a:xfrm>
            <a:off x="4234398" y="6151006"/>
            <a:ext cx="3723204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72" name="直接连接符 39"/>
          <p:cNvCxnSpPr/>
          <p:nvPr/>
        </p:nvCxnSpPr>
        <p:spPr>
          <a:xfrm>
            <a:off x="8057098" y="6151006"/>
            <a:ext cx="3723204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77" name="矩形 76"/>
          <p:cNvSpPr/>
          <p:nvPr/>
        </p:nvSpPr>
        <p:spPr>
          <a:xfrm>
            <a:off x="411698" y="5436188"/>
            <a:ext cx="3723204" cy="352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TITLE HERE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234398" y="5436188"/>
            <a:ext cx="3723204" cy="352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TITLE HERE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8057098" y="5436188"/>
            <a:ext cx="3723204" cy="352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TITLE HERE</a:t>
            </a: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1360121" y="581251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latin typeface="Segoe UI"/>
              <a:ea typeface="微软雅黑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268139" y="581251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latin typeface="Segoe UI"/>
              <a:ea typeface="微软雅黑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8957917" y="581251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Segoe UI"/>
                <a:ea typeface="微软雅黑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latin typeface="Segoe UI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椭圆 143"/>
          <p:cNvSpPr/>
          <p:nvPr/>
        </p:nvSpPr>
        <p:spPr>
          <a:xfrm>
            <a:off x="635146" y="877763"/>
            <a:ext cx="2382619" cy="2382619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145" name="椭圆 144"/>
          <p:cNvSpPr/>
          <p:nvPr/>
        </p:nvSpPr>
        <p:spPr>
          <a:xfrm>
            <a:off x="3511530" y="882449"/>
            <a:ext cx="2382619" cy="2382619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146" name="椭圆 145"/>
          <p:cNvSpPr/>
          <p:nvPr/>
        </p:nvSpPr>
        <p:spPr>
          <a:xfrm>
            <a:off x="638701" y="3873332"/>
            <a:ext cx="2382619" cy="2382619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147" name="椭圆 146"/>
          <p:cNvSpPr/>
          <p:nvPr/>
        </p:nvSpPr>
        <p:spPr>
          <a:xfrm>
            <a:off x="3511530" y="3873332"/>
            <a:ext cx="2382619" cy="2382619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论文结构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6554226" y="1159512"/>
            <a:ext cx="4921250" cy="368300"/>
            <a:chOff x="6554226" y="1001857"/>
            <a:chExt cx="4921250" cy="368300"/>
          </a:xfrm>
        </p:grpSpPr>
        <p:cxnSp>
          <p:nvCxnSpPr>
            <p:cNvPr id="113" name="直接连接符 9"/>
            <p:cNvCxnSpPr/>
            <p:nvPr/>
          </p:nvCxnSpPr>
          <p:spPr>
            <a:xfrm>
              <a:off x="6554226" y="1001857"/>
              <a:ext cx="4921250" cy="0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114" name="直接连接符 10"/>
            <p:cNvCxnSpPr/>
            <p:nvPr/>
          </p:nvCxnSpPr>
          <p:spPr>
            <a:xfrm>
              <a:off x="6554226" y="1370157"/>
              <a:ext cx="4921250" cy="0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15" name="矩形 114"/>
            <p:cNvSpPr/>
            <p:nvPr/>
          </p:nvSpPr>
          <p:spPr>
            <a:xfrm>
              <a:off x="6759052" y="1014958"/>
              <a:ext cx="1826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Segoe UI"/>
                  <a:ea typeface="微软雅黑"/>
                </a:rPr>
                <a:t>点击此处添加标题</a:t>
              </a:r>
              <a:endPara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6554226" y="1098467"/>
              <a:ext cx="204826" cy="204826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6878076" y="1559116"/>
            <a:ext cx="459740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点击此处添加标题</a:t>
            </a:r>
            <a:endParaRPr kumimoji="0" lang="en-US" altLang="zh-CN" sz="1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charset="0"/>
              <a:ea typeface="微软雅黑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charset="0"/>
              <a:ea typeface="微软雅黑" charset="0"/>
            </a:endParaRPr>
          </a:p>
        </p:txBody>
      </p:sp>
      <p:grpSp>
        <p:nvGrpSpPr>
          <p:cNvPr id="118" name="Group 67"/>
          <p:cNvGrpSpPr>
            <a:grpSpLocks noChangeAspect="1"/>
          </p:cNvGrpSpPr>
          <p:nvPr/>
        </p:nvGrpSpPr>
        <p:grpSpPr bwMode="auto">
          <a:xfrm>
            <a:off x="1244341" y="1641395"/>
            <a:ext cx="1214438" cy="898525"/>
            <a:chOff x="6149" y="2123"/>
            <a:chExt cx="765" cy="56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9" name="Freeform 68"/>
            <p:cNvSpPr/>
            <p:nvPr/>
          </p:nvSpPr>
          <p:spPr bwMode="auto">
            <a:xfrm>
              <a:off x="6281" y="2401"/>
              <a:ext cx="501" cy="288"/>
            </a:xfrm>
            <a:custGeom>
              <a:avLst/>
              <a:gdLst>
                <a:gd name="T0" fmla="*/ 485 w 524"/>
                <a:gd name="T1" fmla="*/ 56 h 300"/>
                <a:gd name="T2" fmla="*/ 473 w 524"/>
                <a:gd name="T3" fmla="*/ 36 h 300"/>
                <a:gd name="T4" fmla="*/ 450 w 524"/>
                <a:gd name="T5" fmla="*/ 26 h 300"/>
                <a:gd name="T6" fmla="*/ 318 w 524"/>
                <a:gd name="T7" fmla="*/ 0 h 300"/>
                <a:gd name="T8" fmla="*/ 356 w 524"/>
                <a:gd name="T9" fmla="*/ 25 h 300"/>
                <a:gd name="T10" fmla="*/ 296 w 524"/>
                <a:gd name="T11" fmla="*/ 215 h 300"/>
                <a:gd name="T12" fmla="*/ 262 w 524"/>
                <a:gd name="T13" fmla="*/ 74 h 300"/>
                <a:gd name="T14" fmla="*/ 228 w 524"/>
                <a:gd name="T15" fmla="*/ 215 h 300"/>
                <a:gd name="T16" fmla="*/ 168 w 524"/>
                <a:gd name="T17" fmla="*/ 25 h 300"/>
                <a:gd name="T18" fmla="*/ 206 w 524"/>
                <a:gd name="T19" fmla="*/ 0 h 300"/>
                <a:gd name="T20" fmla="*/ 74 w 524"/>
                <a:gd name="T21" fmla="*/ 26 h 300"/>
                <a:gd name="T22" fmla="*/ 51 w 524"/>
                <a:gd name="T23" fmla="*/ 36 h 300"/>
                <a:gd name="T24" fmla="*/ 39 w 524"/>
                <a:gd name="T25" fmla="*/ 56 h 300"/>
                <a:gd name="T26" fmla="*/ 0 w 524"/>
                <a:gd name="T27" fmla="*/ 228 h 300"/>
                <a:gd name="T28" fmla="*/ 73 w 524"/>
                <a:gd name="T29" fmla="*/ 254 h 300"/>
                <a:gd name="T30" fmla="*/ 249 w 524"/>
                <a:gd name="T31" fmla="*/ 300 h 300"/>
                <a:gd name="T32" fmla="*/ 262 w 524"/>
                <a:gd name="T33" fmla="*/ 300 h 300"/>
                <a:gd name="T34" fmla="*/ 275 w 524"/>
                <a:gd name="T35" fmla="*/ 300 h 300"/>
                <a:gd name="T36" fmla="*/ 451 w 524"/>
                <a:gd name="T37" fmla="*/ 254 h 300"/>
                <a:gd name="T38" fmla="*/ 524 w 524"/>
                <a:gd name="T39" fmla="*/ 228 h 300"/>
                <a:gd name="T40" fmla="*/ 485 w 524"/>
                <a:gd name="T41" fmla="*/ 5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4" h="300">
                  <a:moveTo>
                    <a:pt x="485" y="56"/>
                  </a:moveTo>
                  <a:cubicBezTo>
                    <a:pt x="484" y="48"/>
                    <a:pt x="479" y="41"/>
                    <a:pt x="473" y="36"/>
                  </a:cubicBezTo>
                  <a:cubicBezTo>
                    <a:pt x="467" y="30"/>
                    <a:pt x="459" y="27"/>
                    <a:pt x="450" y="26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356" y="25"/>
                    <a:pt x="356" y="25"/>
                    <a:pt x="356" y="25"/>
                  </a:cubicBezTo>
                  <a:cubicBezTo>
                    <a:pt x="296" y="215"/>
                    <a:pt x="296" y="215"/>
                    <a:pt x="296" y="21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28" y="215"/>
                    <a:pt x="228" y="215"/>
                    <a:pt x="228" y="215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5" y="27"/>
                    <a:pt x="57" y="30"/>
                    <a:pt x="51" y="36"/>
                  </a:cubicBezTo>
                  <a:cubicBezTo>
                    <a:pt x="45" y="41"/>
                    <a:pt x="40" y="48"/>
                    <a:pt x="39" y="56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73" y="254"/>
                    <a:pt x="73" y="254"/>
                    <a:pt x="73" y="254"/>
                  </a:cubicBezTo>
                  <a:cubicBezTo>
                    <a:pt x="98" y="279"/>
                    <a:pt x="167" y="298"/>
                    <a:pt x="249" y="300"/>
                  </a:cubicBezTo>
                  <a:cubicBezTo>
                    <a:pt x="262" y="300"/>
                    <a:pt x="262" y="300"/>
                    <a:pt x="262" y="300"/>
                  </a:cubicBezTo>
                  <a:cubicBezTo>
                    <a:pt x="275" y="300"/>
                    <a:pt x="275" y="300"/>
                    <a:pt x="275" y="300"/>
                  </a:cubicBezTo>
                  <a:cubicBezTo>
                    <a:pt x="357" y="298"/>
                    <a:pt x="426" y="279"/>
                    <a:pt x="451" y="254"/>
                  </a:cubicBezTo>
                  <a:cubicBezTo>
                    <a:pt x="524" y="228"/>
                    <a:pt x="524" y="228"/>
                    <a:pt x="524" y="228"/>
                  </a:cubicBezTo>
                  <a:lnTo>
                    <a:pt x="48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20" name="Freeform 69"/>
            <p:cNvSpPr/>
            <p:nvPr/>
          </p:nvSpPr>
          <p:spPr bwMode="auto">
            <a:xfrm>
              <a:off x="6503" y="2419"/>
              <a:ext cx="57" cy="53"/>
            </a:xfrm>
            <a:custGeom>
              <a:avLst/>
              <a:gdLst>
                <a:gd name="T0" fmla="*/ 29 w 57"/>
                <a:gd name="T1" fmla="*/ 0 h 53"/>
                <a:gd name="T2" fmla="*/ 0 w 57"/>
                <a:gd name="T3" fmla="*/ 11 h 53"/>
                <a:gd name="T4" fmla="*/ 29 w 57"/>
                <a:gd name="T5" fmla="*/ 53 h 53"/>
                <a:gd name="T6" fmla="*/ 57 w 57"/>
                <a:gd name="T7" fmla="*/ 11 h 53"/>
                <a:gd name="T8" fmla="*/ 29 w 57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29" y="0"/>
                  </a:moveTo>
                  <a:lnTo>
                    <a:pt x="0" y="11"/>
                  </a:lnTo>
                  <a:lnTo>
                    <a:pt x="29" y="53"/>
                  </a:lnTo>
                  <a:lnTo>
                    <a:pt x="57" y="11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21" name="Freeform 70"/>
            <p:cNvSpPr/>
            <p:nvPr/>
          </p:nvSpPr>
          <p:spPr bwMode="auto">
            <a:xfrm>
              <a:off x="6410" y="2123"/>
              <a:ext cx="243" cy="292"/>
            </a:xfrm>
            <a:custGeom>
              <a:avLst/>
              <a:gdLst>
                <a:gd name="T0" fmla="*/ 240 w 254"/>
                <a:gd name="T1" fmla="*/ 140 h 304"/>
                <a:gd name="T2" fmla="*/ 127 w 254"/>
                <a:gd name="T3" fmla="*/ 0 h 304"/>
                <a:gd name="T4" fmla="*/ 14 w 254"/>
                <a:gd name="T5" fmla="*/ 140 h 304"/>
                <a:gd name="T6" fmla="*/ 8 w 254"/>
                <a:gd name="T7" fmla="*/ 177 h 304"/>
                <a:gd name="T8" fmla="*/ 26 w 254"/>
                <a:gd name="T9" fmla="*/ 202 h 304"/>
                <a:gd name="T10" fmla="*/ 127 w 254"/>
                <a:gd name="T11" fmla="*/ 304 h 304"/>
                <a:gd name="T12" fmla="*/ 228 w 254"/>
                <a:gd name="T13" fmla="*/ 202 h 304"/>
                <a:gd name="T14" fmla="*/ 246 w 254"/>
                <a:gd name="T15" fmla="*/ 177 h 304"/>
                <a:gd name="T16" fmla="*/ 240 w 254"/>
                <a:gd name="T17" fmla="*/ 14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304">
                  <a:moveTo>
                    <a:pt x="240" y="140"/>
                  </a:moveTo>
                  <a:cubicBezTo>
                    <a:pt x="240" y="61"/>
                    <a:pt x="208" y="0"/>
                    <a:pt x="127" y="0"/>
                  </a:cubicBezTo>
                  <a:cubicBezTo>
                    <a:pt x="46" y="0"/>
                    <a:pt x="14" y="62"/>
                    <a:pt x="14" y="140"/>
                  </a:cubicBezTo>
                  <a:cubicBezTo>
                    <a:pt x="5" y="144"/>
                    <a:pt x="0" y="154"/>
                    <a:pt x="8" y="177"/>
                  </a:cubicBezTo>
                  <a:cubicBezTo>
                    <a:pt x="12" y="188"/>
                    <a:pt x="20" y="197"/>
                    <a:pt x="26" y="202"/>
                  </a:cubicBezTo>
                  <a:cubicBezTo>
                    <a:pt x="49" y="260"/>
                    <a:pt x="94" y="304"/>
                    <a:pt x="127" y="304"/>
                  </a:cubicBezTo>
                  <a:cubicBezTo>
                    <a:pt x="160" y="304"/>
                    <a:pt x="205" y="260"/>
                    <a:pt x="228" y="202"/>
                  </a:cubicBezTo>
                  <a:cubicBezTo>
                    <a:pt x="234" y="197"/>
                    <a:pt x="242" y="188"/>
                    <a:pt x="246" y="177"/>
                  </a:cubicBezTo>
                  <a:cubicBezTo>
                    <a:pt x="254" y="154"/>
                    <a:pt x="249" y="144"/>
                    <a:pt x="240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22" name="Freeform 71"/>
            <p:cNvSpPr>
              <a:spLocks noEditPoints="1"/>
            </p:cNvSpPr>
            <p:nvPr/>
          </p:nvSpPr>
          <p:spPr bwMode="auto">
            <a:xfrm>
              <a:off x="6149" y="2218"/>
              <a:ext cx="765" cy="365"/>
            </a:xfrm>
            <a:custGeom>
              <a:avLst/>
              <a:gdLst>
                <a:gd name="T0" fmla="*/ 128 w 800"/>
                <a:gd name="T1" fmla="*/ 380 h 380"/>
                <a:gd name="T2" fmla="*/ 48 w 800"/>
                <a:gd name="T3" fmla="*/ 352 h 380"/>
                <a:gd name="T4" fmla="*/ 0 w 800"/>
                <a:gd name="T5" fmla="*/ 336 h 380"/>
                <a:gd name="T6" fmla="*/ 25 w 800"/>
                <a:gd name="T7" fmla="*/ 224 h 380"/>
                <a:gd name="T8" fmla="*/ 33 w 800"/>
                <a:gd name="T9" fmla="*/ 211 h 380"/>
                <a:gd name="T10" fmla="*/ 48 w 800"/>
                <a:gd name="T11" fmla="*/ 204 h 380"/>
                <a:gd name="T12" fmla="*/ 141 w 800"/>
                <a:gd name="T13" fmla="*/ 183 h 380"/>
                <a:gd name="T14" fmla="*/ 105 w 800"/>
                <a:gd name="T15" fmla="*/ 131 h 380"/>
                <a:gd name="T16" fmla="*/ 93 w 800"/>
                <a:gd name="T17" fmla="*/ 114 h 380"/>
                <a:gd name="T18" fmla="*/ 97 w 800"/>
                <a:gd name="T19" fmla="*/ 90 h 380"/>
                <a:gd name="T20" fmla="*/ 170 w 800"/>
                <a:gd name="T21" fmla="*/ 0 h 380"/>
                <a:gd name="T22" fmla="*/ 170 w 800"/>
                <a:gd name="T23" fmla="*/ 0 h 380"/>
                <a:gd name="T24" fmla="*/ 244 w 800"/>
                <a:gd name="T25" fmla="*/ 90 h 380"/>
                <a:gd name="T26" fmla="*/ 247 w 800"/>
                <a:gd name="T27" fmla="*/ 114 h 380"/>
                <a:gd name="T28" fmla="*/ 236 w 800"/>
                <a:gd name="T29" fmla="*/ 131 h 380"/>
                <a:gd name="T30" fmla="*/ 199 w 800"/>
                <a:gd name="T31" fmla="*/ 183 h 380"/>
                <a:gd name="T32" fmla="*/ 240 w 800"/>
                <a:gd name="T33" fmla="*/ 192 h 380"/>
                <a:gd name="T34" fmla="*/ 209 w 800"/>
                <a:gd name="T35" fmla="*/ 199 h 380"/>
                <a:gd name="T36" fmla="*/ 177 w 800"/>
                <a:gd name="T37" fmla="*/ 213 h 380"/>
                <a:gd name="T38" fmla="*/ 159 w 800"/>
                <a:gd name="T39" fmla="*/ 243 h 380"/>
                <a:gd name="T40" fmla="*/ 128 w 800"/>
                <a:gd name="T41" fmla="*/ 380 h 380"/>
                <a:gd name="T42" fmla="*/ 775 w 800"/>
                <a:gd name="T43" fmla="*/ 224 h 380"/>
                <a:gd name="T44" fmla="*/ 767 w 800"/>
                <a:gd name="T45" fmla="*/ 211 h 380"/>
                <a:gd name="T46" fmla="*/ 752 w 800"/>
                <a:gd name="T47" fmla="*/ 204 h 380"/>
                <a:gd name="T48" fmla="*/ 659 w 800"/>
                <a:gd name="T49" fmla="*/ 183 h 380"/>
                <a:gd name="T50" fmla="*/ 695 w 800"/>
                <a:gd name="T51" fmla="*/ 131 h 380"/>
                <a:gd name="T52" fmla="*/ 707 w 800"/>
                <a:gd name="T53" fmla="*/ 114 h 380"/>
                <a:gd name="T54" fmla="*/ 703 w 800"/>
                <a:gd name="T55" fmla="*/ 90 h 380"/>
                <a:gd name="T56" fmla="*/ 630 w 800"/>
                <a:gd name="T57" fmla="*/ 0 h 380"/>
                <a:gd name="T58" fmla="*/ 630 w 800"/>
                <a:gd name="T59" fmla="*/ 0 h 380"/>
                <a:gd name="T60" fmla="*/ 556 w 800"/>
                <a:gd name="T61" fmla="*/ 90 h 380"/>
                <a:gd name="T62" fmla="*/ 553 w 800"/>
                <a:gd name="T63" fmla="*/ 114 h 380"/>
                <a:gd name="T64" fmla="*/ 564 w 800"/>
                <a:gd name="T65" fmla="*/ 131 h 380"/>
                <a:gd name="T66" fmla="*/ 601 w 800"/>
                <a:gd name="T67" fmla="*/ 183 h 380"/>
                <a:gd name="T68" fmla="*/ 560 w 800"/>
                <a:gd name="T69" fmla="*/ 192 h 380"/>
                <a:gd name="T70" fmla="*/ 591 w 800"/>
                <a:gd name="T71" fmla="*/ 199 h 380"/>
                <a:gd name="T72" fmla="*/ 623 w 800"/>
                <a:gd name="T73" fmla="*/ 213 h 380"/>
                <a:gd name="T74" fmla="*/ 641 w 800"/>
                <a:gd name="T75" fmla="*/ 243 h 380"/>
                <a:gd name="T76" fmla="*/ 672 w 800"/>
                <a:gd name="T77" fmla="*/ 380 h 380"/>
                <a:gd name="T78" fmla="*/ 752 w 800"/>
                <a:gd name="T79" fmla="*/ 352 h 380"/>
                <a:gd name="T80" fmla="*/ 800 w 800"/>
                <a:gd name="T81" fmla="*/ 336 h 380"/>
                <a:gd name="T82" fmla="*/ 775 w 800"/>
                <a:gd name="T83" fmla="*/ 224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0" h="380">
                  <a:moveTo>
                    <a:pt x="128" y="380"/>
                  </a:moveTo>
                  <a:cubicBezTo>
                    <a:pt x="90" y="375"/>
                    <a:pt x="60" y="365"/>
                    <a:pt x="48" y="352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25" y="224"/>
                    <a:pt x="25" y="224"/>
                    <a:pt x="25" y="224"/>
                  </a:cubicBezTo>
                  <a:cubicBezTo>
                    <a:pt x="27" y="219"/>
                    <a:pt x="29" y="215"/>
                    <a:pt x="33" y="211"/>
                  </a:cubicBezTo>
                  <a:cubicBezTo>
                    <a:pt x="38" y="207"/>
                    <a:pt x="43" y="205"/>
                    <a:pt x="48" y="204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27" y="171"/>
                    <a:pt x="113" y="152"/>
                    <a:pt x="105" y="131"/>
                  </a:cubicBezTo>
                  <a:cubicBezTo>
                    <a:pt x="101" y="128"/>
                    <a:pt x="96" y="122"/>
                    <a:pt x="93" y="114"/>
                  </a:cubicBezTo>
                  <a:cubicBezTo>
                    <a:pt x="88" y="100"/>
                    <a:pt x="91" y="93"/>
                    <a:pt x="97" y="90"/>
                  </a:cubicBezTo>
                  <a:cubicBezTo>
                    <a:pt x="97" y="40"/>
                    <a:pt x="118" y="0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223" y="0"/>
                    <a:pt x="244" y="40"/>
                    <a:pt x="244" y="90"/>
                  </a:cubicBezTo>
                  <a:cubicBezTo>
                    <a:pt x="249" y="93"/>
                    <a:pt x="253" y="100"/>
                    <a:pt x="247" y="114"/>
                  </a:cubicBezTo>
                  <a:cubicBezTo>
                    <a:pt x="245" y="122"/>
                    <a:pt x="240" y="128"/>
                    <a:pt x="236" y="131"/>
                  </a:cubicBezTo>
                  <a:cubicBezTo>
                    <a:pt x="227" y="152"/>
                    <a:pt x="213" y="171"/>
                    <a:pt x="199" y="183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09" y="199"/>
                    <a:pt x="209" y="199"/>
                    <a:pt x="209" y="199"/>
                  </a:cubicBezTo>
                  <a:cubicBezTo>
                    <a:pt x="197" y="200"/>
                    <a:pt x="186" y="205"/>
                    <a:pt x="177" y="213"/>
                  </a:cubicBezTo>
                  <a:cubicBezTo>
                    <a:pt x="168" y="221"/>
                    <a:pt x="162" y="231"/>
                    <a:pt x="159" y="243"/>
                  </a:cubicBezTo>
                  <a:lnTo>
                    <a:pt x="128" y="380"/>
                  </a:lnTo>
                  <a:close/>
                  <a:moveTo>
                    <a:pt x="775" y="224"/>
                  </a:moveTo>
                  <a:cubicBezTo>
                    <a:pt x="773" y="219"/>
                    <a:pt x="771" y="215"/>
                    <a:pt x="767" y="211"/>
                  </a:cubicBezTo>
                  <a:cubicBezTo>
                    <a:pt x="762" y="207"/>
                    <a:pt x="757" y="205"/>
                    <a:pt x="752" y="204"/>
                  </a:cubicBezTo>
                  <a:cubicBezTo>
                    <a:pt x="659" y="183"/>
                    <a:pt x="659" y="183"/>
                    <a:pt x="659" y="183"/>
                  </a:cubicBezTo>
                  <a:cubicBezTo>
                    <a:pt x="673" y="171"/>
                    <a:pt x="687" y="152"/>
                    <a:pt x="695" y="131"/>
                  </a:cubicBezTo>
                  <a:cubicBezTo>
                    <a:pt x="699" y="128"/>
                    <a:pt x="704" y="121"/>
                    <a:pt x="707" y="114"/>
                  </a:cubicBezTo>
                  <a:cubicBezTo>
                    <a:pt x="712" y="100"/>
                    <a:pt x="709" y="93"/>
                    <a:pt x="703" y="90"/>
                  </a:cubicBezTo>
                  <a:cubicBezTo>
                    <a:pt x="703" y="40"/>
                    <a:pt x="682" y="0"/>
                    <a:pt x="630" y="0"/>
                  </a:cubicBezTo>
                  <a:cubicBezTo>
                    <a:pt x="630" y="0"/>
                    <a:pt x="630" y="0"/>
                    <a:pt x="630" y="0"/>
                  </a:cubicBezTo>
                  <a:cubicBezTo>
                    <a:pt x="577" y="0"/>
                    <a:pt x="556" y="40"/>
                    <a:pt x="556" y="90"/>
                  </a:cubicBezTo>
                  <a:cubicBezTo>
                    <a:pt x="551" y="93"/>
                    <a:pt x="547" y="100"/>
                    <a:pt x="553" y="114"/>
                  </a:cubicBezTo>
                  <a:cubicBezTo>
                    <a:pt x="555" y="121"/>
                    <a:pt x="560" y="128"/>
                    <a:pt x="564" y="131"/>
                  </a:cubicBezTo>
                  <a:cubicBezTo>
                    <a:pt x="573" y="152"/>
                    <a:pt x="587" y="171"/>
                    <a:pt x="601" y="183"/>
                  </a:cubicBezTo>
                  <a:cubicBezTo>
                    <a:pt x="560" y="192"/>
                    <a:pt x="560" y="192"/>
                    <a:pt x="560" y="192"/>
                  </a:cubicBezTo>
                  <a:cubicBezTo>
                    <a:pt x="591" y="199"/>
                    <a:pt x="591" y="199"/>
                    <a:pt x="591" y="199"/>
                  </a:cubicBezTo>
                  <a:cubicBezTo>
                    <a:pt x="603" y="200"/>
                    <a:pt x="614" y="205"/>
                    <a:pt x="623" y="213"/>
                  </a:cubicBezTo>
                  <a:cubicBezTo>
                    <a:pt x="632" y="221"/>
                    <a:pt x="638" y="231"/>
                    <a:pt x="641" y="243"/>
                  </a:cubicBezTo>
                  <a:cubicBezTo>
                    <a:pt x="672" y="380"/>
                    <a:pt x="672" y="380"/>
                    <a:pt x="672" y="380"/>
                  </a:cubicBezTo>
                  <a:cubicBezTo>
                    <a:pt x="710" y="375"/>
                    <a:pt x="740" y="365"/>
                    <a:pt x="752" y="352"/>
                  </a:cubicBezTo>
                  <a:cubicBezTo>
                    <a:pt x="800" y="336"/>
                    <a:pt x="800" y="336"/>
                    <a:pt x="800" y="336"/>
                  </a:cubicBezTo>
                  <a:lnTo>
                    <a:pt x="77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grpSp>
        <p:nvGrpSpPr>
          <p:cNvPr id="123" name="Group 153"/>
          <p:cNvGrpSpPr>
            <a:grpSpLocks noChangeAspect="1"/>
          </p:cNvGrpSpPr>
          <p:nvPr/>
        </p:nvGrpSpPr>
        <p:grpSpPr bwMode="auto">
          <a:xfrm>
            <a:off x="1528503" y="4677836"/>
            <a:ext cx="646113" cy="898525"/>
            <a:chOff x="3499" y="3050"/>
            <a:chExt cx="407" cy="56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4" name="Freeform 154"/>
            <p:cNvSpPr/>
            <p:nvPr/>
          </p:nvSpPr>
          <p:spPr bwMode="auto">
            <a:xfrm>
              <a:off x="3499" y="3384"/>
              <a:ext cx="407" cy="232"/>
            </a:xfrm>
            <a:custGeom>
              <a:avLst/>
              <a:gdLst>
                <a:gd name="T0" fmla="*/ 531 w 574"/>
                <a:gd name="T1" fmla="*/ 61 h 328"/>
                <a:gd name="T2" fmla="*/ 518 w 574"/>
                <a:gd name="T3" fmla="*/ 39 h 328"/>
                <a:gd name="T4" fmla="*/ 493 w 574"/>
                <a:gd name="T5" fmla="*/ 28 h 328"/>
                <a:gd name="T6" fmla="*/ 348 w 574"/>
                <a:gd name="T7" fmla="*/ 0 h 328"/>
                <a:gd name="T8" fmla="*/ 390 w 574"/>
                <a:gd name="T9" fmla="*/ 28 h 328"/>
                <a:gd name="T10" fmla="*/ 324 w 574"/>
                <a:gd name="T11" fmla="*/ 235 h 328"/>
                <a:gd name="T12" fmla="*/ 287 w 574"/>
                <a:gd name="T13" fmla="*/ 81 h 328"/>
                <a:gd name="T14" fmla="*/ 250 w 574"/>
                <a:gd name="T15" fmla="*/ 235 h 328"/>
                <a:gd name="T16" fmla="*/ 184 w 574"/>
                <a:gd name="T17" fmla="*/ 28 h 328"/>
                <a:gd name="T18" fmla="*/ 226 w 574"/>
                <a:gd name="T19" fmla="*/ 0 h 328"/>
                <a:gd name="T20" fmla="*/ 81 w 574"/>
                <a:gd name="T21" fmla="*/ 28 h 328"/>
                <a:gd name="T22" fmla="*/ 56 w 574"/>
                <a:gd name="T23" fmla="*/ 39 h 328"/>
                <a:gd name="T24" fmla="*/ 43 w 574"/>
                <a:gd name="T25" fmla="*/ 61 h 328"/>
                <a:gd name="T26" fmla="*/ 0 w 574"/>
                <a:gd name="T27" fmla="*/ 250 h 328"/>
                <a:gd name="T28" fmla="*/ 81 w 574"/>
                <a:gd name="T29" fmla="*/ 278 h 328"/>
                <a:gd name="T30" fmla="*/ 273 w 574"/>
                <a:gd name="T31" fmla="*/ 328 h 328"/>
                <a:gd name="T32" fmla="*/ 287 w 574"/>
                <a:gd name="T33" fmla="*/ 328 h 328"/>
                <a:gd name="T34" fmla="*/ 301 w 574"/>
                <a:gd name="T35" fmla="*/ 328 h 328"/>
                <a:gd name="T36" fmla="*/ 493 w 574"/>
                <a:gd name="T37" fmla="*/ 278 h 328"/>
                <a:gd name="T38" fmla="*/ 574 w 574"/>
                <a:gd name="T39" fmla="*/ 250 h 328"/>
                <a:gd name="T40" fmla="*/ 531 w 574"/>
                <a:gd name="T41" fmla="*/ 61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4" h="328">
                  <a:moveTo>
                    <a:pt x="531" y="61"/>
                  </a:moveTo>
                  <a:cubicBezTo>
                    <a:pt x="529" y="53"/>
                    <a:pt x="525" y="46"/>
                    <a:pt x="518" y="39"/>
                  </a:cubicBezTo>
                  <a:cubicBezTo>
                    <a:pt x="511" y="33"/>
                    <a:pt x="502" y="30"/>
                    <a:pt x="493" y="28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90" y="28"/>
                    <a:pt x="390" y="28"/>
                    <a:pt x="390" y="28"/>
                  </a:cubicBezTo>
                  <a:cubicBezTo>
                    <a:pt x="324" y="235"/>
                    <a:pt x="324" y="235"/>
                    <a:pt x="324" y="235"/>
                  </a:cubicBezTo>
                  <a:cubicBezTo>
                    <a:pt x="287" y="81"/>
                    <a:pt x="287" y="81"/>
                    <a:pt x="287" y="81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184" y="28"/>
                    <a:pt x="184" y="28"/>
                    <a:pt x="184" y="28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72" y="30"/>
                    <a:pt x="63" y="33"/>
                    <a:pt x="56" y="39"/>
                  </a:cubicBezTo>
                  <a:cubicBezTo>
                    <a:pt x="49" y="46"/>
                    <a:pt x="45" y="53"/>
                    <a:pt x="43" y="61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81" y="278"/>
                    <a:pt x="81" y="278"/>
                    <a:pt x="81" y="278"/>
                  </a:cubicBezTo>
                  <a:cubicBezTo>
                    <a:pt x="108" y="306"/>
                    <a:pt x="183" y="326"/>
                    <a:pt x="273" y="328"/>
                  </a:cubicBezTo>
                  <a:cubicBezTo>
                    <a:pt x="287" y="328"/>
                    <a:pt x="287" y="328"/>
                    <a:pt x="287" y="328"/>
                  </a:cubicBezTo>
                  <a:cubicBezTo>
                    <a:pt x="301" y="328"/>
                    <a:pt x="301" y="328"/>
                    <a:pt x="301" y="328"/>
                  </a:cubicBezTo>
                  <a:cubicBezTo>
                    <a:pt x="391" y="326"/>
                    <a:pt x="466" y="306"/>
                    <a:pt x="493" y="278"/>
                  </a:cubicBezTo>
                  <a:cubicBezTo>
                    <a:pt x="574" y="250"/>
                    <a:pt x="574" y="250"/>
                    <a:pt x="574" y="250"/>
                  </a:cubicBezTo>
                  <a:lnTo>
                    <a:pt x="531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25" name="Freeform 155"/>
            <p:cNvSpPr/>
            <p:nvPr/>
          </p:nvSpPr>
          <p:spPr bwMode="auto">
            <a:xfrm>
              <a:off x="3679" y="3399"/>
              <a:ext cx="47" cy="42"/>
            </a:xfrm>
            <a:custGeom>
              <a:avLst/>
              <a:gdLst>
                <a:gd name="T0" fmla="*/ 24 w 47"/>
                <a:gd name="T1" fmla="*/ 0 h 42"/>
                <a:gd name="T2" fmla="*/ 0 w 47"/>
                <a:gd name="T3" fmla="*/ 8 h 42"/>
                <a:gd name="T4" fmla="*/ 24 w 47"/>
                <a:gd name="T5" fmla="*/ 42 h 42"/>
                <a:gd name="T6" fmla="*/ 47 w 47"/>
                <a:gd name="T7" fmla="*/ 8 h 42"/>
                <a:gd name="T8" fmla="*/ 24 w 4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2">
                  <a:moveTo>
                    <a:pt x="24" y="0"/>
                  </a:moveTo>
                  <a:lnTo>
                    <a:pt x="0" y="8"/>
                  </a:lnTo>
                  <a:lnTo>
                    <a:pt x="24" y="42"/>
                  </a:lnTo>
                  <a:lnTo>
                    <a:pt x="47" y="8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26" name="Freeform 156"/>
            <p:cNvSpPr>
              <a:spLocks noEditPoints="1"/>
            </p:cNvSpPr>
            <p:nvPr/>
          </p:nvSpPr>
          <p:spPr bwMode="auto">
            <a:xfrm>
              <a:off x="3535" y="3050"/>
              <a:ext cx="336" cy="332"/>
            </a:xfrm>
            <a:custGeom>
              <a:avLst/>
              <a:gdLst>
                <a:gd name="T0" fmla="*/ 184 w 474"/>
                <a:gd name="T1" fmla="*/ 415 h 470"/>
                <a:gd name="T2" fmla="*/ 184 w 474"/>
                <a:gd name="T3" fmla="*/ 397 h 470"/>
                <a:gd name="T4" fmla="*/ 237 w 474"/>
                <a:gd name="T5" fmla="*/ 78 h 470"/>
                <a:gd name="T6" fmla="*/ 237 w 474"/>
                <a:gd name="T7" fmla="*/ 0 h 470"/>
                <a:gd name="T8" fmla="*/ 228 w 474"/>
                <a:gd name="T9" fmla="*/ 69 h 470"/>
                <a:gd name="T10" fmla="*/ 329 w 474"/>
                <a:gd name="T11" fmla="*/ 96 h 470"/>
                <a:gd name="T12" fmla="*/ 355 w 474"/>
                <a:gd name="T13" fmla="*/ 32 h 470"/>
                <a:gd name="T14" fmla="*/ 317 w 474"/>
                <a:gd name="T15" fmla="*/ 99 h 470"/>
                <a:gd name="T16" fmla="*/ 439 w 474"/>
                <a:gd name="T17" fmla="*/ 131 h 470"/>
                <a:gd name="T18" fmla="*/ 429 w 474"/>
                <a:gd name="T19" fmla="*/ 115 h 470"/>
                <a:gd name="T20" fmla="*/ 396 w 474"/>
                <a:gd name="T21" fmla="*/ 237 h 470"/>
                <a:gd name="T22" fmla="*/ 474 w 474"/>
                <a:gd name="T23" fmla="*/ 237 h 470"/>
                <a:gd name="T24" fmla="*/ 405 w 474"/>
                <a:gd name="T25" fmla="*/ 228 h 470"/>
                <a:gd name="T26" fmla="*/ 161 w 474"/>
                <a:gd name="T27" fmla="*/ 86 h 470"/>
                <a:gd name="T28" fmla="*/ 119 w 474"/>
                <a:gd name="T29" fmla="*/ 32 h 470"/>
                <a:gd name="T30" fmla="*/ 158 w 474"/>
                <a:gd name="T31" fmla="*/ 99 h 470"/>
                <a:gd name="T32" fmla="*/ 45 w 474"/>
                <a:gd name="T33" fmla="*/ 115 h 470"/>
                <a:gd name="T34" fmla="*/ 35 w 474"/>
                <a:gd name="T35" fmla="*/ 131 h 470"/>
                <a:gd name="T36" fmla="*/ 78 w 474"/>
                <a:gd name="T37" fmla="*/ 237 h 470"/>
                <a:gd name="T38" fmla="*/ 0 w 474"/>
                <a:gd name="T39" fmla="*/ 237 h 470"/>
                <a:gd name="T40" fmla="*/ 69 w 474"/>
                <a:gd name="T41" fmla="*/ 246 h 470"/>
                <a:gd name="T42" fmla="*/ 290 w 474"/>
                <a:gd name="T43" fmla="*/ 422 h 470"/>
                <a:gd name="T44" fmla="*/ 175 w 474"/>
                <a:gd name="T45" fmla="*/ 431 h 470"/>
                <a:gd name="T46" fmla="*/ 299 w 474"/>
                <a:gd name="T47" fmla="*/ 431 h 470"/>
                <a:gd name="T48" fmla="*/ 268 w 474"/>
                <a:gd name="T49" fmla="*/ 447 h 470"/>
                <a:gd name="T50" fmla="*/ 237 w 474"/>
                <a:gd name="T51" fmla="*/ 236 h 470"/>
                <a:gd name="T52" fmla="*/ 237 w 474"/>
                <a:gd name="T53" fmla="*/ 193 h 470"/>
                <a:gd name="T54" fmla="*/ 228 w 474"/>
                <a:gd name="T55" fmla="*/ 256 h 470"/>
                <a:gd name="T56" fmla="*/ 237 w 474"/>
                <a:gd name="T57" fmla="*/ 250 h 470"/>
                <a:gd name="T58" fmla="*/ 246 w 474"/>
                <a:gd name="T59" fmla="*/ 256 h 470"/>
                <a:gd name="T60" fmla="*/ 253 w 474"/>
                <a:gd name="T61" fmla="*/ 261 h 470"/>
                <a:gd name="T62" fmla="*/ 255 w 474"/>
                <a:gd name="T63" fmla="*/ 262 h 470"/>
                <a:gd name="T64" fmla="*/ 267 w 474"/>
                <a:gd name="T65" fmla="*/ 268 h 470"/>
                <a:gd name="T66" fmla="*/ 223 w 474"/>
                <a:gd name="T67" fmla="*/ 382 h 470"/>
                <a:gd name="T68" fmla="*/ 214 w 474"/>
                <a:gd name="T69" fmla="*/ 265 h 470"/>
                <a:gd name="T70" fmla="*/ 220 w 474"/>
                <a:gd name="T71" fmla="*/ 261 h 470"/>
                <a:gd name="T72" fmla="*/ 221 w 474"/>
                <a:gd name="T73" fmla="*/ 261 h 470"/>
                <a:gd name="T74" fmla="*/ 367 w 474"/>
                <a:gd name="T75" fmla="*/ 237 h 470"/>
                <a:gd name="T76" fmla="*/ 299 w 474"/>
                <a:gd name="T77" fmla="*/ 382 h 470"/>
                <a:gd name="T78" fmla="*/ 300 w 474"/>
                <a:gd name="T79" fmla="*/ 279 h 470"/>
                <a:gd name="T80" fmla="*/ 322 w 474"/>
                <a:gd name="T81" fmla="*/ 244 h 470"/>
                <a:gd name="T82" fmla="*/ 272 w 474"/>
                <a:gd name="T83" fmla="*/ 262 h 470"/>
                <a:gd name="T84" fmla="*/ 261 w 474"/>
                <a:gd name="T85" fmla="*/ 255 h 470"/>
                <a:gd name="T86" fmla="*/ 258 w 474"/>
                <a:gd name="T87" fmla="*/ 253 h 470"/>
                <a:gd name="T88" fmla="*/ 258 w 474"/>
                <a:gd name="T89" fmla="*/ 253 h 470"/>
                <a:gd name="T90" fmla="*/ 257 w 474"/>
                <a:gd name="T91" fmla="*/ 253 h 470"/>
                <a:gd name="T92" fmla="*/ 245 w 474"/>
                <a:gd name="T93" fmla="*/ 244 h 470"/>
                <a:gd name="T94" fmla="*/ 237 w 474"/>
                <a:gd name="T95" fmla="*/ 182 h 470"/>
                <a:gd name="T96" fmla="*/ 229 w 474"/>
                <a:gd name="T97" fmla="*/ 244 h 470"/>
                <a:gd name="T98" fmla="*/ 217 w 474"/>
                <a:gd name="T99" fmla="*/ 253 h 470"/>
                <a:gd name="T100" fmla="*/ 216 w 474"/>
                <a:gd name="T101" fmla="*/ 253 h 470"/>
                <a:gd name="T102" fmla="*/ 216 w 474"/>
                <a:gd name="T103" fmla="*/ 253 h 470"/>
                <a:gd name="T104" fmla="*/ 210 w 474"/>
                <a:gd name="T105" fmla="*/ 257 h 470"/>
                <a:gd name="T106" fmla="*/ 182 w 474"/>
                <a:gd name="T107" fmla="*/ 232 h 470"/>
                <a:gd name="T108" fmla="*/ 151 w 474"/>
                <a:gd name="T109" fmla="*/ 263 h 470"/>
                <a:gd name="T110" fmla="*/ 197 w 474"/>
                <a:gd name="T111" fmla="*/ 273 h 470"/>
                <a:gd name="T112" fmla="*/ 156 w 474"/>
                <a:gd name="T113" fmla="*/ 338 h 470"/>
                <a:gd name="T114" fmla="*/ 237 w 474"/>
                <a:gd name="T115" fmla="*/ 107 h 470"/>
                <a:gd name="T116" fmla="*/ 279 w 474"/>
                <a:gd name="T117" fmla="*/ 265 h 470"/>
                <a:gd name="T118" fmla="*/ 316 w 474"/>
                <a:gd name="T119" fmla="*/ 247 h 470"/>
                <a:gd name="T120" fmla="*/ 300 w 474"/>
                <a:gd name="T121" fmla="*/ 271 h 470"/>
                <a:gd name="T122" fmla="*/ 166 w 474"/>
                <a:gd name="T123" fmla="*/ 270 h 470"/>
                <a:gd name="T124" fmla="*/ 173 w 474"/>
                <a:gd name="T125" fmla="*/ 23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4" h="470">
                  <a:moveTo>
                    <a:pt x="299" y="406"/>
                  </a:moveTo>
                  <a:cubicBezTo>
                    <a:pt x="299" y="411"/>
                    <a:pt x="295" y="415"/>
                    <a:pt x="290" y="415"/>
                  </a:cubicBezTo>
                  <a:cubicBezTo>
                    <a:pt x="184" y="415"/>
                    <a:pt x="184" y="415"/>
                    <a:pt x="184" y="415"/>
                  </a:cubicBezTo>
                  <a:cubicBezTo>
                    <a:pt x="179" y="415"/>
                    <a:pt x="175" y="411"/>
                    <a:pt x="175" y="406"/>
                  </a:cubicBezTo>
                  <a:cubicBezTo>
                    <a:pt x="175" y="406"/>
                    <a:pt x="175" y="406"/>
                    <a:pt x="175" y="406"/>
                  </a:cubicBezTo>
                  <a:cubicBezTo>
                    <a:pt x="175" y="401"/>
                    <a:pt x="179" y="397"/>
                    <a:pt x="184" y="397"/>
                  </a:cubicBezTo>
                  <a:cubicBezTo>
                    <a:pt x="290" y="397"/>
                    <a:pt x="290" y="397"/>
                    <a:pt x="290" y="397"/>
                  </a:cubicBezTo>
                  <a:cubicBezTo>
                    <a:pt x="295" y="397"/>
                    <a:pt x="299" y="401"/>
                    <a:pt x="299" y="406"/>
                  </a:cubicBezTo>
                  <a:close/>
                  <a:moveTo>
                    <a:pt x="237" y="78"/>
                  </a:moveTo>
                  <a:cubicBezTo>
                    <a:pt x="242" y="78"/>
                    <a:pt x="246" y="74"/>
                    <a:pt x="246" y="69"/>
                  </a:cubicBezTo>
                  <a:cubicBezTo>
                    <a:pt x="246" y="9"/>
                    <a:pt x="246" y="9"/>
                    <a:pt x="246" y="9"/>
                  </a:cubicBezTo>
                  <a:cubicBezTo>
                    <a:pt x="246" y="4"/>
                    <a:pt x="242" y="0"/>
                    <a:pt x="237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2" y="0"/>
                    <a:pt x="228" y="4"/>
                    <a:pt x="228" y="9"/>
                  </a:cubicBezTo>
                  <a:cubicBezTo>
                    <a:pt x="228" y="69"/>
                    <a:pt x="228" y="69"/>
                    <a:pt x="228" y="69"/>
                  </a:cubicBezTo>
                  <a:cubicBezTo>
                    <a:pt x="228" y="74"/>
                    <a:pt x="232" y="78"/>
                    <a:pt x="237" y="78"/>
                  </a:cubicBezTo>
                  <a:close/>
                  <a:moveTo>
                    <a:pt x="317" y="99"/>
                  </a:moveTo>
                  <a:cubicBezTo>
                    <a:pt x="321" y="102"/>
                    <a:pt x="327" y="100"/>
                    <a:pt x="329" y="96"/>
                  </a:cubicBezTo>
                  <a:cubicBezTo>
                    <a:pt x="359" y="44"/>
                    <a:pt x="359" y="44"/>
                    <a:pt x="359" y="44"/>
                  </a:cubicBezTo>
                  <a:cubicBezTo>
                    <a:pt x="361" y="40"/>
                    <a:pt x="360" y="34"/>
                    <a:pt x="355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1" y="29"/>
                    <a:pt x="345" y="31"/>
                    <a:pt x="343" y="35"/>
                  </a:cubicBezTo>
                  <a:cubicBezTo>
                    <a:pt x="313" y="86"/>
                    <a:pt x="313" y="86"/>
                    <a:pt x="313" y="86"/>
                  </a:cubicBezTo>
                  <a:cubicBezTo>
                    <a:pt x="311" y="91"/>
                    <a:pt x="312" y="97"/>
                    <a:pt x="317" y="99"/>
                  </a:cubicBezTo>
                  <a:close/>
                  <a:moveTo>
                    <a:pt x="375" y="157"/>
                  </a:moveTo>
                  <a:cubicBezTo>
                    <a:pt x="377" y="162"/>
                    <a:pt x="383" y="163"/>
                    <a:pt x="387" y="161"/>
                  </a:cubicBezTo>
                  <a:cubicBezTo>
                    <a:pt x="439" y="131"/>
                    <a:pt x="439" y="131"/>
                    <a:pt x="439" y="131"/>
                  </a:cubicBezTo>
                  <a:cubicBezTo>
                    <a:pt x="443" y="128"/>
                    <a:pt x="445" y="123"/>
                    <a:pt x="442" y="118"/>
                  </a:cubicBezTo>
                  <a:cubicBezTo>
                    <a:pt x="442" y="118"/>
                    <a:pt x="442" y="118"/>
                    <a:pt x="442" y="118"/>
                  </a:cubicBezTo>
                  <a:cubicBezTo>
                    <a:pt x="440" y="114"/>
                    <a:pt x="434" y="112"/>
                    <a:pt x="429" y="115"/>
                  </a:cubicBezTo>
                  <a:cubicBezTo>
                    <a:pt x="378" y="145"/>
                    <a:pt x="378" y="145"/>
                    <a:pt x="378" y="145"/>
                  </a:cubicBezTo>
                  <a:cubicBezTo>
                    <a:pt x="374" y="147"/>
                    <a:pt x="372" y="153"/>
                    <a:pt x="375" y="157"/>
                  </a:cubicBezTo>
                  <a:close/>
                  <a:moveTo>
                    <a:pt x="396" y="237"/>
                  </a:moveTo>
                  <a:cubicBezTo>
                    <a:pt x="396" y="242"/>
                    <a:pt x="400" y="246"/>
                    <a:pt x="405" y="246"/>
                  </a:cubicBezTo>
                  <a:cubicBezTo>
                    <a:pt x="465" y="246"/>
                    <a:pt x="465" y="246"/>
                    <a:pt x="465" y="246"/>
                  </a:cubicBezTo>
                  <a:cubicBezTo>
                    <a:pt x="470" y="246"/>
                    <a:pt x="474" y="242"/>
                    <a:pt x="474" y="237"/>
                  </a:cubicBezTo>
                  <a:cubicBezTo>
                    <a:pt x="474" y="237"/>
                    <a:pt x="474" y="237"/>
                    <a:pt x="474" y="237"/>
                  </a:cubicBezTo>
                  <a:cubicBezTo>
                    <a:pt x="474" y="232"/>
                    <a:pt x="470" y="228"/>
                    <a:pt x="46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0" y="228"/>
                    <a:pt x="396" y="232"/>
                    <a:pt x="396" y="237"/>
                  </a:cubicBezTo>
                  <a:close/>
                  <a:moveTo>
                    <a:pt x="158" y="99"/>
                  </a:moveTo>
                  <a:cubicBezTo>
                    <a:pt x="162" y="97"/>
                    <a:pt x="163" y="91"/>
                    <a:pt x="161" y="86"/>
                  </a:cubicBezTo>
                  <a:cubicBezTo>
                    <a:pt x="131" y="35"/>
                    <a:pt x="131" y="35"/>
                    <a:pt x="131" y="35"/>
                  </a:cubicBezTo>
                  <a:cubicBezTo>
                    <a:pt x="129" y="31"/>
                    <a:pt x="123" y="29"/>
                    <a:pt x="119" y="32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14" y="34"/>
                    <a:pt x="113" y="40"/>
                    <a:pt x="115" y="44"/>
                  </a:cubicBezTo>
                  <a:cubicBezTo>
                    <a:pt x="145" y="96"/>
                    <a:pt x="145" y="96"/>
                    <a:pt x="145" y="96"/>
                  </a:cubicBezTo>
                  <a:cubicBezTo>
                    <a:pt x="147" y="100"/>
                    <a:pt x="153" y="102"/>
                    <a:pt x="158" y="99"/>
                  </a:cubicBezTo>
                  <a:close/>
                  <a:moveTo>
                    <a:pt x="99" y="157"/>
                  </a:moveTo>
                  <a:cubicBezTo>
                    <a:pt x="102" y="153"/>
                    <a:pt x="100" y="147"/>
                    <a:pt x="96" y="145"/>
                  </a:cubicBezTo>
                  <a:cubicBezTo>
                    <a:pt x="45" y="115"/>
                    <a:pt x="45" y="115"/>
                    <a:pt x="45" y="115"/>
                  </a:cubicBezTo>
                  <a:cubicBezTo>
                    <a:pt x="40" y="112"/>
                    <a:pt x="34" y="114"/>
                    <a:pt x="32" y="11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29" y="123"/>
                    <a:pt x="31" y="128"/>
                    <a:pt x="35" y="131"/>
                  </a:cubicBezTo>
                  <a:cubicBezTo>
                    <a:pt x="87" y="161"/>
                    <a:pt x="87" y="161"/>
                    <a:pt x="87" y="161"/>
                  </a:cubicBezTo>
                  <a:cubicBezTo>
                    <a:pt x="91" y="163"/>
                    <a:pt x="97" y="162"/>
                    <a:pt x="99" y="157"/>
                  </a:cubicBezTo>
                  <a:close/>
                  <a:moveTo>
                    <a:pt x="78" y="237"/>
                  </a:moveTo>
                  <a:cubicBezTo>
                    <a:pt x="78" y="232"/>
                    <a:pt x="74" y="228"/>
                    <a:pt x="69" y="228"/>
                  </a:cubicBezTo>
                  <a:cubicBezTo>
                    <a:pt x="9" y="228"/>
                    <a:pt x="9" y="228"/>
                    <a:pt x="9" y="228"/>
                  </a:cubicBezTo>
                  <a:cubicBezTo>
                    <a:pt x="4" y="228"/>
                    <a:pt x="0" y="232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42"/>
                    <a:pt x="4" y="246"/>
                    <a:pt x="9" y="246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74" y="246"/>
                    <a:pt x="78" y="242"/>
                    <a:pt x="78" y="237"/>
                  </a:cubicBezTo>
                  <a:close/>
                  <a:moveTo>
                    <a:pt x="299" y="431"/>
                  </a:moveTo>
                  <a:cubicBezTo>
                    <a:pt x="299" y="426"/>
                    <a:pt x="295" y="422"/>
                    <a:pt x="290" y="422"/>
                  </a:cubicBezTo>
                  <a:cubicBezTo>
                    <a:pt x="184" y="422"/>
                    <a:pt x="184" y="422"/>
                    <a:pt x="184" y="422"/>
                  </a:cubicBezTo>
                  <a:cubicBezTo>
                    <a:pt x="179" y="422"/>
                    <a:pt x="175" y="426"/>
                    <a:pt x="175" y="431"/>
                  </a:cubicBezTo>
                  <a:cubicBezTo>
                    <a:pt x="175" y="431"/>
                    <a:pt x="175" y="431"/>
                    <a:pt x="175" y="431"/>
                  </a:cubicBezTo>
                  <a:cubicBezTo>
                    <a:pt x="175" y="436"/>
                    <a:pt x="179" y="440"/>
                    <a:pt x="184" y="440"/>
                  </a:cubicBezTo>
                  <a:cubicBezTo>
                    <a:pt x="290" y="440"/>
                    <a:pt x="290" y="440"/>
                    <a:pt x="290" y="440"/>
                  </a:cubicBezTo>
                  <a:cubicBezTo>
                    <a:pt x="295" y="440"/>
                    <a:pt x="299" y="436"/>
                    <a:pt x="299" y="431"/>
                  </a:cubicBezTo>
                  <a:close/>
                  <a:moveTo>
                    <a:pt x="206" y="447"/>
                  </a:moveTo>
                  <a:cubicBezTo>
                    <a:pt x="210" y="460"/>
                    <a:pt x="222" y="470"/>
                    <a:pt x="237" y="470"/>
                  </a:cubicBezTo>
                  <a:cubicBezTo>
                    <a:pt x="252" y="470"/>
                    <a:pt x="264" y="460"/>
                    <a:pt x="268" y="447"/>
                  </a:cubicBezTo>
                  <a:lnTo>
                    <a:pt x="206" y="447"/>
                  </a:lnTo>
                  <a:close/>
                  <a:moveTo>
                    <a:pt x="237" y="236"/>
                  </a:moveTo>
                  <a:cubicBezTo>
                    <a:pt x="237" y="236"/>
                    <a:pt x="237" y="236"/>
                    <a:pt x="237" y="236"/>
                  </a:cubicBezTo>
                  <a:cubicBezTo>
                    <a:pt x="237" y="236"/>
                    <a:pt x="237" y="236"/>
                    <a:pt x="237" y="236"/>
                  </a:cubicBezTo>
                  <a:cubicBezTo>
                    <a:pt x="243" y="231"/>
                    <a:pt x="253" y="219"/>
                    <a:pt x="253" y="209"/>
                  </a:cubicBezTo>
                  <a:cubicBezTo>
                    <a:pt x="253" y="200"/>
                    <a:pt x="246" y="193"/>
                    <a:pt x="237" y="193"/>
                  </a:cubicBezTo>
                  <a:cubicBezTo>
                    <a:pt x="228" y="193"/>
                    <a:pt x="221" y="200"/>
                    <a:pt x="221" y="209"/>
                  </a:cubicBezTo>
                  <a:cubicBezTo>
                    <a:pt x="221" y="219"/>
                    <a:pt x="231" y="231"/>
                    <a:pt x="237" y="236"/>
                  </a:cubicBezTo>
                  <a:close/>
                  <a:moveTo>
                    <a:pt x="228" y="256"/>
                  </a:moveTo>
                  <a:cubicBezTo>
                    <a:pt x="229" y="255"/>
                    <a:pt x="230" y="255"/>
                    <a:pt x="231" y="254"/>
                  </a:cubicBezTo>
                  <a:cubicBezTo>
                    <a:pt x="232" y="253"/>
                    <a:pt x="233" y="253"/>
                    <a:pt x="234" y="252"/>
                  </a:cubicBezTo>
                  <a:cubicBezTo>
                    <a:pt x="235" y="252"/>
                    <a:pt x="236" y="251"/>
                    <a:pt x="237" y="250"/>
                  </a:cubicBezTo>
                  <a:cubicBezTo>
                    <a:pt x="238" y="251"/>
                    <a:pt x="239" y="252"/>
                    <a:pt x="240" y="252"/>
                  </a:cubicBezTo>
                  <a:cubicBezTo>
                    <a:pt x="241" y="253"/>
                    <a:pt x="242" y="253"/>
                    <a:pt x="243" y="254"/>
                  </a:cubicBezTo>
                  <a:cubicBezTo>
                    <a:pt x="244" y="255"/>
                    <a:pt x="245" y="255"/>
                    <a:pt x="246" y="256"/>
                  </a:cubicBezTo>
                  <a:cubicBezTo>
                    <a:pt x="248" y="258"/>
                    <a:pt x="250" y="259"/>
                    <a:pt x="253" y="261"/>
                  </a:cubicBezTo>
                  <a:cubicBezTo>
                    <a:pt x="253" y="261"/>
                    <a:pt x="253" y="261"/>
                    <a:pt x="253" y="261"/>
                  </a:cubicBezTo>
                  <a:cubicBezTo>
                    <a:pt x="253" y="261"/>
                    <a:pt x="253" y="261"/>
                    <a:pt x="253" y="261"/>
                  </a:cubicBezTo>
                  <a:cubicBezTo>
                    <a:pt x="253" y="261"/>
                    <a:pt x="253" y="261"/>
                    <a:pt x="253" y="261"/>
                  </a:cubicBezTo>
                  <a:cubicBezTo>
                    <a:pt x="254" y="261"/>
                    <a:pt x="254" y="261"/>
                    <a:pt x="254" y="261"/>
                  </a:cubicBezTo>
                  <a:cubicBezTo>
                    <a:pt x="255" y="262"/>
                    <a:pt x="255" y="262"/>
                    <a:pt x="255" y="262"/>
                  </a:cubicBezTo>
                  <a:cubicBezTo>
                    <a:pt x="255" y="262"/>
                    <a:pt x="256" y="262"/>
                    <a:pt x="257" y="263"/>
                  </a:cubicBezTo>
                  <a:cubicBezTo>
                    <a:pt x="258" y="263"/>
                    <a:pt x="259" y="264"/>
                    <a:pt x="260" y="265"/>
                  </a:cubicBezTo>
                  <a:cubicBezTo>
                    <a:pt x="263" y="266"/>
                    <a:pt x="265" y="267"/>
                    <a:pt x="267" y="268"/>
                  </a:cubicBezTo>
                  <a:cubicBezTo>
                    <a:pt x="268" y="269"/>
                    <a:pt x="270" y="269"/>
                    <a:pt x="271" y="270"/>
                  </a:cubicBezTo>
                  <a:cubicBezTo>
                    <a:pt x="251" y="382"/>
                    <a:pt x="251" y="382"/>
                    <a:pt x="251" y="382"/>
                  </a:cubicBezTo>
                  <a:cubicBezTo>
                    <a:pt x="223" y="382"/>
                    <a:pt x="223" y="382"/>
                    <a:pt x="223" y="382"/>
                  </a:cubicBezTo>
                  <a:cubicBezTo>
                    <a:pt x="203" y="270"/>
                    <a:pt x="203" y="270"/>
                    <a:pt x="203" y="270"/>
                  </a:cubicBezTo>
                  <a:cubicBezTo>
                    <a:pt x="204" y="269"/>
                    <a:pt x="206" y="269"/>
                    <a:pt x="207" y="268"/>
                  </a:cubicBezTo>
                  <a:cubicBezTo>
                    <a:pt x="209" y="267"/>
                    <a:pt x="211" y="266"/>
                    <a:pt x="214" y="265"/>
                  </a:cubicBezTo>
                  <a:cubicBezTo>
                    <a:pt x="215" y="264"/>
                    <a:pt x="216" y="263"/>
                    <a:pt x="217" y="263"/>
                  </a:cubicBezTo>
                  <a:cubicBezTo>
                    <a:pt x="218" y="262"/>
                    <a:pt x="219" y="262"/>
                    <a:pt x="219" y="262"/>
                  </a:cubicBezTo>
                  <a:cubicBezTo>
                    <a:pt x="220" y="261"/>
                    <a:pt x="220" y="261"/>
                    <a:pt x="220" y="261"/>
                  </a:cubicBezTo>
                  <a:cubicBezTo>
                    <a:pt x="221" y="261"/>
                    <a:pt x="221" y="261"/>
                    <a:pt x="221" y="261"/>
                  </a:cubicBezTo>
                  <a:cubicBezTo>
                    <a:pt x="221" y="261"/>
                    <a:pt x="221" y="261"/>
                    <a:pt x="221" y="261"/>
                  </a:cubicBezTo>
                  <a:cubicBezTo>
                    <a:pt x="221" y="261"/>
                    <a:pt x="221" y="261"/>
                    <a:pt x="221" y="261"/>
                  </a:cubicBezTo>
                  <a:cubicBezTo>
                    <a:pt x="221" y="261"/>
                    <a:pt x="221" y="261"/>
                    <a:pt x="221" y="261"/>
                  </a:cubicBezTo>
                  <a:cubicBezTo>
                    <a:pt x="224" y="259"/>
                    <a:pt x="226" y="258"/>
                    <a:pt x="228" y="256"/>
                  </a:cubicBezTo>
                  <a:close/>
                  <a:moveTo>
                    <a:pt x="367" y="237"/>
                  </a:moveTo>
                  <a:cubicBezTo>
                    <a:pt x="367" y="275"/>
                    <a:pt x="350" y="309"/>
                    <a:pt x="324" y="333"/>
                  </a:cubicBezTo>
                  <a:cubicBezTo>
                    <a:pt x="324" y="333"/>
                    <a:pt x="320" y="336"/>
                    <a:pt x="318" y="338"/>
                  </a:cubicBezTo>
                  <a:cubicBezTo>
                    <a:pt x="306" y="348"/>
                    <a:pt x="299" y="365"/>
                    <a:pt x="299" y="382"/>
                  </a:cubicBezTo>
                  <a:cubicBezTo>
                    <a:pt x="253" y="382"/>
                    <a:pt x="253" y="382"/>
                    <a:pt x="253" y="382"/>
                  </a:cubicBezTo>
                  <a:cubicBezTo>
                    <a:pt x="277" y="273"/>
                    <a:pt x="277" y="273"/>
                    <a:pt x="277" y="273"/>
                  </a:cubicBezTo>
                  <a:cubicBezTo>
                    <a:pt x="282" y="275"/>
                    <a:pt x="291" y="279"/>
                    <a:pt x="300" y="279"/>
                  </a:cubicBezTo>
                  <a:cubicBezTo>
                    <a:pt x="304" y="279"/>
                    <a:pt x="308" y="278"/>
                    <a:pt x="311" y="276"/>
                  </a:cubicBezTo>
                  <a:cubicBezTo>
                    <a:pt x="316" y="274"/>
                    <a:pt x="321" y="269"/>
                    <a:pt x="323" y="263"/>
                  </a:cubicBezTo>
                  <a:cubicBezTo>
                    <a:pt x="325" y="257"/>
                    <a:pt x="325" y="250"/>
                    <a:pt x="322" y="244"/>
                  </a:cubicBezTo>
                  <a:cubicBezTo>
                    <a:pt x="319" y="236"/>
                    <a:pt x="310" y="230"/>
                    <a:pt x="301" y="230"/>
                  </a:cubicBezTo>
                  <a:cubicBezTo>
                    <a:pt x="298" y="230"/>
                    <a:pt x="295" y="231"/>
                    <a:pt x="292" y="232"/>
                  </a:cubicBezTo>
                  <a:cubicBezTo>
                    <a:pt x="281" y="238"/>
                    <a:pt x="275" y="254"/>
                    <a:pt x="272" y="262"/>
                  </a:cubicBezTo>
                  <a:cubicBezTo>
                    <a:pt x="272" y="261"/>
                    <a:pt x="271" y="261"/>
                    <a:pt x="270" y="261"/>
                  </a:cubicBezTo>
                  <a:cubicBezTo>
                    <a:pt x="268" y="260"/>
                    <a:pt x="266" y="258"/>
                    <a:pt x="264" y="257"/>
                  </a:cubicBezTo>
                  <a:cubicBezTo>
                    <a:pt x="263" y="256"/>
                    <a:pt x="262" y="256"/>
                    <a:pt x="261" y="255"/>
                  </a:cubicBezTo>
                  <a:cubicBezTo>
                    <a:pt x="260" y="254"/>
                    <a:pt x="260" y="254"/>
                    <a:pt x="259" y="254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8" y="253"/>
                    <a:pt x="258" y="253"/>
                    <a:pt x="258" y="253"/>
                  </a:cubicBezTo>
                  <a:cubicBezTo>
                    <a:pt x="257" y="253"/>
                    <a:pt x="257" y="253"/>
                    <a:pt x="257" y="253"/>
                  </a:cubicBezTo>
                  <a:cubicBezTo>
                    <a:pt x="255" y="251"/>
                    <a:pt x="253" y="249"/>
                    <a:pt x="251" y="248"/>
                  </a:cubicBezTo>
                  <a:cubicBezTo>
                    <a:pt x="250" y="247"/>
                    <a:pt x="249" y="246"/>
                    <a:pt x="248" y="246"/>
                  </a:cubicBezTo>
                  <a:cubicBezTo>
                    <a:pt x="247" y="245"/>
                    <a:pt x="246" y="244"/>
                    <a:pt x="245" y="244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252" y="237"/>
                    <a:pt x="263" y="223"/>
                    <a:pt x="263" y="209"/>
                  </a:cubicBezTo>
                  <a:cubicBezTo>
                    <a:pt x="263" y="194"/>
                    <a:pt x="251" y="182"/>
                    <a:pt x="237" y="182"/>
                  </a:cubicBezTo>
                  <a:cubicBezTo>
                    <a:pt x="223" y="182"/>
                    <a:pt x="211" y="194"/>
                    <a:pt x="211" y="209"/>
                  </a:cubicBezTo>
                  <a:cubicBezTo>
                    <a:pt x="211" y="223"/>
                    <a:pt x="222" y="237"/>
                    <a:pt x="229" y="243"/>
                  </a:cubicBezTo>
                  <a:cubicBezTo>
                    <a:pt x="229" y="243"/>
                    <a:pt x="229" y="243"/>
                    <a:pt x="229" y="244"/>
                  </a:cubicBezTo>
                  <a:cubicBezTo>
                    <a:pt x="228" y="244"/>
                    <a:pt x="227" y="245"/>
                    <a:pt x="226" y="246"/>
                  </a:cubicBezTo>
                  <a:cubicBezTo>
                    <a:pt x="225" y="246"/>
                    <a:pt x="224" y="247"/>
                    <a:pt x="223" y="248"/>
                  </a:cubicBezTo>
                  <a:cubicBezTo>
                    <a:pt x="221" y="249"/>
                    <a:pt x="219" y="251"/>
                    <a:pt x="217" y="253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5" y="254"/>
                    <a:pt x="215" y="254"/>
                    <a:pt x="215" y="254"/>
                  </a:cubicBezTo>
                  <a:cubicBezTo>
                    <a:pt x="214" y="254"/>
                    <a:pt x="214" y="254"/>
                    <a:pt x="213" y="255"/>
                  </a:cubicBezTo>
                  <a:cubicBezTo>
                    <a:pt x="212" y="256"/>
                    <a:pt x="211" y="256"/>
                    <a:pt x="210" y="257"/>
                  </a:cubicBezTo>
                  <a:cubicBezTo>
                    <a:pt x="208" y="258"/>
                    <a:pt x="206" y="260"/>
                    <a:pt x="204" y="261"/>
                  </a:cubicBezTo>
                  <a:cubicBezTo>
                    <a:pt x="203" y="261"/>
                    <a:pt x="202" y="261"/>
                    <a:pt x="202" y="262"/>
                  </a:cubicBezTo>
                  <a:cubicBezTo>
                    <a:pt x="199" y="254"/>
                    <a:pt x="193" y="238"/>
                    <a:pt x="182" y="232"/>
                  </a:cubicBezTo>
                  <a:cubicBezTo>
                    <a:pt x="179" y="231"/>
                    <a:pt x="176" y="230"/>
                    <a:pt x="173" y="230"/>
                  </a:cubicBezTo>
                  <a:cubicBezTo>
                    <a:pt x="164" y="230"/>
                    <a:pt x="155" y="236"/>
                    <a:pt x="152" y="244"/>
                  </a:cubicBezTo>
                  <a:cubicBezTo>
                    <a:pt x="149" y="250"/>
                    <a:pt x="149" y="257"/>
                    <a:pt x="151" y="263"/>
                  </a:cubicBezTo>
                  <a:cubicBezTo>
                    <a:pt x="153" y="269"/>
                    <a:pt x="158" y="274"/>
                    <a:pt x="163" y="276"/>
                  </a:cubicBezTo>
                  <a:cubicBezTo>
                    <a:pt x="166" y="278"/>
                    <a:pt x="170" y="279"/>
                    <a:pt x="174" y="279"/>
                  </a:cubicBezTo>
                  <a:cubicBezTo>
                    <a:pt x="183" y="279"/>
                    <a:pt x="192" y="275"/>
                    <a:pt x="197" y="273"/>
                  </a:cubicBezTo>
                  <a:cubicBezTo>
                    <a:pt x="221" y="382"/>
                    <a:pt x="221" y="382"/>
                    <a:pt x="221" y="382"/>
                  </a:cubicBezTo>
                  <a:cubicBezTo>
                    <a:pt x="175" y="382"/>
                    <a:pt x="175" y="382"/>
                    <a:pt x="175" y="382"/>
                  </a:cubicBezTo>
                  <a:cubicBezTo>
                    <a:pt x="175" y="365"/>
                    <a:pt x="168" y="348"/>
                    <a:pt x="156" y="338"/>
                  </a:cubicBezTo>
                  <a:cubicBezTo>
                    <a:pt x="154" y="336"/>
                    <a:pt x="150" y="333"/>
                    <a:pt x="150" y="333"/>
                  </a:cubicBezTo>
                  <a:cubicBezTo>
                    <a:pt x="124" y="309"/>
                    <a:pt x="107" y="275"/>
                    <a:pt x="107" y="237"/>
                  </a:cubicBezTo>
                  <a:cubicBezTo>
                    <a:pt x="107" y="165"/>
                    <a:pt x="165" y="107"/>
                    <a:pt x="237" y="107"/>
                  </a:cubicBezTo>
                  <a:cubicBezTo>
                    <a:pt x="309" y="107"/>
                    <a:pt x="367" y="165"/>
                    <a:pt x="367" y="237"/>
                  </a:cubicBezTo>
                  <a:close/>
                  <a:moveTo>
                    <a:pt x="300" y="271"/>
                  </a:moveTo>
                  <a:cubicBezTo>
                    <a:pt x="292" y="271"/>
                    <a:pt x="283" y="267"/>
                    <a:pt x="279" y="265"/>
                  </a:cubicBezTo>
                  <a:cubicBezTo>
                    <a:pt x="281" y="259"/>
                    <a:pt x="286" y="244"/>
                    <a:pt x="295" y="239"/>
                  </a:cubicBezTo>
                  <a:cubicBezTo>
                    <a:pt x="297" y="238"/>
                    <a:pt x="299" y="238"/>
                    <a:pt x="301" y="238"/>
                  </a:cubicBezTo>
                  <a:cubicBezTo>
                    <a:pt x="308" y="238"/>
                    <a:pt x="313" y="241"/>
                    <a:pt x="316" y="247"/>
                  </a:cubicBezTo>
                  <a:cubicBezTo>
                    <a:pt x="318" y="252"/>
                    <a:pt x="318" y="256"/>
                    <a:pt x="316" y="260"/>
                  </a:cubicBezTo>
                  <a:cubicBezTo>
                    <a:pt x="315" y="264"/>
                    <a:pt x="312" y="268"/>
                    <a:pt x="308" y="270"/>
                  </a:cubicBezTo>
                  <a:cubicBezTo>
                    <a:pt x="306" y="271"/>
                    <a:pt x="303" y="271"/>
                    <a:pt x="300" y="271"/>
                  </a:cubicBezTo>
                  <a:close/>
                  <a:moveTo>
                    <a:pt x="195" y="265"/>
                  </a:moveTo>
                  <a:cubicBezTo>
                    <a:pt x="191" y="267"/>
                    <a:pt x="182" y="271"/>
                    <a:pt x="174" y="271"/>
                  </a:cubicBezTo>
                  <a:cubicBezTo>
                    <a:pt x="171" y="271"/>
                    <a:pt x="168" y="271"/>
                    <a:pt x="166" y="270"/>
                  </a:cubicBezTo>
                  <a:cubicBezTo>
                    <a:pt x="162" y="268"/>
                    <a:pt x="159" y="264"/>
                    <a:pt x="158" y="260"/>
                  </a:cubicBezTo>
                  <a:cubicBezTo>
                    <a:pt x="156" y="256"/>
                    <a:pt x="156" y="252"/>
                    <a:pt x="158" y="247"/>
                  </a:cubicBezTo>
                  <a:cubicBezTo>
                    <a:pt x="161" y="241"/>
                    <a:pt x="166" y="238"/>
                    <a:pt x="173" y="238"/>
                  </a:cubicBezTo>
                  <a:cubicBezTo>
                    <a:pt x="175" y="238"/>
                    <a:pt x="177" y="238"/>
                    <a:pt x="179" y="239"/>
                  </a:cubicBezTo>
                  <a:cubicBezTo>
                    <a:pt x="188" y="244"/>
                    <a:pt x="193" y="259"/>
                    <a:pt x="195" y="2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grpSp>
        <p:nvGrpSpPr>
          <p:cNvPr id="127" name="Group 159"/>
          <p:cNvGrpSpPr>
            <a:grpSpLocks noChangeAspect="1"/>
          </p:cNvGrpSpPr>
          <p:nvPr/>
        </p:nvGrpSpPr>
        <p:grpSpPr bwMode="auto">
          <a:xfrm>
            <a:off x="4320090" y="1601323"/>
            <a:ext cx="931863" cy="901701"/>
            <a:chOff x="4535" y="2968"/>
            <a:chExt cx="587" cy="56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8" name="Freeform 160"/>
            <p:cNvSpPr/>
            <p:nvPr/>
          </p:nvSpPr>
          <p:spPr bwMode="auto">
            <a:xfrm>
              <a:off x="4535" y="3250"/>
              <a:ext cx="498" cy="286"/>
            </a:xfrm>
            <a:custGeom>
              <a:avLst/>
              <a:gdLst>
                <a:gd name="T0" fmla="*/ 628 w 679"/>
                <a:gd name="T1" fmla="*/ 72 h 388"/>
                <a:gd name="T2" fmla="*/ 612 w 679"/>
                <a:gd name="T3" fmla="*/ 46 h 388"/>
                <a:gd name="T4" fmla="*/ 583 w 679"/>
                <a:gd name="T5" fmla="*/ 33 h 388"/>
                <a:gd name="T6" fmla="*/ 412 w 679"/>
                <a:gd name="T7" fmla="*/ 0 h 388"/>
                <a:gd name="T8" fmla="*/ 461 w 679"/>
                <a:gd name="T9" fmla="*/ 33 h 388"/>
                <a:gd name="T10" fmla="*/ 383 w 679"/>
                <a:gd name="T11" fmla="*/ 278 h 388"/>
                <a:gd name="T12" fmla="*/ 339 w 679"/>
                <a:gd name="T13" fmla="*/ 96 h 388"/>
                <a:gd name="T14" fmla="*/ 295 w 679"/>
                <a:gd name="T15" fmla="*/ 278 h 388"/>
                <a:gd name="T16" fmla="*/ 217 w 679"/>
                <a:gd name="T17" fmla="*/ 33 h 388"/>
                <a:gd name="T18" fmla="*/ 267 w 679"/>
                <a:gd name="T19" fmla="*/ 0 h 388"/>
                <a:gd name="T20" fmla="*/ 96 w 679"/>
                <a:gd name="T21" fmla="*/ 33 h 388"/>
                <a:gd name="T22" fmla="*/ 67 w 679"/>
                <a:gd name="T23" fmla="*/ 46 h 388"/>
                <a:gd name="T24" fmla="*/ 51 w 679"/>
                <a:gd name="T25" fmla="*/ 72 h 388"/>
                <a:gd name="T26" fmla="*/ 0 w 679"/>
                <a:gd name="T27" fmla="*/ 295 h 388"/>
                <a:gd name="T28" fmla="*/ 96 w 679"/>
                <a:gd name="T29" fmla="*/ 328 h 388"/>
                <a:gd name="T30" fmla="*/ 323 w 679"/>
                <a:gd name="T31" fmla="*/ 388 h 388"/>
                <a:gd name="T32" fmla="*/ 339 w 679"/>
                <a:gd name="T33" fmla="*/ 388 h 388"/>
                <a:gd name="T34" fmla="*/ 356 w 679"/>
                <a:gd name="T35" fmla="*/ 388 h 388"/>
                <a:gd name="T36" fmla="*/ 583 w 679"/>
                <a:gd name="T37" fmla="*/ 328 h 388"/>
                <a:gd name="T38" fmla="*/ 679 w 679"/>
                <a:gd name="T39" fmla="*/ 295 h 388"/>
                <a:gd name="T40" fmla="*/ 628 w 679"/>
                <a:gd name="T41" fmla="*/ 7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9" h="388">
                  <a:moveTo>
                    <a:pt x="628" y="72"/>
                  </a:moveTo>
                  <a:cubicBezTo>
                    <a:pt x="626" y="63"/>
                    <a:pt x="621" y="54"/>
                    <a:pt x="612" y="46"/>
                  </a:cubicBezTo>
                  <a:cubicBezTo>
                    <a:pt x="604" y="39"/>
                    <a:pt x="594" y="35"/>
                    <a:pt x="583" y="33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461" y="33"/>
                    <a:pt x="461" y="33"/>
                    <a:pt x="461" y="33"/>
                  </a:cubicBezTo>
                  <a:cubicBezTo>
                    <a:pt x="383" y="278"/>
                    <a:pt x="383" y="278"/>
                    <a:pt x="383" y="278"/>
                  </a:cubicBezTo>
                  <a:cubicBezTo>
                    <a:pt x="339" y="96"/>
                    <a:pt x="339" y="96"/>
                    <a:pt x="339" y="96"/>
                  </a:cubicBezTo>
                  <a:cubicBezTo>
                    <a:pt x="295" y="278"/>
                    <a:pt x="295" y="278"/>
                    <a:pt x="295" y="278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85" y="35"/>
                    <a:pt x="75" y="39"/>
                    <a:pt x="67" y="46"/>
                  </a:cubicBezTo>
                  <a:cubicBezTo>
                    <a:pt x="58" y="54"/>
                    <a:pt x="53" y="63"/>
                    <a:pt x="51" y="72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96" y="328"/>
                    <a:pt x="96" y="328"/>
                    <a:pt x="96" y="328"/>
                  </a:cubicBezTo>
                  <a:cubicBezTo>
                    <a:pt x="127" y="361"/>
                    <a:pt x="216" y="385"/>
                    <a:pt x="323" y="388"/>
                  </a:cubicBezTo>
                  <a:cubicBezTo>
                    <a:pt x="339" y="388"/>
                    <a:pt x="339" y="388"/>
                    <a:pt x="339" y="388"/>
                  </a:cubicBezTo>
                  <a:cubicBezTo>
                    <a:pt x="356" y="388"/>
                    <a:pt x="356" y="388"/>
                    <a:pt x="356" y="388"/>
                  </a:cubicBezTo>
                  <a:cubicBezTo>
                    <a:pt x="463" y="385"/>
                    <a:pt x="551" y="361"/>
                    <a:pt x="583" y="328"/>
                  </a:cubicBezTo>
                  <a:cubicBezTo>
                    <a:pt x="679" y="295"/>
                    <a:pt x="679" y="295"/>
                    <a:pt x="679" y="295"/>
                  </a:cubicBezTo>
                  <a:lnTo>
                    <a:pt x="62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29" name="Freeform 161"/>
            <p:cNvSpPr/>
            <p:nvPr/>
          </p:nvSpPr>
          <p:spPr bwMode="auto">
            <a:xfrm>
              <a:off x="4755" y="3269"/>
              <a:ext cx="58" cy="52"/>
            </a:xfrm>
            <a:custGeom>
              <a:avLst/>
              <a:gdLst>
                <a:gd name="T0" fmla="*/ 29 w 58"/>
                <a:gd name="T1" fmla="*/ 0 h 52"/>
                <a:gd name="T2" fmla="*/ 0 w 58"/>
                <a:gd name="T3" fmla="*/ 10 h 52"/>
                <a:gd name="T4" fmla="*/ 29 w 58"/>
                <a:gd name="T5" fmla="*/ 52 h 52"/>
                <a:gd name="T6" fmla="*/ 58 w 58"/>
                <a:gd name="T7" fmla="*/ 10 h 52"/>
                <a:gd name="T8" fmla="*/ 29 w 58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2">
                  <a:moveTo>
                    <a:pt x="29" y="0"/>
                  </a:moveTo>
                  <a:lnTo>
                    <a:pt x="0" y="10"/>
                  </a:lnTo>
                  <a:lnTo>
                    <a:pt x="29" y="52"/>
                  </a:lnTo>
                  <a:lnTo>
                    <a:pt x="58" y="1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30" name="Freeform 162"/>
            <p:cNvSpPr/>
            <p:nvPr/>
          </p:nvSpPr>
          <p:spPr bwMode="auto">
            <a:xfrm>
              <a:off x="4663" y="2975"/>
              <a:ext cx="242" cy="289"/>
            </a:xfrm>
            <a:custGeom>
              <a:avLst/>
              <a:gdLst>
                <a:gd name="T0" fmla="*/ 311 w 329"/>
                <a:gd name="T1" fmla="*/ 181 h 393"/>
                <a:gd name="T2" fmla="*/ 164 w 329"/>
                <a:gd name="T3" fmla="*/ 0 h 393"/>
                <a:gd name="T4" fmla="*/ 18 w 329"/>
                <a:gd name="T5" fmla="*/ 181 h 393"/>
                <a:gd name="T6" fmla="*/ 11 w 329"/>
                <a:gd name="T7" fmla="*/ 229 h 393"/>
                <a:gd name="T8" fmla="*/ 34 w 329"/>
                <a:gd name="T9" fmla="*/ 261 h 393"/>
                <a:gd name="T10" fmla="*/ 164 w 329"/>
                <a:gd name="T11" fmla="*/ 393 h 393"/>
                <a:gd name="T12" fmla="*/ 295 w 329"/>
                <a:gd name="T13" fmla="*/ 261 h 393"/>
                <a:gd name="T14" fmla="*/ 318 w 329"/>
                <a:gd name="T15" fmla="*/ 229 h 393"/>
                <a:gd name="T16" fmla="*/ 311 w 329"/>
                <a:gd name="T17" fmla="*/ 181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393">
                  <a:moveTo>
                    <a:pt x="311" y="181"/>
                  </a:moveTo>
                  <a:cubicBezTo>
                    <a:pt x="311" y="80"/>
                    <a:pt x="269" y="0"/>
                    <a:pt x="164" y="0"/>
                  </a:cubicBezTo>
                  <a:cubicBezTo>
                    <a:pt x="60" y="0"/>
                    <a:pt x="18" y="80"/>
                    <a:pt x="18" y="181"/>
                  </a:cubicBezTo>
                  <a:cubicBezTo>
                    <a:pt x="7" y="186"/>
                    <a:pt x="0" y="200"/>
                    <a:pt x="11" y="229"/>
                  </a:cubicBezTo>
                  <a:cubicBezTo>
                    <a:pt x="16" y="243"/>
                    <a:pt x="26" y="255"/>
                    <a:pt x="34" y="261"/>
                  </a:cubicBezTo>
                  <a:cubicBezTo>
                    <a:pt x="64" y="336"/>
                    <a:pt x="122" y="393"/>
                    <a:pt x="164" y="393"/>
                  </a:cubicBezTo>
                  <a:cubicBezTo>
                    <a:pt x="206" y="393"/>
                    <a:pt x="265" y="336"/>
                    <a:pt x="295" y="261"/>
                  </a:cubicBezTo>
                  <a:cubicBezTo>
                    <a:pt x="303" y="255"/>
                    <a:pt x="313" y="243"/>
                    <a:pt x="318" y="229"/>
                  </a:cubicBezTo>
                  <a:cubicBezTo>
                    <a:pt x="329" y="200"/>
                    <a:pt x="322" y="186"/>
                    <a:pt x="311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31" name="Freeform 163"/>
            <p:cNvSpPr/>
            <p:nvPr/>
          </p:nvSpPr>
          <p:spPr bwMode="auto">
            <a:xfrm>
              <a:off x="4911" y="3078"/>
              <a:ext cx="56" cy="10"/>
            </a:xfrm>
            <a:custGeom>
              <a:avLst/>
              <a:gdLst>
                <a:gd name="T0" fmla="*/ 77 w 77"/>
                <a:gd name="T1" fmla="*/ 0 h 13"/>
                <a:gd name="T2" fmla="*/ 0 w 77"/>
                <a:gd name="T3" fmla="*/ 0 h 13"/>
                <a:gd name="T4" fmla="*/ 1 w 77"/>
                <a:gd name="T5" fmla="*/ 13 h 13"/>
                <a:gd name="T6" fmla="*/ 77 w 77"/>
                <a:gd name="T7" fmla="*/ 13 h 13"/>
                <a:gd name="T8" fmla="*/ 77 w 77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3">
                  <a:moveTo>
                    <a:pt x="7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1" y="9"/>
                    <a:pt x="1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32" name="Freeform 164"/>
            <p:cNvSpPr/>
            <p:nvPr/>
          </p:nvSpPr>
          <p:spPr bwMode="auto">
            <a:xfrm>
              <a:off x="4904" y="3045"/>
              <a:ext cx="179" cy="9"/>
            </a:xfrm>
            <a:custGeom>
              <a:avLst/>
              <a:gdLst>
                <a:gd name="T0" fmla="*/ 245 w 245"/>
                <a:gd name="T1" fmla="*/ 0 h 13"/>
                <a:gd name="T2" fmla="*/ 0 w 245"/>
                <a:gd name="T3" fmla="*/ 0 h 13"/>
                <a:gd name="T4" fmla="*/ 4 w 245"/>
                <a:gd name="T5" fmla="*/ 13 h 13"/>
                <a:gd name="T6" fmla="*/ 245 w 245"/>
                <a:gd name="T7" fmla="*/ 13 h 13"/>
                <a:gd name="T8" fmla="*/ 245 w 24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13">
                  <a:moveTo>
                    <a:pt x="24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3" y="8"/>
                    <a:pt x="4" y="13"/>
                  </a:cubicBezTo>
                  <a:cubicBezTo>
                    <a:pt x="245" y="13"/>
                    <a:pt x="245" y="13"/>
                    <a:pt x="245" y="13"/>
                  </a:cubicBezTo>
                  <a:lnTo>
                    <a:pt x="2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33" name="Freeform 165"/>
            <p:cNvSpPr/>
            <p:nvPr/>
          </p:nvSpPr>
          <p:spPr bwMode="auto">
            <a:xfrm>
              <a:off x="4846" y="2968"/>
              <a:ext cx="276" cy="279"/>
            </a:xfrm>
            <a:custGeom>
              <a:avLst/>
              <a:gdLst>
                <a:gd name="T0" fmla="*/ 368 w 377"/>
                <a:gd name="T1" fmla="*/ 9 h 379"/>
                <a:gd name="T2" fmla="*/ 346 w 377"/>
                <a:gd name="T3" fmla="*/ 0 h 379"/>
                <a:gd name="T4" fmla="*/ 0 w 377"/>
                <a:gd name="T5" fmla="*/ 0 h 379"/>
                <a:gd name="T6" fmla="*/ 40 w 377"/>
                <a:gd name="T7" fmla="*/ 32 h 379"/>
                <a:gd name="T8" fmla="*/ 346 w 377"/>
                <a:gd name="T9" fmla="*/ 32 h 379"/>
                <a:gd name="T10" fmla="*/ 346 w 377"/>
                <a:gd name="T11" fmla="*/ 252 h 379"/>
                <a:gd name="T12" fmla="*/ 261 w 377"/>
                <a:gd name="T13" fmla="*/ 252 h 379"/>
                <a:gd name="T14" fmla="*/ 198 w 377"/>
                <a:gd name="T15" fmla="*/ 315 h 379"/>
                <a:gd name="T16" fmla="*/ 198 w 377"/>
                <a:gd name="T17" fmla="*/ 252 h 379"/>
                <a:gd name="T18" fmla="*/ 95 w 377"/>
                <a:gd name="T19" fmla="*/ 252 h 379"/>
                <a:gd name="T20" fmla="*/ 75 w 377"/>
                <a:gd name="T21" fmla="*/ 283 h 379"/>
                <a:gd name="T22" fmla="*/ 166 w 377"/>
                <a:gd name="T23" fmla="*/ 283 h 379"/>
                <a:gd name="T24" fmla="*/ 166 w 377"/>
                <a:gd name="T25" fmla="*/ 370 h 379"/>
                <a:gd name="T26" fmla="*/ 172 w 377"/>
                <a:gd name="T27" fmla="*/ 378 h 379"/>
                <a:gd name="T28" fmla="*/ 182 w 377"/>
                <a:gd name="T29" fmla="*/ 376 h 379"/>
                <a:gd name="T30" fmla="*/ 274 w 377"/>
                <a:gd name="T31" fmla="*/ 283 h 379"/>
                <a:gd name="T32" fmla="*/ 346 w 377"/>
                <a:gd name="T33" fmla="*/ 283 h 379"/>
                <a:gd name="T34" fmla="*/ 368 w 377"/>
                <a:gd name="T35" fmla="*/ 274 h 379"/>
                <a:gd name="T36" fmla="*/ 377 w 377"/>
                <a:gd name="T37" fmla="*/ 252 h 379"/>
                <a:gd name="T38" fmla="*/ 377 w 377"/>
                <a:gd name="T39" fmla="*/ 32 h 379"/>
                <a:gd name="T40" fmla="*/ 368 w 377"/>
                <a:gd name="T41" fmla="*/ 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379">
                  <a:moveTo>
                    <a:pt x="368" y="9"/>
                  </a:moveTo>
                  <a:cubicBezTo>
                    <a:pt x="362" y="3"/>
                    <a:pt x="354" y="0"/>
                    <a:pt x="3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8"/>
                    <a:pt x="29" y="19"/>
                    <a:pt x="40" y="32"/>
                  </a:cubicBezTo>
                  <a:cubicBezTo>
                    <a:pt x="346" y="32"/>
                    <a:pt x="346" y="32"/>
                    <a:pt x="346" y="32"/>
                  </a:cubicBezTo>
                  <a:cubicBezTo>
                    <a:pt x="346" y="252"/>
                    <a:pt x="346" y="252"/>
                    <a:pt x="346" y="252"/>
                  </a:cubicBezTo>
                  <a:cubicBezTo>
                    <a:pt x="261" y="252"/>
                    <a:pt x="261" y="252"/>
                    <a:pt x="261" y="252"/>
                  </a:cubicBezTo>
                  <a:cubicBezTo>
                    <a:pt x="198" y="315"/>
                    <a:pt x="198" y="315"/>
                    <a:pt x="198" y="315"/>
                  </a:cubicBezTo>
                  <a:cubicBezTo>
                    <a:pt x="198" y="252"/>
                    <a:pt x="198" y="252"/>
                    <a:pt x="198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90" y="263"/>
                    <a:pt x="83" y="274"/>
                    <a:pt x="75" y="283"/>
                  </a:cubicBezTo>
                  <a:cubicBezTo>
                    <a:pt x="166" y="283"/>
                    <a:pt x="166" y="283"/>
                    <a:pt x="166" y="283"/>
                  </a:cubicBezTo>
                  <a:cubicBezTo>
                    <a:pt x="166" y="370"/>
                    <a:pt x="166" y="370"/>
                    <a:pt x="166" y="370"/>
                  </a:cubicBezTo>
                  <a:cubicBezTo>
                    <a:pt x="166" y="373"/>
                    <a:pt x="168" y="376"/>
                    <a:pt x="172" y="378"/>
                  </a:cubicBezTo>
                  <a:cubicBezTo>
                    <a:pt x="175" y="379"/>
                    <a:pt x="179" y="378"/>
                    <a:pt x="182" y="376"/>
                  </a:cubicBezTo>
                  <a:cubicBezTo>
                    <a:pt x="274" y="283"/>
                    <a:pt x="274" y="283"/>
                    <a:pt x="274" y="283"/>
                  </a:cubicBezTo>
                  <a:cubicBezTo>
                    <a:pt x="346" y="283"/>
                    <a:pt x="346" y="283"/>
                    <a:pt x="346" y="283"/>
                  </a:cubicBezTo>
                  <a:cubicBezTo>
                    <a:pt x="354" y="283"/>
                    <a:pt x="362" y="280"/>
                    <a:pt x="368" y="274"/>
                  </a:cubicBezTo>
                  <a:cubicBezTo>
                    <a:pt x="374" y="268"/>
                    <a:pt x="377" y="260"/>
                    <a:pt x="377" y="252"/>
                  </a:cubicBezTo>
                  <a:cubicBezTo>
                    <a:pt x="377" y="32"/>
                    <a:pt x="377" y="32"/>
                    <a:pt x="377" y="32"/>
                  </a:cubicBezTo>
                  <a:cubicBezTo>
                    <a:pt x="377" y="24"/>
                    <a:pt x="374" y="16"/>
                    <a:pt x="36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34" name="Freeform 166"/>
            <p:cNvSpPr/>
            <p:nvPr/>
          </p:nvSpPr>
          <p:spPr bwMode="auto">
            <a:xfrm>
              <a:off x="4889" y="3010"/>
              <a:ext cx="194" cy="10"/>
            </a:xfrm>
            <a:custGeom>
              <a:avLst/>
              <a:gdLst>
                <a:gd name="T0" fmla="*/ 265 w 265"/>
                <a:gd name="T1" fmla="*/ 0 h 14"/>
                <a:gd name="T2" fmla="*/ 0 w 265"/>
                <a:gd name="T3" fmla="*/ 0 h 14"/>
                <a:gd name="T4" fmla="*/ 8 w 265"/>
                <a:gd name="T5" fmla="*/ 14 h 14"/>
                <a:gd name="T6" fmla="*/ 265 w 265"/>
                <a:gd name="T7" fmla="*/ 14 h 14"/>
                <a:gd name="T8" fmla="*/ 265 w 26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4">
                  <a:moveTo>
                    <a:pt x="2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5" y="9"/>
                    <a:pt x="8" y="14"/>
                  </a:cubicBezTo>
                  <a:cubicBezTo>
                    <a:pt x="265" y="14"/>
                    <a:pt x="265" y="14"/>
                    <a:pt x="265" y="14"/>
                  </a:cubicBezTo>
                  <a:lnTo>
                    <a:pt x="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grpSp>
        <p:nvGrpSpPr>
          <p:cNvPr id="135" name="Group 169"/>
          <p:cNvGrpSpPr>
            <a:grpSpLocks noChangeAspect="1"/>
          </p:cNvGrpSpPr>
          <p:nvPr/>
        </p:nvGrpSpPr>
        <p:grpSpPr bwMode="auto">
          <a:xfrm>
            <a:off x="4334842" y="4673530"/>
            <a:ext cx="896938" cy="898525"/>
            <a:chOff x="5469" y="2969"/>
            <a:chExt cx="565" cy="56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6" name="Freeform 170"/>
            <p:cNvSpPr/>
            <p:nvPr/>
          </p:nvSpPr>
          <p:spPr bwMode="auto">
            <a:xfrm>
              <a:off x="5634" y="3100"/>
              <a:ext cx="236" cy="134"/>
            </a:xfrm>
            <a:custGeom>
              <a:avLst/>
              <a:gdLst>
                <a:gd name="T0" fmla="*/ 309 w 334"/>
                <a:gd name="T1" fmla="*/ 35 h 190"/>
                <a:gd name="T2" fmla="*/ 301 w 334"/>
                <a:gd name="T3" fmla="*/ 22 h 190"/>
                <a:gd name="T4" fmla="*/ 287 w 334"/>
                <a:gd name="T5" fmla="*/ 16 h 190"/>
                <a:gd name="T6" fmla="*/ 203 w 334"/>
                <a:gd name="T7" fmla="*/ 0 h 190"/>
                <a:gd name="T8" fmla="*/ 227 w 334"/>
                <a:gd name="T9" fmla="*/ 16 h 190"/>
                <a:gd name="T10" fmla="*/ 189 w 334"/>
                <a:gd name="T11" fmla="*/ 136 h 190"/>
                <a:gd name="T12" fmla="*/ 167 w 334"/>
                <a:gd name="T13" fmla="*/ 47 h 190"/>
                <a:gd name="T14" fmla="*/ 145 w 334"/>
                <a:gd name="T15" fmla="*/ 136 h 190"/>
                <a:gd name="T16" fmla="*/ 107 w 334"/>
                <a:gd name="T17" fmla="*/ 16 h 190"/>
                <a:gd name="T18" fmla="*/ 131 w 334"/>
                <a:gd name="T19" fmla="*/ 0 h 190"/>
                <a:gd name="T20" fmla="*/ 47 w 334"/>
                <a:gd name="T21" fmla="*/ 16 h 190"/>
                <a:gd name="T22" fmla="*/ 33 w 334"/>
                <a:gd name="T23" fmla="*/ 22 h 190"/>
                <a:gd name="T24" fmla="*/ 25 w 334"/>
                <a:gd name="T25" fmla="*/ 35 h 190"/>
                <a:gd name="T26" fmla="*/ 0 w 334"/>
                <a:gd name="T27" fmla="*/ 145 h 190"/>
                <a:gd name="T28" fmla="*/ 47 w 334"/>
                <a:gd name="T29" fmla="*/ 161 h 190"/>
                <a:gd name="T30" fmla="*/ 159 w 334"/>
                <a:gd name="T31" fmla="*/ 190 h 190"/>
                <a:gd name="T32" fmla="*/ 167 w 334"/>
                <a:gd name="T33" fmla="*/ 190 h 190"/>
                <a:gd name="T34" fmla="*/ 175 w 334"/>
                <a:gd name="T35" fmla="*/ 190 h 190"/>
                <a:gd name="T36" fmla="*/ 287 w 334"/>
                <a:gd name="T37" fmla="*/ 161 h 190"/>
                <a:gd name="T38" fmla="*/ 334 w 334"/>
                <a:gd name="T39" fmla="*/ 145 h 190"/>
                <a:gd name="T40" fmla="*/ 309 w 334"/>
                <a:gd name="T41" fmla="*/ 3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4" h="190">
                  <a:moveTo>
                    <a:pt x="309" y="35"/>
                  </a:moveTo>
                  <a:cubicBezTo>
                    <a:pt x="308" y="30"/>
                    <a:pt x="305" y="26"/>
                    <a:pt x="301" y="22"/>
                  </a:cubicBezTo>
                  <a:cubicBezTo>
                    <a:pt x="297" y="19"/>
                    <a:pt x="292" y="17"/>
                    <a:pt x="287" y="16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27" y="16"/>
                    <a:pt x="227" y="16"/>
                    <a:pt x="227" y="16"/>
                  </a:cubicBezTo>
                  <a:cubicBezTo>
                    <a:pt x="189" y="136"/>
                    <a:pt x="189" y="136"/>
                    <a:pt x="189" y="136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2" y="17"/>
                    <a:pt x="37" y="19"/>
                    <a:pt x="33" y="22"/>
                  </a:cubicBezTo>
                  <a:cubicBezTo>
                    <a:pt x="29" y="26"/>
                    <a:pt x="26" y="30"/>
                    <a:pt x="25" y="3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47" y="161"/>
                    <a:pt x="47" y="161"/>
                    <a:pt x="47" y="161"/>
                  </a:cubicBezTo>
                  <a:cubicBezTo>
                    <a:pt x="63" y="177"/>
                    <a:pt x="106" y="189"/>
                    <a:pt x="159" y="190"/>
                  </a:cubicBezTo>
                  <a:cubicBezTo>
                    <a:pt x="167" y="190"/>
                    <a:pt x="167" y="190"/>
                    <a:pt x="167" y="190"/>
                  </a:cubicBezTo>
                  <a:cubicBezTo>
                    <a:pt x="175" y="190"/>
                    <a:pt x="175" y="190"/>
                    <a:pt x="175" y="190"/>
                  </a:cubicBezTo>
                  <a:cubicBezTo>
                    <a:pt x="228" y="189"/>
                    <a:pt x="271" y="177"/>
                    <a:pt x="287" y="161"/>
                  </a:cubicBezTo>
                  <a:cubicBezTo>
                    <a:pt x="334" y="145"/>
                    <a:pt x="334" y="145"/>
                    <a:pt x="334" y="145"/>
                  </a:cubicBezTo>
                  <a:lnTo>
                    <a:pt x="30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37" name="Freeform 171"/>
            <p:cNvSpPr/>
            <p:nvPr/>
          </p:nvSpPr>
          <p:spPr bwMode="auto">
            <a:xfrm>
              <a:off x="5738" y="3108"/>
              <a:ext cx="27" cy="25"/>
            </a:xfrm>
            <a:custGeom>
              <a:avLst/>
              <a:gdLst>
                <a:gd name="T0" fmla="*/ 14 w 27"/>
                <a:gd name="T1" fmla="*/ 0 h 25"/>
                <a:gd name="T2" fmla="*/ 0 w 27"/>
                <a:gd name="T3" fmla="*/ 5 h 25"/>
                <a:gd name="T4" fmla="*/ 14 w 27"/>
                <a:gd name="T5" fmla="*/ 25 h 25"/>
                <a:gd name="T6" fmla="*/ 27 w 27"/>
                <a:gd name="T7" fmla="*/ 5 h 25"/>
                <a:gd name="T8" fmla="*/ 14 w 27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14" y="0"/>
                  </a:moveTo>
                  <a:lnTo>
                    <a:pt x="0" y="5"/>
                  </a:lnTo>
                  <a:lnTo>
                    <a:pt x="14" y="25"/>
                  </a:lnTo>
                  <a:lnTo>
                    <a:pt x="27" y="5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38" name="Freeform 172"/>
            <p:cNvSpPr/>
            <p:nvPr/>
          </p:nvSpPr>
          <p:spPr bwMode="auto">
            <a:xfrm>
              <a:off x="5694" y="2969"/>
              <a:ext cx="115" cy="136"/>
            </a:xfrm>
            <a:custGeom>
              <a:avLst/>
              <a:gdLst>
                <a:gd name="T0" fmla="*/ 153 w 162"/>
                <a:gd name="T1" fmla="*/ 89 h 193"/>
                <a:gd name="T2" fmla="*/ 81 w 162"/>
                <a:gd name="T3" fmla="*/ 0 h 193"/>
                <a:gd name="T4" fmla="*/ 9 w 162"/>
                <a:gd name="T5" fmla="*/ 89 h 193"/>
                <a:gd name="T6" fmla="*/ 5 w 162"/>
                <a:gd name="T7" fmla="*/ 112 h 193"/>
                <a:gd name="T8" fmla="*/ 17 w 162"/>
                <a:gd name="T9" fmla="*/ 129 h 193"/>
                <a:gd name="T10" fmla="*/ 81 w 162"/>
                <a:gd name="T11" fmla="*/ 193 h 193"/>
                <a:gd name="T12" fmla="*/ 145 w 162"/>
                <a:gd name="T13" fmla="*/ 129 h 193"/>
                <a:gd name="T14" fmla="*/ 157 w 162"/>
                <a:gd name="T15" fmla="*/ 112 h 193"/>
                <a:gd name="T16" fmla="*/ 153 w 162"/>
                <a:gd name="T17" fmla="*/ 8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193">
                  <a:moveTo>
                    <a:pt x="153" y="89"/>
                  </a:moveTo>
                  <a:cubicBezTo>
                    <a:pt x="153" y="39"/>
                    <a:pt x="133" y="0"/>
                    <a:pt x="81" y="0"/>
                  </a:cubicBezTo>
                  <a:cubicBezTo>
                    <a:pt x="29" y="0"/>
                    <a:pt x="9" y="39"/>
                    <a:pt x="9" y="89"/>
                  </a:cubicBezTo>
                  <a:cubicBezTo>
                    <a:pt x="4" y="92"/>
                    <a:pt x="0" y="98"/>
                    <a:pt x="5" y="112"/>
                  </a:cubicBezTo>
                  <a:cubicBezTo>
                    <a:pt x="8" y="120"/>
                    <a:pt x="13" y="126"/>
                    <a:pt x="17" y="129"/>
                  </a:cubicBezTo>
                  <a:cubicBezTo>
                    <a:pt x="31" y="165"/>
                    <a:pt x="60" y="193"/>
                    <a:pt x="81" y="193"/>
                  </a:cubicBezTo>
                  <a:cubicBezTo>
                    <a:pt x="102" y="193"/>
                    <a:pt x="131" y="165"/>
                    <a:pt x="145" y="129"/>
                  </a:cubicBezTo>
                  <a:cubicBezTo>
                    <a:pt x="149" y="126"/>
                    <a:pt x="154" y="120"/>
                    <a:pt x="157" y="112"/>
                  </a:cubicBezTo>
                  <a:cubicBezTo>
                    <a:pt x="162" y="98"/>
                    <a:pt x="158" y="92"/>
                    <a:pt x="153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39" name="Freeform 173"/>
            <p:cNvSpPr>
              <a:spLocks noEditPoints="1"/>
            </p:cNvSpPr>
            <p:nvPr/>
          </p:nvSpPr>
          <p:spPr bwMode="auto">
            <a:xfrm>
              <a:off x="5545" y="3245"/>
              <a:ext cx="414" cy="102"/>
            </a:xfrm>
            <a:custGeom>
              <a:avLst/>
              <a:gdLst>
                <a:gd name="T0" fmla="*/ 581 w 586"/>
                <a:gd name="T1" fmla="*/ 96 h 145"/>
                <a:gd name="T2" fmla="*/ 544 w 586"/>
                <a:gd name="T3" fmla="*/ 70 h 145"/>
                <a:gd name="T4" fmla="*/ 526 w 586"/>
                <a:gd name="T5" fmla="*/ 29 h 145"/>
                <a:gd name="T6" fmla="*/ 300 w 586"/>
                <a:gd name="T7" fmla="*/ 29 h 145"/>
                <a:gd name="T8" fmla="*/ 300 w 586"/>
                <a:gd name="T9" fmla="*/ 0 h 145"/>
                <a:gd name="T10" fmla="*/ 286 w 586"/>
                <a:gd name="T11" fmla="*/ 0 h 145"/>
                <a:gd name="T12" fmla="*/ 286 w 586"/>
                <a:gd name="T13" fmla="*/ 29 h 145"/>
                <a:gd name="T14" fmla="*/ 60 w 586"/>
                <a:gd name="T15" fmla="*/ 29 h 145"/>
                <a:gd name="T16" fmla="*/ 42 w 586"/>
                <a:gd name="T17" fmla="*/ 70 h 145"/>
                <a:gd name="T18" fmla="*/ 5 w 586"/>
                <a:gd name="T19" fmla="*/ 96 h 145"/>
                <a:gd name="T20" fmla="*/ 31 w 586"/>
                <a:gd name="T21" fmla="*/ 140 h 145"/>
                <a:gd name="T22" fmla="*/ 74 w 586"/>
                <a:gd name="T23" fmla="*/ 114 h 145"/>
                <a:gd name="T24" fmla="*/ 55 w 586"/>
                <a:gd name="T25" fmla="*/ 73 h 145"/>
                <a:gd name="T26" fmla="*/ 71 w 586"/>
                <a:gd name="T27" fmla="*/ 43 h 145"/>
                <a:gd name="T28" fmla="*/ 286 w 586"/>
                <a:gd name="T29" fmla="*/ 43 h 145"/>
                <a:gd name="T30" fmla="*/ 286 w 586"/>
                <a:gd name="T31" fmla="*/ 72 h 145"/>
                <a:gd name="T32" fmla="*/ 257 w 586"/>
                <a:gd name="T33" fmla="*/ 107 h 145"/>
                <a:gd name="T34" fmla="*/ 293 w 586"/>
                <a:gd name="T35" fmla="*/ 142 h 145"/>
                <a:gd name="T36" fmla="*/ 293 w 586"/>
                <a:gd name="T37" fmla="*/ 142 h 145"/>
                <a:gd name="T38" fmla="*/ 293 w 586"/>
                <a:gd name="T39" fmla="*/ 142 h 145"/>
                <a:gd name="T40" fmla="*/ 329 w 586"/>
                <a:gd name="T41" fmla="*/ 107 h 145"/>
                <a:gd name="T42" fmla="*/ 300 w 586"/>
                <a:gd name="T43" fmla="*/ 72 h 145"/>
                <a:gd name="T44" fmla="*/ 300 w 586"/>
                <a:gd name="T45" fmla="*/ 43 h 145"/>
                <a:gd name="T46" fmla="*/ 515 w 586"/>
                <a:gd name="T47" fmla="*/ 43 h 145"/>
                <a:gd name="T48" fmla="*/ 531 w 586"/>
                <a:gd name="T49" fmla="*/ 73 h 145"/>
                <a:gd name="T50" fmla="*/ 512 w 586"/>
                <a:gd name="T51" fmla="*/ 114 h 145"/>
                <a:gd name="T52" fmla="*/ 555 w 586"/>
                <a:gd name="T53" fmla="*/ 140 h 145"/>
                <a:gd name="T54" fmla="*/ 581 w 586"/>
                <a:gd name="T55" fmla="*/ 96 h 145"/>
                <a:gd name="T56" fmla="*/ 61 w 586"/>
                <a:gd name="T57" fmla="*/ 111 h 145"/>
                <a:gd name="T58" fmla="*/ 34 w 586"/>
                <a:gd name="T59" fmla="*/ 127 h 145"/>
                <a:gd name="T60" fmla="*/ 18 w 586"/>
                <a:gd name="T61" fmla="*/ 100 h 145"/>
                <a:gd name="T62" fmla="*/ 45 w 586"/>
                <a:gd name="T63" fmla="*/ 84 h 145"/>
                <a:gd name="T64" fmla="*/ 61 w 586"/>
                <a:gd name="T65" fmla="*/ 111 h 145"/>
                <a:gd name="T66" fmla="*/ 315 w 586"/>
                <a:gd name="T67" fmla="*/ 107 h 145"/>
                <a:gd name="T68" fmla="*/ 293 w 586"/>
                <a:gd name="T69" fmla="*/ 129 h 145"/>
                <a:gd name="T70" fmla="*/ 293 w 586"/>
                <a:gd name="T71" fmla="*/ 129 h 145"/>
                <a:gd name="T72" fmla="*/ 293 w 586"/>
                <a:gd name="T73" fmla="*/ 129 h 145"/>
                <a:gd name="T74" fmla="*/ 271 w 586"/>
                <a:gd name="T75" fmla="*/ 107 h 145"/>
                <a:gd name="T76" fmla="*/ 293 w 586"/>
                <a:gd name="T77" fmla="*/ 85 h 145"/>
                <a:gd name="T78" fmla="*/ 293 w 586"/>
                <a:gd name="T79" fmla="*/ 85 h 145"/>
                <a:gd name="T80" fmla="*/ 293 w 586"/>
                <a:gd name="T81" fmla="*/ 85 h 145"/>
                <a:gd name="T82" fmla="*/ 315 w 586"/>
                <a:gd name="T83" fmla="*/ 107 h 145"/>
                <a:gd name="T84" fmla="*/ 552 w 586"/>
                <a:gd name="T85" fmla="*/ 127 h 145"/>
                <a:gd name="T86" fmla="*/ 525 w 586"/>
                <a:gd name="T87" fmla="*/ 111 h 145"/>
                <a:gd name="T88" fmla="*/ 541 w 586"/>
                <a:gd name="T89" fmla="*/ 84 h 145"/>
                <a:gd name="T90" fmla="*/ 568 w 586"/>
                <a:gd name="T91" fmla="*/ 100 h 145"/>
                <a:gd name="T92" fmla="*/ 552 w 586"/>
                <a:gd name="T93" fmla="*/ 12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86" h="145">
                  <a:moveTo>
                    <a:pt x="581" y="96"/>
                  </a:moveTo>
                  <a:cubicBezTo>
                    <a:pt x="576" y="80"/>
                    <a:pt x="561" y="69"/>
                    <a:pt x="544" y="70"/>
                  </a:cubicBezTo>
                  <a:cubicBezTo>
                    <a:pt x="526" y="29"/>
                    <a:pt x="526" y="29"/>
                    <a:pt x="526" y="29"/>
                  </a:cubicBezTo>
                  <a:cubicBezTo>
                    <a:pt x="300" y="29"/>
                    <a:pt x="300" y="29"/>
                    <a:pt x="300" y="29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6" y="29"/>
                    <a:pt x="286" y="29"/>
                    <a:pt x="286" y="29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25" y="69"/>
                    <a:pt x="10" y="80"/>
                    <a:pt x="5" y="96"/>
                  </a:cubicBezTo>
                  <a:cubicBezTo>
                    <a:pt x="0" y="115"/>
                    <a:pt x="12" y="135"/>
                    <a:pt x="31" y="140"/>
                  </a:cubicBezTo>
                  <a:cubicBezTo>
                    <a:pt x="50" y="145"/>
                    <a:pt x="69" y="133"/>
                    <a:pt x="74" y="114"/>
                  </a:cubicBezTo>
                  <a:cubicBezTo>
                    <a:pt x="78" y="97"/>
                    <a:pt x="70" y="80"/>
                    <a:pt x="55" y="73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86" y="72"/>
                    <a:pt x="286" y="72"/>
                    <a:pt x="286" y="72"/>
                  </a:cubicBezTo>
                  <a:cubicBezTo>
                    <a:pt x="270" y="75"/>
                    <a:pt x="257" y="90"/>
                    <a:pt x="257" y="107"/>
                  </a:cubicBezTo>
                  <a:cubicBezTo>
                    <a:pt x="257" y="127"/>
                    <a:pt x="273" y="142"/>
                    <a:pt x="293" y="142"/>
                  </a:cubicBezTo>
                  <a:cubicBezTo>
                    <a:pt x="293" y="142"/>
                    <a:pt x="293" y="142"/>
                    <a:pt x="293" y="142"/>
                  </a:cubicBezTo>
                  <a:cubicBezTo>
                    <a:pt x="293" y="142"/>
                    <a:pt x="293" y="142"/>
                    <a:pt x="293" y="142"/>
                  </a:cubicBezTo>
                  <a:cubicBezTo>
                    <a:pt x="313" y="142"/>
                    <a:pt x="329" y="127"/>
                    <a:pt x="329" y="107"/>
                  </a:cubicBezTo>
                  <a:cubicBezTo>
                    <a:pt x="329" y="90"/>
                    <a:pt x="316" y="75"/>
                    <a:pt x="300" y="72"/>
                  </a:cubicBezTo>
                  <a:cubicBezTo>
                    <a:pt x="300" y="43"/>
                    <a:pt x="300" y="43"/>
                    <a:pt x="300" y="43"/>
                  </a:cubicBezTo>
                  <a:cubicBezTo>
                    <a:pt x="515" y="43"/>
                    <a:pt x="515" y="43"/>
                    <a:pt x="515" y="43"/>
                  </a:cubicBezTo>
                  <a:cubicBezTo>
                    <a:pt x="531" y="73"/>
                    <a:pt x="531" y="73"/>
                    <a:pt x="531" y="73"/>
                  </a:cubicBezTo>
                  <a:cubicBezTo>
                    <a:pt x="516" y="80"/>
                    <a:pt x="508" y="97"/>
                    <a:pt x="512" y="114"/>
                  </a:cubicBezTo>
                  <a:cubicBezTo>
                    <a:pt x="517" y="133"/>
                    <a:pt x="536" y="145"/>
                    <a:pt x="555" y="140"/>
                  </a:cubicBezTo>
                  <a:cubicBezTo>
                    <a:pt x="574" y="135"/>
                    <a:pt x="586" y="115"/>
                    <a:pt x="581" y="96"/>
                  </a:cubicBezTo>
                  <a:close/>
                  <a:moveTo>
                    <a:pt x="61" y="111"/>
                  </a:moveTo>
                  <a:cubicBezTo>
                    <a:pt x="58" y="122"/>
                    <a:pt x="46" y="130"/>
                    <a:pt x="34" y="127"/>
                  </a:cubicBezTo>
                  <a:cubicBezTo>
                    <a:pt x="22" y="124"/>
                    <a:pt x="15" y="111"/>
                    <a:pt x="18" y="100"/>
                  </a:cubicBezTo>
                  <a:cubicBezTo>
                    <a:pt x="21" y="88"/>
                    <a:pt x="33" y="81"/>
                    <a:pt x="45" y="84"/>
                  </a:cubicBezTo>
                  <a:cubicBezTo>
                    <a:pt x="57" y="87"/>
                    <a:pt x="64" y="99"/>
                    <a:pt x="61" y="111"/>
                  </a:cubicBezTo>
                  <a:close/>
                  <a:moveTo>
                    <a:pt x="315" y="107"/>
                  </a:moveTo>
                  <a:cubicBezTo>
                    <a:pt x="315" y="119"/>
                    <a:pt x="305" y="129"/>
                    <a:pt x="293" y="129"/>
                  </a:cubicBezTo>
                  <a:cubicBezTo>
                    <a:pt x="293" y="129"/>
                    <a:pt x="293" y="129"/>
                    <a:pt x="293" y="129"/>
                  </a:cubicBezTo>
                  <a:cubicBezTo>
                    <a:pt x="293" y="129"/>
                    <a:pt x="293" y="129"/>
                    <a:pt x="293" y="129"/>
                  </a:cubicBezTo>
                  <a:cubicBezTo>
                    <a:pt x="281" y="129"/>
                    <a:pt x="271" y="119"/>
                    <a:pt x="271" y="107"/>
                  </a:cubicBezTo>
                  <a:cubicBezTo>
                    <a:pt x="271" y="95"/>
                    <a:pt x="281" y="85"/>
                    <a:pt x="293" y="85"/>
                  </a:cubicBezTo>
                  <a:cubicBezTo>
                    <a:pt x="293" y="85"/>
                    <a:pt x="293" y="85"/>
                    <a:pt x="293" y="85"/>
                  </a:cubicBezTo>
                  <a:cubicBezTo>
                    <a:pt x="293" y="85"/>
                    <a:pt x="293" y="85"/>
                    <a:pt x="293" y="85"/>
                  </a:cubicBezTo>
                  <a:cubicBezTo>
                    <a:pt x="305" y="85"/>
                    <a:pt x="315" y="95"/>
                    <a:pt x="315" y="107"/>
                  </a:cubicBezTo>
                  <a:close/>
                  <a:moveTo>
                    <a:pt x="552" y="127"/>
                  </a:moveTo>
                  <a:cubicBezTo>
                    <a:pt x="540" y="130"/>
                    <a:pt x="528" y="122"/>
                    <a:pt x="525" y="111"/>
                  </a:cubicBezTo>
                  <a:cubicBezTo>
                    <a:pt x="522" y="99"/>
                    <a:pt x="529" y="87"/>
                    <a:pt x="541" y="84"/>
                  </a:cubicBezTo>
                  <a:cubicBezTo>
                    <a:pt x="553" y="81"/>
                    <a:pt x="565" y="88"/>
                    <a:pt x="568" y="100"/>
                  </a:cubicBezTo>
                  <a:cubicBezTo>
                    <a:pt x="571" y="112"/>
                    <a:pt x="564" y="124"/>
                    <a:pt x="552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40" name="Freeform 174"/>
            <p:cNvSpPr/>
            <p:nvPr/>
          </p:nvSpPr>
          <p:spPr bwMode="auto">
            <a:xfrm>
              <a:off x="5469" y="3358"/>
              <a:ext cx="157" cy="177"/>
            </a:xfrm>
            <a:custGeom>
              <a:avLst/>
              <a:gdLst>
                <a:gd name="T0" fmla="*/ 206 w 222"/>
                <a:gd name="T1" fmla="*/ 146 h 250"/>
                <a:gd name="T2" fmla="*/ 201 w 222"/>
                <a:gd name="T3" fmla="*/ 138 h 250"/>
                <a:gd name="T4" fmla="*/ 191 w 222"/>
                <a:gd name="T5" fmla="*/ 134 h 250"/>
                <a:gd name="T6" fmla="*/ 128 w 222"/>
                <a:gd name="T7" fmla="*/ 121 h 250"/>
                <a:gd name="T8" fmla="*/ 154 w 222"/>
                <a:gd name="T9" fmla="*/ 86 h 250"/>
                <a:gd name="T10" fmla="*/ 162 w 222"/>
                <a:gd name="T11" fmla="*/ 75 h 250"/>
                <a:gd name="T12" fmla="*/ 159 w 222"/>
                <a:gd name="T13" fmla="*/ 59 h 250"/>
                <a:gd name="T14" fmla="*/ 111 w 222"/>
                <a:gd name="T15" fmla="*/ 0 h 250"/>
                <a:gd name="T16" fmla="*/ 63 w 222"/>
                <a:gd name="T17" fmla="*/ 59 h 250"/>
                <a:gd name="T18" fmla="*/ 61 w 222"/>
                <a:gd name="T19" fmla="*/ 75 h 250"/>
                <a:gd name="T20" fmla="*/ 68 w 222"/>
                <a:gd name="T21" fmla="*/ 86 h 250"/>
                <a:gd name="T22" fmla="*/ 94 w 222"/>
                <a:gd name="T23" fmla="*/ 121 h 250"/>
                <a:gd name="T24" fmla="*/ 31 w 222"/>
                <a:gd name="T25" fmla="*/ 134 h 250"/>
                <a:gd name="T26" fmla="*/ 22 w 222"/>
                <a:gd name="T27" fmla="*/ 138 h 250"/>
                <a:gd name="T28" fmla="*/ 17 w 222"/>
                <a:gd name="T29" fmla="*/ 146 h 250"/>
                <a:gd name="T30" fmla="*/ 0 w 222"/>
                <a:gd name="T31" fmla="*/ 219 h 250"/>
                <a:gd name="T32" fmla="*/ 31 w 222"/>
                <a:gd name="T33" fmla="*/ 230 h 250"/>
                <a:gd name="T34" fmla="*/ 106 w 222"/>
                <a:gd name="T35" fmla="*/ 250 h 250"/>
                <a:gd name="T36" fmla="*/ 111 w 222"/>
                <a:gd name="T37" fmla="*/ 250 h 250"/>
                <a:gd name="T38" fmla="*/ 117 w 222"/>
                <a:gd name="T39" fmla="*/ 250 h 250"/>
                <a:gd name="T40" fmla="*/ 191 w 222"/>
                <a:gd name="T41" fmla="*/ 230 h 250"/>
                <a:gd name="T42" fmla="*/ 222 w 222"/>
                <a:gd name="T43" fmla="*/ 219 h 250"/>
                <a:gd name="T44" fmla="*/ 206 w 222"/>
                <a:gd name="T45" fmla="*/ 14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2" h="250">
                  <a:moveTo>
                    <a:pt x="206" y="146"/>
                  </a:moveTo>
                  <a:cubicBezTo>
                    <a:pt x="205" y="143"/>
                    <a:pt x="203" y="140"/>
                    <a:pt x="201" y="138"/>
                  </a:cubicBezTo>
                  <a:cubicBezTo>
                    <a:pt x="198" y="136"/>
                    <a:pt x="194" y="134"/>
                    <a:pt x="191" y="134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38" y="114"/>
                    <a:pt x="148" y="101"/>
                    <a:pt x="154" y="86"/>
                  </a:cubicBezTo>
                  <a:cubicBezTo>
                    <a:pt x="157" y="83"/>
                    <a:pt x="160" y="79"/>
                    <a:pt x="162" y="75"/>
                  </a:cubicBezTo>
                  <a:cubicBezTo>
                    <a:pt x="165" y="65"/>
                    <a:pt x="163" y="61"/>
                    <a:pt x="159" y="59"/>
                  </a:cubicBezTo>
                  <a:cubicBezTo>
                    <a:pt x="159" y="26"/>
                    <a:pt x="145" y="0"/>
                    <a:pt x="111" y="0"/>
                  </a:cubicBezTo>
                  <a:cubicBezTo>
                    <a:pt x="77" y="0"/>
                    <a:pt x="63" y="26"/>
                    <a:pt x="63" y="59"/>
                  </a:cubicBezTo>
                  <a:cubicBezTo>
                    <a:pt x="60" y="61"/>
                    <a:pt x="57" y="65"/>
                    <a:pt x="61" y="75"/>
                  </a:cubicBezTo>
                  <a:cubicBezTo>
                    <a:pt x="63" y="79"/>
                    <a:pt x="66" y="83"/>
                    <a:pt x="68" y="86"/>
                  </a:cubicBezTo>
                  <a:cubicBezTo>
                    <a:pt x="74" y="101"/>
                    <a:pt x="84" y="114"/>
                    <a:pt x="94" y="121"/>
                  </a:cubicBezTo>
                  <a:cubicBezTo>
                    <a:pt x="31" y="134"/>
                    <a:pt x="31" y="134"/>
                    <a:pt x="31" y="134"/>
                  </a:cubicBezTo>
                  <a:cubicBezTo>
                    <a:pt x="28" y="134"/>
                    <a:pt x="25" y="136"/>
                    <a:pt x="22" y="138"/>
                  </a:cubicBezTo>
                  <a:cubicBezTo>
                    <a:pt x="19" y="140"/>
                    <a:pt x="17" y="143"/>
                    <a:pt x="17" y="146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1" y="230"/>
                    <a:pt x="31" y="230"/>
                    <a:pt x="31" y="230"/>
                  </a:cubicBezTo>
                  <a:cubicBezTo>
                    <a:pt x="42" y="241"/>
                    <a:pt x="71" y="249"/>
                    <a:pt x="106" y="250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7" y="250"/>
                    <a:pt x="117" y="250"/>
                    <a:pt x="117" y="250"/>
                  </a:cubicBezTo>
                  <a:cubicBezTo>
                    <a:pt x="152" y="249"/>
                    <a:pt x="181" y="241"/>
                    <a:pt x="191" y="230"/>
                  </a:cubicBezTo>
                  <a:cubicBezTo>
                    <a:pt x="222" y="219"/>
                    <a:pt x="222" y="219"/>
                    <a:pt x="222" y="219"/>
                  </a:cubicBezTo>
                  <a:lnTo>
                    <a:pt x="206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41" name="Freeform 175"/>
            <p:cNvSpPr/>
            <p:nvPr/>
          </p:nvSpPr>
          <p:spPr bwMode="auto">
            <a:xfrm>
              <a:off x="5877" y="3358"/>
              <a:ext cx="157" cy="177"/>
            </a:xfrm>
            <a:custGeom>
              <a:avLst/>
              <a:gdLst>
                <a:gd name="T0" fmla="*/ 205 w 222"/>
                <a:gd name="T1" fmla="*/ 146 h 250"/>
                <a:gd name="T2" fmla="*/ 200 w 222"/>
                <a:gd name="T3" fmla="*/ 138 h 250"/>
                <a:gd name="T4" fmla="*/ 191 w 222"/>
                <a:gd name="T5" fmla="*/ 134 h 250"/>
                <a:gd name="T6" fmla="*/ 128 w 222"/>
                <a:gd name="T7" fmla="*/ 121 h 250"/>
                <a:gd name="T8" fmla="*/ 154 w 222"/>
                <a:gd name="T9" fmla="*/ 86 h 250"/>
                <a:gd name="T10" fmla="*/ 161 w 222"/>
                <a:gd name="T11" fmla="*/ 75 h 250"/>
                <a:gd name="T12" fmla="*/ 159 w 222"/>
                <a:gd name="T13" fmla="*/ 59 h 250"/>
                <a:gd name="T14" fmla="*/ 111 w 222"/>
                <a:gd name="T15" fmla="*/ 0 h 250"/>
                <a:gd name="T16" fmla="*/ 63 w 222"/>
                <a:gd name="T17" fmla="*/ 59 h 250"/>
                <a:gd name="T18" fmla="*/ 60 w 222"/>
                <a:gd name="T19" fmla="*/ 75 h 250"/>
                <a:gd name="T20" fmla="*/ 68 w 222"/>
                <a:gd name="T21" fmla="*/ 86 h 250"/>
                <a:gd name="T22" fmla="*/ 94 w 222"/>
                <a:gd name="T23" fmla="*/ 121 h 250"/>
                <a:gd name="T24" fmla="*/ 31 w 222"/>
                <a:gd name="T25" fmla="*/ 134 h 250"/>
                <a:gd name="T26" fmla="*/ 21 w 222"/>
                <a:gd name="T27" fmla="*/ 138 h 250"/>
                <a:gd name="T28" fmla="*/ 16 w 222"/>
                <a:gd name="T29" fmla="*/ 146 h 250"/>
                <a:gd name="T30" fmla="*/ 0 w 222"/>
                <a:gd name="T31" fmla="*/ 219 h 250"/>
                <a:gd name="T32" fmla="*/ 31 w 222"/>
                <a:gd name="T33" fmla="*/ 230 h 250"/>
                <a:gd name="T34" fmla="*/ 105 w 222"/>
                <a:gd name="T35" fmla="*/ 250 h 250"/>
                <a:gd name="T36" fmla="*/ 111 w 222"/>
                <a:gd name="T37" fmla="*/ 250 h 250"/>
                <a:gd name="T38" fmla="*/ 116 w 222"/>
                <a:gd name="T39" fmla="*/ 250 h 250"/>
                <a:gd name="T40" fmla="*/ 191 w 222"/>
                <a:gd name="T41" fmla="*/ 230 h 250"/>
                <a:gd name="T42" fmla="*/ 222 w 222"/>
                <a:gd name="T43" fmla="*/ 219 h 250"/>
                <a:gd name="T44" fmla="*/ 205 w 222"/>
                <a:gd name="T45" fmla="*/ 14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2" h="250">
                  <a:moveTo>
                    <a:pt x="205" y="146"/>
                  </a:moveTo>
                  <a:cubicBezTo>
                    <a:pt x="205" y="143"/>
                    <a:pt x="203" y="140"/>
                    <a:pt x="200" y="138"/>
                  </a:cubicBezTo>
                  <a:cubicBezTo>
                    <a:pt x="197" y="136"/>
                    <a:pt x="194" y="134"/>
                    <a:pt x="191" y="134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38" y="114"/>
                    <a:pt x="148" y="101"/>
                    <a:pt x="154" y="86"/>
                  </a:cubicBezTo>
                  <a:cubicBezTo>
                    <a:pt x="156" y="83"/>
                    <a:pt x="159" y="79"/>
                    <a:pt x="161" y="75"/>
                  </a:cubicBezTo>
                  <a:cubicBezTo>
                    <a:pt x="165" y="65"/>
                    <a:pt x="162" y="61"/>
                    <a:pt x="159" y="59"/>
                  </a:cubicBezTo>
                  <a:cubicBezTo>
                    <a:pt x="159" y="26"/>
                    <a:pt x="145" y="0"/>
                    <a:pt x="111" y="0"/>
                  </a:cubicBezTo>
                  <a:cubicBezTo>
                    <a:pt x="77" y="0"/>
                    <a:pt x="63" y="26"/>
                    <a:pt x="63" y="59"/>
                  </a:cubicBezTo>
                  <a:cubicBezTo>
                    <a:pt x="59" y="61"/>
                    <a:pt x="57" y="65"/>
                    <a:pt x="60" y="75"/>
                  </a:cubicBezTo>
                  <a:cubicBezTo>
                    <a:pt x="62" y="79"/>
                    <a:pt x="65" y="83"/>
                    <a:pt x="68" y="86"/>
                  </a:cubicBezTo>
                  <a:cubicBezTo>
                    <a:pt x="74" y="101"/>
                    <a:pt x="84" y="114"/>
                    <a:pt x="94" y="121"/>
                  </a:cubicBezTo>
                  <a:cubicBezTo>
                    <a:pt x="31" y="134"/>
                    <a:pt x="31" y="134"/>
                    <a:pt x="31" y="134"/>
                  </a:cubicBezTo>
                  <a:cubicBezTo>
                    <a:pt x="28" y="134"/>
                    <a:pt x="24" y="136"/>
                    <a:pt x="21" y="138"/>
                  </a:cubicBezTo>
                  <a:cubicBezTo>
                    <a:pt x="19" y="140"/>
                    <a:pt x="17" y="143"/>
                    <a:pt x="16" y="146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1" y="230"/>
                    <a:pt x="31" y="230"/>
                    <a:pt x="31" y="230"/>
                  </a:cubicBezTo>
                  <a:cubicBezTo>
                    <a:pt x="41" y="241"/>
                    <a:pt x="71" y="249"/>
                    <a:pt x="105" y="250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6" y="250"/>
                    <a:pt x="116" y="250"/>
                    <a:pt x="116" y="250"/>
                  </a:cubicBezTo>
                  <a:cubicBezTo>
                    <a:pt x="151" y="249"/>
                    <a:pt x="180" y="241"/>
                    <a:pt x="191" y="230"/>
                  </a:cubicBezTo>
                  <a:cubicBezTo>
                    <a:pt x="222" y="219"/>
                    <a:pt x="222" y="219"/>
                    <a:pt x="222" y="219"/>
                  </a:cubicBezTo>
                  <a:lnTo>
                    <a:pt x="205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42" name="Freeform 176"/>
            <p:cNvSpPr/>
            <p:nvPr/>
          </p:nvSpPr>
          <p:spPr bwMode="auto">
            <a:xfrm>
              <a:off x="5673" y="3358"/>
              <a:ext cx="157" cy="177"/>
            </a:xfrm>
            <a:custGeom>
              <a:avLst/>
              <a:gdLst>
                <a:gd name="T0" fmla="*/ 206 w 222"/>
                <a:gd name="T1" fmla="*/ 146 h 250"/>
                <a:gd name="T2" fmla="*/ 200 w 222"/>
                <a:gd name="T3" fmla="*/ 138 h 250"/>
                <a:gd name="T4" fmla="*/ 191 w 222"/>
                <a:gd name="T5" fmla="*/ 134 h 250"/>
                <a:gd name="T6" fmla="*/ 128 w 222"/>
                <a:gd name="T7" fmla="*/ 121 h 250"/>
                <a:gd name="T8" fmla="*/ 154 w 222"/>
                <a:gd name="T9" fmla="*/ 86 h 250"/>
                <a:gd name="T10" fmla="*/ 161 w 222"/>
                <a:gd name="T11" fmla="*/ 75 h 250"/>
                <a:gd name="T12" fmla="*/ 159 w 222"/>
                <a:gd name="T13" fmla="*/ 59 h 250"/>
                <a:gd name="T14" fmla="*/ 111 w 222"/>
                <a:gd name="T15" fmla="*/ 0 h 250"/>
                <a:gd name="T16" fmla="*/ 63 w 222"/>
                <a:gd name="T17" fmla="*/ 59 h 250"/>
                <a:gd name="T18" fmla="*/ 61 w 222"/>
                <a:gd name="T19" fmla="*/ 75 h 250"/>
                <a:gd name="T20" fmla="*/ 68 w 222"/>
                <a:gd name="T21" fmla="*/ 86 h 250"/>
                <a:gd name="T22" fmla="*/ 94 w 222"/>
                <a:gd name="T23" fmla="*/ 121 h 250"/>
                <a:gd name="T24" fmla="*/ 31 w 222"/>
                <a:gd name="T25" fmla="*/ 134 h 250"/>
                <a:gd name="T26" fmla="*/ 22 w 222"/>
                <a:gd name="T27" fmla="*/ 138 h 250"/>
                <a:gd name="T28" fmla="*/ 16 w 222"/>
                <a:gd name="T29" fmla="*/ 146 h 250"/>
                <a:gd name="T30" fmla="*/ 0 w 222"/>
                <a:gd name="T31" fmla="*/ 219 h 250"/>
                <a:gd name="T32" fmla="*/ 31 w 222"/>
                <a:gd name="T33" fmla="*/ 230 h 250"/>
                <a:gd name="T34" fmla="*/ 106 w 222"/>
                <a:gd name="T35" fmla="*/ 250 h 250"/>
                <a:gd name="T36" fmla="*/ 111 w 222"/>
                <a:gd name="T37" fmla="*/ 250 h 250"/>
                <a:gd name="T38" fmla="*/ 116 w 222"/>
                <a:gd name="T39" fmla="*/ 250 h 250"/>
                <a:gd name="T40" fmla="*/ 191 w 222"/>
                <a:gd name="T41" fmla="*/ 230 h 250"/>
                <a:gd name="T42" fmla="*/ 222 w 222"/>
                <a:gd name="T43" fmla="*/ 219 h 250"/>
                <a:gd name="T44" fmla="*/ 206 w 222"/>
                <a:gd name="T45" fmla="*/ 14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2" h="250">
                  <a:moveTo>
                    <a:pt x="206" y="146"/>
                  </a:moveTo>
                  <a:cubicBezTo>
                    <a:pt x="205" y="143"/>
                    <a:pt x="203" y="140"/>
                    <a:pt x="200" y="138"/>
                  </a:cubicBezTo>
                  <a:cubicBezTo>
                    <a:pt x="198" y="136"/>
                    <a:pt x="194" y="134"/>
                    <a:pt x="191" y="134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38" y="114"/>
                    <a:pt x="148" y="101"/>
                    <a:pt x="154" y="86"/>
                  </a:cubicBezTo>
                  <a:cubicBezTo>
                    <a:pt x="156" y="83"/>
                    <a:pt x="160" y="79"/>
                    <a:pt x="161" y="75"/>
                  </a:cubicBezTo>
                  <a:cubicBezTo>
                    <a:pt x="165" y="65"/>
                    <a:pt x="163" y="61"/>
                    <a:pt x="159" y="59"/>
                  </a:cubicBezTo>
                  <a:cubicBezTo>
                    <a:pt x="159" y="26"/>
                    <a:pt x="145" y="0"/>
                    <a:pt x="111" y="0"/>
                  </a:cubicBezTo>
                  <a:cubicBezTo>
                    <a:pt x="77" y="0"/>
                    <a:pt x="63" y="26"/>
                    <a:pt x="63" y="59"/>
                  </a:cubicBezTo>
                  <a:cubicBezTo>
                    <a:pt x="59" y="61"/>
                    <a:pt x="57" y="65"/>
                    <a:pt x="61" y="75"/>
                  </a:cubicBezTo>
                  <a:cubicBezTo>
                    <a:pt x="62" y="79"/>
                    <a:pt x="66" y="83"/>
                    <a:pt x="68" y="86"/>
                  </a:cubicBezTo>
                  <a:cubicBezTo>
                    <a:pt x="74" y="101"/>
                    <a:pt x="84" y="114"/>
                    <a:pt x="94" y="121"/>
                  </a:cubicBezTo>
                  <a:cubicBezTo>
                    <a:pt x="31" y="134"/>
                    <a:pt x="31" y="134"/>
                    <a:pt x="31" y="134"/>
                  </a:cubicBezTo>
                  <a:cubicBezTo>
                    <a:pt x="28" y="134"/>
                    <a:pt x="24" y="136"/>
                    <a:pt x="22" y="138"/>
                  </a:cubicBezTo>
                  <a:cubicBezTo>
                    <a:pt x="19" y="140"/>
                    <a:pt x="17" y="143"/>
                    <a:pt x="16" y="146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31" y="230"/>
                    <a:pt x="31" y="230"/>
                    <a:pt x="31" y="230"/>
                  </a:cubicBezTo>
                  <a:cubicBezTo>
                    <a:pt x="42" y="241"/>
                    <a:pt x="71" y="249"/>
                    <a:pt x="106" y="250"/>
                  </a:cubicBezTo>
                  <a:cubicBezTo>
                    <a:pt x="111" y="250"/>
                    <a:pt x="111" y="250"/>
                    <a:pt x="111" y="250"/>
                  </a:cubicBezTo>
                  <a:cubicBezTo>
                    <a:pt x="116" y="250"/>
                    <a:pt x="116" y="250"/>
                    <a:pt x="116" y="250"/>
                  </a:cubicBezTo>
                  <a:cubicBezTo>
                    <a:pt x="151" y="249"/>
                    <a:pt x="180" y="241"/>
                    <a:pt x="191" y="230"/>
                  </a:cubicBezTo>
                  <a:cubicBezTo>
                    <a:pt x="222" y="219"/>
                    <a:pt x="222" y="219"/>
                    <a:pt x="222" y="219"/>
                  </a:cubicBezTo>
                  <a:lnTo>
                    <a:pt x="206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sp>
        <p:nvSpPr>
          <p:cNvPr id="148" name="椭圆 147"/>
          <p:cNvSpPr/>
          <p:nvPr/>
        </p:nvSpPr>
        <p:spPr>
          <a:xfrm>
            <a:off x="2073338" y="2373204"/>
            <a:ext cx="2382619" cy="2382619"/>
          </a:xfrm>
          <a:prstGeom prst="ellipse">
            <a:avLst/>
          </a:prstGeom>
          <a:solidFill>
            <a:schemeClr val="accent1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/>
                <a:ea typeface="微软雅黑"/>
              </a:rPr>
              <a:t>点击此处添加标题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grpSp>
        <p:nvGrpSpPr>
          <p:cNvPr id="4" name="组 3"/>
          <p:cNvGrpSpPr/>
          <p:nvPr/>
        </p:nvGrpSpPr>
        <p:grpSpPr>
          <a:xfrm>
            <a:off x="6554226" y="2884157"/>
            <a:ext cx="4921250" cy="368300"/>
            <a:chOff x="6554226" y="2726502"/>
            <a:chExt cx="4921250" cy="368300"/>
          </a:xfrm>
        </p:grpSpPr>
        <p:cxnSp>
          <p:nvCxnSpPr>
            <p:cNvPr id="150" name="直接连接符 68"/>
            <p:cNvCxnSpPr/>
            <p:nvPr/>
          </p:nvCxnSpPr>
          <p:spPr>
            <a:xfrm>
              <a:off x="6554226" y="2726502"/>
              <a:ext cx="4921250" cy="0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151" name="直接连接符 69"/>
            <p:cNvCxnSpPr/>
            <p:nvPr/>
          </p:nvCxnSpPr>
          <p:spPr>
            <a:xfrm>
              <a:off x="6554226" y="3094802"/>
              <a:ext cx="4921250" cy="0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52" name="矩形 151"/>
            <p:cNvSpPr/>
            <p:nvPr/>
          </p:nvSpPr>
          <p:spPr>
            <a:xfrm>
              <a:off x="6759052" y="2739603"/>
              <a:ext cx="1826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Segoe UI"/>
                  <a:ea typeface="微软雅黑"/>
                </a:rPr>
                <a:t>点击此处添加标题</a:t>
              </a:r>
              <a:endPara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53" name="椭圆 152"/>
            <p:cNvSpPr/>
            <p:nvPr/>
          </p:nvSpPr>
          <p:spPr>
            <a:xfrm>
              <a:off x="6554226" y="2823112"/>
              <a:ext cx="204826" cy="204826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sp>
        <p:nvSpPr>
          <p:cNvPr id="154" name="矩形 153"/>
          <p:cNvSpPr/>
          <p:nvPr/>
        </p:nvSpPr>
        <p:spPr>
          <a:xfrm>
            <a:off x="6878076" y="3283761"/>
            <a:ext cx="459740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点击此处添加标题</a:t>
            </a:r>
            <a:endParaRPr kumimoji="0" lang="en-US" altLang="zh-CN" sz="1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charset="0"/>
              <a:ea typeface="微软雅黑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charset="0"/>
              <a:ea typeface="微软雅黑" charset="0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6554226" y="4608802"/>
            <a:ext cx="4921250" cy="368300"/>
            <a:chOff x="6554226" y="4451147"/>
            <a:chExt cx="4921250" cy="368300"/>
          </a:xfrm>
        </p:grpSpPr>
        <p:cxnSp>
          <p:nvCxnSpPr>
            <p:cNvPr id="156" name="直接连接符 74"/>
            <p:cNvCxnSpPr/>
            <p:nvPr/>
          </p:nvCxnSpPr>
          <p:spPr>
            <a:xfrm>
              <a:off x="6554226" y="4451147"/>
              <a:ext cx="4921250" cy="0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157" name="直接连接符 75"/>
            <p:cNvCxnSpPr/>
            <p:nvPr/>
          </p:nvCxnSpPr>
          <p:spPr>
            <a:xfrm>
              <a:off x="6554226" y="4819447"/>
              <a:ext cx="4921250" cy="0"/>
            </a:xfrm>
            <a:prstGeom prst="line">
              <a:avLst/>
            </a:prstGeom>
            <a:noFill/>
            <a:ln w="63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58" name="矩形 157"/>
            <p:cNvSpPr/>
            <p:nvPr/>
          </p:nvSpPr>
          <p:spPr>
            <a:xfrm>
              <a:off x="6759052" y="4464248"/>
              <a:ext cx="18261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Segoe UI"/>
                  <a:ea typeface="微软雅黑"/>
                </a:rPr>
                <a:t>点击此处添加标题</a:t>
              </a:r>
              <a:endPara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59" name="椭圆 158"/>
            <p:cNvSpPr/>
            <p:nvPr/>
          </p:nvSpPr>
          <p:spPr>
            <a:xfrm>
              <a:off x="6554226" y="4547757"/>
              <a:ext cx="204826" cy="204826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sp>
        <p:nvSpPr>
          <p:cNvPr id="160" name="矩形 159"/>
          <p:cNvSpPr/>
          <p:nvPr/>
        </p:nvSpPr>
        <p:spPr>
          <a:xfrm>
            <a:off x="6878076" y="5008406"/>
            <a:ext cx="459740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点击此处添加标题</a:t>
            </a:r>
            <a:endParaRPr kumimoji="0" lang="en-US" altLang="zh-CN" sz="1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charset="0"/>
              <a:ea typeface="微软雅黑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页面">
  <a:themeElements>
    <a:clrScheme name="自定义 7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62755"/>
      </a:accent1>
      <a:accent2>
        <a:srgbClr val="5C070A"/>
      </a:accent2>
      <a:accent3>
        <a:srgbClr val="FED734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自定义 46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4223</Words>
  <Application>WPS 演示</Application>
  <PresentationFormat>宽屏</PresentationFormat>
  <Paragraphs>401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37</cp:revision>
  <dcterms:created xsi:type="dcterms:W3CDTF">2015-08-18T02:51:00Z</dcterms:created>
  <dcterms:modified xsi:type="dcterms:W3CDTF">2016-06-15T11:29:33Z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