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6" r:id="rId3"/>
    <p:sldId id="257" r:id="rId4"/>
    <p:sldId id="259" r:id="rId5"/>
    <p:sldId id="258" r:id="rId6"/>
    <p:sldId id="261" r:id="rId7"/>
    <p:sldId id="260" r:id="rId8"/>
    <p:sldId id="262" r:id="rId9"/>
    <p:sldId id="263" r:id="rId10"/>
    <p:sldId id="265" r:id="rId11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419A"/>
    <a:srgbClr val="1A5C82"/>
    <a:srgbClr val="003D8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44" autoAdjust="0"/>
    <p:restoredTop sz="94660"/>
  </p:normalViewPr>
  <p:slideViewPr>
    <p:cSldViewPr snapToGrid="0">
      <p:cViewPr varScale="1">
        <p:scale>
          <a:sx n="71" d="100"/>
          <a:sy n="71" d="100"/>
        </p:scale>
        <p:origin x="-696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___1.xlsx"/><Relationship Id="rId1" Type="http://schemas.openxmlformats.org/officeDocument/2006/relationships/image" Target="../media/image3.png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D:\&#21512;&#21516;&#20449;&#24687;_&#36816;&#33829;&#25968;&#25454;\2015\Q1&#23395;&#24230;&#24635;&#32467;\&#21326;&#35270;\&#23458;&#25143;&#26500;&#25104;2\&#27599;&#24180;&#36827;&#20837;&#23458;&#25143;&#24773;&#20917;&#23567;&#22270;V1.2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ln w="25400" cap="rnd">
              <a:solidFill>
                <a:schemeClr val="bg1"/>
              </a:solidFill>
              <a:round/>
            </a:ln>
            <a:effectLst/>
          </c:spPr>
          <c:marker>
            <c:symbol val="picture"/>
            <c:spPr>
              <a:blipFill>
                <a:blip xmlns:r="http://schemas.openxmlformats.org/officeDocument/2006/relationships" r:embed="rId1"/>
                <a:stretch>
                  <a:fillRect/>
                </a:stretch>
              </a:blipFill>
              <a:ln w="25400">
                <a:noFill/>
              </a:ln>
              <a:effectLst/>
            </c:spPr>
          </c:marker>
          <c:cat>
            <c:numRef>
              <c:f>Sheet1!$A$2:$A$25</c:f>
              <c:numCache>
                <c:formatCode>hh:mm</c:formatCode>
                <c:ptCount val="24"/>
                <c:pt idx="0">
                  <c:v>0</c:v>
                </c:pt>
                <c:pt idx="1">
                  <c:v>4.1666666666666664E-2</c:v>
                </c:pt>
                <c:pt idx="2">
                  <c:v>8.3333333333333315E-2</c:v>
                </c:pt>
                <c:pt idx="3">
                  <c:v>0.125</c:v>
                </c:pt>
                <c:pt idx="4">
                  <c:v>0.16666666666666696</c:v>
                </c:pt>
                <c:pt idx="5">
                  <c:v>0.20833333333333304</c:v>
                </c:pt>
                <c:pt idx="6">
                  <c:v>0.25</c:v>
                </c:pt>
                <c:pt idx="7">
                  <c:v>0.29166666666666707</c:v>
                </c:pt>
                <c:pt idx="8">
                  <c:v>0.33333333333333298</c:v>
                </c:pt>
                <c:pt idx="9">
                  <c:v>0.37500000000000006</c:v>
                </c:pt>
                <c:pt idx="10">
                  <c:v>0.41666666666666707</c:v>
                </c:pt>
                <c:pt idx="11">
                  <c:v>0.45833333333333293</c:v>
                </c:pt>
                <c:pt idx="12">
                  <c:v>0.5</c:v>
                </c:pt>
                <c:pt idx="13">
                  <c:v>0.54166666666666696</c:v>
                </c:pt>
                <c:pt idx="14">
                  <c:v>0.58333333333333293</c:v>
                </c:pt>
                <c:pt idx="15">
                  <c:v>0.62500000000000011</c:v>
                </c:pt>
                <c:pt idx="16">
                  <c:v>0.66666666666666707</c:v>
                </c:pt>
                <c:pt idx="17">
                  <c:v>0.70833333333333304</c:v>
                </c:pt>
                <c:pt idx="18">
                  <c:v>0.75000000000000011</c:v>
                </c:pt>
                <c:pt idx="19">
                  <c:v>0.79166666666666696</c:v>
                </c:pt>
                <c:pt idx="20">
                  <c:v>0.83333333333333304</c:v>
                </c:pt>
                <c:pt idx="21">
                  <c:v>0.87500000000000011</c:v>
                </c:pt>
                <c:pt idx="22">
                  <c:v>0.91666666666666696</c:v>
                </c:pt>
                <c:pt idx="23">
                  <c:v>0.95833333333333304</c:v>
                </c:pt>
              </c:numCache>
            </c:numRef>
          </c:cat>
          <c:val>
            <c:numRef>
              <c:f>Sheet1!$B$2:$B$25</c:f>
              <c:numCache>
                <c:formatCode>General</c:formatCode>
                <c:ptCount val="2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  <c:pt idx="4">
                  <c:v>2.4</c:v>
                </c:pt>
                <c:pt idx="5">
                  <c:v>4.4000000000000004</c:v>
                </c:pt>
                <c:pt idx="6">
                  <c:v>1.8</c:v>
                </c:pt>
                <c:pt idx="7">
                  <c:v>2.8</c:v>
                </c:pt>
                <c:pt idx="8">
                  <c:v>2</c:v>
                </c:pt>
                <c:pt idx="9">
                  <c:v>2</c:v>
                </c:pt>
                <c:pt idx="10">
                  <c:v>3</c:v>
                </c:pt>
                <c:pt idx="11">
                  <c:v>5</c:v>
                </c:pt>
                <c:pt idx="12">
                  <c:v>4.3</c:v>
                </c:pt>
                <c:pt idx="13">
                  <c:v>2.5</c:v>
                </c:pt>
                <c:pt idx="14">
                  <c:v>3.5</c:v>
                </c:pt>
                <c:pt idx="15">
                  <c:v>4.5</c:v>
                </c:pt>
                <c:pt idx="16">
                  <c:v>2.4</c:v>
                </c:pt>
                <c:pt idx="17">
                  <c:v>4.4000000000000004</c:v>
                </c:pt>
                <c:pt idx="18">
                  <c:v>1.8</c:v>
                </c:pt>
                <c:pt idx="19">
                  <c:v>2.8</c:v>
                </c:pt>
                <c:pt idx="20">
                  <c:v>2</c:v>
                </c:pt>
                <c:pt idx="21">
                  <c:v>2</c:v>
                </c:pt>
                <c:pt idx="22">
                  <c:v>3</c:v>
                </c:pt>
                <c:pt idx="23">
                  <c:v>5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5435392"/>
        <c:axId val="5437312"/>
      </c:lineChart>
      <c:catAx>
        <c:axId val="5435392"/>
        <c:scaling>
          <c:orientation val="minMax"/>
        </c:scaling>
        <c:delete val="0"/>
        <c:axPos val="b"/>
        <c:numFmt formatCode="hh:mm" sourceLinked="1"/>
        <c:majorTickMark val="none"/>
        <c:minorTickMark val="none"/>
        <c:tickLblPos val="nextTo"/>
        <c:spPr>
          <a:noFill/>
          <a:ln w="38100" cap="flat" cmpd="sng" algn="ctr">
            <a:solidFill>
              <a:schemeClr val="bg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5437312"/>
        <c:crosses val="autoZero"/>
        <c:auto val="1"/>
        <c:lblAlgn val="ctr"/>
        <c:lblOffset val="100"/>
        <c:tickLblSkip val="3"/>
        <c:noMultiLvlLbl val="0"/>
      </c:catAx>
      <c:valAx>
        <c:axId val="5437312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543539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7642160863850417"/>
          <c:y val="0.15276317918218776"/>
          <c:w val="0.65686056335795129"/>
          <c:h val="0.68938153566288507"/>
        </c:manualLayout>
      </c:layout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solidFill>
              <a:schemeClr val="bg1"/>
            </a:solidFill>
            <a:effectLst>
              <a:outerShdw blurRad="203200" dist="114300" sx="102000" sy="102000" algn="ctr" rotWithShape="0">
                <a:prstClr val="black">
                  <a:alpha val="25000"/>
                </a:prstClr>
              </a:outerShdw>
            </a:effectLst>
          </c:spPr>
          <c:dPt>
            <c:idx val="0"/>
            <c:bubble3D val="0"/>
            <c:explosion val="7"/>
            <c:spPr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68000">
                    <a:schemeClr val="accent1">
                      <a:lumMod val="45000"/>
                      <a:lumOff val="55000"/>
                    </a:schemeClr>
                  </a:gs>
                  <a:gs pos="77000">
                    <a:schemeClr val="accent1">
                      <a:lumMod val="45000"/>
                      <a:lumOff val="55000"/>
                    </a:schemeClr>
                  </a:gs>
                  <a:gs pos="100000">
                    <a:schemeClr val="accent1">
                      <a:lumMod val="30000"/>
                      <a:lumOff val="70000"/>
                    </a:schemeClr>
                  </a:gs>
                </a:gsLst>
                <a:lin ang="5400000" scaled="1"/>
              </a:gradFill>
              <a:ln w="19050">
                <a:solidFill>
                  <a:schemeClr val="lt1"/>
                </a:solidFill>
              </a:ln>
              <a:effectLst>
                <a:outerShdw blurRad="203200" dist="114300" sx="102000" sy="102000" algn="ctr" rotWithShape="0">
                  <a:prstClr val="black">
                    <a:alpha val="25000"/>
                  </a:prstClr>
                </a:outerShdw>
              </a:effectLst>
            </c:spPr>
          </c:dPt>
          <c:dPt>
            <c:idx val="1"/>
            <c:bubble3D val="0"/>
            <c:explosion val="7"/>
            <c:spPr>
              <a:solidFill>
                <a:schemeClr val="bg1"/>
              </a:solidFill>
              <a:ln w="19050">
                <a:solidFill>
                  <a:schemeClr val="lt1"/>
                </a:solidFill>
              </a:ln>
              <a:effectLst>
                <a:outerShdw blurRad="203200" dist="114300" sx="102000" sy="102000" algn="ctr" rotWithShape="0">
                  <a:prstClr val="black">
                    <a:alpha val="25000"/>
                  </a:prstClr>
                </a:outerShdw>
              </a:effectLst>
            </c:spPr>
          </c:dPt>
          <c:dPt>
            <c:idx val="2"/>
            <c:bubble3D val="0"/>
            <c:explosion val="11"/>
            <c:spPr>
              <a:solidFill>
                <a:schemeClr val="bg1"/>
              </a:solidFill>
              <a:ln w="19050">
                <a:solidFill>
                  <a:schemeClr val="lt1"/>
                </a:solidFill>
              </a:ln>
              <a:effectLst>
                <a:outerShdw blurRad="203200" dist="114300" sx="102000" sy="102000" algn="ctr" rotWithShape="0">
                  <a:prstClr val="black">
                    <a:alpha val="25000"/>
                  </a:prstClr>
                </a:outerShdw>
              </a:effectLst>
            </c:spPr>
          </c:dPt>
          <c:dPt>
            <c:idx val="3"/>
            <c:bubble3D val="0"/>
            <c:explosion val="2"/>
            <c:spPr>
              <a:solidFill>
                <a:schemeClr val="bg1"/>
              </a:solidFill>
              <a:ln w="19050">
                <a:solidFill>
                  <a:schemeClr val="lt1"/>
                </a:solidFill>
              </a:ln>
              <a:effectLst>
                <a:outerShdw blurRad="203200" dist="114300" sx="102000" sy="102000" algn="ctr" rotWithShape="0">
                  <a:prstClr val="black">
                    <a:alpha val="25000"/>
                  </a:prstClr>
                </a:outerShdw>
              </a:effectLst>
            </c:spPr>
          </c:dPt>
          <c:cat>
            <c:strRef>
              <c:f>Sheet1!$A$2:$A$5</c:f>
              <c:strCache>
                <c:ptCount val="4"/>
                <c:pt idx="0">
                  <c:v>第一季度</c:v>
                </c:pt>
                <c:pt idx="1">
                  <c:v>第二季度</c:v>
                </c:pt>
                <c:pt idx="2">
                  <c:v>第三季度</c:v>
                </c:pt>
                <c:pt idx="3">
                  <c:v>第四季度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8.2000000000000011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  <c:spPr>
        <a:noFill/>
        <a:ln>
          <a:noFill/>
        </a:ln>
        <a:effectLst/>
      </c:spPr>
    </c:plotArea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2.0521742138099135E-2"/>
          <c:y val="5.3757244796662544E-2"/>
          <c:w val="0.96458074684441419"/>
          <c:h val="0.88562513809965848"/>
        </c:manualLayout>
      </c:layout>
      <c:lineChart>
        <c:grouping val="standard"/>
        <c:varyColors val="0"/>
        <c:ser>
          <c:idx val="0"/>
          <c:order val="0"/>
          <c:spPr>
            <a:ln>
              <a:solidFill>
                <a:srgbClr val="FFFF00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c:spPr>
          <c:marker>
            <c:symbol val="none"/>
          </c:marker>
          <c:dLbls>
            <c:dLbl>
              <c:idx val="0"/>
              <c:layout>
                <c:manualLayout>
                  <c:x val="-1.4897579143389225E-2"/>
                  <c:y val="-2.946593001841624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-1.6759776536312863E-2"/>
                  <c:y val="-0.1104972375690606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-1.11731843575419E-2"/>
                  <c:y val="-0.1104972375690606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3"/>
              <c:layout>
                <c:manualLayout>
                  <c:x val="-2.2346368715083841E-2"/>
                  <c:y val="-0.11049723756906066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4"/>
              <c:layout>
                <c:manualLayout>
                  <c:x val="-2.2346368715083841E-2"/>
                  <c:y val="-8.839779005524869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800" b="1">
                    <a:solidFill>
                      <a:srgbClr val="FFFF00"/>
                    </a:solidFill>
                    <a:latin typeface="微软雅黑" pitchFamily="34" charset="-122"/>
                    <a:ea typeface="微软雅黑" pitchFamily="34" charset="-122"/>
                  </a:defRPr>
                </a:pPr>
                <a:endParaRPr lang="zh-CN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Sheet3!$D$19:$D$23</c:f>
              <c:strCache>
                <c:ptCount val="5"/>
                <c:pt idx="0">
                  <c:v>第1年</c:v>
                </c:pt>
                <c:pt idx="1">
                  <c:v>第2年</c:v>
                </c:pt>
                <c:pt idx="2">
                  <c:v>第3年</c:v>
                </c:pt>
                <c:pt idx="3">
                  <c:v>第4年</c:v>
                </c:pt>
                <c:pt idx="4">
                  <c:v>第5年</c:v>
                </c:pt>
              </c:strCache>
            </c:strRef>
          </c:cat>
          <c:val>
            <c:numRef>
              <c:f>Sheet3!$C$19:$C$23</c:f>
              <c:numCache>
                <c:formatCode>0%</c:formatCode>
                <c:ptCount val="5"/>
                <c:pt idx="0">
                  <c:v>1</c:v>
                </c:pt>
                <c:pt idx="1">
                  <c:v>0.56000000000000005</c:v>
                </c:pt>
                <c:pt idx="2">
                  <c:v>0.46</c:v>
                </c:pt>
                <c:pt idx="3">
                  <c:v>0.3500000000000002</c:v>
                </c:pt>
                <c:pt idx="4">
                  <c:v>0.42000000000000021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dropLines>
          <c:spPr>
            <a:ln cap="rnd">
              <a:solidFill>
                <a:srgbClr val="FFFF00"/>
              </a:solidFill>
              <a:prstDash val="sysDash"/>
            </a:ln>
          </c:spPr>
        </c:dropLines>
        <c:marker val="1"/>
        <c:smooth val="0"/>
        <c:axId val="80054144"/>
        <c:axId val="80055680"/>
      </c:lineChart>
      <c:catAx>
        <c:axId val="80054144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one"/>
        <c:txPr>
          <a:bodyPr/>
          <a:lstStyle/>
          <a:p>
            <a:pPr>
              <a:defRPr sz="1200" b="1">
                <a:latin typeface="微软雅黑" pitchFamily="34" charset="-122"/>
                <a:ea typeface="微软雅黑" pitchFamily="34" charset="-122"/>
              </a:defRPr>
            </a:pPr>
            <a:endParaRPr lang="zh-CN"/>
          </a:p>
        </c:txPr>
        <c:crossAx val="80055680"/>
        <c:crosses val="autoZero"/>
        <c:auto val="1"/>
        <c:lblAlgn val="ctr"/>
        <c:lblOffset val="100"/>
        <c:noMultiLvlLbl val="0"/>
      </c:catAx>
      <c:valAx>
        <c:axId val="80055680"/>
        <c:scaling>
          <c:orientation val="minMax"/>
        </c:scaling>
        <c:delete val="0"/>
        <c:axPos val="l"/>
        <c:numFmt formatCode="0%" sourceLinked="1"/>
        <c:majorTickMark val="none"/>
        <c:minorTickMark val="none"/>
        <c:tickLblPos val="none"/>
        <c:spPr>
          <a:ln>
            <a:noFill/>
          </a:ln>
        </c:spPr>
        <c:crossAx val="80054144"/>
        <c:crosses val="autoZero"/>
        <c:crossBetween val="midCat"/>
      </c:valAx>
      <c:spPr>
        <a:noFill/>
      </c:spPr>
    </c:plotArea>
    <c:plotVisOnly val="1"/>
    <c:dispBlanksAs val="gap"/>
    <c:showDLblsOverMax val="0"/>
  </c:chart>
  <c:spPr>
    <a:ln>
      <a:noFill/>
    </a:ln>
  </c:sp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F5D73A-BA4D-4285-9397-9421330B108E}" type="datetimeFigureOut">
              <a:rPr lang="zh-CN" altLang="en-US" smtClean="0"/>
              <a:pPr/>
              <a:t>2015/7/11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AF3BAF-91D8-4BAE-8AF2-1C110F82D58C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536070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F5D73A-BA4D-4285-9397-9421330B108E}" type="datetimeFigureOut">
              <a:rPr lang="zh-CN" altLang="en-US" smtClean="0"/>
              <a:pPr/>
              <a:t>2015/7/11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AF3BAF-91D8-4BAE-8AF2-1C110F82D58C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11771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F5D73A-BA4D-4285-9397-9421330B108E}" type="datetimeFigureOut">
              <a:rPr lang="zh-CN" altLang="en-US" smtClean="0"/>
              <a:pPr/>
              <a:t>2015/7/11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AF3BAF-91D8-4BAE-8AF2-1C110F82D58C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7119171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灯片编号占位符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287A7307-C68C-4464-9E9D-67888ED0736E}" type="slidenum">
              <a:rPr lang="zh-CN" altLang="en-US" smtClean="0"/>
              <a:pPr>
                <a:defRPr/>
              </a:pPr>
              <a:t>‹#›</a:t>
            </a:fld>
            <a:endParaRPr lang="zh-CN" altLang="en-US"/>
          </a:p>
        </p:txBody>
      </p:sp>
      <p:sp>
        <p:nvSpPr>
          <p:cNvPr id="7" name="页脚占位符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7570978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F5D73A-BA4D-4285-9397-9421330B108E}" type="datetimeFigureOut">
              <a:rPr lang="zh-CN" altLang="en-US" smtClean="0"/>
              <a:pPr/>
              <a:t>2015/7/11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AF3BAF-91D8-4BAE-8AF2-1C110F82D58C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316019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F5D73A-BA4D-4285-9397-9421330B108E}" type="datetimeFigureOut">
              <a:rPr lang="zh-CN" altLang="en-US" smtClean="0"/>
              <a:pPr/>
              <a:t>2015/7/11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AF3BAF-91D8-4BAE-8AF2-1C110F82D58C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089610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F5D73A-BA4D-4285-9397-9421330B108E}" type="datetimeFigureOut">
              <a:rPr lang="zh-CN" altLang="en-US" smtClean="0"/>
              <a:pPr/>
              <a:t>2015/7/11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AF3BAF-91D8-4BAE-8AF2-1C110F82D58C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4275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F5D73A-BA4D-4285-9397-9421330B108E}" type="datetimeFigureOut">
              <a:rPr lang="zh-CN" altLang="en-US" smtClean="0"/>
              <a:pPr/>
              <a:t>2015/7/11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AF3BAF-91D8-4BAE-8AF2-1C110F82D58C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468312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F5D73A-BA4D-4285-9397-9421330B108E}" type="datetimeFigureOut">
              <a:rPr lang="zh-CN" altLang="en-US" smtClean="0"/>
              <a:pPr/>
              <a:t>2015/7/11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AF3BAF-91D8-4BAE-8AF2-1C110F82D58C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467135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F5D73A-BA4D-4285-9397-9421330B108E}" type="datetimeFigureOut">
              <a:rPr lang="zh-CN" altLang="en-US" smtClean="0"/>
              <a:pPr/>
              <a:t>2015/7/11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AF3BAF-91D8-4BAE-8AF2-1C110F82D58C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335734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F5D73A-BA4D-4285-9397-9421330B108E}" type="datetimeFigureOut">
              <a:rPr lang="zh-CN" altLang="en-US" smtClean="0"/>
              <a:pPr/>
              <a:t>2015/7/11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AF3BAF-91D8-4BAE-8AF2-1C110F82D58C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84132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F5D73A-BA4D-4285-9397-9421330B108E}" type="datetimeFigureOut">
              <a:rPr lang="zh-CN" altLang="en-US" smtClean="0"/>
              <a:pPr/>
              <a:t>2015/7/11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AF3BAF-91D8-4BAE-8AF2-1C110F82D58C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397358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F5D73A-BA4D-4285-9397-9421330B108E}" type="datetimeFigureOut">
              <a:rPr lang="zh-CN" altLang="en-US" smtClean="0"/>
              <a:pPr/>
              <a:t>2015/7/11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AF3BAF-91D8-4BAE-8AF2-1C110F82D58C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10354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gif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gi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3D8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1420969" y="5200735"/>
            <a:ext cx="7182119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400" b="1" dirty="0" smtClean="0">
                <a:solidFill>
                  <a:schemeClr val="bg1"/>
                </a:solidFill>
                <a:latin typeface="Algerian" panose="04020705040A02060702" pitchFamily="82" charset="0"/>
                <a:ea typeface="Adobe 繁黑體 Std B" panose="020B0700000000000000" pitchFamily="34" charset="-128"/>
              </a:rPr>
              <a:t>Star on a journey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1420969" y="3862806"/>
            <a:ext cx="675711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8000" b="1" i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启程</a:t>
            </a:r>
            <a:endParaRPr lang="en-US" altLang="zh-CN" sz="8000" b="1" i="1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6493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6670" y="0"/>
            <a:ext cx="10792496" cy="6858000"/>
          </a:xfrm>
          <a:prstGeom prst="trapezoid">
            <a:avLst>
              <a:gd name="adj" fmla="val 62884"/>
            </a:avLst>
          </a:prstGeom>
        </p:spPr>
      </p:pic>
      <p:sp>
        <p:nvSpPr>
          <p:cNvPr id="6" name="文本框 5"/>
          <p:cNvSpPr txBox="1"/>
          <p:nvPr/>
        </p:nvSpPr>
        <p:spPr>
          <a:xfrm>
            <a:off x="4282589" y="2317254"/>
            <a:ext cx="4608954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1500" dirty="0" smtClean="0">
                <a:solidFill>
                  <a:schemeClr val="bg1"/>
                </a:solidFill>
                <a:latin typeface="+mj-lt"/>
              </a:rPr>
              <a:t>谢谢！</a:t>
            </a:r>
            <a:endParaRPr lang="zh-CN" altLang="en-US" sz="115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4088758" y="4179302"/>
            <a:ext cx="440377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dirty="0" smtClean="0">
                <a:solidFill>
                  <a:schemeClr val="bg1"/>
                </a:solidFill>
                <a:latin typeface="Segoe UI Light 8" panose="020B0502040204020203" pitchFamily="34" charset="0"/>
                <a:cs typeface="Segoe UI Light 8" panose="020B0502040204020203" pitchFamily="34" charset="0"/>
              </a:rPr>
              <a:t>2015</a:t>
            </a:r>
            <a:r>
              <a:rPr lang="zh-CN" altLang="en-US" sz="4000" dirty="0" smtClean="0">
                <a:solidFill>
                  <a:schemeClr val="bg1"/>
                </a:solidFill>
                <a:latin typeface="Segoe UI Light 8" panose="020B0502040204020203" pitchFamily="34" charset="0"/>
                <a:cs typeface="Segoe UI Light 8" panose="020B0502040204020203" pitchFamily="34" charset="0"/>
              </a:rPr>
              <a:t>，从心出发。</a:t>
            </a:r>
            <a:endParaRPr lang="zh-CN" altLang="en-US" sz="4000" dirty="0">
              <a:solidFill>
                <a:schemeClr val="bg1"/>
              </a:solidFill>
              <a:latin typeface="Segoe UI Light 8" panose="020B0502040204020203" pitchFamily="34" charset="0"/>
              <a:cs typeface="Segoe UI Light 8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92853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964" y="-1"/>
            <a:ext cx="12201964" cy="6868213"/>
          </a:xfrm>
          <a:prstGeom prst="rect">
            <a:avLst/>
          </a:prstGeom>
        </p:spPr>
      </p:pic>
      <p:grpSp>
        <p:nvGrpSpPr>
          <p:cNvPr id="13" name="组合 12"/>
          <p:cNvGrpSpPr/>
          <p:nvPr/>
        </p:nvGrpSpPr>
        <p:grpSpPr>
          <a:xfrm>
            <a:off x="8153414" y="2743196"/>
            <a:ext cx="2657494" cy="685805"/>
            <a:chOff x="6643702" y="2357434"/>
            <a:chExt cx="2214578" cy="571504"/>
          </a:xfrm>
        </p:grpSpPr>
        <p:sp>
          <p:nvSpPr>
            <p:cNvPr id="14" name="矩形 13"/>
            <p:cNvSpPr/>
            <p:nvPr/>
          </p:nvSpPr>
          <p:spPr>
            <a:xfrm>
              <a:off x="6643702" y="2357434"/>
              <a:ext cx="2214578" cy="571504"/>
            </a:xfrm>
            <a:prstGeom prst="rect">
              <a:avLst/>
            </a:prstGeom>
            <a:solidFill>
              <a:schemeClr val="tx1">
                <a:lumMod val="75000"/>
                <a:lumOff val="25000"/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160">
                <a:solidFill>
                  <a:schemeClr val="bg1"/>
                </a:solidFill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6786578" y="2428872"/>
              <a:ext cx="2000264" cy="4462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880" b="1" dirty="0">
                  <a:solidFill>
                    <a:schemeClr val="bg1"/>
                  </a:solidFill>
                  <a:latin typeface="Bauhaus 93" pitchFamily="82" charset="0"/>
                  <a:cs typeface="Arial" pitchFamily="34" charset="0"/>
                </a:rPr>
                <a:t>CONTENTS</a:t>
              </a:r>
              <a:endParaRPr lang="zh-CN" altLang="en-US" sz="2880" b="1" dirty="0">
                <a:solidFill>
                  <a:schemeClr val="bg1"/>
                </a:solidFill>
                <a:latin typeface="Bauhaus 93" pitchFamily="82" charset="0"/>
                <a:cs typeface="Arial" pitchFamily="34" charset="0"/>
              </a:endParaRPr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5753097" y="7115199"/>
            <a:ext cx="240031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CONTENTS</a:t>
            </a:r>
            <a:endParaRPr lang="zh-CN" altLang="en-US" sz="24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平行四边形 6"/>
          <p:cNvSpPr/>
          <p:nvPr/>
        </p:nvSpPr>
        <p:spPr>
          <a:xfrm>
            <a:off x="781013" y="0"/>
            <a:ext cx="8143932" cy="6858000"/>
          </a:xfrm>
          <a:prstGeom prst="parallelogram">
            <a:avLst>
              <a:gd name="adj" fmla="val 22232"/>
            </a:avLst>
          </a:prstGeom>
          <a:solidFill>
            <a:schemeClr val="bg1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160"/>
          </a:p>
        </p:txBody>
      </p:sp>
      <p:sp>
        <p:nvSpPr>
          <p:cNvPr id="16" name="TextBox 15"/>
          <p:cNvSpPr txBox="1"/>
          <p:nvPr/>
        </p:nvSpPr>
        <p:spPr>
          <a:xfrm>
            <a:off x="2152622" y="520767"/>
            <a:ext cx="685805" cy="10895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6480" dirty="0">
                <a:solidFill>
                  <a:schemeClr val="tx2">
                    <a:lumMod val="50000"/>
                  </a:schemeClr>
                </a:solidFill>
                <a:latin typeface="Bauhaus 93" pitchFamily="82" charset="0"/>
              </a:rPr>
              <a:t>1</a:t>
            </a:r>
            <a:endParaRPr lang="zh-CN" altLang="en-US" sz="6480" dirty="0">
              <a:solidFill>
                <a:schemeClr val="tx2">
                  <a:lumMod val="50000"/>
                </a:schemeClr>
              </a:solidFill>
              <a:latin typeface="Bauhaus 93" pitchFamily="82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981171" y="1555911"/>
            <a:ext cx="685805" cy="10895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6480" dirty="0">
                <a:solidFill>
                  <a:schemeClr val="tx2">
                    <a:lumMod val="50000"/>
                  </a:schemeClr>
                </a:solidFill>
                <a:latin typeface="Bauhaus 93" pitchFamily="82" charset="0"/>
              </a:rPr>
              <a:t>2</a:t>
            </a:r>
            <a:endParaRPr lang="zh-CN" altLang="en-US" sz="6480" dirty="0">
              <a:solidFill>
                <a:schemeClr val="tx2">
                  <a:lumMod val="50000"/>
                </a:schemeClr>
              </a:solidFill>
              <a:latin typeface="Bauhaus 93" pitchFamily="82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723994" y="2670344"/>
            <a:ext cx="685805" cy="10895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6480" dirty="0">
                <a:solidFill>
                  <a:schemeClr val="tx2">
                    <a:lumMod val="50000"/>
                  </a:schemeClr>
                </a:solidFill>
                <a:latin typeface="Bauhaus 93" pitchFamily="82" charset="0"/>
              </a:rPr>
              <a:t>3</a:t>
            </a:r>
            <a:endParaRPr lang="zh-CN" altLang="en-US" sz="6480" dirty="0">
              <a:solidFill>
                <a:schemeClr val="tx2">
                  <a:lumMod val="50000"/>
                </a:schemeClr>
              </a:solidFill>
              <a:latin typeface="Bauhaus 93" pitchFamily="82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466818" y="3692614"/>
            <a:ext cx="685805" cy="10895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6480" dirty="0">
                <a:solidFill>
                  <a:schemeClr val="tx2">
                    <a:lumMod val="50000"/>
                  </a:schemeClr>
                </a:solidFill>
                <a:latin typeface="Bauhaus 93" pitchFamily="82" charset="0"/>
              </a:rPr>
              <a:t>4</a:t>
            </a:r>
            <a:endParaRPr lang="zh-CN" altLang="en-US" sz="6480" dirty="0">
              <a:solidFill>
                <a:schemeClr val="tx2">
                  <a:lumMod val="50000"/>
                </a:schemeClr>
              </a:solidFill>
              <a:latin typeface="Bauhaus 93" pitchFamily="82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115629" y="1035120"/>
            <a:ext cx="3600000" cy="540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80" dirty="0" smtClean="0">
                <a:solidFill>
                  <a:schemeClr val="tx2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充满好奇</a:t>
            </a:r>
            <a:endParaRPr lang="zh-CN" altLang="en-US" sz="2880" dirty="0">
              <a:solidFill>
                <a:schemeClr val="tx2">
                  <a:lumMod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2935324" y="2070264"/>
            <a:ext cx="3600000" cy="540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80" dirty="0" smtClean="0">
                <a:solidFill>
                  <a:schemeClr val="tx2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挣脱约束</a:t>
            </a:r>
            <a:endParaRPr lang="zh-CN" altLang="en-US" sz="2880" dirty="0">
              <a:solidFill>
                <a:schemeClr val="tx2">
                  <a:lumMod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2695454" y="3034576"/>
            <a:ext cx="3600000" cy="540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80" dirty="0" smtClean="0">
                <a:solidFill>
                  <a:schemeClr val="tx2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探索未知</a:t>
            </a:r>
            <a:endParaRPr lang="zh-CN" altLang="en-US" sz="2880" dirty="0">
              <a:solidFill>
                <a:schemeClr val="tx2">
                  <a:lumMod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2476914" y="4056846"/>
            <a:ext cx="3600000" cy="540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80" dirty="0" smtClean="0">
                <a:solidFill>
                  <a:schemeClr val="tx2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面对挑战</a:t>
            </a:r>
            <a:endParaRPr lang="zh-CN" altLang="en-US" sz="2880" dirty="0">
              <a:solidFill>
                <a:schemeClr val="tx2">
                  <a:lumMod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295366" y="4807047"/>
            <a:ext cx="685805" cy="10895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6480" dirty="0">
                <a:solidFill>
                  <a:schemeClr val="tx2">
                    <a:lumMod val="50000"/>
                  </a:schemeClr>
                </a:solidFill>
                <a:latin typeface="Bauhaus 93" pitchFamily="82" charset="0"/>
              </a:rPr>
              <a:t>5</a:t>
            </a:r>
            <a:endParaRPr lang="zh-CN" altLang="en-US" sz="6480" dirty="0">
              <a:solidFill>
                <a:schemeClr val="tx2">
                  <a:lumMod val="50000"/>
                </a:schemeClr>
              </a:solidFill>
              <a:latin typeface="Bauhaus 93" pitchFamily="82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241068" y="5145521"/>
            <a:ext cx="3600000" cy="540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80" dirty="0" smtClean="0">
                <a:solidFill>
                  <a:schemeClr val="tx2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收获成长</a:t>
            </a:r>
            <a:endParaRPr lang="zh-CN" altLang="en-US" sz="2880" dirty="0">
              <a:solidFill>
                <a:schemeClr val="tx2">
                  <a:lumMod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0" name="任意多边形 29"/>
          <p:cNvSpPr/>
          <p:nvPr/>
        </p:nvSpPr>
        <p:spPr>
          <a:xfrm flipH="1" flipV="1">
            <a:off x="-24521" y="0"/>
            <a:ext cx="2037585" cy="6442630"/>
          </a:xfrm>
          <a:custGeom>
            <a:avLst/>
            <a:gdLst>
              <a:gd name="connsiteX0" fmla="*/ 2037585 w 2037585"/>
              <a:gd name="connsiteY0" fmla="*/ 4816 h 6442630"/>
              <a:gd name="connsiteX1" fmla="*/ 2034541 w 2037585"/>
              <a:gd name="connsiteY1" fmla="*/ 4816 h 6442630"/>
              <a:gd name="connsiteX2" fmla="*/ 2036063 w 2037585"/>
              <a:gd name="connsiteY2" fmla="*/ 0 h 6442630"/>
              <a:gd name="connsiteX3" fmla="*/ 2031736 w 2037585"/>
              <a:gd name="connsiteY3" fmla="*/ 6442630 h 6442630"/>
              <a:gd name="connsiteX4" fmla="*/ 0 w 2037585"/>
              <a:gd name="connsiteY4" fmla="*/ 6442630 h 6442630"/>
              <a:gd name="connsiteX5" fmla="*/ 2031736 w 2037585"/>
              <a:gd name="connsiteY5" fmla="*/ 13692 h 64426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037585" h="6442630">
                <a:moveTo>
                  <a:pt x="2037585" y="4816"/>
                </a:moveTo>
                <a:lnTo>
                  <a:pt x="2034541" y="4816"/>
                </a:lnTo>
                <a:lnTo>
                  <a:pt x="2036063" y="0"/>
                </a:lnTo>
                <a:close/>
                <a:moveTo>
                  <a:pt x="2031736" y="6442630"/>
                </a:moveTo>
                <a:lnTo>
                  <a:pt x="0" y="6442630"/>
                </a:lnTo>
                <a:lnTo>
                  <a:pt x="2031736" y="13692"/>
                </a:ln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56695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任意多边形 26"/>
          <p:cNvSpPr/>
          <p:nvPr/>
        </p:nvSpPr>
        <p:spPr>
          <a:xfrm>
            <a:off x="12192000" y="6805176"/>
            <a:ext cx="42929" cy="52825"/>
          </a:xfrm>
          <a:custGeom>
            <a:avLst/>
            <a:gdLst>
              <a:gd name="connsiteX0" fmla="*/ 0 w 42929"/>
              <a:gd name="connsiteY0" fmla="*/ 0 h 52825"/>
              <a:gd name="connsiteX1" fmla="*/ 42929 w 42929"/>
              <a:gd name="connsiteY1" fmla="*/ 52825 h 52825"/>
              <a:gd name="connsiteX2" fmla="*/ 0 w 42929"/>
              <a:gd name="connsiteY2" fmla="*/ 52825 h 52825"/>
              <a:gd name="connsiteX3" fmla="*/ 0 w 42929"/>
              <a:gd name="connsiteY3" fmla="*/ 0 h 528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929" h="52825">
                <a:moveTo>
                  <a:pt x="0" y="0"/>
                </a:moveTo>
                <a:lnTo>
                  <a:pt x="42929" y="52825"/>
                </a:lnTo>
                <a:lnTo>
                  <a:pt x="0" y="52825"/>
                </a:lnTo>
                <a:lnTo>
                  <a:pt x="0" y="0"/>
                </a:ln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0" name="图片 3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964" y="0"/>
            <a:ext cx="12201964" cy="6868213"/>
          </a:xfrm>
          <a:prstGeom prst="rect">
            <a:avLst/>
          </a:prstGeom>
        </p:spPr>
      </p:pic>
      <p:sp>
        <p:nvSpPr>
          <p:cNvPr id="43" name="矩形 42"/>
          <p:cNvSpPr/>
          <p:nvPr/>
        </p:nvSpPr>
        <p:spPr>
          <a:xfrm>
            <a:off x="0" y="1725189"/>
            <a:ext cx="12192000" cy="3632421"/>
          </a:xfrm>
          <a:prstGeom prst="rect">
            <a:avLst/>
          </a:prstGeom>
          <a:solidFill>
            <a:schemeClr val="bg1">
              <a:alpha val="4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aphicFrame>
        <p:nvGraphicFramePr>
          <p:cNvPr id="44" name="图表 43"/>
          <p:cNvGraphicFramePr/>
          <p:nvPr>
            <p:extLst>
              <p:ext uri="{D42A27DB-BD31-4B8C-83A1-F6EECF244321}">
                <p14:modId xmlns:p14="http://schemas.microsoft.com/office/powerpoint/2010/main" val="1425051221"/>
              </p:ext>
            </p:extLst>
          </p:nvPr>
        </p:nvGraphicFramePr>
        <p:xfrm>
          <a:off x="800100" y="2168078"/>
          <a:ext cx="10452100" cy="280513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pSp>
        <p:nvGrpSpPr>
          <p:cNvPr id="45" name="组合 44"/>
          <p:cNvGrpSpPr/>
          <p:nvPr/>
        </p:nvGrpSpPr>
        <p:grpSpPr>
          <a:xfrm rot="19122862">
            <a:off x="2153732" y="708003"/>
            <a:ext cx="1706663" cy="1830663"/>
            <a:chOff x="4531360" y="285036"/>
            <a:chExt cx="1320800" cy="1416765"/>
          </a:xfrm>
          <a:solidFill>
            <a:srgbClr val="FFFF00"/>
          </a:solidFill>
        </p:grpSpPr>
        <p:sp>
          <p:nvSpPr>
            <p:cNvPr id="46" name="椭圆 45"/>
            <p:cNvSpPr/>
            <p:nvPr/>
          </p:nvSpPr>
          <p:spPr>
            <a:xfrm>
              <a:off x="4531360" y="285036"/>
              <a:ext cx="1320800" cy="13208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47" name="等腰三角形 46"/>
            <p:cNvSpPr/>
            <p:nvPr/>
          </p:nvSpPr>
          <p:spPr>
            <a:xfrm rot="12600000">
              <a:off x="4846321" y="1021081"/>
              <a:ext cx="254000" cy="680720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48" name="矩形 47"/>
          <p:cNvSpPr/>
          <p:nvPr/>
        </p:nvSpPr>
        <p:spPr>
          <a:xfrm>
            <a:off x="6248400" y="5613173"/>
            <a:ext cx="5558998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zh-CN" altLang="en-US" sz="1400" dirty="0" smtClean="0">
                <a:solidFill>
                  <a:schemeClr val="bg1"/>
                </a:solidFill>
                <a:latin typeface="+mn-ea"/>
              </a:rPr>
              <a:t>小时候，外面的生活总是充满着神秘</a:t>
            </a:r>
            <a:endParaRPr lang="en-US" altLang="zh-CN" sz="1400" dirty="0" smtClean="0">
              <a:solidFill>
                <a:schemeClr val="bg1"/>
              </a:solidFill>
              <a:latin typeface="+mn-ea"/>
            </a:endParaRPr>
          </a:p>
          <a:p>
            <a:pPr algn="r"/>
            <a:r>
              <a:rPr lang="zh-CN" altLang="en-US" sz="1400" dirty="0" smtClean="0">
                <a:solidFill>
                  <a:schemeClr val="bg1"/>
                </a:solidFill>
                <a:latin typeface="+mn-ea"/>
              </a:rPr>
              <a:t>总问，大海为什么是这样，大海的另一面呢</a:t>
            </a:r>
            <a:endParaRPr lang="en-US" altLang="zh-CN" sz="1400" dirty="0" smtClean="0">
              <a:solidFill>
                <a:schemeClr val="bg1"/>
              </a:solidFill>
              <a:latin typeface="+mn-ea"/>
            </a:endParaRPr>
          </a:p>
          <a:p>
            <a:pPr algn="r"/>
            <a:r>
              <a:rPr lang="zh-CN" altLang="en-US" sz="1400" dirty="0" smtClean="0">
                <a:solidFill>
                  <a:schemeClr val="bg1"/>
                </a:solidFill>
                <a:latin typeface="+mn-ea"/>
              </a:rPr>
              <a:t>我为什么会来到这里，为什么我的名字叫做尼莫</a:t>
            </a:r>
            <a:endParaRPr lang="zh-CN" altLang="en-US" sz="14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52" name="矩形 51"/>
          <p:cNvSpPr/>
          <p:nvPr/>
        </p:nvSpPr>
        <p:spPr>
          <a:xfrm>
            <a:off x="2493731" y="1196341"/>
            <a:ext cx="9060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800" b="1" dirty="0" smtClean="0"/>
              <a:t>好奇</a:t>
            </a:r>
            <a:endParaRPr lang="zh-CN" altLang="en-US" sz="2800" b="1" dirty="0"/>
          </a:p>
        </p:txBody>
      </p:sp>
      <p:sp>
        <p:nvSpPr>
          <p:cNvPr id="53" name="矩形 52"/>
          <p:cNvSpPr/>
          <p:nvPr/>
        </p:nvSpPr>
        <p:spPr>
          <a:xfrm>
            <a:off x="2372989" y="1603849"/>
            <a:ext cx="11144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b="1" dirty="0" smtClean="0"/>
              <a:t>谁是尼莫</a:t>
            </a:r>
            <a:endParaRPr lang="zh-CN" altLang="en-US" b="1" dirty="0"/>
          </a:p>
        </p:txBody>
      </p:sp>
    </p:spTree>
    <p:extLst>
      <p:ext uri="{BB962C8B-B14F-4D97-AF65-F5344CB8AC3E}">
        <p14:creationId xmlns:p14="http://schemas.microsoft.com/office/powerpoint/2010/main" val="4136553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964" y="-1"/>
            <a:ext cx="12201964" cy="6868213"/>
          </a:xfrm>
          <a:prstGeom prst="rtTriangle">
            <a:avLst/>
          </a:prstGeom>
          <a:scene3d>
            <a:camera prst="orthographicFront">
              <a:rot lat="0" lon="0" rev="10800000"/>
            </a:camera>
            <a:lightRig rig="threePt" dir="t"/>
          </a:scene3d>
        </p:spPr>
      </p:pic>
      <p:sp>
        <p:nvSpPr>
          <p:cNvPr id="10" name="矩形 9"/>
          <p:cNvSpPr/>
          <p:nvPr/>
        </p:nvSpPr>
        <p:spPr>
          <a:xfrm>
            <a:off x="7607347" y="2590113"/>
            <a:ext cx="3937667" cy="7571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200" dirty="0" smtClean="0">
                <a:solidFill>
                  <a:schemeClr val="bg1"/>
                </a:solidFill>
              </a:rPr>
              <a:t>海底是个缤纷的世界，有各种各类的生物。时刻都充满着活力、神秘。人类也从未停止对大海的认识和探索，海底就如一个博学的智者。</a:t>
            </a:r>
            <a:endParaRPr lang="zh-CN" altLang="en-US" sz="1200" dirty="0">
              <a:solidFill>
                <a:schemeClr val="bg1"/>
              </a:solidFill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4004857" y="5476651"/>
            <a:ext cx="4613776" cy="7571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200" dirty="0" smtClean="0">
                <a:solidFill>
                  <a:srgbClr val="000000"/>
                </a:solidFill>
              </a:rPr>
              <a:t>大海的那边是什么呢？</a:t>
            </a:r>
            <a:endParaRPr lang="en-US" altLang="zh-CN" sz="1200" dirty="0" smtClean="0">
              <a:solidFill>
                <a:srgbClr val="000000"/>
              </a:solidFill>
            </a:endParaRPr>
          </a:p>
          <a:p>
            <a:pPr algn="just">
              <a:lnSpc>
                <a:spcPct val="120000"/>
              </a:lnSpc>
            </a:pPr>
            <a:r>
              <a:rPr lang="zh-CN" altLang="en-US" sz="1200" dirty="0" smtClean="0">
                <a:solidFill>
                  <a:srgbClr val="000000"/>
                </a:solidFill>
              </a:rPr>
              <a:t>有什么好玩的吗？</a:t>
            </a:r>
            <a:endParaRPr lang="en-US" altLang="zh-CN" sz="1200" dirty="0" smtClean="0">
              <a:solidFill>
                <a:srgbClr val="000000"/>
              </a:solidFill>
            </a:endParaRPr>
          </a:p>
          <a:p>
            <a:pPr algn="just">
              <a:lnSpc>
                <a:spcPct val="120000"/>
              </a:lnSpc>
            </a:pPr>
            <a:r>
              <a:rPr lang="zh-CN" altLang="en-US" sz="1200" dirty="0" smtClean="0">
                <a:solidFill>
                  <a:srgbClr val="000000"/>
                </a:solidFill>
              </a:rPr>
              <a:t>我要去！</a:t>
            </a:r>
            <a:endParaRPr lang="zh-CN" altLang="en-US" sz="1200" dirty="0">
              <a:solidFill>
                <a:srgbClr val="000000"/>
              </a:solidFill>
            </a:endParaRPr>
          </a:p>
        </p:txBody>
      </p:sp>
      <p:sp>
        <p:nvSpPr>
          <p:cNvPr id="13" name="等腰三角形 12"/>
          <p:cNvSpPr/>
          <p:nvPr/>
        </p:nvSpPr>
        <p:spPr>
          <a:xfrm rot="16200000" flipH="1">
            <a:off x="3897887" y="4974838"/>
            <a:ext cx="244839" cy="259970"/>
          </a:xfrm>
          <a:prstGeom prst="triangle">
            <a:avLst/>
          </a:prstGeom>
          <a:solidFill>
            <a:srgbClr val="C1252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矩形 13"/>
          <p:cNvSpPr/>
          <p:nvPr/>
        </p:nvSpPr>
        <p:spPr>
          <a:xfrm>
            <a:off x="4093757" y="4862944"/>
            <a:ext cx="2428963" cy="483756"/>
          </a:xfrm>
          <a:prstGeom prst="rect">
            <a:avLst/>
          </a:prstGeom>
          <a:solidFill>
            <a:srgbClr val="C1252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+mj-ea"/>
                <a:ea typeface="+mj-ea"/>
              </a:rPr>
              <a:t>什么时候能去看看</a:t>
            </a:r>
            <a:endParaRPr lang="en-US" altLang="zh-CN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pic>
        <p:nvPicPr>
          <p:cNvPr id="15" name="图片 1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566" y="2974975"/>
            <a:ext cx="2943225" cy="2371725"/>
          </a:xfrm>
          <a:prstGeom prst="rect">
            <a:avLst/>
          </a:prstGeom>
        </p:spPr>
      </p:pic>
      <p:graphicFrame>
        <p:nvGraphicFramePr>
          <p:cNvPr id="16" name="图表 15"/>
          <p:cNvGraphicFramePr/>
          <p:nvPr>
            <p:extLst>
              <p:ext uri="{D42A27DB-BD31-4B8C-83A1-F6EECF244321}">
                <p14:modId xmlns:p14="http://schemas.microsoft.com/office/powerpoint/2010/main" val="3080612296"/>
              </p:ext>
            </p:extLst>
          </p:nvPr>
        </p:nvGraphicFramePr>
        <p:xfrm>
          <a:off x="8041204" y="106212"/>
          <a:ext cx="2829920" cy="277861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770454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225"/>
          <a:stretch>
            <a:fillRect/>
          </a:stretch>
        </p:blipFill>
        <p:spPr>
          <a:xfrm>
            <a:off x="1" y="0"/>
            <a:ext cx="3954161" cy="315879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8" name="图片 7" descr="084449.13252508_1000X1000.jpg"/>
          <p:cNvPicPr>
            <a:picLocks noChangeAspect="1"/>
          </p:cNvPicPr>
          <p:nvPr/>
        </p:nvPicPr>
        <p:blipFill>
          <a:blip r:embed="rId3"/>
          <a:srcRect t="12072" r="11937" b="9730"/>
          <a:stretch>
            <a:fillRect/>
          </a:stretch>
        </p:blipFill>
        <p:spPr>
          <a:xfrm>
            <a:off x="4007711" y="-1"/>
            <a:ext cx="4123037" cy="31572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9" name="图片 8" descr="Z5xddhzq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92530" y="0"/>
            <a:ext cx="3999470" cy="316703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0" name="文本框 25"/>
          <p:cNvSpPr txBox="1"/>
          <p:nvPr/>
        </p:nvSpPr>
        <p:spPr>
          <a:xfrm>
            <a:off x="1421480" y="3336953"/>
            <a:ext cx="111120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3600" b="1" dirty="0" smtClean="0">
                <a:solidFill>
                  <a:srgbClr val="0070C0"/>
                </a:solidFill>
                <a:latin typeface="Big Hero 6 " pitchFamily="2" charset="0"/>
                <a:ea typeface="+mj-ea"/>
              </a:rPr>
              <a:t>新鲜</a:t>
            </a:r>
            <a:endParaRPr lang="en-US" altLang="zh-CN" sz="3600" b="1" dirty="0" smtClean="0">
              <a:solidFill>
                <a:srgbClr val="0070C0"/>
              </a:solidFill>
              <a:latin typeface="Big Hero 6 " pitchFamily="2" charset="0"/>
              <a:ea typeface="+mj-ea"/>
            </a:endParaRPr>
          </a:p>
        </p:txBody>
      </p:sp>
      <p:sp>
        <p:nvSpPr>
          <p:cNvPr id="11" name="文本框 25"/>
          <p:cNvSpPr txBox="1"/>
          <p:nvPr/>
        </p:nvSpPr>
        <p:spPr>
          <a:xfrm>
            <a:off x="5513628" y="3336953"/>
            <a:ext cx="111120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3600" b="1" dirty="0" smtClean="0">
                <a:solidFill>
                  <a:srgbClr val="0070C0"/>
                </a:solidFill>
                <a:latin typeface="Big Hero 6 " pitchFamily="2" charset="0"/>
                <a:ea typeface="+mj-ea"/>
              </a:rPr>
              <a:t>刺激</a:t>
            </a:r>
            <a:endParaRPr lang="en-US" altLang="zh-CN" sz="3600" b="1" dirty="0" smtClean="0">
              <a:solidFill>
                <a:srgbClr val="0070C0"/>
              </a:solidFill>
              <a:latin typeface="Big Hero 6 " pitchFamily="2" charset="0"/>
              <a:ea typeface="+mj-ea"/>
            </a:endParaRPr>
          </a:p>
        </p:txBody>
      </p:sp>
      <p:sp>
        <p:nvSpPr>
          <p:cNvPr id="12" name="文本框 25"/>
          <p:cNvSpPr txBox="1"/>
          <p:nvPr/>
        </p:nvSpPr>
        <p:spPr>
          <a:xfrm>
            <a:off x="9636664" y="3336953"/>
            <a:ext cx="111120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3600" b="1" dirty="0" smtClean="0">
                <a:solidFill>
                  <a:srgbClr val="0070C0"/>
                </a:solidFill>
                <a:latin typeface="Big Hero 6 " pitchFamily="2" charset="0"/>
                <a:ea typeface="+mj-ea"/>
              </a:rPr>
              <a:t>陌生</a:t>
            </a:r>
            <a:endParaRPr lang="en-US" altLang="zh-CN" sz="3600" b="1" dirty="0" smtClean="0">
              <a:solidFill>
                <a:srgbClr val="0070C0"/>
              </a:solidFill>
              <a:latin typeface="Big Hero 6 " pitchFamily="2" charset="0"/>
              <a:ea typeface="+mj-ea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560174" y="4235395"/>
            <a:ext cx="2833815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zh-CN" altLang="en-US" sz="1400" dirty="0" smtClean="0">
                <a:solidFill>
                  <a:srgbClr val="000000"/>
                </a:solidFill>
              </a:rPr>
              <a:t>海底总动员是一部由迪士尼公司推出的三维电脑动画作品。主</a:t>
            </a:r>
            <a:endParaRPr lang="en-US" altLang="zh-CN" sz="1400" dirty="0" smtClean="0">
              <a:solidFill>
                <a:srgbClr val="000000"/>
              </a:solidFill>
            </a:endParaRPr>
          </a:p>
          <a:p>
            <a:pPr algn="r"/>
            <a:r>
              <a:rPr lang="zh-CN" altLang="en-US" sz="1400" dirty="0" smtClean="0">
                <a:solidFill>
                  <a:srgbClr val="000000"/>
                </a:solidFill>
              </a:rPr>
              <a:t>角是可爱的小丑鱼尼莫和父</a:t>
            </a:r>
            <a:endParaRPr lang="en-US" altLang="zh-CN" sz="1400" dirty="0" smtClean="0">
              <a:solidFill>
                <a:srgbClr val="000000"/>
              </a:solidFill>
            </a:endParaRPr>
          </a:p>
          <a:p>
            <a:pPr algn="r"/>
            <a:r>
              <a:rPr lang="zh-CN" altLang="en-US" sz="1400" dirty="0" smtClean="0">
                <a:solidFill>
                  <a:srgbClr val="000000"/>
                </a:solidFill>
              </a:rPr>
              <a:t>亲马林。海底总动员是一</a:t>
            </a:r>
            <a:endParaRPr lang="en-US" altLang="zh-CN" sz="1400" dirty="0" smtClean="0">
              <a:solidFill>
                <a:srgbClr val="000000"/>
              </a:solidFill>
            </a:endParaRPr>
          </a:p>
          <a:p>
            <a:pPr algn="r"/>
            <a:r>
              <a:rPr lang="zh-CN" altLang="en-US" sz="1400" dirty="0" smtClean="0">
                <a:solidFill>
                  <a:srgbClr val="000000"/>
                </a:solidFill>
              </a:rPr>
              <a:t>部制作精美，色彩艳丽</a:t>
            </a:r>
            <a:endParaRPr lang="en-US" altLang="zh-CN" sz="1400" dirty="0" smtClean="0">
              <a:solidFill>
                <a:srgbClr val="000000"/>
              </a:solidFill>
            </a:endParaRPr>
          </a:p>
          <a:p>
            <a:pPr algn="r"/>
            <a:r>
              <a:rPr lang="zh-CN" altLang="en-US" sz="1400" dirty="0" smtClean="0">
                <a:solidFill>
                  <a:srgbClr val="000000"/>
                </a:solidFill>
              </a:rPr>
              <a:t>场面宏大，故事感人</a:t>
            </a:r>
            <a:endParaRPr lang="en-US" altLang="zh-CN" sz="1400" dirty="0" smtClean="0">
              <a:solidFill>
                <a:srgbClr val="000000"/>
              </a:solidFill>
            </a:endParaRPr>
          </a:p>
          <a:p>
            <a:pPr algn="r"/>
            <a:r>
              <a:rPr lang="zh-CN" altLang="en-US" sz="1400" dirty="0" smtClean="0">
                <a:solidFill>
                  <a:srgbClr val="000000"/>
                </a:solidFill>
              </a:rPr>
              <a:t>的电脑动画巨片。</a:t>
            </a:r>
            <a:endParaRPr lang="en-US" altLang="zh-CN" sz="1400" dirty="0" smtClean="0">
              <a:solidFill>
                <a:srgbClr val="000000"/>
              </a:solidFill>
            </a:endParaRPr>
          </a:p>
          <a:p>
            <a:pPr algn="r"/>
            <a:endParaRPr lang="en-US" altLang="zh-CN" sz="1400" dirty="0" smtClean="0">
              <a:solidFill>
                <a:srgbClr val="000000"/>
              </a:solidFill>
            </a:endParaRPr>
          </a:p>
          <a:p>
            <a:pPr algn="r"/>
            <a:endParaRPr lang="en-US" altLang="zh-CN" sz="1400" dirty="0" smtClean="0">
              <a:solidFill>
                <a:srgbClr val="000000"/>
              </a:solidFill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4652322" y="4235395"/>
            <a:ext cx="2833815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zh-CN" altLang="en-US" sz="1400" dirty="0" smtClean="0">
                <a:solidFill>
                  <a:srgbClr val="000000"/>
                </a:solidFill>
              </a:rPr>
              <a:t>海底总动员是一部由迪士尼公司推出的三维电脑动画作品。主</a:t>
            </a:r>
            <a:endParaRPr lang="en-US" altLang="zh-CN" sz="1400" dirty="0" smtClean="0">
              <a:solidFill>
                <a:srgbClr val="000000"/>
              </a:solidFill>
            </a:endParaRPr>
          </a:p>
          <a:p>
            <a:pPr algn="r"/>
            <a:r>
              <a:rPr lang="zh-CN" altLang="en-US" sz="1400" dirty="0" smtClean="0">
                <a:solidFill>
                  <a:srgbClr val="000000"/>
                </a:solidFill>
              </a:rPr>
              <a:t>角是可爱的小丑鱼尼莫和父</a:t>
            </a:r>
            <a:endParaRPr lang="en-US" altLang="zh-CN" sz="1400" dirty="0" smtClean="0">
              <a:solidFill>
                <a:srgbClr val="000000"/>
              </a:solidFill>
            </a:endParaRPr>
          </a:p>
          <a:p>
            <a:pPr algn="r"/>
            <a:r>
              <a:rPr lang="zh-CN" altLang="en-US" sz="1400" dirty="0" smtClean="0">
                <a:solidFill>
                  <a:srgbClr val="000000"/>
                </a:solidFill>
              </a:rPr>
              <a:t>亲马林。海底总动员是一</a:t>
            </a:r>
            <a:endParaRPr lang="en-US" altLang="zh-CN" sz="1400" dirty="0" smtClean="0">
              <a:solidFill>
                <a:srgbClr val="000000"/>
              </a:solidFill>
            </a:endParaRPr>
          </a:p>
          <a:p>
            <a:pPr algn="r"/>
            <a:r>
              <a:rPr lang="zh-CN" altLang="en-US" sz="1400" dirty="0" smtClean="0">
                <a:solidFill>
                  <a:srgbClr val="000000"/>
                </a:solidFill>
              </a:rPr>
              <a:t>部制作精美，色彩艳丽</a:t>
            </a:r>
            <a:endParaRPr lang="en-US" altLang="zh-CN" sz="1400" dirty="0" smtClean="0">
              <a:solidFill>
                <a:srgbClr val="000000"/>
              </a:solidFill>
            </a:endParaRPr>
          </a:p>
          <a:p>
            <a:pPr algn="r"/>
            <a:r>
              <a:rPr lang="zh-CN" altLang="en-US" sz="1400" dirty="0" smtClean="0">
                <a:solidFill>
                  <a:srgbClr val="000000"/>
                </a:solidFill>
              </a:rPr>
              <a:t>场面宏大，故事感人</a:t>
            </a:r>
            <a:endParaRPr lang="en-US" altLang="zh-CN" sz="1400" dirty="0" smtClean="0">
              <a:solidFill>
                <a:srgbClr val="000000"/>
              </a:solidFill>
            </a:endParaRPr>
          </a:p>
          <a:p>
            <a:pPr algn="r"/>
            <a:r>
              <a:rPr lang="zh-CN" altLang="en-US" sz="1400" dirty="0" smtClean="0">
                <a:solidFill>
                  <a:srgbClr val="000000"/>
                </a:solidFill>
              </a:rPr>
              <a:t>的电脑动画巨片。</a:t>
            </a:r>
            <a:endParaRPr lang="en-US" altLang="zh-CN" sz="1400" dirty="0" smtClean="0">
              <a:solidFill>
                <a:srgbClr val="000000"/>
              </a:solidFill>
            </a:endParaRPr>
          </a:p>
          <a:p>
            <a:pPr algn="r"/>
            <a:endParaRPr lang="en-US" altLang="zh-CN" sz="1400" dirty="0" smtClean="0">
              <a:solidFill>
                <a:srgbClr val="000000"/>
              </a:solidFill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8775358" y="4235395"/>
            <a:ext cx="2833815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zh-CN" altLang="en-US" sz="1400" dirty="0" smtClean="0">
                <a:solidFill>
                  <a:srgbClr val="000000"/>
                </a:solidFill>
              </a:rPr>
              <a:t>海底总动员是一部由迪士尼公司推出的三维电脑动画作品。主</a:t>
            </a:r>
            <a:endParaRPr lang="en-US" altLang="zh-CN" sz="1400" dirty="0" smtClean="0">
              <a:solidFill>
                <a:srgbClr val="000000"/>
              </a:solidFill>
            </a:endParaRPr>
          </a:p>
          <a:p>
            <a:pPr algn="r"/>
            <a:r>
              <a:rPr lang="zh-CN" altLang="en-US" sz="1400" dirty="0" smtClean="0">
                <a:solidFill>
                  <a:srgbClr val="000000"/>
                </a:solidFill>
              </a:rPr>
              <a:t>角是可爱的小丑鱼尼莫和父</a:t>
            </a:r>
            <a:endParaRPr lang="en-US" altLang="zh-CN" sz="1400" dirty="0" smtClean="0">
              <a:solidFill>
                <a:srgbClr val="000000"/>
              </a:solidFill>
            </a:endParaRPr>
          </a:p>
          <a:p>
            <a:pPr algn="r"/>
            <a:r>
              <a:rPr lang="zh-CN" altLang="en-US" sz="1400" dirty="0" smtClean="0">
                <a:solidFill>
                  <a:srgbClr val="000000"/>
                </a:solidFill>
              </a:rPr>
              <a:t>亲马林。海底总动员是一</a:t>
            </a:r>
            <a:endParaRPr lang="en-US" altLang="zh-CN" sz="1400" dirty="0" smtClean="0">
              <a:solidFill>
                <a:srgbClr val="000000"/>
              </a:solidFill>
            </a:endParaRPr>
          </a:p>
          <a:p>
            <a:pPr algn="r"/>
            <a:r>
              <a:rPr lang="zh-CN" altLang="en-US" sz="1400" dirty="0" smtClean="0">
                <a:solidFill>
                  <a:srgbClr val="000000"/>
                </a:solidFill>
              </a:rPr>
              <a:t>部制作精美，色彩艳丽</a:t>
            </a:r>
            <a:endParaRPr lang="en-US" altLang="zh-CN" sz="1400" dirty="0" smtClean="0">
              <a:solidFill>
                <a:srgbClr val="000000"/>
              </a:solidFill>
            </a:endParaRPr>
          </a:p>
          <a:p>
            <a:pPr algn="r"/>
            <a:r>
              <a:rPr lang="zh-CN" altLang="en-US" sz="1400" dirty="0" smtClean="0">
                <a:solidFill>
                  <a:srgbClr val="000000"/>
                </a:solidFill>
              </a:rPr>
              <a:t>场面宏大，故事感人</a:t>
            </a:r>
            <a:endParaRPr lang="en-US" altLang="zh-CN" sz="1400" dirty="0" smtClean="0">
              <a:solidFill>
                <a:srgbClr val="000000"/>
              </a:solidFill>
            </a:endParaRPr>
          </a:p>
          <a:p>
            <a:pPr algn="r"/>
            <a:r>
              <a:rPr lang="zh-CN" altLang="en-US" sz="1400" dirty="0" smtClean="0">
                <a:solidFill>
                  <a:srgbClr val="000000"/>
                </a:solidFill>
              </a:rPr>
              <a:t>的电脑动画巨片。</a:t>
            </a:r>
            <a:endParaRPr lang="en-US" altLang="zh-CN" sz="1400" dirty="0" smtClean="0">
              <a:solidFill>
                <a:srgbClr val="000000"/>
              </a:solidFill>
            </a:endParaRPr>
          </a:p>
          <a:p>
            <a:pPr algn="r"/>
            <a:endParaRPr lang="en-US" altLang="zh-CN" sz="1400" dirty="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502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图片 2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964" y="-1"/>
            <a:ext cx="12201964" cy="6868213"/>
          </a:xfrm>
          <a:prstGeom prst="rect">
            <a:avLst/>
          </a:prstGeom>
        </p:spPr>
      </p:pic>
      <p:pic>
        <p:nvPicPr>
          <p:cNvPr id="6" name="图片 5" descr="FFCBD0FA372DD5711188C9FDBB7FAAE5.jpg"/>
          <p:cNvPicPr>
            <a:picLocks noChangeAspect="1"/>
          </p:cNvPicPr>
          <p:nvPr/>
        </p:nvPicPr>
        <p:blipFill>
          <a:blip r:embed="rId3"/>
          <a:srcRect l="35526" r="5016"/>
          <a:stretch>
            <a:fillRect/>
          </a:stretch>
        </p:blipFill>
        <p:spPr>
          <a:xfrm>
            <a:off x="1334537" y="0"/>
            <a:ext cx="9625914" cy="6858000"/>
          </a:xfrm>
          <a:prstGeom prst="rect">
            <a:avLst/>
          </a:prstGeom>
        </p:spPr>
      </p:pic>
      <p:sp>
        <p:nvSpPr>
          <p:cNvPr id="8" name="等腰三角形 7"/>
          <p:cNvSpPr/>
          <p:nvPr/>
        </p:nvSpPr>
        <p:spPr>
          <a:xfrm rot="10800000">
            <a:off x="8060683" y="3858087"/>
            <a:ext cx="837197" cy="743574"/>
          </a:xfrm>
          <a:prstGeom prst="triangle">
            <a:avLst/>
          </a:prstGeom>
          <a:noFill/>
          <a:ln>
            <a:solidFill>
              <a:schemeClr val="bg1">
                <a:alpha val="37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等腰三角形 8"/>
          <p:cNvSpPr/>
          <p:nvPr/>
        </p:nvSpPr>
        <p:spPr>
          <a:xfrm rot="10800000">
            <a:off x="8409436" y="4191000"/>
            <a:ext cx="1401307" cy="1244600"/>
          </a:xfrm>
          <a:prstGeom prst="triangle">
            <a:avLst/>
          </a:prstGeom>
          <a:noFill/>
          <a:ln>
            <a:solidFill>
              <a:schemeClr val="bg1">
                <a:alpha val="37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等腰三角形 9"/>
          <p:cNvSpPr/>
          <p:nvPr/>
        </p:nvSpPr>
        <p:spPr>
          <a:xfrm rot="10800000">
            <a:off x="4029699" y="1914954"/>
            <a:ext cx="4626872" cy="4109454"/>
          </a:xfrm>
          <a:prstGeom prst="triangle">
            <a:avLst/>
          </a:prstGeom>
          <a:solidFill>
            <a:schemeClr val="accent1">
              <a:alpha val="3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等腰三角形 10"/>
          <p:cNvSpPr/>
          <p:nvPr/>
        </p:nvSpPr>
        <p:spPr>
          <a:xfrm rot="10800000">
            <a:off x="3088696" y="188097"/>
            <a:ext cx="2402240" cy="2133600"/>
          </a:xfrm>
          <a:prstGeom prst="triangle">
            <a:avLst/>
          </a:prstGeom>
          <a:noFill/>
          <a:ln>
            <a:solidFill>
              <a:schemeClr val="bg1">
                <a:alpha val="37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8641858" y="4368800"/>
            <a:ext cx="963848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100" dirty="0" smtClean="0">
                <a:solidFill>
                  <a:schemeClr val="bg1"/>
                </a:solidFill>
              </a:rPr>
              <a:t>I </a:t>
            </a:r>
            <a:r>
              <a:rPr lang="en-US" altLang="zh-CN" sz="1100" dirty="0">
                <a:solidFill>
                  <a:schemeClr val="bg1"/>
                </a:solidFill>
              </a:rPr>
              <a:t>will always be with you.</a:t>
            </a:r>
            <a:endParaRPr lang="en-US" altLang="zh-CN" sz="1100" b="0" i="0" dirty="0">
              <a:solidFill>
                <a:schemeClr val="bg1"/>
              </a:solidFill>
              <a:effectLst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3631326" y="338749"/>
            <a:ext cx="1316979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400" dirty="0" smtClean="0">
                <a:solidFill>
                  <a:schemeClr val="bg1"/>
                </a:solidFill>
              </a:rPr>
              <a:t>成长路上总会遇到各种各样的挑战，唯有勇敢面对才能战胜自己。</a:t>
            </a:r>
            <a:endParaRPr lang="zh-CN" altLang="en-US" sz="1400" dirty="0">
              <a:solidFill>
                <a:schemeClr val="bg1"/>
              </a:solidFill>
            </a:endParaRPr>
          </a:p>
        </p:txBody>
      </p:sp>
      <p:sp>
        <p:nvSpPr>
          <p:cNvPr id="14" name="等腰三角形 13"/>
          <p:cNvSpPr/>
          <p:nvPr/>
        </p:nvSpPr>
        <p:spPr>
          <a:xfrm rot="10800000">
            <a:off x="4506644" y="4549297"/>
            <a:ext cx="1593874" cy="1415633"/>
          </a:xfrm>
          <a:prstGeom prst="triangle">
            <a:avLst/>
          </a:prstGeom>
          <a:noFill/>
          <a:ln>
            <a:solidFill>
              <a:schemeClr val="bg1">
                <a:alpha val="37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等腰三角形 14"/>
          <p:cNvSpPr/>
          <p:nvPr/>
        </p:nvSpPr>
        <p:spPr>
          <a:xfrm rot="10800000">
            <a:off x="4512322" y="5245088"/>
            <a:ext cx="597985" cy="531113"/>
          </a:xfrm>
          <a:prstGeom prst="triangle">
            <a:avLst/>
          </a:prstGeom>
          <a:solidFill>
            <a:schemeClr val="bg1">
              <a:alpha val="39000"/>
            </a:schemeClr>
          </a:solidFill>
          <a:ln>
            <a:solidFill>
              <a:schemeClr val="bg1">
                <a:alpha val="37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等腰三角形 15"/>
          <p:cNvSpPr/>
          <p:nvPr/>
        </p:nvSpPr>
        <p:spPr>
          <a:xfrm rot="10800000">
            <a:off x="6713624" y="5296914"/>
            <a:ext cx="998153" cy="886531"/>
          </a:xfrm>
          <a:prstGeom prst="triangle">
            <a:avLst/>
          </a:prstGeom>
          <a:noFill/>
          <a:ln>
            <a:solidFill>
              <a:schemeClr val="bg1">
                <a:alpha val="37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等腰三角形 16"/>
          <p:cNvSpPr/>
          <p:nvPr/>
        </p:nvSpPr>
        <p:spPr>
          <a:xfrm rot="10800000">
            <a:off x="5677209" y="1558210"/>
            <a:ext cx="837582" cy="743916"/>
          </a:xfrm>
          <a:prstGeom prst="triangle">
            <a:avLst/>
          </a:prstGeom>
          <a:noFill/>
          <a:ln>
            <a:solidFill>
              <a:schemeClr val="bg1">
                <a:alpha val="37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等腰三角形 17"/>
          <p:cNvSpPr/>
          <p:nvPr/>
        </p:nvSpPr>
        <p:spPr>
          <a:xfrm rot="10800000">
            <a:off x="7458984" y="1558209"/>
            <a:ext cx="1409178" cy="1251591"/>
          </a:xfrm>
          <a:prstGeom prst="triangle">
            <a:avLst/>
          </a:prstGeom>
          <a:noFill/>
          <a:ln>
            <a:solidFill>
              <a:schemeClr val="bg1">
                <a:alpha val="37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等腰三角形 18"/>
          <p:cNvSpPr/>
          <p:nvPr/>
        </p:nvSpPr>
        <p:spPr>
          <a:xfrm rot="10800000">
            <a:off x="3534746" y="1508301"/>
            <a:ext cx="561813" cy="498986"/>
          </a:xfrm>
          <a:prstGeom prst="triangle">
            <a:avLst/>
          </a:prstGeom>
          <a:solidFill>
            <a:schemeClr val="bg1">
              <a:alpha val="75000"/>
            </a:schemeClr>
          </a:solidFill>
          <a:ln>
            <a:solidFill>
              <a:schemeClr val="bg1">
                <a:alpha val="37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20" name="等腰三角形 19"/>
          <p:cNvSpPr/>
          <p:nvPr/>
        </p:nvSpPr>
        <p:spPr>
          <a:xfrm rot="10800000">
            <a:off x="7874767" y="3589871"/>
            <a:ext cx="301986" cy="268215"/>
          </a:xfrm>
          <a:prstGeom prst="triangle">
            <a:avLst/>
          </a:prstGeom>
          <a:solidFill>
            <a:schemeClr val="accent1"/>
          </a:solidFill>
          <a:ln>
            <a:solidFill>
              <a:schemeClr val="bg1">
                <a:alpha val="37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矩形 21"/>
          <p:cNvSpPr/>
          <p:nvPr/>
        </p:nvSpPr>
        <p:spPr>
          <a:xfrm>
            <a:off x="6037462" y="2238266"/>
            <a:ext cx="1316979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6000" dirty="0" smtClean="0">
                <a:solidFill>
                  <a:schemeClr val="bg1"/>
                </a:solidFill>
              </a:rPr>
              <a:t>恐惧</a:t>
            </a:r>
            <a:endParaRPr lang="zh-CN" altLang="en-US" sz="6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9210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964" y="0"/>
            <a:ext cx="12201964" cy="6868213"/>
          </a:xfrm>
          <a:prstGeom prst="rect">
            <a:avLst/>
          </a:prstGeom>
        </p:spPr>
      </p:pic>
      <p:graphicFrame>
        <p:nvGraphicFramePr>
          <p:cNvPr id="5" name="图表 4"/>
          <p:cNvGraphicFramePr/>
          <p:nvPr/>
        </p:nvGraphicFramePr>
        <p:xfrm>
          <a:off x="333632" y="3543296"/>
          <a:ext cx="5581135" cy="310464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3" name="矩形 12"/>
          <p:cNvSpPr/>
          <p:nvPr/>
        </p:nvSpPr>
        <p:spPr>
          <a:xfrm>
            <a:off x="0" y="3459915"/>
            <a:ext cx="12192000" cy="3410465"/>
          </a:xfrm>
          <a:prstGeom prst="rect">
            <a:avLst/>
          </a:prstGeom>
          <a:solidFill>
            <a:schemeClr val="bg1">
              <a:alpha val="4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4" name="图片 13" descr="thumb.jpg"/>
          <p:cNvPicPr>
            <a:picLocks noChangeAspect="1"/>
          </p:cNvPicPr>
          <p:nvPr/>
        </p:nvPicPr>
        <p:blipFill>
          <a:blip r:embed="rId4"/>
          <a:srcRect r="13526"/>
          <a:stretch>
            <a:fillRect/>
          </a:stretch>
        </p:blipFill>
        <p:spPr>
          <a:xfrm>
            <a:off x="-1" y="0"/>
            <a:ext cx="6450227" cy="3438491"/>
          </a:xfrm>
          <a:prstGeom prst="rect">
            <a:avLst/>
          </a:prstGeom>
        </p:spPr>
      </p:pic>
      <p:sp>
        <p:nvSpPr>
          <p:cNvPr id="16" name="矩形 15"/>
          <p:cNvSpPr/>
          <p:nvPr/>
        </p:nvSpPr>
        <p:spPr>
          <a:xfrm>
            <a:off x="6450227" y="0"/>
            <a:ext cx="5741773" cy="6858000"/>
          </a:xfrm>
          <a:prstGeom prst="rect">
            <a:avLst/>
          </a:prstGeom>
          <a:solidFill>
            <a:schemeClr val="bg1">
              <a:alpha val="4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8" name="文本框 10"/>
          <p:cNvSpPr txBox="1"/>
          <p:nvPr/>
        </p:nvSpPr>
        <p:spPr>
          <a:xfrm>
            <a:off x="8115918" y="843656"/>
            <a:ext cx="25010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3600" b="1" dirty="0" smtClean="0">
                <a:solidFill>
                  <a:srgbClr val="00419A"/>
                </a:solidFill>
                <a:effectLst>
                  <a:outerShdw blurRad="50800" dist="76200" dir="2700000" algn="tl" rotWithShape="0">
                    <a:prstClr val="black">
                      <a:alpha val="20000"/>
                    </a:prstClr>
                  </a:outerShdw>
                </a:effectLst>
                <a:latin typeface="Big Hero 6 " pitchFamily="2" charset="0"/>
                <a:ea typeface="+mj-ea"/>
              </a:rPr>
              <a:t>困惑与思考</a:t>
            </a:r>
            <a:endParaRPr lang="en-US" altLang="zh-CN" sz="3600" b="1" dirty="0" smtClean="0">
              <a:solidFill>
                <a:srgbClr val="00419A"/>
              </a:solidFill>
              <a:effectLst>
                <a:outerShdw blurRad="50800" dist="76200" dir="2700000" algn="tl" rotWithShape="0">
                  <a:prstClr val="black">
                    <a:alpha val="20000"/>
                  </a:prstClr>
                </a:outerShdw>
              </a:effectLst>
              <a:latin typeface="Big Hero 6 " pitchFamily="2" charset="0"/>
              <a:ea typeface="+mj-ea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7241060" y="2002562"/>
            <a:ext cx="4250723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lnSpc>
                <a:spcPct val="120000"/>
              </a:lnSpc>
              <a:buSzPct val="150000"/>
              <a:buBlip>
                <a:blip r:embed="rId5"/>
              </a:buBlip>
            </a:pPr>
            <a:r>
              <a:rPr lang="zh-CN" altLang="en-US" sz="2000" dirty="0" smtClean="0">
                <a:solidFill>
                  <a:srgbClr val="002060"/>
                </a:solidFill>
              </a:rPr>
              <a:t>全片故事充满了悬念，历险，亲情，友情等诸多因素</a:t>
            </a:r>
            <a:endParaRPr lang="en-US" altLang="zh-CN" sz="2000" dirty="0" smtClean="0">
              <a:solidFill>
                <a:srgbClr val="002060"/>
              </a:solidFill>
            </a:endParaRPr>
          </a:p>
          <a:p>
            <a:pPr marL="342900" indent="-342900" algn="just">
              <a:lnSpc>
                <a:spcPct val="120000"/>
              </a:lnSpc>
              <a:buSzPct val="150000"/>
              <a:buBlip>
                <a:blip r:embed="rId5"/>
              </a:buBlip>
            </a:pPr>
            <a:r>
              <a:rPr lang="zh-CN" altLang="en-US" sz="2000" dirty="0" smtClean="0">
                <a:solidFill>
                  <a:srgbClr val="002060"/>
                </a:solidFill>
              </a:rPr>
              <a:t>尼莫身在异处，陷入对父亲思念</a:t>
            </a:r>
            <a:endParaRPr lang="en-US" altLang="zh-CN" sz="1200" dirty="0" smtClean="0">
              <a:solidFill>
                <a:srgbClr val="002060"/>
              </a:solidFill>
            </a:endParaRPr>
          </a:p>
          <a:p>
            <a:pPr marL="342900" indent="-342900" algn="just">
              <a:lnSpc>
                <a:spcPct val="120000"/>
              </a:lnSpc>
              <a:buSzPct val="150000"/>
              <a:buBlip>
                <a:blip r:embed="rId5"/>
              </a:buBlip>
            </a:pPr>
            <a:r>
              <a:rPr lang="zh-CN" altLang="en-US" sz="2000" dirty="0" smtClean="0">
                <a:solidFill>
                  <a:srgbClr val="002060"/>
                </a:solidFill>
              </a:rPr>
              <a:t>此时父亲马林，正在茫茫大海中</a:t>
            </a:r>
            <a:r>
              <a:rPr lang="zh-CN" altLang="en-US" sz="2000" dirty="0" smtClean="0">
                <a:solidFill>
                  <a:srgbClr val="00419A"/>
                </a:solidFill>
              </a:rPr>
              <a:t>寻找失去的儿子尼莫</a:t>
            </a:r>
            <a:endParaRPr lang="en-US" altLang="zh-CN" sz="2000" dirty="0" smtClean="0">
              <a:solidFill>
                <a:srgbClr val="00419A"/>
              </a:solidFill>
            </a:endParaRPr>
          </a:p>
          <a:p>
            <a:pPr marL="342900" indent="-342900" algn="just">
              <a:lnSpc>
                <a:spcPct val="120000"/>
              </a:lnSpc>
              <a:buSzPct val="150000"/>
              <a:buBlip>
                <a:blip r:embed="rId5"/>
              </a:buBlip>
            </a:pPr>
            <a:r>
              <a:rPr lang="zh-CN" altLang="en-US" sz="2000" dirty="0" smtClean="0">
                <a:solidFill>
                  <a:srgbClr val="00419A"/>
                </a:solidFill>
              </a:rPr>
              <a:t>父亲也在深思，自己过度保护儿子的弊端，也明白了应该要让孩子勇于冒险以及学会自己照顾自己的能力</a:t>
            </a:r>
            <a:endParaRPr lang="en-US" altLang="zh-CN" sz="2000" dirty="0" smtClean="0">
              <a:solidFill>
                <a:srgbClr val="00419A"/>
              </a:solidFill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2080737" y="3685299"/>
            <a:ext cx="1841500" cy="445976"/>
          </a:xfrm>
          <a:prstGeom prst="rect">
            <a:avLst/>
          </a:prstGeom>
          <a:noFill/>
          <a:ln>
            <a:noFill/>
          </a:ln>
          <a:effectLst>
            <a:outerShdw blurRad="50800" dist="889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b="1" dirty="0" smtClean="0">
                <a:solidFill>
                  <a:srgbClr val="FFFF00"/>
                </a:solidFill>
              </a:rPr>
              <a:t>图标标题</a:t>
            </a:r>
            <a:endParaRPr lang="zh-CN" altLang="en-US" sz="2000" b="1" dirty="0">
              <a:solidFill>
                <a:srgbClr val="FFFF00"/>
              </a:solidFill>
            </a:endParaRPr>
          </a:p>
        </p:txBody>
      </p:sp>
      <p:cxnSp>
        <p:nvCxnSpPr>
          <p:cNvPr id="22" name="直接连接符 21"/>
          <p:cNvCxnSpPr/>
          <p:nvPr/>
        </p:nvCxnSpPr>
        <p:spPr>
          <a:xfrm>
            <a:off x="8492647" y="1860705"/>
            <a:ext cx="1747548" cy="0"/>
          </a:xfrm>
          <a:prstGeom prst="line">
            <a:avLst/>
          </a:prstGeom>
          <a:ln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6914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66"/>
          <a:stretch/>
        </p:blipFill>
        <p:spPr>
          <a:xfrm>
            <a:off x="7317800" y="0"/>
            <a:ext cx="4874200" cy="685800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66" b="79542"/>
          <a:stretch/>
        </p:blipFill>
        <p:spPr>
          <a:xfrm rot="16200000">
            <a:off x="6308599" y="1798393"/>
            <a:ext cx="1165311" cy="853092"/>
          </a:xfrm>
          <a:prstGeom prst="triangle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2287765" y="785041"/>
            <a:ext cx="203773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7200" b="1" dirty="0" smtClean="0">
                <a:solidFill>
                  <a:srgbClr val="002060"/>
                </a:solidFill>
                <a:latin typeface="Big Hero 6 " pitchFamily="2" charset="0"/>
                <a:ea typeface="+mj-ea"/>
              </a:rPr>
              <a:t>成长</a:t>
            </a:r>
            <a:endParaRPr lang="en-US" altLang="zh-CN" sz="7200" b="1" dirty="0" smtClean="0">
              <a:solidFill>
                <a:srgbClr val="002060"/>
              </a:solidFill>
              <a:latin typeface="Big Hero 6 " pitchFamily="2" charset="0"/>
              <a:ea typeface="+mj-ea"/>
            </a:endParaRPr>
          </a:p>
        </p:txBody>
      </p:sp>
      <p:cxnSp>
        <p:nvCxnSpPr>
          <p:cNvPr id="10" name="直接连接符 9"/>
          <p:cNvCxnSpPr/>
          <p:nvPr/>
        </p:nvCxnSpPr>
        <p:spPr>
          <a:xfrm>
            <a:off x="1966705" y="2542505"/>
            <a:ext cx="2318473" cy="0"/>
          </a:xfrm>
          <a:prstGeom prst="line">
            <a:avLst/>
          </a:prstGeom>
          <a:ln>
            <a:solidFill>
              <a:schemeClr val="bg1">
                <a:alpha val="36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矩形 26"/>
          <p:cNvSpPr/>
          <p:nvPr/>
        </p:nvSpPr>
        <p:spPr>
          <a:xfrm>
            <a:off x="1819458" y="2098407"/>
            <a:ext cx="3460883" cy="6924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1300" dirty="0">
                <a:solidFill>
                  <a:srgbClr val="002060"/>
                </a:solidFill>
              </a:rPr>
              <a:t>成长是每个孩子必须要经历的，时间不会偏袒任何人，重要的是你对长大的态度，这是儿童与成人之间的一个过渡。</a:t>
            </a:r>
          </a:p>
        </p:txBody>
      </p:sp>
      <p:sp>
        <p:nvSpPr>
          <p:cNvPr id="36" name="矩形 35"/>
          <p:cNvSpPr/>
          <p:nvPr/>
        </p:nvSpPr>
        <p:spPr>
          <a:xfrm>
            <a:off x="1819458" y="3039073"/>
            <a:ext cx="3405238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1300" dirty="0">
                <a:solidFill>
                  <a:srgbClr val="002060"/>
                </a:solidFill>
              </a:rPr>
              <a:t>每一个人都要阅历成长的历程。并且每一个家长都期望自己的孩子快速的成长起来。然而，成长的空间常常太狭窄。使咱们没法铺开自我，开展真正的同党飞往蓝天。</a:t>
            </a:r>
          </a:p>
        </p:txBody>
      </p:sp>
      <p:sp>
        <p:nvSpPr>
          <p:cNvPr id="37" name="矩形 36"/>
          <p:cNvSpPr/>
          <p:nvPr/>
        </p:nvSpPr>
        <p:spPr>
          <a:xfrm>
            <a:off x="1819458" y="4138219"/>
            <a:ext cx="3405238" cy="10926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1300" dirty="0">
                <a:solidFill>
                  <a:srgbClr val="002060"/>
                </a:solidFill>
              </a:rPr>
              <a:t>雨果曾说：“艺术大道上荆棘丛生，这也是件好事，常人望而却步，只有意志坚强的人例外。”在一扇扇成功的大门为你敞开时，不要因为害怕而丢失成长的机会，不要因为胆怯而丢失步入成熟的门槛。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1241" y="2120153"/>
            <a:ext cx="748102" cy="602839"/>
          </a:xfrm>
          <a:prstGeom prst="rect">
            <a:avLst/>
          </a:prstGeom>
        </p:spPr>
      </p:pic>
      <p:pic>
        <p:nvPicPr>
          <p:cNvPr id="40" name="图片 3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1241" y="3153152"/>
            <a:ext cx="748102" cy="602839"/>
          </a:xfrm>
          <a:prstGeom prst="rect">
            <a:avLst/>
          </a:prstGeom>
        </p:spPr>
      </p:pic>
      <p:pic>
        <p:nvPicPr>
          <p:cNvPr id="41" name="图片 4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1241" y="4344631"/>
            <a:ext cx="748102" cy="6028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3428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图片 2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422" b="35627"/>
          <a:stretch/>
        </p:blipFill>
        <p:spPr>
          <a:xfrm>
            <a:off x="0" y="3728886"/>
            <a:ext cx="12192000" cy="3219719"/>
          </a:xfrm>
          <a:prstGeom prst="rect">
            <a:avLst/>
          </a:prstGeom>
        </p:spPr>
      </p:pic>
      <p:sp>
        <p:nvSpPr>
          <p:cNvPr id="21" name="矩形 20"/>
          <p:cNvSpPr/>
          <p:nvPr/>
        </p:nvSpPr>
        <p:spPr>
          <a:xfrm>
            <a:off x="0" y="1703416"/>
            <a:ext cx="12192000" cy="154236"/>
          </a:xfrm>
          <a:prstGeom prst="rect">
            <a:avLst/>
          </a:prstGeom>
          <a:solidFill>
            <a:srgbClr val="C1252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4618674" y="4692546"/>
            <a:ext cx="295465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3600" dirty="0" smtClean="0">
                <a:solidFill>
                  <a:srgbClr val="002060"/>
                </a:solidFill>
                <a:effectLst>
                  <a:outerShdw blurRad="330200" sx="102000" sy="102000" algn="c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回顾成长之路</a:t>
            </a:r>
            <a:endParaRPr lang="en-US" altLang="zh-CN" sz="3600" dirty="0">
              <a:solidFill>
                <a:srgbClr val="002060"/>
              </a:solidFill>
              <a:effectLst>
                <a:outerShdw blurRad="330200" sx="102000" sy="102000" algn="ctr" rotWithShape="0">
                  <a:prstClr val="black">
                    <a:alpha val="40000"/>
                  </a:prstClr>
                </a:outerShdw>
              </a:effectLst>
              <a:latin typeface="+mj-lt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5637907" y="4150705"/>
            <a:ext cx="923511" cy="369332"/>
          </a:xfrm>
          <a:prstGeom prst="rect">
            <a:avLst/>
          </a:prstGeom>
          <a:solidFill>
            <a:srgbClr val="C12529"/>
          </a:solidFill>
          <a:ln>
            <a:noFill/>
          </a:ln>
          <a:effectLst>
            <a:outerShdw blurRad="50800" dist="76200" dir="270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</a:rPr>
              <a:t>与爸爸</a:t>
            </a:r>
            <a:endParaRPr lang="en-US" altLang="zh-CN" dirty="0">
              <a:solidFill>
                <a:schemeClr val="bg1"/>
              </a:solidFill>
            </a:endParaRPr>
          </a:p>
        </p:txBody>
      </p:sp>
      <p:sp>
        <p:nvSpPr>
          <p:cNvPr id="7" name="矩形 6"/>
          <p:cNvSpPr/>
          <p:nvPr/>
        </p:nvSpPr>
        <p:spPr>
          <a:xfrm>
            <a:off x="3729690" y="5437501"/>
            <a:ext cx="5377065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200" dirty="0" smtClean="0">
                <a:solidFill>
                  <a:schemeClr val="bg1"/>
                </a:solidFill>
              </a:rPr>
              <a:t>尼莫：爸爸，辛苦了，我明白您的苦心了。回到您的身边真的好幸福。</a:t>
            </a:r>
            <a:endParaRPr lang="en-US" altLang="zh-CN" sz="1200" dirty="0" smtClean="0">
              <a:solidFill>
                <a:schemeClr val="bg1"/>
              </a:solidFill>
            </a:endParaRPr>
          </a:p>
          <a:p>
            <a:pPr>
              <a:lnSpc>
                <a:spcPct val="120000"/>
              </a:lnSpc>
            </a:pPr>
            <a:r>
              <a:rPr lang="zh-CN" altLang="en-US" sz="1200" dirty="0" smtClean="0">
                <a:solidFill>
                  <a:schemeClr val="bg1"/>
                </a:solidFill>
              </a:rPr>
              <a:t>马林：尼莫，爸爸的好孩子，你很勇敢，爸爸为你感到自豪和骄傲。</a:t>
            </a:r>
            <a:endParaRPr lang="zh-CN" altLang="en-US" sz="1200" dirty="0">
              <a:solidFill>
                <a:schemeClr val="bg1"/>
              </a:solidFill>
            </a:endParaRPr>
          </a:p>
        </p:txBody>
      </p:sp>
      <p:sp>
        <p:nvSpPr>
          <p:cNvPr id="8" name="椭圆 7"/>
          <p:cNvSpPr/>
          <p:nvPr/>
        </p:nvSpPr>
        <p:spPr>
          <a:xfrm>
            <a:off x="1281414" y="845671"/>
            <a:ext cx="1803832" cy="1803831"/>
          </a:xfrm>
          <a:prstGeom prst="ellipse">
            <a:avLst/>
          </a:prstGeom>
          <a:solidFill>
            <a:srgbClr val="C12529"/>
          </a:solidFill>
          <a:ln>
            <a:noFill/>
          </a:ln>
          <a:effectLst>
            <a:outerShdw blurRad="50800" dist="76200" dir="270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solidFill>
                <a:srgbClr val="002060"/>
              </a:solidFill>
            </a:endParaRPr>
          </a:p>
        </p:txBody>
      </p:sp>
      <p:sp>
        <p:nvSpPr>
          <p:cNvPr id="9" name="椭圆 8"/>
          <p:cNvSpPr/>
          <p:nvPr/>
        </p:nvSpPr>
        <p:spPr>
          <a:xfrm>
            <a:off x="3889861" y="845671"/>
            <a:ext cx="1803832" cy="1803831"/>
          </a:xfrm>
          <a:prstGeom prst="ellipse">
            <a:avLst/>
          </a:prstGeom>
          <a:solidFill>
            <a:srgbClr val="C12529"/>
          </a:solidFill>
          <a:ln>
            <a:noFill/>
          </a:ln>
          <a:effectLst>
            <a:outerShdw blurRad="50800" dist="76200" dir="270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solidFill>
                <a:srgbClr val="002060"/>
              </a:solidFill>
            </a:endParaRPr>
          </a:p>
        </p:txBody>
      </p:sp>
      <p:sp>
        <p:nvSpPr>
          <p:cNvPr id="10" name="椭圆 9"/>
          <p:cNvSpPr/>
          <p:nvPr/>
        </p:nvSpPr>
        <p:spPr>
          <a:xfrm>
            <a:off x="6498308" y="845671"/>
            <a:ext cx="1803832" cy="1803831"/>
          </a:xfrm>
          <a:prstGeom prst="ellipse">
            <a:avLst/>
          </a:prstGeom>
          <a:solidFill>
            <a:srgbClr val="C12529"/>
          </a:solidFill>
          <a:ln>
            <a:noFill/>
          </a:ln>
          <a:effectLst>
            <a:outerShdw blurRad="50800" dist="76200" dir="270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solidFill>
                <a:srgbClr val="002060"/>
              </a:solidFill>
            </a:endParaRPr>
          </a:p>
        </p:txBody>
      </p:sp>
      <p:sp>
        <p:nvSpPr>
          <p:cNvPr id="11" name="椭圆 10"/>
          <p:cNvSpPr/>
          <p:nvPr/>
        </p:nvSpPr>
        <p:spPr>
          <a:xfrm>
            <a:off x="9106755" y="845671"/>
            <a:ext cx="1803832" cy="1803831"/>
          </a:xfrm>
          <a:prstGeom prst="ellipse">
            <a:avLst/>
          </a:prstGeom>
          <a:solidFill>
            <a:srgbClr val="C12529"/>
          </a:solidFill>
          <a:ln>
            <a:noFill/>
          </a:ln>
          <a:effectLst>
            <a:outerShdw blurRad="50800" dist="76200" dir="270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solidFill>
                <a:srgbClr val="002060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534940" y="1677652"/>
            <a:ext cx="1296780" cy="5800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600" dirty="0" smtClean="0">
                <a:solidFill>
                  <a:schemeClr val="bg1"/>
                </a:solidFill>
              </a:rPr>
              <a:t>I </a:t>
            </a:r>
            <a:r>
              <a:rPr lang="en-US" altLang="zh-CN" sz="1600" dirty="0">
                <a:solidFill>
                  <a:schemeClr val="bg1"/>
                </a:solidFill>
              </a:rPr>
              <a:t>will always be with you.</a:t>
            </a:r>
            <a:endParaRPr lang="en-US" altLang="zh-CN" sz="1600" b="0" i="0" dirty="0">
              <a:solidFill>
                <a:schemeClr val="bg1"/>
              </a:solidFill>
              <a:effectLst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1831310" y="1303952"/>
            <a:ext cx="70404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2000" b="1" dirty="0" smtClean="0">
                <a:solidFill>
                  <a:schemeClr val="bg1"/>
                </a:solidFill>
                <a:latin typeface="+mj-lt"/>
              </a:rPr>
              <a:t>2011</a:t>
            </a:r>
            <a:endParaRPr lang="en-US" altLang="zh-CN" sz="2000" b="1" i="0" dirty="0">
              <a:solidFill>
                <a:schemeClr val="bg1"/>
              </a:solidFill>
              <a:effectLst/>
              <a:latin typeface="+mj-lt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4143387" y="1677652"/>
            <a:ext cx="1296780" cy="5800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600" dirty="0" smtClean="0">
                <a:solidFill>
                  <a:schemeClr val="bg1"/>
                </a:solidFill>
              </a:rPr>
              <a:t>I </a:t>
            </a:r>
            <a:r>
              <a:rPr lang="en-US" altLang="zh-CN" sz="1600" dirty="0">
                <a:solidFill>
                  <a:schemeClr val="bg1"/>
                </a:solidFill>
              </a:rPr>
              <a:t>will always be with you.</a:t>
            </a:r>
            <a:endParaRPr lang="en-US" altLang="zh-CN" sz="1600" b="0" i="0" dirty="0">
              <a:solidFill>
                <a:schemeClr val="bg1"/>
              </a:solidFill>
              <a:effectLst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4439758" y="1303952"/>
            <a:ext cx="70404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2000" b="1" dirty="0" smtClean="0">
                <a:solidFill>
                  <a:schemeClr val="bg1"/>
                </a:solidFill>
                <a:latin typeface="+mj-lt"/>
              </a:rPr>
              <a:t>2012</a:t>
            </a:r>
            <a:endParaRPr lang="en-US" altLang="zh-CN" sz="2000" b="1" i="0" dirty="0">
              <a:solidFill>
                <a:schemeClr val="bg1"/>
              </a:solidFill>
              <a:effectLst/>
              <a:latin typeface="+mj-lt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6751834" y="1677652"/>
            <a:ext cx="1296780" cy="5800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600" dirty="0" smtClean="0">
                <a:solidFill>
                  <a:schemeClr val="bg1"/>
                </a:solidFill>
              </a:rPr>
              <a:t>I </a:t>
            </a:r>
            <a:r>
              <a:rPr lang="en-US" altLang="zh-CN" sz="1600" dirty="0">
                <a:solidFill>
                  <a:schemeClr val="bg1"/>
                </a:solidFill>
              </a:rPr>
              <a:t>will always be with you.</a:t>
            </a:r>
            <a:endParaRPr lang="en-US" altLang="zh-CN" sz="1600" b="0" i="0" dirty="0">
              <a:solidFill>
                <a:schemeClr val="bg1"/>
              </a:solidFill>
              <a:effectLst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7048204" y="1303952"/>
            <a:ext cx="70404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2000" b="1" dirty="0" smtClean="0">
                <a:solidFill>
                  <a:schemeClr val="bg1"/>
                </a:solidFill>
                <a:latin typeface="+mj-lt"/>
              </a:rPr>
              <a:t>2013</a:t>
            </a:r>
            <a:endParaRPr lang="en-US" altLang="zh-CN" sz="2000" b="1" i="0" dirty="0">
              <a:solidFill>
                <a:schemeClr val="bg1"/>
              </a:solidFill>
              <a:effectLst/>
              <a:latin typeface="+mj-lt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9360281" y="1677652"/>
            <a:ext cx="1296780" cy="5800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600" dirty="0" smtClean="0">
                <a:solidFill>
                  <a:schemeClr val="bg1"/>
                </a:solidFill>
              </a:rPr>
              <a:t>I </a:t>
            </a:r>
            <a:r>
              <a:rPr lang="en-US" altLang="zh-CN" sz="1600" dirty="0">
                <a:solidFill>
                  <a:schemeClr val="bg1"/>
                </a:solidFill>
              </a:rPr>
              <a:t>will always be with you.</a:t>
            </a:r>
            <a:endParaRPr lang="en-US" altLang="zh-CN" sz="1600" b="0" i="0" dirty="0">
              <a:solidFill>
                <a:schemeClr val="bg1"/>
              </a:solidFill>
              <a:effectLst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9656650" y="1303952"/>
            <a:ext cx="70404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2000" b="1" dirty="0" smtClean="0">
                <a:solidFill>
                  <a:schemeClr val="bg1"/>
                </a:solidFill>
                <a:latin typeface="+mj-lt"/>
              </a:rPr>
              <a:t>2014</a:t>
            </a:r>
            <a:endParaRPr lang="en-US" altLang="zh-CN" sz="2000" b="1" i="0" dirty="0">
              <a:solidFill>
                <a:schemeClr val="bg1"/>
              </a:solidFill>
              <a:effectLst/>
              <a:latin typeface="+mj-lt"/>
            </a:endParaRPr>
          </a:p>
        </p:txBody>
      </p:sp>
      <p:pic>
        <p:nvPicPr>
          <p:cNvPr id="24" name="图片 2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1304"/>
          <a:stretch/>
        </p:blipFill>
        <p:spPr>
          <a:xfrm>
            <a:off x="5216895" y="2596964"/>
            <a:ext cx="1652847" cy="1153777"/>
          </a:xfrm>
          <a:prstGeom prst="triangle">
            <a:avLst/>
          </a:prstGeom>
        </p:spPr>
      </p:pic>
      <p:pic>
        <p:nvPicPr>
          <p:cNvPr id="25" name="图片 2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5709" y="3200748"/>
            <a:ext cx="3228303" cy="24212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573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371</TotalTime>
  <Words>621</Words>
  <Application>Microsoft Office PowerPoint</Application>
  <PresentationFormat>自定义</PresentationFormat>
  <Paragraphs>77</Paragraphs>
  <Slides>10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11" baseType="lpstr"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 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suibian</dc:creator>
  <cp:lastModifiedBy>pc</cp:lastModifiedBy>
  <cp:revision>95</cp:revision>
  <dcterms:created xsi:type="dcterms:W3CDTF">2015-04-04T02:21:39Z</dcterms:created>
  <dcterms:modified xsi:type="dcterms:W3CDTF">2015-07-11T10:36:21Z</dcterms:modified>
</cp:coreProperties>
</file>