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0" r:id="rId4"/>
    <p:sldId id="266" r:id="rId5"/>
    <p:sldId id="269" r:id="rId6"/>
    <p:sldId id="262" r:id="rId7"/>
    <p:sldId id="267" r:id="rId8"/>
    <p:sldId id="270" r:id="rId9"/>
    <p:sldId id="268" r:id="rId10"/>
    <p:sldId id="265" r:id="rId11"/>
  </p:sldIdLst>
  <p:sldSz cx="9144000" cy="6858000" type="screen4x3"/>
  <p:notesSz cx="6858000" cy="9144000"/>
  <p:custDataLst>
    <p:tags r:id="rId1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2996"/>
    <a:srgbClr val="2C41DA"/>
    <a:srgbClr val="2F21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F22D4D-2A37-4122-B4F8-52557F73CEE3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6F0351-5704-4C31-9B58-F6013D6030E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5980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6F0351-5704-4C31-9B58-F6013D6030E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148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2015/7/11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image" Target="../media/image5.png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microsoft.com/office/2007/relationships/hdphoto" Target="../media/hdphoto3.wdp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4.emf"/><Relationship Id="rId33" Type="http://schemas.openxmlformats.org/officeDocument/2006/relationships/image" Target="../media/image11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oleObject" Target="../embeddings/oleObject1.bin"/><Relationship Id="rId32" Type="http://schemas.openxmlformats.org/officeDocument/2006/relationships/image" Target="../media/image10.jpeg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slideLayout" Target="../slideLayouts/slideLayout2.xml"/><Relationship Id="rId28" Type="http://schemas.openxmlformats.org/officeDocument/2006/relationships/image" Target="../media/image6.png"/><Relationship Id="rId36" Type="http://schemas.openxmlformats.org/officeDocument/2006/relationships/image" Target="../media/image13.png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image" Target="../media/image9.jpe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microsoft.com/office/2007/relationships/hdphoto" Target="../media/hdphoto2.wdp"/><Relationship Id="rId30" Type="http://schemas.openxmlformats.org/officeDocument/2006/relationships/image" Target="../media/image8.jpeg"/><Relationship Id="rId35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image" Target="../media/image4.emf"/><Relationship Id="rId2" Type="http://schemas.openxmlformats.org/officeDocument/2006/relationships/tags" Target="../tags/tag23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jpe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16.jpeg"/><Relationship Id="rId2" Type="http://schemas.openxmlformats.org/officeDocument/2006/relationships/tags" Target="../tags/tag2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3.bin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杂七杂八\【全民P神争霸赛】开赛公告（预报名文件下载）\骑士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52736"/>
            <a:ext cx="9144000" cy="510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292080" y="3068960"/>
            <a:ext cx="345638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 smtClean="0">
                <a:ln w="9525">
                  <a:solidFill>
                    <a:schemeClr val="tx1"/>
                  </a:solidFill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荣耀人生</a:t>
            </a:r>
            <a:endParaRPr lang="en-US" altLang="zh-CN" sz="5400" b="1" dirty="0" smtClean="0">
              <a:ln w="9525">
                <a:solidFill>
                  <a:schemeClr val="tx1"/>
                </a:solidFill>
              </a:ln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  <a:p>
            <a:r>
              <a:rPr lang="zh-CN" altLang="en-US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属于每一个奋力拼搏的你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971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杂七杂八\【全民P神争霸赛】开赛公告（预报名文件下载）\PPT背景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5"/>
            <a:ext cx="9144000" cy="510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2525039"/>
            <a:ext cx="7200800" cy="119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i="1" dirty="0" smtClean="0">
                <a:ln w="9525">
                  <a:solidFill>
                    <a:schemeClr val="tx1"/>
                  </a:solidFill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谢 谢</a:t>
            </a:r>
            <a:r>
              <a:rPr lang="zh-CN" altLang="en-US" sz="5400" b="1" i="1" dirty="0">
                <a:ln w="9525">
                  <a:solidFill>
                    <a:schemeClr val="tx1"/>
                  </a:solidFill>
                </a:ln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！</a:t>
            </a:r>
          </a:p>
        </p:txBody>
      </p:sp>
    </p:spTree>
    <p:extLst>
      <p:ext uri="{BB962C8B-B14F-4D97-AF65-F5344CB8AC3E}">
        <p14:creationId xmlns:p14="http://schemas.microsoft.com/office/powerpoint/2010/main" val="379114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杂七杂八\【全民P神争霸赛】开赛公告（预报名文件下载）\骑士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52736"/>
            <a:ext cx="9144000" cy="510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148064" y="764704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ln w="9525">
                  <a:solidFill>
                    <a:schemeClr val="tx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主 要 内 容</a:t>
            </a:r>
            <a:endParaRPr lang="en-US" altLang="zh-CN" sz="4800" b="1" dirty="0" smtClean="0">
              <a:ln w="9525"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076056" y="2134597"/>
            <a:ext cx="3504642" cy="646331"/>
            <a:chOff x="1727684" y="2022654"/>
            <a:chExt cx="3504642" cy="646331"/>
          </a:xfrm>
        </p:grpSpPr>
        <p:sp>
          <p:nvSpPr>
            <p:cNvPr id="25" name="TextBox 24"/>
            <p:cNvSpPr txBox="1"/>
            <p:nvPr/>
          </p:nvSpPr>
          <p:spPr>
            <a:xfrm>
              <a:off x="2087724" y="2022654"/>
              <a:ext cx="31446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荣耀为何物</a:t>
              </a:r>
              <a:endParaRPr lang="zh-CN" altLang="en-US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727684" y="2052597"/>
              <a:ext cx="576000" cy="576000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076056" y="3212976"/>
            <a:ext cx="3504642" cy="646331"/>
            <a:chOff x="1727684" y="2022654"/>
            <a:chExt cx="3504642" cy="646331"/>
          </a:xfrm>
        </p:grpSpPr>
        <p:sp>
          <p:nvSpPr>
            <p:cNvPr id="37" name="TextBox 36"/>
            <p:cNvSpPr txBox="1"/>
            <p:nvPr/>
          </p:nvSpPr>
          <p:spPr>
            <a:xfrm>
              <a:off x="2087724" y="2022654"/>
              <a:ext cx="31446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荣耀怎获取</a:t>
              </a:r>
              <a:endParaRPr lang="zh-CN" altLang="en-US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727684" y="2052597"/>
              <a:ext cx="576000" cy="576000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124314" y="4294837"/>
            <a:ext cx="3575892" cy="646331"/>
            <a:chOff x="1727684" y="2022654"/>
            <a:chExt cx="3575892" cy="646331"/>
          </a:xfrm>
        </p:grpSpPr>
        <p:sp>
          <p:nvSpPr>
            <p:cNvPr id="40" name="TextBox 39"/>
            <p:cNvSpPr txBox="1"/>
            <p:nvPr/>
          </p:nvSpPr>
          <p:spPr>
            <a:xfrm>
              <a:off x="1967458" y="2022654"/>
              <a:ext cx="33361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荣耀的召唤</a:t>
              </a:r>
              <a:endParaRPr lang="zh-CN" altLang="en-US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727684" y="2052597"/>
              <a:ext cx="576000" cy="576000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7860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对象 1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037977666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7" name="think-cell Slide" r:id="rId24" imgW="270" imgH="270" progId="TCLayout.ActiveDocument.1">
                  <p:embed/>
                </p:oleObj>
              </mc:Choice>
              <mc:Fallback>
                <p:oleObj name="think-cell Slide" r:id="rId2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>
            <p:custDataLst>
              <p:tags r:id="rId3"/>
            </p:custDataLst>
          </p:nvPr>
        </p:nvSpPr>
        <p:spPr>
          <a:xfrm>
            <a:off x="467544" y="47667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6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、荣耀为何物</a:t>
            </a:r>
            <a:endParaRPr lang="zh-CN" altLang="en-US" sz="36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>
            <p:custDataLst>
              <p:tags r:id="rId4"/>
            </p:custDataLst>
          </p:nvPr>
        </p:nvGrpSpPr>
        <p:grpSpPr>
          <a:xfrm>
            <a:off x="2791494" y="2060848"/>
            <a:ext cx="3508698" cy="2615233"/>
            <a:chOff x="2549252" y="2191097"/>
            <a:chExt cx="3508698" cy="2615233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1163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50" y="2191097"/>
              <a:ext cx="3390900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8527" b="98837" l="0" r="5309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9252" y="2276872"/>
              <a:ext cx="3390900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BEBA8EAE-BF5A-486C-A8C5-ECC9F3942E4B}">
                  <a14:imgProps xmlns:a14="http://schemas.microsoft.com/office/drawing/2010/main">
                    <a14:imgLayer r:embed="rId27">
                      <a14:imgEffect>
                        <a14:backgroundRemoval t="59690" b="89535" l="29494" r="5028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9252" y="2348880"/>
              <a:ext cx="3390900" cy="2457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组合 13"/>
          <p:cNvGrpSpPr/>
          <p:nvPr>
            <p:custDataLst>
              <p:tags r:id="rId5"/>
            </p:custDataLst>
          </p:nvPr>
        </p:nvGrpSpPr>
        <p:grpSpPr>
          <a:xfrm>
            <a:off x="6372200" y="1652941"/>
            <a:ext cx="1260128" cy="565691"/>
            <a:chOff x="6372200" y="1652941"/>
            <a:chExt cx="1260128" cy="565691"/>
          </a:xfrm>
        </p:grpSpPr>
        <p:cxnSp>
          <p:nvCxnSpPr>
            <p:cNvPr id="9" name="肘形连接符 8"/>
            <p:cNvCxnSpPr/>
            <p:nvPr/>
          </p:nvCxnSpPr>
          <p:spPr>
            <a:xfrm flipV="1">
              <a:off x="6372200" y="1700808"/>
              <a:ext cx="1224136" cy="517824"/>
            </a:xfrm>
            <a:prstGeom prst="bentConnector3">
              <a:avLst/>
            </a:prstGeom>
            <a:ln w="38100">
              <a:solidFill>
                <a:srgbClr val="1A299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椭圆 12"/>
            <p:cNvSpPr/>
            <p:nvPr/>
          </p:nvSpPr>
          <p:spPr>
            <a:xfrm>
              <a:off x="7524328" y="1652941"/>
              <a:ext cx="108000" cy="108000"/>
            </a:xfrm>
            <a:prstGeom prst="ellipse">
              <a:avLst/>
            </a:prstGeom>
            <a:solidFill>
              <a:srgbClr val="1A2996"/>
            </a:solidFill>
            <a:ln>
              <a:solidFill>
                <a:srgbClr val="1A299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>
            <p:custDataLst>
              <p:tags r:id="rId6"/>
            </p:custDataLst>
          </p:nvPr>
        </p:nvGrpSpPr>
        <p:grpSpPr>
          <a:xfrm rot="10800000" flipV="1">
            <a:off x="1499077" y="1988840"/>
            <a:ext cx="1260128" cy="468684"/>
            <a:chOff x="6372200" y="1652941"/>
            <a:chExt cx="1260128" cy="565691"/>
          </a:xfrm>
          <a:solidFill>
            <a:schemeClr val="accent4">
              <a:lumMod val="75000"/>
            </a:schemeClr>
          </a:solidFill>
        </p:grpSpPr>
        <p:cxnSp>
          <p:nvCxnSpPr>
            <p:cNvPr id="20" name="肘形连接符 19"/>
            <p:cNvCxnSpPr/>
            <p:nvPr/>
          </p:nvCxnSpPr>
          <p:spPr>
            <a:xfrm flipV="1">
              <a:off x="6372200" y="1700808"/>
              <a:ext cx="1224136" cy="517824"/>
            </a:xfrm>
            <a:prstGeom prst="bentConnector3">
              <a:avLst/>
            </a:prstGeom>
            <a:grpFill/>
            <a:ln w="38100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7524328" y="1652941"/>
              <a:ext cx="108000" cy="108000"/>
            </a:xfrm>
            <a:prstGeom prst="ellipse">
              <a:avLst/>
            </a:prstGeom>
            <a:grpFill/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" name="组合 27"/>
          <p:cNvGrpSpPr/>
          <p:nvPr>
            <p:custDataLst>
              <p:tags r:id="rId7"/>
            </p:custDataLst>
          </p:nvPr>
        </p:nvGrpSpPr>
        <p:grpSpPr>
          <a:xfrm rot="10800000" flipV="1">
            <a:off x="1295645" y="3140963"/>
            <a:ext cx="1260129" cy="180670"/>
            <a:chOff x="6372199" y="2099534"/>
            <a:chExt cx="1555706" cy="119100"/>
          </a:xfrm>
          <a:solidFill>
            <a:srgbClr val="FFC000"/>
          </a:solidFill>
        </p:grpSpPr>
        <p:cxnSp>
          <p:nvCxnSpPr>
            <p:cNvPr id="29" name="肘形连接符 28"/>
            <p:cNvCxnSpPr/>
            <p:nvPr/>
          </p:nvCxnSpPr>
          <p:spPr>
            <a:xfrm flipV="1">
              <a:off x="6372199" y="2136593"/>
              <a:ext cx="1511367" cy="82041"/>
            </a:xfrm>
            <a:prstGeom prst="bentConnector3">
              <a:avLst>
                <a:gd name="adj1" fmla="val 50000"/>
              </a:avLst>
            </a:prstGeom>
            <a:grpFill/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7794572" y="2099534"/>
              <a:ext cx="133333" cy="71195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/>
          <p:nvPr>
            <p:custDataLst>
              <p:tags r:id="rId8"/>
            </p:custDataLst>
          </p:nvPr>
        </p:nvGrpSpPr>
        <p:grpSpPr>
          <a:xfrm rot="10800000">
            <a:off x="1531366" y="4338682"/>
            <a:ext cx="1024409" cy="794760"/>
            <a:chOff x="6607919" y="1259375"/>
            <a:chExt cx="1024409" cy="959257"/>
          </a:xfrm>
          <a:solidFill>
            <a:schemeClr val="accent5">
              <a:lumMod val="75000"/>
            </a:schemeClr>
          </a:solidFill>
        </p:grpSpPr>
        <p:cxnSp>
          <p:nvCxnSpPr>
            <p:cNvPr id="40" name="肘形连接符 39"/>
            <p:cNvCxnSpPr/>
            <p:nvPr/>
          </p:nvCxnSpPr>
          <p:spPr>
            <a:xfrm flipV="1">
              <a:off x="6607919" y="1317621"/>
              <a:ext cx="988415" cy="901011"/>
            </a:xfrm>
            <a:prstGeom prst="bentConnector3">
              <a:avLst/>
            </a:prstGeom>
            <a:grpFill/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7524328" y="1259375"/>
              <a:ext cx="108000" cy="108000"/>
            </a:xfrm>
            <a:prstGeom prst="ellips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/>
          <p:cNvGrpSpPr/>
          <p:nvPr>
            <p:custDataLst>
              <p:tags r:id="rId9"/>
            </p:custDataLst>
          </p:nvPr>
        </p:nvGrpSpPr>
        <p:grpSpPr>
          <a:xfrm rot="10800000" flipH="1" flipV="1">
            <a:off x="6393591" y="3166693"/>
            <a:ext cx="1260129" cy="180670"/>
            <a:chOff x="6372199" y="2099534"/>
            <a:chExt cx="1555706" cy="119100"/>
          </a:xfrm>
          <a:solidFill>
            <a:schemeClr val="accent2">
              <a:lumMod val="75000"/>
            </a:schemeClr>
          </a:solidFill>
        </p:grpSpPr>
        <p:cxnSp>
          <p:nvCxnSpPr>
            <p:cNvPr id="49" name="肘形连接符 48"/>
            <p:cNvCxnSpPr/>
            <p:nvPr/>
          </p:nvCxnSpPr>
          <p:spPr>
            <a:xfrm flipV="1">
              <a:off x="6372199" y="2136593"/>
              <a:ext cx="1511367" cy="82041"/>
            </a:xfrm>
            <a:prstGeom prst="bentConnector3">
              <a:avLst>
                <a:gd name="adj1" fmla="val 50000"/>
              </a:avLst>
            </a:prstGeom>
            <a:grpFill/>
            <a:ln w="381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椭圆 49"/>
            <p:cNvSpPr/>
            <p:nvPr/>
          </p:nvSpPr>
          <p:spPr>
            <a:xfrm>
              <a:off x="7794572" y="2099534"/>
              <a:ext cx="133333" cy="71195"/>
            </a:xfrm>
            <a:prstGeom prst="ellipse">
              <a:avLst/>
            </a:prstGeom>
            <a:grpFill/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>
            <p:custDataLst>
              <p:tags r:id="rId10"/>
            </p:custDataLst>
          </p:nvPr>
        </p:nvGrpSpPr>
        <p:grpSpPr>
          <a:xfrm rot="10800000" flipH="1">
            <a:off x="6571927" y="4153510"/>
            <a:ext cx="1024409" cy="794760"/>
            <a:chOff x="6607919" y="1259375"/>
            <a:chExt cx="1024409" cy="959257"/>
          </a:xfrm>
          <a:solidFill>
            <a:schemeClr val="accent3">
              <a:lumMod val="75000"/>
            </a:schemeClr>
          </a:solidFill>
        </p:grpSpPr>
        <p:cxnSp>
          <p:nvCxnSpPr>
            <p:cNvPr id="54" name="肘形连接符 53"/>
            <p:cNvCxnSpPr/>
            <p:nvPr/>
          </p:nvCxnSpPr>
          <p:spPr>
            <a:xfrm flipV="1">
              <a:off x="6607919" y="1317621"/>
              <a:ext cx="988415" cy="901011"/>
            </a:xfrm>
            <a:prstGeom prst="bentConnector3">
              <a:avLst/>
            </a:prstGeom>
            <a:grpFill/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椭圆 54"/>
            <p:cNvSpPr/>
            <p:nvPr/>
          </p:nvSpPr>
          <p:spPr>
            <a:xfrm>
              <a:off x="7524328" y="1259375"/>
              <a:ext cx="108000" cy="108000"/>
            </a:xfrm>
            <a:prstGeom prst="ellipse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11560" y="1556792"/>
            <a:ext cx="792085" cy="1024773"/>
            <a:chOff x="611560" y="1556792"/>
            <a:chExt cx="792085" cy="1024773"/>
          </a:xfrm>
        </p:grpSpPr>
        <p:grpSp>
          <p:nvGrpSpPr>
            <p:cNvPr id="16" name="组合 15"/>
            <p:cNvGrpSpPr/>
            <p:nvPr>
              <p:custDataLst>
                <p:tags r:id="rId20"/>
              </p:custDataLst>
            </p:nvPr>
          </p:nvGrpSpPr>
          <p:grpSpPr>
            <a:xfrm>
              <a:off x="611560" y="1556792"/>
              <a:ext cx="720000" cy="817950"/>
              <a:chOff x="747647" y="1556792"/>
              <a:chExt cx="720000" cy="817950"/>
            </a:xfrm>
          </p:grpSpPr>
          <p:pic>
            <p:nvPicPr>
              <p:cNvPr id="4102" name="Picture 6" descr="F:\杂七杂八\【全民P神争霸赛】开赛公告（预报名文件下载）\权杖2.jpg"/>
              <p:cNvPicPr>
                <a:picLocks noChangeAspect="1" noChangeArrowheads="1"/>
              </p:cNvPicPr>
              <p:nvPr>
                <p:custDataLst>
                  <p:tags r:id="rId21"/>
                </p:custDataLst>
              </p:nvPr>
            </p:nvPicPr>
            <p:blipFill>
              <a:blip r:embed="rId30" cstate="print">
                <a:grayscl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6677" y="1556792"/>
                <a:ext cx="590970" cy="8179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4" name="椭圆 23"/>
              <p:cNvSpPr/>
              <p:nvPr>
                <p:custDataLst>
                  <p:tags r:id="rId22"/>
                </p:custDataLst>
              </p:nvPr>
            </p:nvSpPr>
            <p:spPr>
              <a:xfrm>
                <a:off x="747647" y="1565176"/>
                <a:ext cx="720000" cy="720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611560" y="2243011"/>
              <a:ext cx="7920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权利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456718" y="2925024"/>
            <a:ext cx="792085" cy="1034725"/>
            <a:chOff x="456718" y="2925024"/>
            <a:chExt cx="792085" cy="1034725"/>
          </a:xfrm>
        </p:grpSpPr>
        <p:pic>
          <p:nvPicPr>
            <p:cNvPr id="4103" name="Picture 7" descr="F:\杂七杂八\【全民P神争霸赛】开赛公告（预报名文件下载）\美元.jpg"/>
            <p:cNvPicPr>
              <a:picLocks noChangeAspect="1" noChangeArrowheads="1"/>
            </p:cNvPicPr>
            <p:nvPr>
              <p:custDataLst>
                <p:tags r:id="rId18"/>
              </p:custDataLst>
            </p:nvPr>
          </p:nvPicPr>
          <p:blipFill>
            <a:blip r:embed="rId31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0113" y="3053232"/>
              <a:ext cx="614861" cy="5368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3" name="椭圆 32"/>
            <p:cNvSpPr/>
            <p:nvPr>
              <p:custDataLst>
                <p:tags r:id="rId19"/>
              </p:custDataLst>
            </p:nvPr>
          </p:nvSpPr>
          <p:spPr>
            <a:xfrm>
              <a:off x="467544" y="2925024"/>
              <a:ext cx="720000" cy="72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56718" y="3621195"/>
              <a:ext cx="7920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金钱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47602" y="4805536"/>
            <a:ext cx="792085" cy="999728"/>
            <a:chOff x="647602" y="4805536"/>
            <a:chExt cx="792085" cy="999728"/>
          </a:xfrm>
        </p:grpSpPr>
        <p:pic>
          <p:nvPicPr>
            <p:cNvPr id="4104" name="Picture 8" descr="F:\杂七杂八\【全民P神争霸赛】开赛公告（预报名文件下载）\锦旗.jpg"/>
            <p:cNvPicPr>
              <a:picLocks noChangeAspect="1" noChangeArrowheads="1"/>
            </p:cNvPicPr>
            <p:nvPr>
              <p:custDataLst>
                <p:tags r:id="rId16"/>
              </p:custDataLst>
            </p:nvPr>
          </p:nvPicPr>
          <p:blipFill rotWithShape="1">
            <a:blip r:embed="rId32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6222"/>
            <a:stretch/>
          </p:blipFill>
          <p:spPr bwMode="auto">
            <a:xfrm>
              <a:off x="799608" y="4908905"/>
              <a:ext cx="472934" cy="5902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椭圆 43"/>
            <p:cNvSpPr/>
            <p:nvPr>
              <p:custDataLst>
                <p:tags r:id="rId17"/>
              </p:custDataLst>
            </p:nvPr>
          </p:nvSpPr>
          <p:spPr>
            <a:xfrm>
              <a:off x="683645" y="4805536"/>
              <a:ext cx="720000" cy="72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647602" y="5466710"/>
              <a:ext cx="7920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荣誉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812360" y="1412776"/>
            <a:ext cx="792085" cy="1033368"/>
            <a:chOff x="7812360" y="1412776"/>
            <a:chExt cx="792085" cy="1033368"/>
          </a:xfrm>
        </p:grpSpPr>
        <p:grpSp>
          <p:nvGrpSpPr>
            <p:cNvPr id="11" name="组合 10"/>
            <p:cNvGrpSpPr/>
            <p:nvPr>
              <p:custDataLst>
                <p:tags r:id="rId15"/>
              </p:custDataLst>
            </p:nvPr>
          </p:nvGrpSpPr>
          <p:grpSpPr>
            <a:xfrm>
              <a:off x="7812360" y="1412776"/>
              <a:ext cx="720000" cy="720000"/>
              <a:chOff x="7668344" y="2673016"/>
              <a:chExt cx="900000" cy="900000"/>
            </a:xfrm>
          </p:grpSpPr>
          <p:pic>
            <p:nvPicPr>
              <p:cNvPr id="4101" name="Picture 5" descr="F:\杂七杂八\【全民P神争霸赛】开赛公告（预报名文件下载）\金牌.jpg"/>
              <p:cNvPicPr>
                <a:picLocks noChangeAspect="1" noChangeArrowheads="1"/>
              </p:cNvPicPr>
              <p:nvPr/>
            </p:nvPicPr>
            <p:blipFill>
              <a:blip r:embed="rId33" cstate="print">
                <a:grayscl/>
                <a:extLst>
                  <a:ext uri="{BEBA8EAE-BF5A-486C-A8C5-ECC9F3942E4B}">
                    <a14:imgProps xmlns:a14="http://schemas.microsoft.com/office/drawing/2010/main">
                      <a14:imgLayer r:embed="rId34">
                        <a14:imgEffect>
                          <a14:artisticPaintStrokes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843518" y="2759525"/>
                <a:ext cx="559441" cy="799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" name="椭圆 9"/>
              <p:cNvSpPr/>
              <p:nvPr/>
            </p:nvSpPr>
            <p:spPr>
              <a:xfrm>
                <a:off x="7668344" y="2673016"/>
                <a:ext cx="900000" cy="900000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TextBox 65"/>
            <p:cNvSpPr txBox="1"/>
            <p:nvPr/>
          </p:nvSpPr>
          <p:spPr>
            <a:xfrm>
              <a:off x="7812360" y="2107590"/>
              <a:ext cx="7920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金牌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7974435" y="2987363"/>
            <a:ext cx="792085" cy="1058554"/>
            <a:chOff x="7974435" y="2987363"/>
            <a:chExt cx="792085" cy="1058554"/>
          </a:xfrm>
        </p:grpSpPr>
        <p:pic>
          <p:nvPicPr>
            <p:cNvPr id="4109" name="Picture 13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3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21567" y="3144627"/>
              <a:ext cx="633867" cy="476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2" name="椭圆 51"/>
            <p:cNvSpPr/>
            <p:nvPr>
              <p:custDataLst>
                <p:tags r:id="rId14"/>
              </p:custDataLst>
            </p:nvPr>
          </p:nvSpPr>
          <p:spPr>
            <a:xfrm flipH="1">
              <a:off x="8010478" y="2987363"/>
              <a:ext cx="720000" cy="72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974435" y="3707363"/>
              <a:ext cx="7920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名誉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7697244" y="4779164"/>
            <a:ext cx="792085" cy="1026100"/>
            <a:chOff x="7697244" y="4779164"/>
            <a:chExt cx="792085" cy="1026100"/>
          </a:xfrm>
        </p:grpSpPr>
        <p:pic>
          <p:nvPicPr>
            <p:cNvPr id="4110" name="Picture 14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36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71567" y="4967062"/>
              <a:ext cx="675472" cy="4254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" name="椭圆 56"/>
            <p:cNvSpPr/>
            <p:nvPr>
              <p:custDataLst>
                <p:tags r:id="rId12"/>
              </p:custDataLst>
            </p:nvPr>
          </p:nvSpPr>
          <p:spPr>
            <a:xfrm flipH="1">
              <a:off x="7733287" y="4779164"/>
              <a:ext cx="720000" cy="720000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697244" y="5466710"/>
              <a:ext cx="7920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舞台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691680" y="2562533"/>
            <a:ext cx="6631591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太过狭隘</a:t>
            </a:r>
            <a:endParaRPr lang="zh-CN" altLang="en-US" sz="2000" b="1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8043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23528" y="0"/>
            <a:ext cx="8496944" cy="6858000"/>
            <a:chOff x="1543291" y="1484784"/>
            <a:chExt cx="5719373" cy="4829176"/>
          </a:xfrm>
        </p:grpSpPr>
        <p:pic>
          <p:nvPicPr>
            <p:cNvPr id="5136" name="Picture 16" descr="f:\software\360浏览器\360se6\User Data\temp\600_967e043e-920e-4018-8cf6-76e19f60f90f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1484784"/>
              <a:ext cx="5715000" cy="4829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1543291" y="1484784"/>
              <a:ext cx="5715000" cy="4829176"/>
            </a:xfrm>
            <a:prstGeom prst="rect">
              <a:avLst/>
            </a:prstGeom>
            <a:solidFill>
              <a:schemeClr val="bg1">
                <a:lumMod val="50000"/>
                <a:alpha val="66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15" name="对象 1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287771615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5"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>
            <p:custDataLst>
              <p:tags r:id="rId3"/>
            </p:custDataLst>
          </p:nvPr>
        </p:nvSpPr>
        <p:spPr>
          <a:xfrm>
            <a:off x="467544" y="47667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36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、荣耀为何物</a:t>
            </a:r>
            <a:endParaRPr lang="zh-CN" altLang="en-US" sz="36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567" y="1412776"/>
            <a:ext cx="631923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“纵有烈日寒风也要展翅飞翔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没有我追求不到的目标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流过的汗水是我美丽生命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最高的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荣耀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就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算是狂风吹过晒成了盐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也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有最美的味道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流过的泪水是我绚丽人生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最高的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荣耀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——《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荣耀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华为主题曲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18633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杂七杂八\【全民P神争霸赛】开赛公告（预报名文件下载）\骑士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52736"/>
            <a:ext cx="9144000" cy="510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148064" y="764704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ln w="9525">
                  <a:solidFill>
                    <a:schemeClr val="tx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主 要 内 容</a:t>
            </a:r>
            <a:endParaRPr lang="en-US" altLang="zh-CN" sz="4800" b="1" dirty="0" smtClean="0">
              <a:ln w="9525"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076056" y="2134597"/>
            <a:ext cx="3504642" cy="646331"/>
            <a:chOff x="1727684" y="2022654"/>
            <a:chExt cx="3504642" cy="646331"/>
          </a:xfrm>
        </p:grpSpPr>
        <p:sp>
          <p:nvSpPr>
            <p:cNvPr id="25" name="TextBox 24"/>
            <p:cNvSpPr txBox="1"/>
            <p:nvPr/>
          </p:nvSpPr>
          <p:spPr>
            <a:xfrm>
              <a:off x="2087724" y="2022654"/>
              <a:ext cx="31446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荣耀为何物</a:t>
              </a:r>
              <a:endParaRPr lang="zh-CN" altLang="en-US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727684" y="2052597"/>
              <a:ext cx="576000" cy="576000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076056" y="3212976"/>
            <a:ext cx="3504642" cy="646331"/>
            <a:chOff x="1727684" y="2022654"/>
            <a:chExt cx="3504642" cy="646331"/>
          </a:xfrm>
        </p:grpSpPr>
        <p:sp>
          <p:nvSpPr>
            <p:cNvPr id="37" name="TextBox 36"/>
            <p:cNvSpPr txBox="1"/>
            <p:nvPr/>
          </p:nvSpPr>
          <p:spPr>
            <a:xfrm>
              <a:off x="2087724" y="2022654"/>
              <a:ext cx="31446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荣耀怎获取</a:t>
              </a:r>
              <a:endParaRPr lang="zh-CN" altLang="en-US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727684" y="2052597"/>
              <a:ext cx="576000" cy="576000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124314" y="4294837"/>
            <a:ext cx="3575892" cy="646331"/>
            <a:chOff x="1727684" y="2022654"/>
            <a:chExt cx="3575892" cy="646331"/>
          </a:xfrm>
        </p:grpSpPr>
        <p:sp>
          <p:nvSpPr>
            <p:cNvPr id="40" name="TextBox 39"/>
            <p:cNvSpPr txBox="1"/>
            <p:nvPr/>
          </p:nvSpPr>
          <p:spPr>
            <a:xfrm>
              <a:off x="1967458" y="2022654"/>
              <a:ext cx="33361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荣耀的召唤</a:t>
              </a:r>
              <a:endParaRPr lang="zh-CN" altLang="en-US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727684" y="2052597"/>
              <a:ext cx="576000" cy="576000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281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139952" y="984455"/>
            <a:ext cx="1109092" cy="5900929"/>
            <a:chOff x="4139952" y="1412776"/>
            <a:chExt cx="1109092" cy="4876801"/>
          </a:xfrm>
        </p:grpSpPr>
        <p:pic>
          <p:nvPicPr>
            <p:cNvPr id="8196" name="Picture 4" descr="f:\software\360浏览器\360se6\User Data\temp\Redocn_2012042302411501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9952" y="1412776"/>
              <a:ext cx="1085850" cy="48768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矩形 1"/>
            <p:cNvSpPr/>
            <p:nvPr/>
          </p:nvSpPr>
          <p:spPr>
            <a:xfrm>
              <a:off x="4139952" y="5949280"/>
              <a:ext cx="504000" cy="3402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矩形 5"/>
            <p:cNvSpPr/>
            <p:nvPr/>
          </p:nvSpPr>
          <p:spPr>
            <a:xfrm>
              <a:off x="4745044" y="5931531"/>
              <a:ext cx="504000" cy="34029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467544" y="47667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6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、荣耀怎获取</a:t>
            </a:r>
            <a:endParaRPr lang="zh-CN" altLang="en-US" sz="36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1412776"/>
            <a:ext cx="324036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骑士精神</a:t>
            </a:r>
            <a:endParaRPr lang="zh-CN" altLang="en-US" sz="32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403648" y="2420889"/>
            <a:ext cx="3212537" cy="849510"/>
            <a:chOff x="1403648" y="2420889"/>
            <a:chExt cx="3212537" cy="849510"/>
          </a:xfrm>
        </p:grpSpPr>
        <p:sp>
          <p:nvSpPr>
            <p:cNvPr id="9" name="圆角矩形 8"/>
            <p:cNvSpPr/>
            <p:nvPr/>
          </p:nvSpPr>
          <p:spPr>
            <a:xfrm>
              <a:off x="1403648" y="2622399"/>
              <a:ext cx="3212537" cy="648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2848124" y="2420889"/>
              <a:ext cx="1768061" cy="396000"/>
            </a:xfrm>
            <a:custGeom>
              <a:avLst/>
              <a:gdLst>
                <a:gd name="connsiteX0" fmla="*/ 406400 w 1364343"/>
                <a:gd name="connsiteY0" fmla="*/ 0 h 304800"/>
                <a:gd name="connsiteX1" fmla="*/ 1364343 w 1364343"/>
                <a:gd name="connsiteY1" fmla="*/ 14515 h 304800"/>
                <a:gd name="connsiteX2" fmla="*/ 1364343 w 1364343"/>
                <a:gd name="connsiteY2" fmla="*/ 304800 h 304800"/>
                <a:gd name="connsiteX3" fmla="*/ 348343 w 1364343"/>
                <a:gd name="connsiteY3" fmla="*/ 290286 h 304800"/>
                <a:gd name="connsiteX4" fmla="*/ 0 w 1364343"/>
                <a:gd name="connsiteY4" fmla="*/ 130629 h 304800"/>
                <a:gd name="connsiteX5" fmla="*/ 406400 w 1364343"/>
                <a:gd name="connsiteY5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64343" h="304800">
                  <a:moveTo>
                    <a:pt x="406400" y="0"/>
                  </a:moveTo>
                  <a:lnTo>
                    <a:pt x="1364343" y="14515"/>
                  </a:lnTo>
                  <a:lnTo>
                    <a:pt x="1364343" y="304800"/>
                  </a:lnTo>
                  <a:lnTo>
                    <a:pt x="348343" y="290286"/>
                  </a:lnTo>
                  <a:lnTo>
                    <a:pt x="0" y="1306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11889" y="2420889"/>
              <a:ext cx="11160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勇 气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619672" y="2816889"/>
              <a:ext cx="2808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不畏险阻，勇往直前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791135" y="3141602"/>
            <a:ext cx="3222735" cy="849510"/>
            <a:chOff x="4791135" y="3141602"/>
            <a:chExt cx="3222735" cy="849510"/>
          </a:xfrm>
        </p:grpSpPr>
        <p:sp>
          <p:nvSpPr>
            <p:cNvPr id="14" name="圆角矩形 13"/>
            <p:cNvSpPr/>
            <p:nvPr/>
          </p:nvSpPr>
          <p:spPr>
            <a:xfrm>
              <a:off x="4801333" y="3343112"/>
              <a:ext cx="3212537" cy="648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 flipH="1">
              <a:off x="4791135" y="3141602"/>
              <a:ext cx="1768061" cy="396000"/>
            </a:xfrm>
            <a:custGeom>
              <a:avLst/>
              <a:gdLst>
                <a:gd name="connsiteX0" fmla="*/ 406400 w 1364343"/>
                <a:gd name="connsiteY0" fmla="*/ 0 h 304800"/>
                <a:gd name="connsiteX1" fmla="*/ 1364343 w 1364343"/>
                <a:gd name="connsiteY1" fmla="*/ 14515 h 304800"/>
                <a:gd name="connsiteX2" fmla="*/ 1364343 w 1364343"/>
                <a:gd name="connsiteY2" fmla="*/ 304800 h 304800"/>
                <a:gd name="connsiteX3" fmla="*/ 348343 w 1364343"/>
                <a:gd name="connsiteY3" fmla="*/ 290286 h 304800"/>
                <a:gd name="connsiteX4" fmla="*/ 0 w 1364343"/>
                <a:gd name="connsiteY4" fmla="*/ 130629 h 304800"/>
                <a:gd name="connsiteX5" fmla="*/ 406400 w 1364343"/>
                <a:gd name="connsiteY5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64343" h="304800">
                  <a:moveTo>
                    <a:pt x="406400" y="0"/>
                  </a:moveTo>
                  <a:lnTo>
                    <a:pt x="1364343" y="14515"/>
                  </a:lnTo>
                  <a:lnTo>
                    <a:pt x="1364343" y="304800"/>
                  </a:lnTo>
                  <a:lnTo>
                    <a:pt x="348343" y="290286"/>
                  </a:lnTo>
                  <a:lnTo>
                    <a:pt x="0" y="1306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804714" y="3143057"/>
              <a:ext cx="11160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信 仰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896036" y="3592752"/>
              <a:ext cx="2808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认准目标，永不言弃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1418162" y="3957974"/>
            <a:ext cx="3212537" cy="853620"/>
            <a:chOff x="1418162" y="3957974"/>
            <a:chExt cx="3212537" cy="853620"/>
          </a:xfrm>
        </p:grpSpPr>
        <p:sp>
          <p:nvSpPr>
            <p:cNvPr id="12" name="圆角矩形 11"/>
            <p:cNvSpPr/>
            <p:nvPr/>
          </p:nvSpPr>
          <p:spPr>
            <a:xfrm>
              <a:off x="1418162" y="4163594"/>
              <a:ext cx="3212537" cy="648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2862638" y="3962084"/>
              <a:ext cx="1768061" cy="396000"/>
            </a:xfrm>
            <a:custGeom>
              <a:avLst/>
              <a:gdLst>
                <a:gd name="connsiteX0" fmla="*/ 406400 w 1364343"/>
                <a:gd name="connsiteY0" fmla="*/ 0 h 304800"/>
                <a:gd name="connsiteX1" fmla="*/ 1364343 w 1364343"/>
                <a:gd name="connsiteY1" fmla="*/ 14515 h 304800"/>
                <a:gd name="connsiteX2" fmla="*/ 1364343 w 1364343"/>
                <a:gd name="connsiteY2" fmla="*/ 304800 h 304800"/>
                <a:gd name="connsiteX3" fmla="*/ 348343 w 1364343"/>
                <a:gd name="connsiteY3" fmla="*/ 290286 h 304800"/>
                <a:gd name="connsiteX4" fmla="*/ 0 w 1364343"/>
                <a:gd name="connsiteY4" fmla="*/ 130629 h 304800"/>
                <a:gd name="connsiteX5" fmla="*/ 406400 w 1364343"/>
                <a:gd name="connsiteY5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64343" h="304800">
                  <a:moveTo>
                    <a:pt x="406400" y="0"/>
                  </a:moveTo>
                  <a:lnTo>
                    <a:pt x="1364343" y="14515"/>
                  </a:lnTo>
                  <a:lnTo>
                    <a:pt x="1364343" y="304800"/>
                  </a:lnTo>
                  <a:lnTo>
                    <a:pt x="348343" y="290286"/>
                  </a:lnTo>
                  <a:lnTo>
                    <a:pt x="0" y="1306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solidFill>
                <a:schemeClr val="accent3">
                  <a:lumMod val="7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26483" y="3957974"/>
              <a:ext cx="11160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责 任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662033" y="4358084"/>
              <a:ext cx="2808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敢于担当，完成使命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791135" y="4854718"/>
            <a:ext cx="3222735" cy="849510"/>
            <a:chOff x="4791135" y="4854718"/>
            <a:chExt cx="3222735" cy="849510"/>
          </a:xfrm>
        </p:grpSpPr>
        <p:sp>
          <p:nvSpPr>
            <p:cNvPr id="16" name="圆角矩形 15"/>
            <p:cNvSpPr/>
            <p:nvPr/>
          </p:nvSpPr>
          <p:spPr>
            <a:xfrm>
              <a:off x="4801333" y="5056228"/>
              <a:ext cx="3212537" cy="64800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flipH="1">
              <a:off x="4791135" y="4854718"/>
              <a:ext cx="1768061" cy="396000"/>
            </a:xfrm>
            <a:custGeom>
              <a:avLst/>
              <a:gdLst>
                <a:gd name="connsiteX0" fmla="*/ 406400 w 1364343"/>
                <a:gd name="connsiteY0" fmla="*/ 0 h 304800"/>
                <a:gd name="connsiteX1" fmla="*/ 1364343 w 1364343"/>
                <a:gd name="connsiteY1" fmla="*/ 14515 h 304800"/>
                <a:gd name="connsiteX2" fmla="*/ 1364343 w 1364343"/>
                <a:gd name="connsiteY2" fmla="*/ 304800 h 304800"/>
                <a:gd name="connsiteX3" fmla="*/ 348343 w 1364343"/>
                <a:gd name="connsiteY3" fmla="*/ 290286 h 304800"/>
                <a:gd name="connsiteX4" fmla="*/ 0 w 1364343"/>
                <a:gd name="connsiteY4" fmla="*/ 130629 h 304800"/>
                <a:gd name="connsiteX5" fmla="*/ 406400 w 1364343"/>
                <a:gd name="connsiteY5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64343" h="304800">
                  <a:moveTo>
                    <a:pt x="406400" y="0"/>
                  </a:moveTo>
                  <a:lnTo>
                    <a:pt x="1364343" y="14515"/>
                  </a:lnTo>
                  <a:lnTo>
                    <a:pt x="1364343" y="304800"/>
                  </a:lnTo>
                  <a:lnTo>
                    <a:pt x="348343" y="290286"/>
                  </a:lnTo>
                  <a:lnTo>
                    <a:pt x="0" y="130629"/>
                  </a:lnTo>
                  <a:lnTo>
                    <a:pt x="406400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solidFill>
                <a:schemeClr val="accent5">
                  <a:lumMod val="75000"/>
                </a:schemeClr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835996" y="4856173"/>
              <a:ext cx="111609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胸 怀</a:t>
              </a:r>
              <a:endPara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896036" y="5304534"/>
              <a:ext cx="2808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宽容有气度，心怀坦荡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5159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47667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36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、荣耀怎获取</a:t>
            </a:r>
            <a:endParaRPr lang="zh-CN" altLang="en-US" sz="36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等腰三角形 5"/>
          <p:cNvSpPr/>
          <p:nvPr/>
        </p:nvSpPr>
        <p:spPr>
          <a:xfrm>
            <a:off x="2412030" y="1830924"/>
            <a:ext cx="1008112" cy="80598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1701822" y="3135086"/>
            <a:ext cx="2336800" cy="711200"/>
          </a:xfrm>
          <a:custGeom>
            <a:avLst/>
            <a:gdLst>
              <a:gd name="connsiteX0" fmla="*/ 377371 w 2336800"/>
              <a:gd name="connsiteY0" fmla="*/ 0 h 711200"/>
              <a:gd name="connsiteX1" fmla="*/ 1959429 w 2336800"/>
              <a:gd name="connsiteY1" fmla="*/ 43543 h 711200"/>
              <a:gd name="connsiteX2" fmla="*/ 2336800 w 2336800"/>
              <a:gd name="connsiteY2" fmla="*/ 711200 h 711200"/>
              <a:gd name="connsiteX3" fmla="*/ 0 w 2336800"/>
              <a:gd name="connsiteY3" fmla="*/ 696685 h 711200"/>
              <a:gd name="connsiteX4" fmla="*/ 377371 w 2336800"/>
              <a:gd name="connsiteY4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36800" h="711200">
                <a:moveTo>
                  <a:pt x="377371" y="0"/>
                </a:moveTo>
                <a:lnTo>
                  <a:pt x="1959429" y="43543"/>
                </a:lnTo>
                <a:lnTo>
                  <a:pt x="2336800" y="711200"/>
                </a:lnTo>
                <a:lnTo>
                  <a:pt x="0" y="696685"/>
                </a:lnTo>
                <a:lnTo>
                  <a:pt x="377371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任意多边形 9"/>
          <p:cNvSpPr/>
          <p:nvPr/>
        </p:nvSpPr>
        <p:spPr>
          <a:xfrm>
            <a:off x="990622" y="4383314"/>
            <a:ext cx="3759200" cy="696686"/>
          </a:xfrm>
          <a:custGeom>
            <a:avLst/>
            <a:gdLst>
              <a:gd name="connsiteX0" fmla="*/ 406400 w 3759200"/>
              <a:gd name="connsiteY0" fmla="*/ 14515 h 696686"/>
              <a:gd name="connsiteX1" fmla="*/ 3338286 w 3759200"/>
              <a:gd name="connsiteY1" fmla="*/ 0 h 696686"/>
              <a:gd name="connsiteX2" fmla="*/ 3759200 w 3759200"/>
              <a:gd name="connsiteY2" fmla="*/ 696686 h 696686"/>
              <a:gd name="connsiteX3" fmla="*/ 0 w 3759200"/>
              <a:gd name="connsiteY3" fmla="*/ 667657 h 696686"/>
              <a:gd name="connsiteX4" fmla="*/ 406400 w 3759200"/>
              <a:gd name="connsiteY4" fmla="*/ 14515 h 69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59200" h="696686">
                <a:moveTo>
                  <a:pt x="406400" y="14515"/>
                </a:moveTo>
                <a:lnTo>
                  <a:pt x="3338286" y="0"/>
                </a:lnTo>
                <a:lnTo>
                  <a:pt x="3759200" y="696686"/>
                </a:lnTo>
                <a:lnTo>
                  <a:pt x="0" y="667657"/>
                </a:lnTo>
                <a:lnTo>
                  <a:pt x="406400" y="14515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任意多边形 11"/>
          <p:cNvSpPr/>
          <p:nvPr/>
        </p:nvSpPr>
        <p:spPr>
          <a:xfrm>
            <a:off x="395536" y="5515429"/>
            <a:ext cx="4963886" cy="580571"/>
          </a:xfrm>
          <a:custGeom>
            <a:avLst/>
            <a:gdLst>
              <a:gd name="connsiteX0" fmla="*/ 362857 w 4963886"/>
              <a:gd name="connsiteY0" fmla="*/ 29028 h 580571"/>
              <a:gd name="connsiteX1" fmla="*/ 4542972 w 4963886"/>
              <a:gd name="connsiteY1" fmla="*/ 0 h 580571"/>
              <a:gd name="connsiteX2" fmla="*/ 4963886 w 4963886"/>
              <a:gd name="connsiteY2" fmla="*/ 580571 h 580571"/>
              <a:gd name="connsiteX3" fmla="*/ 0 w 4963886"/>
              <a:gd name="connsiteY3" fmla="*/ 566057 h 580571"/>
              <a:gd name="connsiteX4" fmla="*/ 362857 w 4963886"/>
              <a:gd name="connsiteY4" fmla="*/ 29028 h 58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3886" h="580571">
                <a:moveTo>
                  <a:pt x="362857" y="29028"/>
                </a:moveTo>
                <a:lnTo>
                  <a:pt x="4542972" y="0"/>
                </a:lnTo>
                <a:lnTo>
                  <a:pt x="4963886" y="580571"/>
                </a:lnTo>
                <a:lnTo>
                  <a:pt x="0" y="566057"/>
                </a:lnTo>
                <a:lnTo>
                  <a:pt x="362857" y="29028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148334" y="5661248"/>
            <a:ext cx="3384106" cy="720080"/>
            <a:chOff x="5148334" y="5661248"/>
            <a:chExt cx="3384106" cy="720080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5148334" y="6096000"/>
              <a:ext cx="2023991" cy="0"/>
            </a:xfrm>
            <a:prstGeom prst="line">
              <a:avLst/>
            </a:prstGeom>
            <a:ln w="28575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872164" y="5661248"/>
              <a:ext cx="14319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第一阶段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04285" y="5673442"/>
              <a:ext cx="122815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认清自己，明确方向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749822" y="4653136"/>
            <a:ext cx="3714629" cy="461665"/>
            <a:chOff x="4749822" y="4653136"/>
            <a:chExt cx="3714629" cy="461665"/>
          </a:xfrm>
        </p:grpSpPr>
        <p:cxnSp>
          <p:nvCxnSpPr>
            <p:cNvPr id="22" name="直接连接符 21"/>
            <p:cNvCxnSpPr>
              <a:stCxn id="10" idx="2"/>
            </p:cNvCxnSpPr>
            <p:nvPr/>
          </p:nvCxnSpPr>
          <p:spPr>
            <a:xfrm>
              <a:off x="4749822" y="5080000"/>
              <a:ext cx="2354647" cy="7888"/>
            </a:xfrm>
            <a:prstGeom prst="line">
              <a:avLst/>
            </a:prstGeom>
            <a:ln w="28575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804308" y="4653136"/>
              <a:ext cx="14319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第二阶段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36296" y="4653136"/>
              <a:ext cx="122815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学习提升，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16" name="组合 9215"/>
          <p:cNvGrpSpPr/>
          <p:nvPr/>
        </p:nvGrpSpPr>
        <p:grpSpPr>
          <a:xfrm>
            <a:off x="3995936" y="3305889"/>
            <a:ext cx="4536371" cy="707886"/>
            <a:chOff x="3995936" y="3305889"/>
            <a:chExt cx="4536371" cy="707886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3995936" y="3841350"/>
              <a:ext cx="3108533" cy="7888"/>
            </a:xfrm>
            <a:prstGeom prst="line">
              <a:avLst/>
            </a:prstGeom>
            <a:ln w="28575"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5750772" y="3390049"/>
              <a:ext cx="14319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第三阶段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304152" y="3305889"/>
              <a:ext cx="122815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集腋成裘，厚积薄发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9217" name="组合 9216"/>
          <p:cNvGrpSpPr/>
          <p:nvPr/>
        </p:nvGrpSpPr>
        <p:grpSpPr>
          <a:xfrm>
            <a:off x="3347864" y="2119975"/>
            <a:ext cx="5184576" cy="707886"/>
            <a:chOff x="3347864" y="2119975"/>
            <a:chExt cx="5184576" cy="707886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3347864" y="2639289"/>
              <a:ext cx="3756605" cy="52625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5804308" y="2230249"/>
              <a:ext cx="14319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第四阶段</a:t>
              </a:r>
              <a:endPara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7304285" y="2119975"/>
              <a:ext cx="122815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荣耀加冕</a:t>
              </a:r>
              <a:r>
                <a:rPr lang="en-US" altLang="zh-CN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23021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杂七杂八\【全民P神争霸赛】开赛公告（预报名文件下载）\骑士6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052736"/>
            <a:ext cx="9144000" cy="510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5148064" y="764704"/>
            <a:ext cx="34563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ln w="9525">
                  <a:solidFill>
                    <a:schemeClr val="tx1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haroni" panose="02010803020104030203" pitchFamily="2" charset="-79"/>
              </a:rPr>
              <a:t>主 要 内 容</a:t>
            </a:r>
            <a:endParaRPr lang="en-US" altLang="zh-CN" sz="4800" b="1" dirty="0" smtClean="0">
              <a:ln w="9525">
                <a:solidFill>
                  <a:schemeClr val="tx1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haroni" panose="02010803020104030203" pitchFamily="2" charset="-79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076056" y="2134597"/>
            <a:ext cx="3504642" cy="646331"/>
            <a:chOff x="1727684" y="2022654"/>
            <a:chExt cx="3504642" cy="646331"/>
          </a:xfrm>
        </p:grpSpPr>
        <p:sp>
          <p:nvSpPr>
            <p:cNvPr id="25" name="TextBox 24"/>
            <p:cNvSpPr txBox="1"/>
            <p:nvPr/>
          </p:nvSpPr>
          <p:spPr>
            <a:xfrm>
              <a:off x="2087724" y="2022654"/>
              <a:ext cx="31446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荣耀为何物</a:t>
              </a:r>
              <a:endParaRPr lang="zh-CN" altLang="en-US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1727684" y="2052597"/>
              <a:ext cx="576000" cy="576000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1</a:t>
              </a:r>
              <a:endPara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076056" y="3212976"/>
            <a:ext cx="3504642" cy="646331"/>
            <a:chOff x="1727684" y="2022654"/>
            <a:chExt cx="3504642" cy="646331"/>
          </a:xfrm>
        </p:grpSpPr>
        <p:sp>
          <p:nvSpPr>
            <p:cNvPr id="37" name="TextBox 36"/>
            <p:cNvSpPr txBox="1"/>
            <p:nvPr/>
          </p:nvSpPr>
          <p:spPr>
            <a:xfrm>
              <a:off x="2087724" y="2022654"/>
              <a:ext cx="314460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荣耀怎获取</a:t>
              </a:r>
              <a:endParaRPr lang="zh-CN" altLang="en-US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727684" y="2052597"/>
              <a:ext cx="576000" cy="576000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2</a:t>
              </a:r>
              <a:endPara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124314" y="4294837"/>
            <a:ext cx="3575892" cy="646331"/>
            <a:chOff x="1727684" y="2022654"/>
            <a:chExt cx="3575892" cy="646331"/>
          </a:xfrm>
        </p:grpSpPr>
        <p:sp>
          <p:nvSpPr>
            <p:cNvPr id="40" name="TextBox 39"/>
            <p:cNvSpPr txBox="1"/>
            <p:nvPr/>
          </p:nvSpPr>
          <p:spPr>
            <a:xfrm>
              <a:off x="1967458" y="2022654"/>
              <a:ext cx="33361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 smtClean="0">
                  <a:ln>
                    <a:solidFill>
                      <a:sysClr val="windowText" lastClr="000000"/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荣耀的召唤</a:t>
              </a:r>
              <a:endParaRPr lang="zh-CN" altLang="en-US" sz="3600" dirty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椭圆 40"/>
            <p:cNvSpPr/>
            <p:nvPr/>
          </p:nvSpPr>
          <p:spPr>
            <a:xfrm>
              <a:off x="1727684" y="2052597"/>
              <a:ext cx="576000" cy="576000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3</a:t>
              </a:r>
              <a:endParaRPr lang="zh-CN" altLang="en-US" sz="32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281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对象 1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2050444"/>
              </p:ext>
            </p:extLst>
          </p:nvPr>
        </p:nvGraphicFramePr>
        <p:xfrm>
          <a:off x="0" y="0"/>
          <a:ext cx="1587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158750" cy="158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>
            <p:custDataLst>
              <p:tags r:id="rId3"/>
            </p:custDataLst>
          </p:nvPr>
        </p:nvSpPr>
        <p:spPr>
          <a:xfrm>
            <a:off x="467544" y="476672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3600" dirty="0" smtClean="0">
                <a:ln>
                  <a:solidFill>
                    <a:sysClr val="windowText" lastClr="000000"/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、荣耀的召唤</a:t>
            </a:r>
            <a:endParaRPr lang="zh-CN" altLang="en-US" sz="3600" dirty="0">
              <a:ln>
                <a:solidFill>
                  <a:sysClr val="windowText" lastClr="000000"/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29" name="Picture 9" descr="E:\杂七杂八\【全民P神争霸赛】开赛公告（预报名文件下载）\骑士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7985" y="1512168"/>
            <a:ext cx="5656016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24519" y="1988840"/>
            <a:ext cx="3960440" cy="34094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单枪匹马与世界对饮，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历经</a:t>
            </a: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磨难亦不忘初心。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做自己荣耀的骑士，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200000"/>
              </a:lnSpc>
            </a:pPr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勇敢追逐梦想的红日。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5191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r2HsVLux0.GqwJGBR3ai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GPBd2JQsE2M8ZHnAypR2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6YNQsO3EW6LNvrewc7f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oR8A8.OkkWmJmL.bu3Gk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QAcVdQLk6oyk_wvoei7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pjcSNvSG02J6dx5npxhP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CsyN2sN0S8AcaWTy.cW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BNPoTDW9U6WPaaA.ElCew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7foLRd7EGVVnJeoYuyG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JNThH5iEESlckTQJLjlg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wGdccEc0CfRfWhm3DZvQ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oSb7vEKG0mdHRQ6hZd.sw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Knng.KHEOMPe2xraSnm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C95TFy5Q0OhYSaAGBW1Z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C95TFy5Q0OhYSaAGBW1Z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C95TFy5Q0OhYSaAGBW1Z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vEB_OWZJ06xfMqoCN4i_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yoC59DD00a9o2.TdoNEn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RaiKeeJM0qYBTHyOg90_A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NIbF5g9QEio_1KBzZDIw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Y5T0WAUU.RKJryBICng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SqqG8fxE.gyGDhWK3p.Q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235</Words>
  <Application>Microsoft Office PowerPoint</Application>
  <PresentationFormat>全屏显示(4:3)</PresentationFormat>
  <Paragraphs>71</Paragraphs>
  <Slides>10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Office 主题</vt:lpstr>
      <vt:lpstr>think-cell Slide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pc</cp:lastModifiedBy>
  <cp:revision>29</cp:revision>
  <dcterms:created xsi:type="dcterms:W3CDTF">2015-04-17T08:01:14Z</dcterms:created>
  <dcterms:modified xsi:type="dcterms:W3CDTF">2015-07-11T13:17:33Z</dcterms:modified>
</cp:coreProperties>
</file>