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7" r:id="rId2"/>
    <p:sldId id="256" r:id="rId3"/>
    <p:sldId id="276" r:id="rId4"/>
    <p:sldId id="278" r:id="rId5"/>
    <p:sldId id="267" r:id="rId6"/>
    <p:sldId id="282" r:id="rId7"/>
    <p:sldId id="261" r:id="rId8"/>
    <p:sldId id="274" r:id="rId9"/>
    <p:sldId id="293" r:id="rId10"/>
    <p:sldId id="279" r:id="rId11"/>
    <p:sldId id="269" r:id="rId12"/>
    <p:sldId id="270" r:id="rId13"/>
    <p:sldId id="268" r:id="rId14"/>
    <p:sldId id="264" r:id="rId15"/>
    <p:sldId id="294" r:id="rId16"/>
    <p:sldId id="285" r:id="rId17"/>
    <p:sldId id="280" r:id="rId18"/>
    <p:sldId id="262" r:id="rId19"/>
    <p:sldId id="265" r:id="rId20"/>
    <p:sldId id="296" r:id="rId21"/>
    <p:sldId id="295" r:id="rId22"/>
    <p:sldId id="281" r:id="rId23"/>
    <p:sldId id="260" r:id="rId24"/>
    <p:sldId id="283" r:id="rId25"/>
    <p:sldId id="275" r:id="rId26"/>
    <p:sldId id="266" r:id="rId27"/>
    <p:sldId id="284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028" autoAdjust="0"/>
  </p:normalViewPr>
  <p:slideViewPr>
    <p:cSldViewPr snapToGrid="0" showGuides="1">
      <p:cViewPr varScale="1">
        <p:scale>
          <a:sx n="111" d="100"/>
          <a:sy n="111" d="100"/>
        </p:scale>
        <p:origin x="49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8D97CB-9D46-471E-A4BA-C1A2FC1AB2DA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213CEC-53F6-4B2D-979B-F6F85B9247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66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213CEC-53F6-4B2D-979B-F6F85B92477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2357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213CEC-53F6-4B2D-979B-F6F85B92477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8540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ACB47-4049-4E1C-BAF6-76680D1A47BE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0043D-D306-4995-9A18-F0DCC85BF2A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ACB47-4049-4E1C-BAF6-76680D1A47BE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0043D-D306-4995-9A18-F0DCC85BF2A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ACB47-4049-4E1C-BAF6-76680D1A47BE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0043D-D306-4995-9A18-F0DCC85BF2A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ACB47-4049-4E1C-BAF6-76680D1A47BE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0043D-D306-4995-9A18-F0DCC85BF2A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ACB47-4049-4E1C-BAF6-76680D1A47BE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0043D-D306-4995-9A18-F0DCC85BF2A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ACB47-4049-4E1C-BAF6-76680D1A47BE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0043D-D306-4995-9A18-F0DCC85BF2A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ACB47-4049-4E1C-BAF6-76680D1A47BE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0043D-D306-4995-9A18-F0DCC85BF2A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ACB47-4049-4E1C-BAF6-76680D1A47BE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0043D-D306-4995-9A18-F0DCC85BF2A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ACB47-4049-4E1C-BAF6-76680D1A47BE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0043D-D306-4995-9A18-F0DCC85BF2A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ACB47-4049-4E1C-BAF6-76680D1A47BE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0043D-D306-4995-9A18-F0DCC85BF2A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ACB47-4049-4E1C-BAF6-76680D1A47BE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0043D-D306-4995-9A18-F0DCC85BF2A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BACB47-4049-4E1C-BAF6-76680D1A47BE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70043D-D306-4995-9A18-F0DCC85BF2A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6911714" y="22385"/>
            <a:ext cx="3615690" cy="6061207"/>
            <a:chOff x="7475220" y="1118681"/>
            <a:chExt cx="2572317" cy="431213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7869676" y="3262982"/>
              <a:ext cx="2026596" cy="2167834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6312"/>
            <a:stretch>
              <a:fillRect/>
            </a:stretch>
          </p:blipFill>
          <p:spPr>
            <a:xfrm>
              <a:off x="7475220" y="1118681"/>
              <a:ext cx="2572317" cy="2310319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2668002" y="1997839"/>
            <a:ext cx="81373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latin typeface="方正黄草简体" panose="03000509000000000000" pitchFamily="65" charset="-122"/>
                <a:ea typeface="方正黄草简体" panose="03000509000000000000" pitchFamily="65" charset="-122"/>
              </a:rPr>
              <a:t>黑天鹅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231860" y="4190552"/>
            <a:ext cx="326466" cy="33220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206109" y="4232222"/>
            <a:ext cx="369332" cy="4200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" dirty="0">
                <a:solidFill>
                  <a:prstClr val="white"/>
                </a:solidFill>
                <a:latin typeface="汉仪星宇体简" panose="00020600040101010101" pitchFamily="18" charset="-122"/>
                <a:ea typeface="汉仪星宇体简" panose="00020600040101010101" pitchFamily="18" charset="-122"/>
              </a:rPr>
              <a:t>印</a:t>
            </a:r>
          </a:p>
        </p:txBody>
      </p:sp>
      <p:pic>
        <p:nvPicPr>
          <p:cNvPr id="3" name="节日里的洛阳城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71500" y="512445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99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/>
          <a:srcRect b="-603"/>
          <a:stretch>
            <a:fillRect/>
          </a:stretch>
        </p:blipFill>
        <p:spPr>
          <a:xfrm>
            <a:off x="748343" y="2185694"/>
            <a:ext cx="5138107" cy="3243555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686823" y="4393341"/>
            <a:ext cx="1467607" cy="146760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15050" y="2185695"/>
            <a:ext cx="5467350" cy="3224114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00292" y="3502390"/>
            <a:ext cx="4710633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6500292" y="3180440"/>
            <a:ext cx="275287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447984" y="0"/>
            <a:ext cx="6744016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03626" y="4241273"/>
            <a:ext cx="556617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803626" y="3172088"/>
            <a:ext cx="3788756" cy="955148"/>
            <a:chOff x="5282799" y="2848621"/>
            <a:chExt cx="3788756" cy="95514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5282799" y="2848621"/>
              <a:ext cx="3788756" cy="955148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5667376" y="3028950"/>
              <a:ext cx="16573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3100" y="214271"/>
            <a:ext cx="5365422" cy="965254"/>
            <a:chOff x="193779" y="40265"/>
            <a:chExt cx="6466453" cy="1163332"/>
          </a:xfrm>
        </p:grpSpPr>
        <p:pic>
          <p:nvPicPr>
            <p:cNvPr id="5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3077989" y="-2378646"/>
              <a:ext cx="899790" cy="62646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2"/>
            <p:cNvSpPr txBox="1"/>
            <p:nvPr/>
          </p:nvSpPr>
          <p:spPr>
            <a:xfrm>
              <a:off x="1585183" y="633875"/>
              <a:ext cx="2674359" cy="4451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单击此处添加标题</a:t>
              </a:r>
              <a:endPara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8774455" y="1293826"/>
            <a:ext cx="2816751" cy="181229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>
          <a:xfrm>
            <a:off x="1062660" y="2616635"/>
            <a:ext cx="2219064" cy="1955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>
          <a:xfrm>
            <a:off x="3539160" y="2616636"/>
            <a:ext cx="2219064" cy="195536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970675" y="4833460"/>
            <a:ext cx="73402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7" cstate="email"/>
          <a:srcRect/>
          <a:stretch>
            <a:fillRect/>
          </a:stretch>
        </p:blipFill>
        <p:spPr>
          <a:xfrm>
            <a:off x="6015660" y="2616634"/>
            <a:ext cx="2219064" cy="195536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873500"/>
            <a:ext cx="12192000" cy="19812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2513827"/>
            <a:ext cx="8153400" cy="334087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53401" y="3031516"/>
            <a:ext cx="2832100" cy="292516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773278" y="2449176"/>
            <a:ext cx="40720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-14011" y="1399396"/>
            <a:ext cx="6106055" cy="3852177"/>
          </a:xfrm>
          <a:prstGeom prst="rect">
            <a:avLst/>
          </a:prstGeom>
        </p:spPr>
      </p:pic>
      <p:sp>
        <p:nvSpPr>
          <p:cNvPr id="9" name="Rectangle 37"/>
          <p:cNvSpPr/>
          <p:nvPr/>
        </p:nvSpPr>
        <p:spPr>
          <a:xfrm>
            <a:off x="6099048" y="1413632"/>
            <a:ext cx="6092952" cy="383794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id-ID"/>
          </a:p>
        </p:txBody>
      </p:sp>
      <p:sp>
        <p:nvSpPr>
          <p:cNvPr id="10" name="Oval 7"/>
          <p:cNvSpPr/>
          <p:nvPr/>
        </p:nvSpPr>
        <p:spPr>
          <a:xfrm>
            <a:off x="6553998" y="2902789"/>
            <a:ext cx="587466" cy="585787"/>
          </a:xfrm>
          <a:prstGeom prst="ellipse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600" dirty="0">
              <a:solidFill>
                <a:srgbClr val="5DB510"/>
              </a:solidFill>
              <a:latin typeface="FontAwesome" pitchFamily="2" charset="0"/>
            </a:endParaRPr>
          </a:p>
        </p:txBody>
      </p:sp>
      <p:sp>
        <p:nvSpPr>
          <p:cNvPr id="11" name="Oval 11"/>
          <p:cNvSpPr/>
          <p:nvPr/>
        </p:nvSpPr>
        <p:spPr>
          <a:xfrm>
            <a:off x="6553998" y="4058522"/>
            <a:ext cx="587466" cy="585787"/>
          </a:xfrm>
          <a:prstGeom prst="ellipse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5DB510"/>
              </a:solidFill>
              <a:latin typeface="FontAwesome" pitchFamily="2" charset="0"/>
            </a:endParaRPr>
          </a:p>
        </p:txBody>
      </p:sp>
      <p:sp>
        <p:nvSpPr>
          <p:cNvPr id="12" name="Oval 14"/>
          <p:cNvSpPr/>
          <p:nvPr/>
        </p:nvSpPr>
        <p:spPr>
          <a:xfrm>
            <a:off x="9292263" y="2902789"/>
            <a:ext cx="587466" cy="585787"/>
          </a:xfrm>
          <a:prstGeom prst="ellipse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5DB510"/>
              </a:solidFill>
              <a:latin typeface="FontAwesome" pitchFamily="2" charset="0"/>
            </a:endParaRPr>
          </a:p>
        </p:txBody>
      </p:sp>
      <p:sp>
        <p:nvSpPr>
          <p:cNvPr id="13" name="Oval 17"/>
          <p:cNvSpPr/>
          <p:nvPr/>
        </p:nvSpPr>
        <p:spPr>
          <a:xfrm>
            <a:off x="9292263" y="4058522"/>
            <a:ext cx="587466" cy="585787"/>
          </a:xfrm>
          <a:prstGeom prst="ellipse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600" dirty="0">
              <a:solidFill>
                <a:srgbClr val="5DB510"/>
              </a:solidFill>
              <a:latin typeface="FontAwesome" pitchFamily="2" charset="0"/>
            </a:endParaRPr>
          </a:p>
        </p:txBody>
      </p:sp>
      <p:sp>
        <p:nvSpPr>
          <p:cNvPr id="14" name="Title 1"/>
          <p:cNvSpPr txBox="1"/>
          <p:nvPr/>
        </p:nvSpPr>
        <p:spPr>
          <a:xfrm>
            <a:off x="9959711" y="2930894"/>
            <a:ext cx="1764204" cy="45089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l" fontAlgn="base">
              <a:spcAft>
                <a:spcPct val="0"/>
              </a:spcAft>
            </a:pP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pitchFamily="2" charset="0"/>
              </a:rPr>
              <a:t>添加标题</a:t>
            </a:r>
          </a:p>
        </p:txBody>
      </p:sp>
      <p:sp>
        <p:nvSpPr>
          <p:cNvPr id="15" name="Title 1"/>
          <p:cNvSpPr txBox="1"/>
          <p:nvPr/>
        </p:nvSpPr>
        <p:spPr>
          <a:xfrm>
            <a:off x="9959711" y="4091234"/>
            <a:ext cx="1764204" cy="45089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l" fontAlgn="base">
              <a:spcAft>
                <a:spcPct val="0"/>
              </a:spcAft>
            </a:pP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pitchFamily="2" charset="0"/>
              </a:rPr>
              <a:t>添加标题</a:t>
            </a:r>
          </a:p>
        </p:txBody>
      </p:sp>
      <p:sp>
        <p:nvSpPr>
          <p:cNvPr id="16" name="Title 1"/>
          <p:cNvSpPr txBox="1"/>
          <p:nvPr/>
        </p:nvSpPr>
        <p:spPr>
          <a:xfrm>
            <a:off x="7221446" y="2941529"/>
            <a:ext cx="1764204" cy="45089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l" fontAlgn="base">
              <a:spcAft>
                <a:spcPct val="0"/>
              </a:spcAft>
            </a:pP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pitchFamily="2" charset="0"/>
              </a:rPr>
              <a:t>添加标题</a:t>
            </a:r>
          </a:p>
        </p:txBody>
      </p:sp>
      <p:sp>
        <p:nvSpPr>
          <p:cNvPr id="17" name="Title 1"/>
          <p:cNvSpPr txBox="1"/>
          <p:nvPr/>
        </p:nvSpPr>
        <p:spPr>
          <a:xfrm>
            <a:off x="7221446" y="4094401"/>
            <a:ext cx="1764204" cy="45089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l" fontAlgn="base">
              <a:spcAft>
                <a:spcPct val="0"/>
              </a:spcAft>
            </a:pP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pitchFamily="2" charset="0"/>
              </a:rPr>
              <a:t>添加标题</a:t>
            </a:r>
          </a:p>
        </p:txBody>
      </p:sp>
      <p:sp>
        <p:nvSpPr>
          <p:cNvPr id="18" name="Title 1"/>
          <p:cNvSpPr txBox="1"/>
          <p:nvPr/>
        </p:nvSpPr>
        <p:spPr>
          <a:xfrm>
            <a:off x="6539991" y="2970234"/>
            <a:ext cx="615480" cy="45089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altLang="zh-CN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pitchFamily="2" charset="0"/>
              </a:rPr>
              <a:t>01</a:t>
            </a:r>
            <a:endParaRPr lang="zh-CN" altLang="en-US" sz="2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pitchFamily="2" charset="0"/>
            </a:endParaRPr>
          </a:p>
        </p:txBody>
      </p:sp>
      <p:sp>
        <p:nvSpPr>
          <p:cNvPr id="19" name="Title 1"/>
          <p:cNvSpPr txBox="1"/>
          <p:nvPr/>
        </p:nvSpPr>
        <p:spPr>
          <a:xfrm>
            <a:off x="6539991" y="4125967"/>
            <a:ext cx="615480" cy="45089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altLang="zh-CN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pitchFamily="2" charset="0"/>
              </a:rPr>
              <a:t>03</a:t>
            </a:r>
            <a:endParaRPr lang="zh-CN" altLang="en-US" sz="2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pitchFamily="2" charset="0"/>
            </a:endParaRPr>
          </a:p>
        </p:txBody>
      </p:sp>
      <p:sp>
        <p:nvSpPr>
          <p:cNvPr id="20" name="Title 1"/>
          <p:cNvSpPr txBox="1"/>
          <p:nvPr/>
        </p:nvSpPr>
        <p:spPr>
          <a:xfrm>
            <a:off x="9278256" y="4125967"/>
            <a:ext cx="615480" cy="45089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altLang="zh-CN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pitchFamily="2" charset="0"/>
              </a:rPr>
              <a:t>04</a:t>
            </a:r>
            <a:endParaRPr lang="zh-CN" altLang="en-US" sz="2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pitchFamily="2" charset="0"/>
            </a:endParaRPr>
          </a:p>
        </p:txBody>
      </p:sp>
      <p:sp>
        <p:nvSpPr>
          <p:cNvPr id="21" name="Title 1"/>
          <p:cNvSpPr txBox="1"/>
          <p:nvPr/>
        </p:nvSpPr>
        <p:spPr>
          <a:xfrm>
            <a:off x="9278256" y="2977465"/>
            <a:ext cx="615480" cy="45089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altLang="zh-CN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pitchFamily="2" charset="0"/>
              </a:rPr>
              <a:t>02</a:t>
            </a:r>
            <a:endParaRPr lang="zh-CN" altLang="en-US" sz="2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pitchFamily="2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539991" y="1847146"/>
            <a:ext cx="5389550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7664" y="3710857"/>
            <a:ext cx="3846909" cy="37005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86539" y="0"/>
            <a:ext cx="5083510" cy="5437790"/>
          </a:xfrm>
          <a:prstGeom prst="rect">
            <a:avLst/>
          </a:prstGeom>
        </p:spPr>
      </p:pic>
      <p:sp>
        <p:nvSpPr>
          <p:cNvPr id="7" name="TextBox 2"/>
          <p:cNvSpPr txBox="1"/>
          <p:nvPr/>
        </p:nvSpPr>
        <p:spPr>
          <a:xfrm>
            <a:off x="7258684" y="4914570"/>
            <a:ext cx="32648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8" name="流程图: 联系 14"/>
          <p:cNvSpPr/>
          <p:nvPr/>
        </p:nvSpPr>
        <p:spPr>
          <a:xfrm>
            <a:off x="6655698" y="5328925"/>
            <a:ext cx="232229" cy="232229"/>
          </a:xfrm>
          <a:prstGeom prst="flowChartConnector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262845" y="5437790"/>
            <a:ext cx="4252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单击此处添加本章节的简要介绍。模板中的所有素材均可自由编辑移动替换。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934451" y="0"/>
            <a:ext cx="20193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6896100" y="3505200"/>
            <a:ext cx="2238376" cy="33528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129714" y="2017376"/>
            <a:ext cx="162877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10" name="矩形 9"/>
          <p:cNvSpPr/>
          <p:nvPr/>
        </p:nvSpPr>
        <p:spPr>
          <a:xfrm>
            <a:off x="882842" y="4760862"/>
            <a:ext cx="556617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11" name="矩形 10"/>
          <p:cNvSpPr/>
          <p:nvPr/>
        </p:nvSpPr>
        <p:spPr>
          <a:xfrm>
            <a:off x="882842" y="3965048"/>
            <a:ext cx="556617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882842" y="2895863"/>
            <a:ext cx="3788756" cy="955148"/>
            <a:chOff x="5282799" y="2848621"/>
            <a:chExt cx="3788756" cy="955148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5282799" y="2848621"/>
              <a:ext cx="3788756" cy="955148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5667376" y="3028950"/>
              <a:ext cx="16573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735215" y="2175230"/>
            <a:ext cx="5138107" cy="3234580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矩形 3"/>
          <p:cNvSpPr/>
          <p:nvPr/>
        </p:nvSpPr>
        <p:spPr>
          <a:xfrm>
            <a:off x="6115050" y="2185695"/>
            <a:ext cx="5467350" cy="3224114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00292" y="3502390"/>
            <a:ext cx="4710633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6500292" y="3180440"/>
            <a:ext cx="275287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900" y="4756520"/>
            <a:ext cx="1219200" cy="12192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161228" y="3870325"/>
            <a:ext cx="4643189" cy="187871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1382660" y="1930661"/>
            <a:ext cx="4631397" cy="381837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grpSp>
        <p:nvGrpSpPr>
          <p:cNvPr id="4" name="组合 3"/>
          <p:cNvGrpSpPr/>
          <p:nvPr/>
        </p:nvGrpSpPr>
        <p:grpSpPr>
          <a:xfrm>
            <a:off x="153100" y="214271"/>
            <a:ext cx="5365422" cy="965254"/>
            <a:chOff x="193779" y="40265"/>
            <a:chExt cx="6466453" cy="1163332"/>
          </a:xfrm>
        </p:grpSpPr>
        <p:pic>
          <p:nvPicPr>
            <p:cNvPr id="5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5400000">
              <a:off x="3077989" y="-2378646"/>
              <a:ext cx="899790" cy="62646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2"/>
            <p:cNvSpPr txBox="1"/>
            <p:nvPr/>
          </p:nvSpPr>
          <p:spPr>
            <a:xfrm>
              <a:off x="1585183" y="633875"/>
              <a:ext cx="2674359" cy="4451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单击此处添加标题</a:t>
              </a:r>
              <a:endPara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Rectangle 11"/>
          <p:cNvSpPr/>
          <p:nvPr/>
        </p:nvSpPr>
        <p:spPr>
          <a:xfrm>
            <a:off x="6161677" y="1912048"/>
            <a:ext cx="2298734" cy="184080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id-ID" dirty="0"/>
          </a:p>
        </p:txBody>
      </p:sp>
      <p:sp>
        <p:nvSpPr>
          <p:cNvPr id="11" name="Rectangle 12"/>
          <p:cNvSpPr/>
          <p:nvPr/>
        </p:nvSpPr>
        <p:spPr>
          <a:xfrm>
            <a:off x="8505685" y="1912048"/>
            <a:ext cx="2298734" cy="1840802"/>
          </a:xfrm>
          <a:prstGeom prst="rect">
            <a:avLst/>
          </a:prstGeom>
          <a:solidFill>
            <a:srgbClr val="6262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5400" dirty="0">
              <a:solidFill>
                <a:prstClr val="white"/>
              </a:solidFill>
            </a:endParaRPr>
          </a:p>
        </p:txBody>
      </p:sp>
      <p:sp>
        <p:nvSpPr>
          <p:cNvPr id="12" name="Freeform 211"/>
          <p:cNvSpPr>
            <a:spLocks noEditPoints="1"/>
          </p:cNvSpPr>
          <p:nvPr/>
        </p:nvSpPr>
        <p:spPr bwMode="auto">
          <a:xfrm>
            <a:off x="6981513" y="2431247"/>
            <a:ext cx="658614" cy="865760"/>
          </a:xfrm>
          <a:custGeom>
            <a:avLst/>
            <a:gdLst>
              <a:gd name="T0" fmla="*/ 191 w 218"/>
              <a:gd name="T1" fmla="*/ 36 h 288"/>
              <a:gd name="T2" fmla="*/ 157 w 218"/>
              <a:gd name="T3" fmla="*/ 0 h 288"/>
              <a:gd name="T4" fmla="*/ 61 w 218"/>
              <a:gd name="T5" fmla="*/ 0 h 288"/>
              <a:gd name="T6" fmla="*/ 28 w 218"/>
              <a:gd name="T7" fmla="*/ 36 h 288"/>
              <a:gd name="T8" fmla="*/ 0 w 218"/>
              <a:gd name="T9" fmla="*/ 36 h 288"/>
              <a:gd name="T10" fmla="*/ 0 w 218"/>
              <a:gd name="T11" fmla="*/ 288 h 288"/>
              <a:gd name="T12" fmla="*/ 218 w 218"/>
              <a:gd name="T13" fmla="*/ 288 h 288"/>
              <a:gd name="T14" fmla="*/ 218 w 218"/>
              <a:gd name="T15" fmla="*/ 36 h 288"/>
              <a:gd name="T16" fmla="*/ 191 w 218"/>
              <a:gd name="T17" fmla="*/ 36 h 288"/>
              <a:gd name="T18" fmla="*/ 74 w 218"/>
              <a:gd name="T19" fmla="*/ 16 h 288"/>
              <a:gd name="T20" fmla="*/ 142 w 218"/>
              <a:gd name="T21" fmla="*/ 16 h 288"/>
              <a:gd name="T22" fmla="*/ 151 w 218"/>
              <a:gd name="T23" fmla="*/ 24 h 288"/>
              <a:gd name="T24" fmla="*/ 142 w 218"/>
              <a:gd name="T25" fmla="*/ 33 h 288"/>
              <a:gd name="T26" fmla="*/ 74 w 218"/>
              <a:gd name="T27" fmla="*/ 33 h 288"/>
              <a:gd name="T28" fmla="*/ 66 w 218"/>
              <a:gd name="T29" fmla="*/ 24 h 288"/>
              <a:gd name="T30" fmla="*/ 74 w 218"/>
              <a:gd name="T31" fmla="*/ 16 h 288"/>
              <a:gd name="T32" fmla="*/ 171 w 218"/>
              <a:gd name="T33" fmla="*/ 236 h 288"/>
              <a:gd name="T34" fmla="*/ 45 w 218"/>
              <a:gd name="T35" fmla="*/ 236 h 288"/>
              <a:gd name="T36" fmla="*/ 45 w 218"/>
              <a:gd name="T37" fmla="*/ 217 h 288"/>
              <a:gd name="T38" fmla="*/ 171 w 218"/>
              <a:gd name="T39" fmla="*/ 217 h 288"/>
              <a:gd name="T40" fmla="*/ 171 w 218"/>
              <a:gd name="T41" fmla="*/ 236 h 288"/>
              <a:gd name="T42" fmla="*/ 171 w 218"/>
              <a:gd name="T43" fmla="*/ 193 h 288"/>
              <a:gd name="T44" fmla="*/ 45 w 218"/>
              <a:gd name="T45" fmla="*/ 193 h 288"/>
              <a:gd name="T46" fmla="*/ 45 w 218"/>
              <a:gd name="T47" fmla="*/ 174 h 288"/>
              <a:gd name="T48" fmla="*/ 171 w 218"/>
              <a:gd name="T49" fmla="*/ 174 h 288"/>
              <a:gd name="T50" fmla="*/ 171 w 218"/>
              <a:gd name="T51" fmla="*/ 193 h 288"/>
              <a:gd name="T52" fmla="*/ 171 w 218"/>
              <a:gd name="T53" fmla="*/ 150 h 288"/>
              <a:gd name="T54" fmla="*/ 45 w 218"/>
              <a:gd name="T55" fmla="*/ 150 h 288"/>
              <a:gd name="T56" fmla="*/ 45 w 218"/>
              <a:gd name="T57" fmla="*/ 131 h 288"/>
              <a:gd name="T58" fmla="*/ 171 w 218"/>
              <a:gd name="T59" fmla="*/ 131 h 288"/>
              <a:gd name="T60" fmla="*/ 171 w 218"/>
              <a:gd name="T61" fmla="*/ 150 h 288"/>
              <a:gd name="T62" fmla="*/ 171 w 218"/>
              <a:gd name="T63" fmla="*/ 107 h 288"/>
              <a:gd name="T64" fmla="*/ 45 w 218"/>
              <a:gd name="T65" fmla="*/ 107 h 288"/>
              <a:gd name="T66" fmla="*/ 45 w 218"/>
              <a:gd name="T67" fmla="*/ 88 h 288"/>
              <a:gd name="T68" fmla="*/ 171 w 218"/>
              <a:gd name="T69" fmla="*/ 88 h 288"/>
              <a:gd name="T70" fmla="*/ 171 w 218"/>
              <a:gd name="T71" fmla="*/ 107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8" h="288">
                <a:moveTo>
                  <a:pt x="191" y="36"/>
                </a:moveTo>
                <a:cubicBezTo>
                  <a:pt x="183" y="21"/>
                  <a:pt x="169" y="0"/>
                  <a:pt x="157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49" y="0"/>
                  <a:pt x="36" y="19"/>
                  <a:pt x="28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8" y="288"/>
                  <a:pt x="218" y="288"/>
                  <a:pt x="218" y="288"/>
                </a:cubicBezTo>
                <a:cubicBezTo>
                  <a:pt x="218" y="36"/>
                  <a:pt x="218" y="36"/>
                  <a:pt x="218" y="36"/>
                </a:cubicBezTo>
                <a:lnTo>
                  <a:pt x="191" y="36"/>
                </a:lnTo>
                <a:close/>
                <a:moveTo>
                  <a:pt x="74" y="16"/>
                </a:moveTo>
                <a:cubicBezTo>
                  <a:pt x="142" y="16"/>
                  <a:pt x="142" y="16"/>
                  <a:pt x="142" y="16"/>
                </a:cubicBezTo>
                <a:cubicBezTo>
                  <a:pt x="147" y="16"/>
                  <a:pt x="151" y="20"/>
                  <a:pt x="151" y="24"/>
                </a:cubicBezTo>
                <a:cubicBezTo>
                  <a:pt x="151" y="29"/>
                  <a:pt x="147" y="33"/>
                  <a:pt x="142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0" y="33"/>
                  <a:pt x="66" y="29"/>
                  <a:pt x="66" y="24"/>
                </a:cubicBezTo>
                <a:cubicBezTo>
                  <a:pt x="66" y="20"/>
                  <a:pt x="70" y="16"/>
                  <a:pt x="74" y="16"/>
                </a:cubicBezTo>
                <a:close/>
                <a:moveTo>
                  <a:pt x="171" y="236"/>
                </a:moveTo>
                <a:cubicBezTo>
                  <a:pt x="45" y="236"/>
                  <a:pt x="45" y="236"/>
                  <a:pt x="45" y="236"/>
                </a:cubicBezTo>
                <a:cubicBezTo>
                  <a:pt x="45" y="217"/>
                  <a:pt x="45" y="217"/>
                  <a:pt x="45" y="217"/>
                </a:cubicBezTo>
                <a:cubicBezTo>
                  <a:pt x="171" y="217"/>
                  <a:pt x="171" y="217"/>
                  <a:pt x="171" y="217"/>
                </a:cubicBezTo>
                <a:lnTo>
                  <a:pt x="171" y="236"/>
                </a:lnTo>
                <a:close/>
                <a:moveTo>
                  <a:pt x="171" y="193"/>
                </a:moveTo>
                <a:cubicBezTo>
                  <a:pt x="45" y="193"/>
                  <a:pt x="45" y="193"/>
                  <a:pt x="45" y="193"/>
                </a:cubicBezTo>
                <a:cubicBezTo>
                  <a:pt x="45" y="174"/>
                  <a:pt x="45" y="174"/>
                  <a:pt x="45" y="174"/>
                </a:cubicBezTo>
                <a:cubicBezTo>
                  <a:pt x="171" y="174"/>
                  <a:pt x="171" y="174"/>
                  <a:pt x="171" y="174"/>
                </a:cubicBezTo>
                <a:lnTo>
                  <a:pt x="171" y="193"/>
                </a:lnTo>
                <a:close/>
                <a:moveTo>
                  <a:pt x="171" y="150"/>
                </a:moveTo>
                <a:cubicBezTo>
                  <a:pt x="45" y="150"/>
                  <a:pt x="45" y="150"/>
                  <a:pt x="45" y="150"/>
                </a:cubicBezTo>
                <a:cubicBezTo>
                  <a:pt x="45" y="131"/>
                  <a:pt x="45" y="131"/>
                  <a:pt x="45" y="131"/>
                </a:cubicBezTo>
                <a:cubicBezTo>
                  <a:pt x="171" y="131"/>
                  <a:pt x="171" y="131"/>
                  <a:pt x="171" y="131"/>
                </a:cubicBezTo>
                <a:lnTo>
                  <a:pt x="171" y="150"/>
                </a:lnTo>
                <a:close/>
                <a:moveTo>
                  <a:pt x="171" y="107"/>
                </a:moveTo>
                <a:cubicBezTo>
                  <a:pt x="45" y="107"/>
                  <a:pt x="45" y="107"/>
                  <a:pt x="45" y="107"/>
                </a:cubicBezTo>
                <a:cubicBezTo>
                  <a:pt x="45" y="88"/>
                  <a:pt x="45" y="88"/>
                  <a:pt x="45" y="88"/>
                </a:cubicBezTo>
                <a:cubicBezTo>
                  <a:pt x="171" y="88"/>
                  <a:pt x="171" y="88"/>
                  <a:pt x="171" y="88"/>
                </a:cubicBezTo>
                <a:lnTo>
                  <a:pt x="171" y="1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505685" y="2431247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857545" y="2772941"/>
            <a:ext cx="1634359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181339" y="1863292"/>
            <a:ext cx="2340680" cy="3703292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chemeClr val="bg1">
                <a:lumMod val="75000"/>
              </a:schemeClr>
            </a:solidFill>
            <a:prstDash val="solid"/>
          </a:ln>
          <a:effectLst/>
        </p:spPr>
      </p:pic>
      <p:grpSp>
        <p:nvGrpSpPr>
          <p:cNvPr id="4" name="组合 3"/>
          <p:cNvGrpSpPr/>
          <p:nvPr/>
        </p:nvGrpSpPr>
        <p:grpSpPr>
          <a:xfrm>
            <a:off x="153100" y="214271"/>
            <a:ext cx="5365422" cy="965254"/>
            <a:chOff x="193779" y="40265"/>
            <a:chExt cx="6466453" cy="1163332"/>
          </a:xfrm>
        </p:grpSpPr>
        <p:pic>
          <p:nvPicPr>
            <p:cNvPr id="5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5400000">
              <a:off x="3077989" y="-2378646"/>
              <a:ext cx="899790" cy="62646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2"/>
            <p:cNvSpPr txBox="1"/>
            <p:nvPr/>
          </p:nvSpPr>
          <p:spPr>
            <a:xfrm>
              <a:off x="1585183" y="633875"/>
              <a:ext cx="2674359" cy="4451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单击此处添加标题</a:t>
              </a:r>
              <a:endPara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3703284" y="1846903"/>
            <a:ext cx="2371134" cy="3719681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chemeClr val="bg1">
                <a:lumMod val="75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19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620716" y="1846903"/>
            <a:ext cx="2371134" cy="3703293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chemeClr val="bg1">
                <a:lumMod val="75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19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TextBox 23"/>
          <p:cNvSpPr txBox="1"/>
          <p:nvPr/>
        </p:nvSpPr>
        <p:spPr>
          <a:xfrm>
            <a:off x="3750145" y="2973875"/>
            <a:ext cx="2293819" cy="1172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13" name="TextBox 23"/>
          <p:cNvSpPr txBox="1"/>
          <p:nvPr/>
        </p:nvSpPr>
        <p:spPr>
          <a:xfrm>
            <a:off x="8698031" y="2983400"/>
            <a:ext cx="2293819" cy="1172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123147" y="2511082"/>
            <a:ext cx="1531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079236" y="2511082"/>
            <a:ext cx="1531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216133" y="1863292"/>
            <a:ext cx="2340680" cy="3703292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chemeClr val="bg1">
                <a:lumMod val="75000"/>
              </a:schemeClr>
            </a:solidFill>
            <a:prstDash val="solid"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17" r="14910"/>
          <a:stretch>
            <a:fillRect/>
          </a:stretch>
        </p:blipFill>
        <p:spPr>
          <a:xfrm>
            <a:off x="8470205" y="0"/>
            <a:ext cx="3721995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640123" y="4997"/>
            <a:ext cx="971550" cy="1828800"/>
            <a:chOff x="1514475" y="0"/>
            <a:chExt cx="971550" cy="1828800"/>
          </a:xfrm>
        </p:grpSpPr>
        <p:sp>
          <p:nvSpPr>
            <p:cNvPr id="4" name="矩形 3"/>
            <p:cNvSpPr/>
            <p:nvPr/>
          </p:nvSpPr>
          <p:spPr>
            <a:xfrm>
              <a:off x="1514475" y="0"/>
              <a:ext cx="971550" cy="18288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14475" y="382250"/>
              <a:ext cx="720254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目录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640123" y="2688500"/>
            <a:ext cx="4320742" cy="461665"/>
            <a:chOff x="2796006" y="2245587"/>
            <a:chExt cx="4320742" cy="461665"/>
          </a:xfrm>
        </p:grpSpPr>
        <p:sp>
          <p:nvSpPr>
            <p:cNvPr id="7" name="TextBox 2"/>
            <p:cNvSpPr txBox="1"/>
            <p:nvPr/>
          </p:nvSpPr>
          <p:spPr>
            <a:xfrm>
              <a:off x="4135368" y="2245587"/>
              <a:ext cx="2981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单击此处添加标题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415114" y="2245587"/>
              <a:ext cx="7202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2F2F2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壹</a:t>
              </a: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2796006" y="2364980"/>
              <a:ext cx="662634" cy="342272"/>
            </a:xfrm>
            <a:prstGeom prst="rect">
              <a:avLst/>
            </a:prstGeom>
          </p:spPr>
        </p:pic>
        <p:sp>
          <p:nvSpPr>
            <p:cNvPr id="10" name="流程图: 联系 11"/>
            <p:cNvSpPr/>
            <p:nvPr/>
          </p:nvSpPr>
          <p:spPr>
            <a:xfrm>
              <a:off x="4029075" y="2423272"/>
              <a:ext cx="106293" cy="106293"/>
            </a:xfrm>
            <a:prstGeom prst="flowChartConnector">
              <a:avLst/>
            </a:prstGeom>
            <a:solidFill>
              <a:srgbClr val="2F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640123" y="3562495"/>
            <a:ext cx="4320742" cy="461665"/>
            <a:chOff x="2796006" y="2245587"/>
            <a:chExt cx="4320742" cy="461665"/>
          </a:xfrm>
        </p:grpSpPr>
        <p:sp>
          <p:nvSpPr>
            <p:cNvPr id="12" name="TextBox 2"/>
            <p:cNvSpPr txBox="1"/>
            <p:nvPr/>
          </p:nvSpPr>
          <p:spPr>
            <a:xfrm>
              <a:off x="4135368" y="2245587"/>
              <a:ext cx="2981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单击此处添加标题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415114" y="2245587"/>
              <a:ext cx="7202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2F2F2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贰</a:t>
              </a: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2796006" y="2364980"/>
              <a:ext cx="662634" cy="342272"/>
            </a:xfrm>
            <a:prstGeom prst="rect">
              <a:avLst/>
            </a:prstGeom>
          </p:spPr>
        </p:pic>
        <p:sp>
          <p:nvSpPr>
            <p:cNvPr id="15" name="流程图: 联系 16"/>
            <p:cNvSpPr/>
            <p:nvPr/>
          </p:nvSpPr>
          <p:spPr>
            <a:xfrm>
              <a:off x="4029075" y="2423272"/>
              <a:ext cx="106293" cy="106293"/>
            </a:xfrm>
            <a:prstGeom prst="flowChartConnector">
              <a:avLst/>
            </a:prstGeom>
            <a:solidFill>
              <a:srgbClr val="2F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640123" y="4436490"/>
            <a:ext cx="4320742" cy="461665"/>
            <a:chOff x="2796006" y="2245587"/>
            <a:chExt cx="4320742" cy="461665"/>
          </a:xfrm>
        </p:grpSpPr>
        <p:sp>
          <p:nvSpPr>
            <p:cNvPr id="17" name="TextBox 2"/>
            <p:cNvSpPr txBox="1"/>
            <p:nvPr/>
          </p:nvSpPr>
          <p:spPr>
            <a:xfrm>
              <a:off x="4135368" y="2245587"/>
              <a:ext cx="2981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单击此处添加标题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415114" y="2245587"/>
              <a:ext cx="7202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2F2F2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叁</a:t>
              </a: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2796006" y="2364980"/>
              <a:ext cx="662634" cy="342272"/>
            </a:xfrm>
            <a:prstGeom prst="rect">
              <a:avLst/>
            </a:prstGeom>
          </p:spPr>
        </p:pic>
        <p:sp>
          <p:nvSpPr>
            <p:cNvPr id="20" name="流程图: 联系 21"/>
            <p:cNvSpPr/>
            <p:nvPr/>
          </p:nvSpPr>
          <p:spPr>
            <a:xfrm>
              <a:off x="4029075" y="2423272"/>
              <a:ext cx="106293" cy="106293"/>
            </a:xfrm>
            <a:prstGeom prst="flowChartConnector">
              <a:avLst/>
            </a:prstGeom>
            <a:solidFill>
              <a:srgbClr val="2F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640123" y="5310486"/>
            <a:ext cx="4320742" cy="461665"/>
            <a:chOff x="2796006" y="2245587"/>
            <a:chExt cx="4320742" cy="461665"/>
          </a:xfrm>
        </p:grpSpPr>
        <p:sp>
          <p:nvSpPr>
            <p:cNvPr id="22" name="TextBox 2"/>
            <p:cNvSpPr txBox="1"/>
            <p:nvPr/>
          </p:nvSpPr>
          <p:spPr>
            <a:xfrm>
              <a:off x="4135368" y="2245587"/>
              <a:ext cx="2981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单击此处添加标题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415114" y="2245587"/>
              <a:ext cx="7202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2F2F2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肆</a:t>
              </a: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2796006" y="2364980"/>
              <a:ext cx="662634" cy="342272"/>
            </a:xfrm>
            <a:prstGeom prst="rect">
              <a:avLst/>
            </a:prstGeom>
          </p:spPr>
        </p:pic>
        <p:sp>
          <p:nvSpPr>
            <p:cNvPr id="25" name="流程图: 联系 26"/>
            <p:cNvSpPr/>
            <p:nvPr/>
          </p:nvSpPr>
          <p:spPr>
            <a:xfrm>
              <a:off x="4029075" y="2423272"/>
              <a:ext cx="106293" cy="106293"/>
            </a:xfrm>
            <a:prstGeom prst="flowChartConnector">
              <a:avLst/>
            </a:prstGeom>
            <a:solidFill>
              <a:srgbClr val="2F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070334" y="0"/>
            <a:ext cx="1121666" cy="580035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948813" y="-21380"/>
            <a:ext cx="3206503" cy="29535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" y="-21380"/>
            <a:ext cx="165100" cy="381868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9408" y="3039320"/>
            <a:ext cx="165100" cy="381868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6004678" y="1656469"/>
            <a:ext cx="3979807" cy="4082478"/>
            <a:chOff x="5862693" y="1335783"/>
            <a:chExt cx="4799223" cy="492303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5862693" y="1335783"/>
              <a:ext cx="4799223" cy="4923033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6480564" y="1977026"/>
              <a:ext cx="3647251" cy="3640547"/>
            </a:xfrm>
            <a:prstGeom prst="rect">
              <a:avLst/>
            </a:prstGeom>
          </p:spPr>
        </p:pic>
      </p:grpSp>
      <p:sp>
        <p:nvSpPr>
          <p:cNvPr id="20" name="矩形 19"/>
          <p:cNvSpPr/>
          <p:nvPr/>
        </p:nvSpPr>
        <p:spPr>
          <a:xfrm>
            <a:off x="1659753" y="4471606"/>
            <a:ext cx="31277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1659753" y="3348598"/>
            <a:ext cx="3877973" cy="1065858"/>
            <a:chOff x="5282798" y="2737911"/>
            <a:chExt cx="3877973" cy="1065858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5282798" y="2737911"/>
              <a:ext cx="3877973" cy="1065858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5667376" y="3028950"/>
              <a:ext cx="16573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9801" y="3716954"/>
            <a:ext cx="3846909" cy="369449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86539" y="0"/>
            <a:ext cx="5083510" cy="5437790"/>
          </a:xfrm>
          <a:prstGeom prst="rect">
            <a:avLst/>
          </a:prstGeom>
        </p:spPr>
      </p:pic>
      <p:sp>
        <p:nvSpPr>
          <p:cNvPr id="7" name="TextBox 2"/>
          <p:cNvSpPr txBox="1"/>
          <p:nvPr/>
        </p:nvSpPr>
        <p:spPr>
          <a:xfrm>
            <a:off x="7258684" y="4914570"/>
            <a:ext cx="32648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8" name="流程图: 联系 14"/>
          <p:cNvSpPr/>
          <p:nvPr/>
        </p:nvSpPr>
        <p:spPr>
          <a:xfrm>
            <a:off x="6655698" y="5328925"/>
            <a:ext cx="232229" cy="232229"/>
          </a:xfrm>
          <a:prstGeom prst="flowChartConnector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262845" y="5437790"/>
            <a:ext cx="4252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单击此处添加本章节的简要介绍。模板中的所有素材均可自由编辑移动替换。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/>
          <a:srcRect r="2066"/>
          <a:stretch>
            <a:fillRect/>
          </a:stretch>
        </p:blipFill>
        <p:spPr>
          <a:xfrm>
            <a:off x="735216" y="2185695"/>
            <a:ext cx="5138106" cy="3244321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矩形 3"/>
          <p:cNvSpPr/>
          <p:nvPr/>
        </p:nvSpPr>
        <p:spPr>
          <a:xfrm>
            <a:off x="6115050" y="2185695"/>
            <a:ext cx="5467350" cy="3224114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00292" y="3502390"/>
            <a:ext cx="4710633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6500292" y="3180440"/>
            <a:ext cx="275287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198988" y="1825561"/>
            <a:ext cx="4443372" cy="421587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grpSp>
        <p:nvGrpSpPr>
          <p:cNvPr id="4" name="组合 3"/>
          <p:cNvGrpSpPr/>
          <p:nvPr/>
        </p:nvGrpSpPr>
        <p:grpSpPr>
          <a:xfrm>
            <a:off x="153100" y="214271"/>
            <a:ext cx="5365422" cy="965254"/>
            <a:chOff x="193779" y="40265"/>
            <a:chExt cx="6466453" cy="1163332"/>
          </a:xfrm>
        </p:grpSpPr>
        <p:pic>
          <p:nvPicPr>
            <p:cNvPr id="5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5400000">
              <a:off x="3077989" y="-2378646"/>
              <a:ext cx="899790" cy="62646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2"/>
            <p:cNvSpPr txBox="1"/>
            <p:nvPr/>
          </p:nvSpPr>
          <p:spPr>
            <a:xfrm>
              <a:off x="1585183" y="633875"/>
              <a:ext cx="2674359" cy="4451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单击此处添加标题</a:t>
              </a:r>
              <a:endPara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Rectangle 22"/>
          <p:cNvSpPr/>
          <p:nvPr/>
        </p:nvSpPr>
        <p:spPr>
          <a:xfrm>
            <a:off x="970675" y="2252454"/>
            <a:ext cx="5805377" cy="1499191"/>
          </a:xfrm>
          <a:prstGeom prst="rect">
            <a:avLst/>
          </a:prstGeom>
          <a:solidFill>
            <a:schemeClr val="tx1">
              <a:lumMod val="65000"/>
              <a:lumOff val="35000"/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矩形 9"/>
          <p:cNvSpPr/>
          <p:nvPr/>
        </p:nvSpPr>
        <p:spPr>
          <a:xfrm>
            <a:off x="1338074" y="2582844"/>
            <a:ext cx="40934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11" name="矩形 10"/>
          <p:cNvSpPr/>
          <p:nvPr/>
        </p:nvSpPr>
        <p:spPr>
          <a:xfrm>
            <a:off x="1403003" y="4403985"/>
            <a:ext cx="3771849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1403003" y="4082035"/>
            <a:ext cx="275287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193016" y="0"/>
            <a:ext cx="5998984" cy="56697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3416" y="4431269"/>
            <a:ext cx="48918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213416" y="3362084"/>
            <a:ext cx="3788756" cy="955148"/>
            <a:chOff x="5282799" y="2848621"/>
            <a:chExt cx="3788756" cy="95514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 cstate="email"/>
            <a:srcRect t="10387" r="2300"/>
            <a:stretch>
              <a:fillRect/>
            </a:stretch>
          </p:blipFill>
          <p:spPr>
            <a:xfrm>
              <a:off x="5282799" y="2848621"/>
              <a:ext cx="3788756" cy="955148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5667376" y="3028950"/>
              <a:ext cx="16573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36526" y="4872614"/>
            <a:ext cx="48918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536526" y="3803429"/>
            <a:ext cx="3788756" cy="955148"/>
            <a:chOff x="5282799" y="2848621"/>
            <a:chExt cx="3788756" cy="95514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 cstate="email"/>
            <a:srcRect t="10387" r="2300"/>
            <a:stretch>
              <a:fillRect/>
            </a:stretch>
          </p:blipFill>
          <p:spPr>
            <a:xfrm>
              <a:off x="5282799" y="2848621"/>
              <a:ext cx="3788756" cy="955148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5667376" y="3028950"/>
              <a:ext cx="16573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3100" y="214271"/>
            <a:ext cx="5365422" cy="965254"/>
            <a:chOff x="193779" y="40265"/>
            <a:chExt cx="6466453" cy="1163332"/>
          </a:xfrm>
        </p:grpSpPr>
        <p:pic>
          <p:nvPicPr>
            <p:cNvPr id="5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3077989" y="-2378646"/>
              <a:ext cx="899790" cy="62646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2"/>
            <p:cNvSpPr txBox="1"/>
            <p:nvPr/>
          </p:nvSpPr>
          <p:spPr>
            <a:xfrm>
              <a:off x="1585183" y="633875"/>
              <a:ext cx="2674359" cy="4451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单击此处添加标题</a:t>
              </a:r>
              <a:endPara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Rectangle 35"/>
          <p:cNvSpPr/>
          <p:nvPr/>
        </p:nvSpPr>
        <p:spPr>
          <a:xfrm>
            <a:off x="-9942" y="2908722"/>
            <a:ext cx="12213479" cy="13429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0"/>
          </a:p>
        </p:txBody>
      </p:sp>
      <p:sp>
        <p:nvSpPr>
          <p:cNvPr id="9" name="Rectangle 36"/>
          <p:cNvSpPr/>
          <p:nvPr/>
        </p:nvSpPr>
        <p:spPr>
          <a:xfrm>
            <a:off x="5990924" y="2908722"/>
            <a:ext cx="6217031" cy="13429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0"/>
          </a:p>
        </p:txBody>
      </p:sp>
      <p:sp>
        <p:nvSpPr>
          <p:cNvPr id="10" name="Rounded Rectangle 17"/>
          <p:cNvSpPr/>
          <p:nvPr/>
        </p:nvSpPr>
        <p:spPr>
          <a:xfrm>
            <a:off x="1304988" y="3161873"/>
            <a:ext cx="739545" cy="739545"/>
          </a:xfrm>
          <a:prstGeom prst="roundRect">
            <a:avLst>
              <a:gd name="adj" fmla="val 5882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0" dirty="0">
              <a:latin typeface="Lato Regular"/>
            </a:endParaRPr>
          </a:p>
        </p:txBody>
      </p:sp>
      <p:pic>
        <p:nvPicPr>
          <p:cNvPr id="11" name="Picture 24"/>
          <p:cNvPicPr>
            <a:picLocks noChangeAspect="1"/>
          </p:cNvPicPr>
          <p:nvPr/>
        </p:nvPicPr>
        <p:blipFill>
          <a:blip r:embed="rId4" cstate="email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25311" y="3358018"/>
            <a:ext cx="501252" cy="36591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" name="Straight Connector 29"/>
          <p:cNvCxnSpPr/>
          <p:nvPr/>
        </p:nvCxnSpPr>
        <p:spPr>
          <a:xfrm>
            <a:off x="5990924" y="4608690"/>
            <a:ext cx="0" cy="1482100"/>
          </a:xfrm>
          <a:prstGeom prst="line">
            <a:avLst/>
          </a:prstGeom>
          <a:ln w="38100" cmpd="sng">
            <a:solidFill>
              <a:schemeClr val="tx1">
                <a:lumMod val="10000"/>
                <a:lumOff val="9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31"/>
          <p:cNvSpPr/>
          <p:nvPr/>
        </p:nvSpPr>
        <p:spPr>
          <a:xfrm>
            <a:off x="6806259" y="3161873"/>
            <a:ext cx="739545" cy="739545"/>
          </a:xfrm>
          <a:prstGeom prst="roundRect">
            <a:avLst>
              <a:gd name="adj" fmla="val 5882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0" dirty="0">
              <a:latin typeface="Lato Regular"/>
            </a:endParaRPr>
          </a:p>
        </p:txBody>
      </p:sp>
      <p:pic>
        <p:nvPicPr>
          <p:cNvPr id="14" name="Picture 34"/>
          <p:cNvPicPr>
            <a:picLocks noChangeAspect="1"/>
          </p:cNvPicPr>
          <p:nvPr/>
        </p:nvPicPr>
        <p:blipFill>
          <a:blip r:embed="rId5" cstate="email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955443" y="3358018"/>
            <a:ext cx="443531" cy="36591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矩形 14"/>
          <p:cNvSpPr/>
          <p:nvPr/>
        </p:nvSpPr>
        <p:spPr>
          <a:xfrm>
            <a:off x="2452125" y="1880083"/>
            <a:ext cx="7077598" cy="5170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2319253" y="3214716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2323335" y="3500621"/>
            <a:ext cx="2072256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7796291" y="3214716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7800373" y="3500621"/>
            <a:ext cx="2072256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76324" y="4961941"/>
            <a:ext cx="4667226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590699" y="4961940"/>
            <a:ext cx="4667226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5117" y="1350837"/>
            <a:ext cx="1682642" cy="434682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6911714" y="22385"/>
            <a:ext cx="3615690" cy="6061207"/>
            <a:chOff x="7475220" y="1118681"/>
            <a:chExt cx="2572317" cy="431213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7869676" y="3262982"/>
              <a:ext cx="2026596" cy="2167834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6312"/>
            <a:stretch>
              <a:fillRect/>
            </a:stretch>
          </p:blipFill>
          <p:spPr>
            <a:xfrm>
              <a:off x="7475220" y="1118681"/>
              <a:ext cx="2572317" cy="2310319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212879" y="4459352"/>
            <a:ext cx="326466" cy="33220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187128" y="4501022"/>
            <a:ext cx="369332" cy="4200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" dirty="0">
                <a:solidFill>
                  <a:prstClr val="white"/>
                </a:solidFill>
                <a:latin typeface="汉仪星宇体简" panose="00020600040101010101" pitchFamily="18" charset="-122"/>
                <a:ea typeface="汉仪星宇体简" panose="00020600040101010101" pitchFamily="18" charset="-122"/>
              </a:rPr>
              <a:t>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86539" y="0"/>
            <a:ext cx="5083510" cy="5437790"/>
          </a:xfrm>
          <a:prstGeom prst="rect">
            <a:avLst/>
          </a:prstGeom>
        </p:spPr>
      </p:pic>
      <p:sp>
        <p:nvSpPr>
          <p:cNvPr id="7" name="TextBox 2"/>
          <p:cNvSpPr txBox="1"/>
          <p:nvPr/>
        </p:nvSpPr>
        <p:spPr>
          <a:xfrm>
            <a:off x="7258684" y="4914570"/>
            <a:ext cx="32648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8" name="流程图: 联系 14"/>
          <p:cNvSpPr/>
          <p:nvPr/>
        </p:nvSpPr>
        <p:spPr>
          <a:xfrm>
            <a:off x="6655698" y="5328925"/>
            <a:ext cx="232229" cy="232229"/>
          </a:xfrm>
          <a:prstGeom prst="flowChartConnector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262845" y="5437790"/>
            <a:ext cx="4252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单击此处添加本章节的简要介绍。模板中的所有素材均可自由编辑移动替换。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0708" y="3908714"/>
            <a:ext cx="3206774" cy="307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48344" y="2185695"/>
            <a:ext cx="5204782" cy="322411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15050" y="2185695"/>
            <a:ext cx="5467350" cy="3224114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8975" y="4486275"/>
            <a:ext cx="1219200" cy="1219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500292" y="3502390"/>
            <a:ext cx="4710633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6500292" y="3180440"/>
            <a:ext cx="275287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838199" y="1782825"/>
            <a:ext cx="6883401" cy="432258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grpSp>
        <p:nvGrpSpPr>
          <p:cNvPr id="4" name="组合 3"/>
          <p:cNvGrpSpPr/>
          <p:nvPr/>
        </p:nvGrpSpPr>
        <p:grpSpPr>
          <a:xfrm>
            <a:off x="153100" y="214271"/>
            <a:ext cx="5365422" cy="965254"/>
            <a:chOff x="193779" y="40265"/>
            <a:chExt cx="6466453" cy="1163332"/>
          </a:xfrm>
        </p:grpSpPr>
        <p:pic>
          <p:nvPicPr>
            <p:cNvPr id="5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5400000">
              <a:off x="3077989" y="-2378646"/>
              <a:ext cx="899790" cy="62646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2"/>
            <p:cNvSpPr txBox="1"/>
            <p:nvPr/>
          </p:nvSpPr>
          <p:spPr>
            <a:xfrm>
              <a:off x="1585183" y="633875"/>
              <a:ext cx="2674359" cy="4451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单击此处添加标题</a:t>
              </a:r>
              <a:endPara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Rectangle 4"/>
          <p:cNvSpPr/>
          <p:nvPr/>
        </p:nvSpPr>
        <p:spPr>
          <a:xfrm>
            <a:off x="7806831" y="1782825"/>
            <a:ext cx="3606168" cy="432258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83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690321" y="3543539"/>
            <a:ext cx="1903258" cy="155119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8769254" y="3219299"/>
            <a:ext cx="168291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5992887" cy="56088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2016" y="4977369"/>
            <a:ext cx="48918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522016" y="3908184"/>
            <a:ext cx="3788756" cy="955148"/>
            <a:chOff x="5282799" y="2848621"/>
            <a:chExt cx="3788756" cy="95514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 cstate="email"/>
            <a:srcRect t="10387" r="2300"/>
            <a:stretch>
              <a:fillRect/>
            </a:stretch>
          </p:blipFill>
          <p:spPr>
            <a:xfrm>
              <a:off x="5282799" y="2848621"/>
              <a:ext cx="3788756" cy="955148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5667376" y="3028950"/>
              <a:ext cx="16573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6196884" y="2278637"/>
            <a:ext cx="3871041" cy="3112513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grpSp>
        <p:nvGrpSpPr>
          <p:cNvPr id="4" name="组合 3"/>
          <p:cNvGrpSpPr/>
          <p:nvPr/>
        </p:nvGrpSpPr>
        <p:grpSpPr>
          <a:xfrm>
            <a:off x="153100" y="214271"/>
            <a:ext cx="5365422" cy="965254"/>
            <a:chOff x="193779" y="40265"/>
            <a:chExt cx="6466453" cy="1163332"/>
          </a:xfrm>
        </p:grpSpPr>
        <p:pic>
          <p:nvPicPr>
            <p:cNvPr id="5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5400000">
              <a:off x="3077989" y="-2378646"/>
              <a:ext cx="899790" cy="62646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2"/>
            <p:cNvSpPr txBox="1"/>
            <p:nvPr/>
          </p:nvSpPr>
          <p:spPr>
            <a:xfrm>
              <a:off x="1585183" y="633875"/>
              <a:ext cx="2674359" cy="4451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单击此处添加标题</a:t>
              </a:r>
              <a:endPara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812336" y="2898268"/>
            <a:ext cx="3556105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1829111" y="2468666"/>
            <a:ext cx="275287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29111" y="4115778"/>
            <a:ext cx="3585464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45406" y="1975699"/>
            <a:ext cx="4852837" cy="38591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98166" y="3624504"/>
            <a:ext cx="48918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198166" y="2555319"/>
            <a:ext cx="3788756" cy="955148"/>
            <a:chOff x="5282799" y="2848621"/>
            <a:chExt cx="3788756" cy="95514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 cstate="email"/>
            <a:srcRect t="10387" r="2300"/>
            <a:stretch>
              <a:fillRect/>
            </a:stretch>
          </p:blipFill>
          <p:spPr>
            <a:xfrm>
              <a:off x="5282799" y="2848621"/>
              <a:ext cx="3788756" cy="955148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5667376" y="3028950"/>
              <a:ext cx="16573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3462" y="3908714"/>
            <a:ext cx="3206774" cy="30726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86539" y="0"/>
            <a:ext cx="5083510" cy="5437790"/>
          </a:xfrm>
          <a:prstGeom prst="rect">
            <a:avLst/>
          </a:prstGeom>
        </p:spPr>
      </p:pic>
      <p:sp>
        <p:nvSpPr>
          <p:cNvPr id="7" name="TextBox 2"/>
          <p:cNvSpPr txBox="1"/>
          <p:nvPr/>
        </p:nvSpPr>
        <p:spPr>
          <a:xfrm>
            <a:off x="7258684" y="4914570"/>
            <a:ext cx="32648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8" name="流程图: 联系 14"/>
          <p:cNvSpPr/>
          <p:nvPr/>
        </p:nvSpPr>
        <p:spPr>
          <a:xfrm>
            <a:off x="6655698" y="5328925"/>
            <a:ext cx="232229" cy="232229"/>
          </a:xfrm>
          <a:prstGeom prst="flowChartConnector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262845" y="5437790"/>
            <a:ext cx="4252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单击此处添加本章节的简要介绍。模板中的所有素材均可自由编辑移动替换。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2262</Words>
  <Application>Microsoft Office PowerPoint</Application>
  <PresentationFormat>宽屏</PresentationFormat>
  <Paragraphs>87</Paragraphs>
  <Slides>27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2" baseType="lpstr">
      <vt:lpstr>Gill Sans</vt:lpstr>
      <vt:lpstr>等线</vt:lpstr>
      <vt:lpstr>等线 Light</vt:lpstr>
      <vt:lpstr>方正黄草简体</vt:lpstr>
      <vt:lpstr>汉仪星宇体简</vt:lpstr>
      <vt:lpstr>华文行楷</vt:lpstr>
      <vt:lpstr>楷体</vt:lpstr>
      <vt:lpstr>宋体</vt:lpstr>
      <vt:lpstr>微软雅黑</vt:lpstr>
      <vt:lpstr>Arial</vt:lpstr>
      <vt:lpstr>Calibri</vt:lpstr>
      <vt:lpstr>FontAwesome</vt:lpstr>
      <vt:lpstr>Lato Regular</vt:lpstr>
      <vt:lpstr>Open Sans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BOSSPPT2017-2018极简风格</dc:title>
  <dc:subject>BOSSPPT 2017-2018</dc:subject>
  <dc:creator>BOSSPPT 2017-2018</dc:creator>
  <cp:keywords>BOSSPPT顶尖职业文案</cp:keywords>
  <dc:description>BOSSPPT致力于提供高质量，有品质的模板，拒绝垃圾模板！_x000d_
本模板由bossppt设计师制作或制作师二次制作整理，bossppt为此花费了大量心血。_x000d_
如果非本店购买，请直接向盗版店进行索赔。_x000d_
本店淘宝唯一购买网址：https://chinappt.taobao.com</dc:description>
  <cp:lastModifiedBy>bossppt</cp:lastModifiedBy>
  <cp:revision>1</cp:revision>
  <dcterms:created xsi:type="dcterms:W3CDTF">2017-03-15T12:51:00Z</dcterms:created>
  <dcterms:modified xsi:type="dcterms:W3CDTF">2017-06-12T06:07:09Z</dcterms:modified>
  <cp:category>店铺： BOSSPPT顶尖职业文案</cp:category>
  <cp:contentStatus>BOSSPPT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