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3"/>
  </p:sldMasterIdLst>
  <p:sldIdLst>
    <p:sldId id="256" r:id="rId4"/>
    <p:sldId id="257" r:id="rId5"/>
    <p:sldId id="259" r:id="rId6"/>
    <p:sldId id="258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50" autoAdjust="0"/>
  </p:normalViewPr>
  <p:slideViewPr>
    <p:cSldViewPr>
      <p:cViewPr varScale="1">
        <p:scale>
          <a:sx n="96" d="100"/>
          <a:sy n="96" d="100"/>
        </p:scale>
        <p:origin x="-8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33" y="-97174"/>
            <a:ext cx="9323512" cy="6976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3.png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5.png"/><Relationship Id="rId12" Type="http://schemas.openxmlformats.org/officeDocument/2006/relationships/image" Target="../media/image4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96E31-1FAD-438D-A088-AFEE6B208E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9BFC5-E602-4BBA-A95B-B639A241C0D2}" type="slidenum">
              <a:rPr lang="zh-CN" altLang="en-US" smtClean="0"/>
            </a:fld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78" y="-68335"/>
            <a:ext cx="9324528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7" t="38095" r="25048" b="28381"/>
          <a:stretch>
            <a:fillRect/>
          </a:stretch>
        </p:blipFill>
        <p:spPr>
          <a:xfrm>
            <a:off x="6486967" y="5085184"/>
            <a:ext cx="2830745" cy="14275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70" y="-99392"/>
            <a:ext cx="9395679" cy="71460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628800"/>
            <a:ext cx="6768752" cy="50306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microsoft.com/office/2007/relationships/hdphoto" Target="../media/hdphoto1.wdp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0" y="4725144"/>
            <a:ext cx="7840663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619250" y="1192213"/>
            <a:ext cx="6353175" cy="1262062"/>
            <a:chOff x="1619250" y="1192213"/>
            <a:chExt cx="6353175" cy="1262062"/>
          </a:xfrm>
        </p:grpSpPr>
        <p:pic>
          <p:nvPicPr>
            <p:cNvPr id="12" name="图片 4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8128" b="78079" l="9859" r="8985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488"/>
            <a:stretch>
              <a:fillRect/>
            </a:stretch>
          </p:blipFill>
          <p:spPr bwMode="auto">
            <a:xfrm>
              <a:off x="1619250" y="1192213"/>
              <a:ext cx="1297325" cy="122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 descr="F:\PPT 任务\水晶图片\抠图PNG\墨痕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431" y="1914383"/>
              <a:ext cx="5416994" cy="539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6"/>
            <p:cNvSpPr txBox="1">
              <a:spLocks noChangeArrowheads="1"/>
            </p:cNvSpPr>
            <p:nvPr/>
          </p:nvSpPr>
          <p:spPr bwMode="auto">
            <a:xfrm>
              <a:off x="1874145" y="1631030"/>
              <a:ext cx="504366" cy="646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3600" dirty="0">
                  <a:latin typeface="叶根友毛笔行书" pitchFamily="2" charset="-122"/>
                  <a:ea typeface="叶根友毛笔行书" pitchFamily="2" charset="-122"/>
                </a:rPr>
                <a:t>1</a:t>
              </a:r>
              <a:endParaRPr lang="zh-CN" altLang="en-US" sz="3600" dirty="0">
                <a:latin typeface="叶根友毛笔行书" pitchFamily="2" charset="-122"/>
                <a:ea typeface="叶根友毛笔行书" pitchFamily="2" charset="-122"/>
              </a:endParaRPr>
            </a:p>
          </p:txBody>
        </p:sp>
        <p:sp>
          <p:nvSpPr>
            <p:cNvPr id="15" name="TextBox 1"/>
            <p:cNvSpPr txBox="1">
              <a:spLocks noChangeArrowheads="1"/>
            </p:cNvSpPr>
            <p:nvPr/>
          </p:nvSpPr>
          <p:spPr bwMode="auto">
            <a:xfrm>
              <a:off x="3056328" y="1474729"/>
              <a:ext cx="4415200" cy="52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点击添加标题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282" y="107160"/>
            <a:ext cx="2511425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1605610" y="2367766"/>
            <a:ext cx="6353175" cy="1262062"/>
            <a:chOff x="1619250" y="1192213"/>
            <a:chExt cx="6353175" cy="1262062"/>
          </a:xfrm>
        </p:grpSpPr>
        <p:pic>
          <p:nvPicPr>
            <p:cNvPr id="34" name="图片 4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8128" b="78079" l="9859" r="8985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488"/>
            <a:stretch>
              <a:fillRect/>
            </a:stretch>
          </p:blipFill>
          <p:spPr bwMode="auto">
            <a:xfrm>
              <a:off x="1619250" y="1192213"/>
              <a:ext cx="1297325" cy="122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" descr="F:\PPT 任务\水晶图片\抠图PNG\墨痕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431" y="1914383"/>
              <a:ext cx="5416994" cy="539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Box 6"/>
            <p:cNvSpPr txBox="1">
              <a:spLocks noChangeArrowheads="1"/>
            </p:cNvSpPr>
            <p:nvPr/>
          </p:nvSpPr>
          <p:spPr bwMode="auto">
            <a:xfrm>
              <a:off x="1874145" y="1631030"/>
              <a:ext cx="504366" cy="646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3600" dirty="0" smtClean="0">
                  <a:latin typeface="叶根友毛笔行书" pitchFamily="2" charset="-122"/>
                  <a:ea typeface="叶根友毛笔行书" pitchFamily="2" charset="-122"/>
                </a:rPr>
                <a:t>2</a:t>
              </a:r>
              <a:endParaRPr lang="zh-CN" altLang="en-US" sz="3600" dirty="0">
                <a:latin typeface="叶根友毛笔行书" pitchFamily="2" charset="-122"/>
                <a:ea typeface="叶根友毛笔行书" pitchFamily="2" charset="-122"/>
              </a:endParaRPr>
            </a:p>
          </p:txBody>
        </p:sp>
        <p:sp>
          <p:nvSpPr>
            <p:cNvPr id="37" name="TextBox 1"/>
            <p:cNvSpPr txBox="1">
              <a:spLocks noChangeArrowheads="1"/>
            </p:cNvSpPr>
            <p:nvPr/>
          </p:nvSpPr>
          <p:spPr bwMode="auto">
            <a:xfrm>
              <a:off x="3056328" y="1474729"/>
              <a:ext cx="4415200" cy="52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点击添加标题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619250" y="3629828"/>
            <a:ext cx="6353175" cy="1262062"/>
            <a:chOff x="1619250" y="1192213"/>
            <a:chExt cx="6353175" cy="1262062"/>
          </a:xfrm>
        </p:grpSpPr>
        <p:pic>
          <p:nvPicPr>
            <p:cNvPr id="39" name="图片 4"/>
            <p:cNvPicPr>
              <a:picLocks noChangeAspect="1"/>
            </p:cNvPicPr>
            <p:nvPr/>
          </p:nvPicPr>
          <p:blipFill>
            <a:blip r:embed="rId1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8128" b="78079" l="9859" r="8985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488"/>
            <a:stretch>
              <a:fillRect/>
            </a:stretch>
          </p:blipFill>
          <p:spPr bwMode="auto">
            <a:xfrm>
              <a:off x="1619250" y="1192213"/>
              <a:ext cx="1297325" cy="122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" descr="F:\PPT 任务\水晶图片\抠图PNG\墨痕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431" y="1914383"/>
              <a:ext cx="5416994" cy="539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Box 6"/>
            <p:cNvSpPr txBox="1">
              <a:spLocks noChangeArrowheads="1"/>
            </p:cNvSpPr>
            <p:nvPr/>
          </p:nvSpPr>
          <p:spPr bwMode="auto">
            <a:xfrm>
              <a:off x="1874145" y="1631030"/>
              <a:ext cx="504366" cy="646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3600" dirty="0" smtClean="0">
                  <a:latin typeface="叶根友毛笔行书" pitchFamily="2" charset="-122"/>
                  <a:ea typeface="叶根友毛笔行书" pitchFamily="2" charset="-122"/>
                </a:rPr>
                <a:t>3</a:t>
              </a:r>
              <a:endParaRPr lang="zh-CN" altLang="en-US" sz="3600" dirty="0">
                <a:latin typeface="叶根友毛笔行书" pitchFamily="2" charset="-122"/>
                <a:ea typeface="叶根友毛笔行书" pitchFamily="2" charset="-122"/>
              </a:endParaRPr>
            </a:p>
          </p:txBody>
        </p:sp>
        <p:sp>
          <p:nvSpPr>
            <p:cNvPr id="42" name="TextBox 1"/>
            <p:cNvSpPr txBox="1">
              <a:spLocks noChangeArrowheads="1"/>
            </p:cNvSpPr>
            <p:nvPr/>
          </p:nvSpPr>
          <p:spPr bwMode="auto">
            <a:xfrm>
              <a:off x="3056328" y="1474729"/>
              <a:ext cx="4415200" cy="52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点击添加标题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268760"/>
            <a:ext cx="9324528" cy="558924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843808" y="260648"/>
            <a:ext cx="446449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8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华文隶书" pitchFamily="2" charset="-122"/>
                <a:ea typeface="华文隶书" pitchFamily="2" charset="-122"/>
              </a:rPr>
              <a:t>正  文  页</a:t>
            </a:r>
            <a:endParaRPr lang="zh-CN" altLang="en-US" sz="4800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779" y="620688"/>
            <a:ext cx="49936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7200" b="0" cap="none" spc="3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仿宋_GB2312" pitchFamily="49" charset="-122"/>
                <a:ea typeface="仿宋_GB2312" pitchFamily="49" charset="-122"/>
              </a:rPr>
              <a:t>谢谢观看！</a:t>
            </a:r>
            <a:endParaRPr lang="zh-CN" altLang="en-US" sz="7200" b="0" cap="none" spc="3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496130" y="2204864"/>
            <a:ext cx="6480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模板下载：</a:t>
            </a:r>
            <a:r>
              <a:rPr lang="en-US" altLang="zh-CN" sz="100" dirty="0"/>
              <a:t>www.1ppt.com/moban/     </a:t>
            </a:r>
            <a:r>
              <a:rPr lang="zh-CN" altLang="en-US" sz="100" dirty="0"/>
              <a:t>行业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www.1ppt.com/hangye/ </a:t>
            </a:r>
            <a:endParaRPr lang="en-US" altLang="zh-CN" sz="100" dirty="0"/>
          </a:p>
          <a:p>
            <a:pPr lvl="0"/>
            <a:r>
              <a:rPr lang="zh-CN" altLang="en-US" sz="100" dirty="0"/>
              <a:t>节日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www.1ppt.com/jieri/           PPT</a:t>
            </a:r>
            <a:r>
              <a:rPr lang="zh-CN" altLang="en-US" sz="100" dirty="0"/>
              <a:t>素材下载：</a:t>
            </a:r>
            <a:r>
              <a:rPr lang="en-US" altLang="zh-CN" sz="100" dirty="0"/>
              <a:t>www.1ppt.com/sucai/</a:t>
            </a:r>
            <a:endParaRPr lang="en-US" altLang="zh-CN" sz="100" dirty="0"/>
          </a:p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背景图片：</a:t>
            </a:r>
            <a:r>
              <a:rPr lang="en-US" altLang="zh-CN" sz="100" dirty="0"/>
              <a:t>www.1ppt.com/beijing/      PPT</a:t>
            </a:r>
            <a:r>
              <a:rPr lang="zh-CN" altLang="en-US" sz="100" dirty="0"/>
              <a:t>图表下载：</a:t>
            </a:r>
            <a:r>
              <a:rPr lang="en-US" altLang="zh-CN" sz="100" dirty="0"/>
              <a:t>www.1ppt.com/tubiao/      </a:t>
            </a:r>
            <a:endParaRPr lang="en-US" altLang="zh-CN" sz="100" dirty="0"/>
          </a:p>
          <a:p>
            <a:pPr lvl="0"/>
            <a:r>
              <a:rPr lang="zh-CN" altLang="en-US" sz="100" dirty="0"/>
              <a:t>优秀</a:t>
            </a:r>
            <a:r>
              <a:rPr lang="en-US" altLang="zh-CN" sz="100" dirty="0"/>
              <a:t>PPT</a:t>
            </a:r>
            <a:r>
              <a:rPr lang="zh-CN" altLang="en-US" sz="100" dirty="0"/>
              <a:t>下载：</a:t>
            </a:r>
            <a:r>
              <a:rPr lang="en-US" altLang="zh-CN" sz="100" dirty="0"/>
              <a:t>www.1ppt.com/xiazai/        PPT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www.1ppt.com/powerpoint/      </a:t>
            </a:r>
            <a:endParaRPr lang="en-US" altLang="zh-CN" sz="100" dirty="0"/>
          </a:p>
          <a:p>
            <a:pPr lvl="0"/>
            <a:r>
              <a:rPr lang="en-US" altLang="zh-CN" sz="100" dirty="0"/>
              <a:t>Word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www.1ppt.com/word/              Excel</a:t>
            </a:r>
            <a:r>
              <a:rPr lang="zh-CN" altLang="en-US" sz="100" dirty="0"/>
              <a:t>教程：</a:t>
            </a:r>
            <a:r>
              <a:rPr lang="en-US" altLang="zh-CN" sz="100" dirty="0"/>
              <a:t>www.1ppt.com/excel/  </a:t>
            </a:r>
            <a:endParaRPr lang="en-US" altLang="zh-CN" sz="100" dirty="0"/>
          </a:p>
          <a:p>
            <a:pPr lvl="0"/>
            <a:r>
              <a:rPr lang="zh-CN" altLang="en-US" sz="100" dirty="0"/>
              <a:t>资料下载：</a:t>
            </a:r>
            <a:r>
              <a:rPr lang="en-US" altLang="zh-CN" sz="100" dirty="0"/>
              <a:t>www.1ppt.com/ziliao/                PPT</a:t>
            </a:r>
            <a:r>
              <a:rPr lang="zh-CN" altLang="en-US" sz="100" dirty="0"/>
              <a:t>课件下载：</a:t>
            </a:r>
            <a:r>
              <a:rPr lang="en-US" altLang="zh-CN" sz="100" dirty="0"/>
              <a:t>www.1ppt.com/kejian/ </a:t>
            </a:r>
            <a:endParaRPr lang="en-US" altLang="zh-CN" sz="100" dirty="0"/>
          </a:p>
          <a:p>
            <a:pPr lvl="0"/>
            <a:r>
              <a:rPr lang="zh-CN" altLang="en-US" sz="100" dirty="0"/>
              <a:t>范文下载：</a:t>
            </a:r>
            <a:r>
              <a:rPr lang="en-US" altLang="zh-CN" sz="100" dirty="0"/>
              <a:t>www.1ppt.com/fanwen/             </a:t>
            </a:r>
            <a:r>
              <a:rPr lang="zh-CN" altLang="en-US" sz="100" dirty="0"/>
              <a:t>试卷下载：</a:t>
            </a:r>
            <a:r>
              <a:rPr lang="en-US" altLang="zh-CN" sz="100" dirty="0"/>
              <a:t>www.1ppt.com/shiti/  </a:t>
            </a:r>
            <a:endParaRPr lang="en-US" altLang="zh-CN" sz="100" dirty="0"/>
          </a:p>
          <a:p>
            <a:pPr lvl="0"/>
            <a:r>
              <a:rPr lang="zh-CN" altLang="en-US" sz="100" dirty="0"/>
              <a:t>教案下载：</a:t>
            </a:r>
            <a:r>
              <a:rPr lang="en-US" altLang="zh-CN" sz="100" dirty="0"/>
              <a:t>www.1ppt.com/jiaoan/  </a:t>
            </a:r>
            <a:endParaRPr lang="en-US" altLang="zh-CN" sz="100" dirty="0"/>
          </a:p>
          <a:p>
            <a:pPr lvl="0"/>
            <a:r>
              <a:rPr lang="en-US" altLang="zh-CN" sz="100" dirty="0"/>
              <a:t> </a:t>
            </a:r>
            <a:endParaRPr lang="zh-CN" altLang="en-US" sz="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532</Words>
  <Application>WPS 演示</Application>
  <PresentationFormat>全屏显示(4:3)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zjt</dc:creator>
  <cp:lastModifiedBy>Administrator</cp:lastModifiedBy>
  <cp:revision>18</cp:revision>
  <dcterms:created xsi:type="dcterms:W3CDTF">2012-05-22T10:03:00Z</dcterms:created>
  <dcterms:modified xsi:type="dcterms:W3CDTF">2016-04-21T13:26:08Z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