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9" r:id="rId2"/>
    <p:sldId id="256" r:id="rId3"/>
    <p:sldId id="262" r:id="rId4"/>
    <p:sldId id="263" r:id="rId5"/>
    <p:sldId id="265" r:id="rId6"/>
    <p:sldId id="258" r:id="rId7"/>
    <p:sldId id="261" r:id="rId8"/>
    <p:sldId id="264" r:id="rId9"/>
    <p:sldId id="260" r:id="rId10"/>
    <p:sldId id="257" r:id="rId11"/>
  </p:sldIdLst>
  <p:sldSz cx="12192000" cy="6858000"/>
  <p:notesSz cx="6858000" cy="9144000"/>
  <p:embeddedFontLst>
    <p:embeddedFont>
      <p:font typeface="Calibri Light" charset="0"/>
      <p:regular r:id="rId12"/>
      <p:italic r:id="rId13"/>
    </p:embeddedFont>
    <p:embeddedFont>
      <p:font typeface="方正喵呜体" charset="-122"/>
      <p:regular r:id="rId14"/>
    </p:embeddedFont>
    <p:embeddedFont>
      <p:font typeface="Calibri" pitchFamily="34" charset="0"/>
      <p:regular r:id="rId15"/>
      <p:bold r:id="rId16"/>
      <p:italic r:id="rId17"/>
      <p:boldItalic r:id="rId1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3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-702" y="-96"/>
      </p:cViewPr>
      <p:guideLst>
        <p:guide orient="horz" pos="383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9497" y="895464"/>
            <a:ext cx="12211665" cy="5067072"/>
            <a:chOff x="-29497" y="895464"/>
            <a:chExt cx="12211665" cy="506707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97"/>
            <a:stretch/>
          </p:blipFill>
          <p:spPr>
            <a:xfrm>
              <a:off x="-29497" y="895464"/>
              <a:ext cx="4666490" cy="5067072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770"/>
            <a:stretch/>
          </p:blipFill>
          <p:spPr>
            <a:xfrm>
              <a:off x="8287898" y="895464"/>
              <a:ext cx="3894270" cy="50670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8296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3B60-746C-4F0F-80E4-04BF5D563D51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15C3-0F7D-4B1B-BD99-BEA3E9198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987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3B60-746C-4F0F-80E4-04BF5D563D51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15C3-0F7D-4B1B-BD99-BEA3E9198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805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3B60-746C-4F0F-80E4-04BF5D563D51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15C3-0F7D-4B1B-BD99-BEA3E9198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645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3B60-746C-4F0F-80E4-04BF5D563D51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15C3-0F7D-4B1B-BD99-BEA3E9198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467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3B60-746C-4F0F-80E4-04BF5D563D51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15C3-0F7D-4B1B-BD99-BEA3E9198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04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3B60-746C-4F0F-80E4-04BF5D563D51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15C3-0F7D-4B1B-BD99-BEA3E9198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8215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3B60-746C-4F0F-80E4-04BF5D563D51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15C3-0F7D-4B1B-BD99-BEA3E9198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1080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3B60-746C-4F0F-80E4-04BF5D563D51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15C3-0F7D-4B1B-BD99-BEA3E9198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27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3B60-746C-4F0F-80E4-04BF5D563D51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15C3-0F7D-4B1B-BD99-BEA3E9198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018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3B60-746C-4F0F-80E4-04BF5D563D51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15C3-0F7D-4B1B-BD99-BEA3E9198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928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33B60-746C-4F0F-80E4-04BF5D563D51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015C3-0F7D-4B1B-BD99-BEA3E9198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378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-190727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28" t="31111" r="27857" b="33968"/>
          <a:stretch/>
        </p:blipFill>
        <p:spPr>
          <a:xfrm>
            <a:off x="2746828" y="1853746"/>
            <a:ext cx="6444345" cy="276905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50" t="37413" b="40163"/>
          <a:stretch/>
        </p:blipFill>
        <p:spPr>
          <a:xfrm>
            <a:off x="8995229" y="2728633"/>
            <a:ext cx="4238754" cy="144534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88" r="67903" b="36995"/>
          <a:stretch/>
        </p:blipFill>
        <p:spPr>
          <a:xfrm>
            <a:off x="-16243" y="2519516"/>
            <a:ext cx="3913239" cy="197628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0" t="52741" r="28226" b="33065"/>
          <a:stretch/>
        </p:blipFill>
        <p:spPr>
          <a:xfrm>
            <a:off x="5810248" y="3642142"/>
            <a:ext cx="3434444" cy="93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66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-1103322" y="-918555"/>
            <a:ext cx="14199477" cy="8853489"/>
            <a:chOff x="-1103322" y="-918555"/>
            <a:chExt cx="14199477" cy="8853489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222908">
              <a:off x="539656" y="-358173"/>
              <a:ext cx="3016343" cy="2592170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9108703">
              <a:off x="1915338" y="-594488"/>
              <a:ext cx="2212528" cy="1901391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6747855">
              <a:off x="-1340887" y="3166876"/>
              <a:ext cx="3378697" cy="2903568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7562758">
              <a:off x="-663506" y="1273221"/>
              <a:ext cx="3016343" cy="2592170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6613759">
              <a:off x="-861277" y="-531595"/>
              <a:ext cx="3016343" cy="2592170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3311532">
              <a:off x="-446156" y="5827602"/>
              <a:ext cx="1589235" cy="1365749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10819" y="2264445"/>
              <a:ext cx="2137500" cy="40275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9108703">
              <a:off x="3826605" y="994069"/>
              <a:ext cx="2212528" cy="1901391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7758401">
              <a:off x="2057168" y="982684"/>
              <a:ext cx="3314082" cy="2848038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3961084">
              <a:off x="3585301" y="3248878"/>
              <a:ext cx="1984382" cy="1705328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173924">
              <a:off x="5369385" y="246302"/>
              <a:ext cx="2212528" cy="1901391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6685978">
              <a:off x="6729891" y="1091547"/>
              <a:ext cx="2619414" cy="2251059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185176">
              <a:off x="4779583" y="4155119"/>
              <a:ext cx="2212528" cy="1901391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458659">
              <a:off x="3923265" y="-918555"/>
              <a:ext cx="2775052" cy="2673598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3304835">
              <a:off x="285785" y="3545494"/>
              <a:ext cx="3054020" cy="2624549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110529">
              <a:off x="9755280" y="105463"/>
              <a:ext cx="3054020" cy="2624549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110529">
              <a:off x="8557288" y="-659079"/>
              <a:ext cx="3054020" cy="2624549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458659">
              <a:off x="6082781" y="-897273"/>
              <a:ext cx="2992314" cy="2571521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110529">
              <a:off x="9685113" y="4634924"/>
              <a:ext cx="3411042" cy="2931365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110529">
              <a:off x="9598174" y="2107650"/>
              <a:ext cx="3411042" cy="2931365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917293">
              <a:off x="9386364" y="3855113"/>
              <a:ext cx="2541955" cy="2184493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9153041">
              <a:off x="6973435" y="3108589"/>
              <a:ext cx="3795593" cy="3261839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8470979">
              <a:off x="6483700" y="3229968"/>
              <a:ext cx="2386429" cy="2050837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917293">
              <a:off x="9059523" y="1529143"/>
              <a:ext cx="2541955" cy="2184493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1540166">
              <a:off x="2551784" y="97469"/>
              <a:ext cx="2508133" cy="2155427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110529">
              <a:off x="7749630" y="-149759"/>
              <a:ext cx="2264684" cy="1946213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400209">
              <a:off x="519452" y="5161772"/>
              <a:ext cx="2484578" cy="2135185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5745880">
              <a:off x="3163939" y="5776381"/>
              <a:ext cx="2148246" cy="2168860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921971">
              <a:off x="1789066" y="4944498"/>
              <a:ext cx="2593522" cy="2228808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964532">
              <a:off x="5897879" y="5204249"/>
              <a:ext cx="2723377" cy="2340402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532495">
              <a:off x="7669883" y="5189068"/>
              <a:ext cx="2723377" cy="2340402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400209">
              <a:off x="2634180" y="3660151"/>
              <a:ext cx="2484578" cy="2135185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6631312">
              <a:off x="833050" y="1747400"/>
              <a:ext cx="3054020" cy="2624549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964532">
              <a:off x="4136560" y="4608276"/>
              <a:ext cx="3199672" cy="2749718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110529">
              <a:off x="7687407" y="1340227"/>
              <a:ext cx="2431762" cy="2089796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451595">
              <a:off x="5122612" y="365285"/>
              <a:ext cx="1956058" cy="1680988"/>
            </a:xfrm>
            <a:prstGeom prst="rect">
              <a:avLst/>
            </a:prstGeom>
            <a:effectLst>
              <a:outerShdw blurRad="444500" sx="106000" sy="106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42" name="文本框 41"/>
          <p:cNvSpPr txBox="1"/>
          <p:nvPr/>
        </p:nvSpPr>
        <p:spPr>
          <a:xfrm>
            <a:off x="3820953" y="5844278"/>
            <a:ext cx="68370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喵呜体" panose="02010600010101010101" pitchFamily="2" charset="-122"/>
                <a:ea typeface="方正喵呜体" panose="02010600010101010101" pitchFamily="2" charset="-122"/>
              </a:rPr>
              <a:t>那么就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喵呜体" panose="02010600010101010101" pitchFamily="2" charset="-122"/>
                <a:ea typeface="方正喵呜体" panose="02010600010101010101" pitchFamily="2" charset="-122"/>
              </a:rPr>
              <a:t>让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喵呜体" panose="02010600010101010101" pitchFamily="2" charset="-122"/>
                <a:ea typeface="方正喵呜体" panose="02010600010101010101" pitchFamily="2" charset="-122"/>
              </a:rPr>
              <a:t>爱，永远环绕在我们身边，直到永远。。。。</a:t>
            </a:r>
            <a:endParaRPr lang="zh-CN" altLang="en-US" sz="16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881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503520" y="3004849"/>
            <a:ext cx="326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我是我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323931" y="3004849"/>
            <a:ext cx="326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她是她</a:t>
            </a:r>
            <a:endParaRPr lang="zh-CN" altLang="en-US" sz="16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3200" y="2305050"/>
            <a:ext cx="4065601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13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583921" y="1854875"/>
            <a:ext cx="5024159" cy="334639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571160" y="5831578"/>
            <a:ext cx="310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遇见</a:t>
            </a: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你，是我最大的福气。。。。</a:t>
            </a:r>
            <a:endParaRPr lang="zh-CN" altLang="en-US" sz="16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677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551848" y="1828800"/>
            <a:ext cx="5088304" cy="356895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571159" y="2113319"/>
            <a:ext cx="536575" cy="272920"/>
            <a:chOff x="4464050" y="1794005"/>
            <a:chExt cx="536575" cy="2729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33" t="26667" r="49063" b="65926"/>
            <a:stretch/>
          </p:blipFill>
          <p:spPr>
            <a:xfrm rot="20408199">
              <a:off x="4464050" y="1794005"/>
              <a:ext cx="536575" cy="2729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33" t="26667" r="49063" b="65926"/>
            <a:stretch/>
          </p:blipFill>
          <p:spPr>
            <a:xfrm rot="20408199">
              <a:off x="4464050" y="1794005"/>
              <a:ext cx="536575" cy="272920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4571159" y="5831578"/>
            <a:ext cx="4137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第一次吃饭，我竟有些不知所措。。。。</a:t>
            </a:r>
            <a:endParaRPr lang="zh-CN" altLang="en-US" sz="16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913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799824" y="2061029"/>
            <a:ext cx="6592352" cy="3162346"/>
            <a:chOff x="2355374" y="1634625"/>
            <a:chExt cx="7481251" cy="358875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55374" y="1634625"/>
              <a:ext cx="7481251" cy="358875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8583471">
              <a:off x="7043650" y="4449052"/>
              <a:ext cx="396955" cy="341133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3976485" y="5831578"/>
            <a:ext cx="51388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我们一起划船，感觉世界就只剩下我们两个。。。。</a:t>
            </a:r>
            <a:endParaRPr lang="zh-CN" altLang="en-US" sz="16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04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4545" y="700409"/>
            <a:ext cx="3042910" cy="461046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658984" y="5831578"/>
            <a:ext cx="5662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我们一起荡秋千，真希望时间可以永远停留在这一刻。。。。</a:t>
            </a:r>
            <a:endParaRPr lang="zh-CN" altLang="en-US" sz="16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715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1037" y="520428"/>
            <a:ext cx="4973063" cy="512060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754028" y="5831577"/>
            <a:ext cx="7699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我们一起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坐</a:t>
            </a: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上热气球，飞上天，甚至觉得只要你在我身边，无论做什么。。。。</a:t>
            </a:r>
            <a:endParaRPr lang="zh-CN" altLang="en-US" sz="16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165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393" y="1021895"/>
            <a:ext cx="2758808" cy="4510433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 rot="20517141">
            <a:off x="5270348" y="1748181"/>
            <a:ext cx="596029" cy="588511"/>
            <a:chOff x="4421187" y="982663"/>
            <a:chExt cx="881063" cy="869950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4421187" y="982663"/>
              <a:ext cx="881063" cy="835025"/>
            </a:xfrm>
            <a:custGeom>
              <a:avLst/>
              <a:gdLst>
                <a:gd name="T0" fmla="*/ 115 w 234"/>
                <a:gd name="T1" fmla="*/ 79 h 222"/>
                <a:gd name="T2" fmla="*/ 20 w 234"/>
                <a:gd name="T3" fmla="*/ 117 h 222"/>
                <a:gd name="T4" fmla="*/ 160 w 234"/>
                <a:gd name="T5" fmla="*/ 222 h 222"/>
                <a:gd name="T6" fmla="*/ 213 w 234"/>
                <a:gd name="T7" fmla="*/ 50 h 222"/>
                <a:gd name="T8" fmla="*/ 113 w 234"/>
                <a:gd name="T9" fmla="*/ 8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222">
                  <a:moveTo>
                    <a:pt x="115" y="79"/>
                  </a:moveTo>
                  <a:cubicBezTo>
                    <a:pt x="77" y="30"/>
                    <a:pt x="0" y="48"/>
                    <a:pt x="20" y="117"/>
                  </a:cubicBezTo>
                  <a:cubicBezTo>
                    <a:pt x="37" y="167"/>
                    <a:pt x="127" y="174"/>
                    <a:pt x="160" y="222"/>
                  </a:cubicBezTo>
                  <a:cubicBezTo>
                    <a:pt x="171" y="179"/>
                    <a:pt x="234" y="93"/>
                    <a:pt x="213" y="50"/>
                  </a:cubicBezTo>
                  <a:cubicBezTo>
                    <a:pt x="187" y="0"/>
                    <a:pt x="111" y="30"/>
                    <a:pt x="113" y="82"/>
                  </a:cubicBezTo>
                </a:path>
              </a:pathLst>
            </a:custGeom>
            <a:solidFill>
              <a:srgbClr val="E60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470400" y="1057275"/>
              <a:ext cx="787400" cy="795338"/>
            </a:xfrm>
            <a:custGeom>
              <a:avLst/>
              <a:gdLst>
                <a:gd name="T0" fmla="*/ 69 w 209"/>
                <a:gd name="T1" fmla="*/ 32 h 211"/>
                <a:gd name="T2" fmla="*/ 34 w 209"/>
                <a:gd name="T3" fmla="*/ 29 h 211"/>
                <a:gd name="T4" fmla="*/ 5 w 209"/>
                <a:gd name="T5" fmla="*/ 52 h 211"/>
                <a:gd name="T6" fmla="*/ 1 w 209"/>
                <a:gd name="T7" fmla="*/ 86 h 211"/>
                <a:gd name="T8" fmla="*/ 20 w 209"/>
                <a:gd name="T9" fmla="*/ 123 h 211"/>
                <a:gd name="T10" fmla="*/ 91 w 209"/>
                <a:gd name="T11" fmla="*/ 164 h 211"/>
                <a:gd name="T12" fmla="*/ 136 w 209"/>
                <a:gd name="T13" fmla="*/ 195 h 211"/>
                <a:gd name="T14" fmla="*/ 140 w 209"/>
                <a:gd name="T15" fmla="*/ 199 h 211"/>
                <a:gd name="T16" fmla="*/ 144 w 209"/>
                <a:gd name="T17" fmla="*/ 205 h 211"/>
                <a:gd name="T18" fmla="*/ 148 w 209"/>
                <a:gd name="T19" fmla="*/ 210 h 211"/>
                <a:gd name="T20" fmla="*/ 149 w 209"/>
                <a:gd name="T21" fmla="*/ 210 h 211"/>
                <a:gd name="T22" fmla="*/ 149 w 209"/>
                <a:gd name="T23" fmla="*/ 208 h 211"/>
                <a:gd name="T24" fmla="*/ 153 w 209"/>
                <a:gd name="T25" fmla="*/ 197 h 211"/>
                <a:gd name="T26" fmla="*/ 156 w 209"/>
                <a:gd name="T27" fmla="*/ 189 h 211"/>
                <a:gd name="T28" fmla="*/ 192 w 209"/>
                <a:gd name="T29" fmla="*/ 111 h 211"/>
                <a:gd name="T30" fmla="*/ 204 w 209"/>
                <a:gd name="T31" fmla="*/ 30 h 211"/>
                <a:gd name="T32" fmla="*/ 156 w 209"/>
                <a:gd name="T33" fmla="*/ 1 h 211"/>
                <a:gd name="T34" fmla="*/ 113 w 209"/>
                <a:gd name="T35" fmla="*/ 22 h 211"/>
                <a:gd name="T36" fmla="*/ 117 w 209"/>
                <a:gd name="T37" fmla="*/ 26 h 211"/>
                <a:gd name="T38" fmla="*/ 157 w 209"/>
                <a:gd name="T39" fmla="*/ 8 h 211"/>
                <a:gd name="T40" fmla="*/ 197 w 209"/>
                <a:gd name="T41" fmla="*/ 33 h 211"/>
                <a:gd name="T42" fmla="*/ 185 w 209"/>
                <a:gd name="T43" fmla="*/ 108 h 211"/>
                <a:gd name="T44" fmla="*/ 148 w 209"/>
                <a:gd name="T45" fmla="*/ 186 h 211"/>
                <a:gd name="T46" fmla="*/ 146 w 209"/>
                <a:gd name="T47" fmla="*/ 194 h 211"/>
                <a:gd name="T48" fmla="*/ 146 w 209"/>
                <a:gd name="T49" fmla="*/ 194 h 211"/>
                <a:gd name="T50" fmla="*/ 145 w 209"/>
                <a:gd name="T51" fmla="*/ 193 h 211"/>
                <a:gd name="T52" fmla="*/ 124 w 209"/>
                <a:gd name="T53" fmla="*/ 174 h 211"/>
                <a:gd name="T54" fmla="*/ 59 w 209"/>
                <a:gd name="T55" fmla="*/ 140 h 211"/>
                <a:gd name="T56" fmla="*/ 14 w 209"/>
                <a:gd name="T57" fmla="*/ 102 h 211"/>
                <a:gd name="T58" fmla="*/ 8 w 209"/>
                <a:gd name="T59" fmla="*/ 69 h 211"/>
                <a:gd name="T60" fmla="*/ 25 w 209"/>
                <a:gd name="T61" fmla="*/ 41 h 211"/>
                <a:gd name="T62" fmla="*/ 67 w 209"/>
                <a:gd name="T63" fmla="*/ 3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9" h="211">
                  <a:moveTo>
                    <a:pt x="102" y="59"/>
                  </a:moveTo>
                  <a:cubicBezTo>
                    <a:pt x="93" y="46"/>
                    <a:pt x="82" y="37"/>
                    <a:pt x="69" y="32"/>
                  </a:cubicBezTo>
                  <a:cubicBezTo>
                    <a:pt x="62" y="29"/>
                    <a:pt x="55" y="28"/>
                    <a:pt x="47" y="28"/>
                  </a:cubicBezTo>
                  <a:cubicBezTo>
                    <a:pt x="43" y="28"/>
                    <a:pt x="39" y="28"/>
                    <a:pt x="34" y="29"/>
                  </a:cubicBezTo>
                  <a:cubicBezTo>
                    <a:pt x="30" y="30"/>
                    <a:pt x="25" y="32"/>
                    <a:pt x="21" y="35"/>
                  </a:cubicBezTo>
                  <a:cubicBezTo>
                    <a:pt x="16" y="38"/>
                    <a:pt x="10" y="43"/>
                    <a:pt x="5" y="52"/>
                  </a:cubicBezTo>
                  <a:cubicBezTo>
                    <a:pt x="3" y="57"/>
                    <a:pt x="1" y="62"/>
                    <a:pt x="0" y="68"/>
                  </a:cubicBezTo>
                  <a:cubicBezTo>
                    <a:pt x="0" y="74"/>
                    <a:pt x="0" y="80"/>
                    <a:pt x="1" y="86"/>
                  </a:cubicBezTo>
                  <a:cubicBezTo>
                    <a:pt x="2" y="93"/>
                    <a:pt x="3" y="99"/>
                    <a:pt x="7" y="106"/>
                  </a:cubicBezTo>
                  <a:cubicBezTo>
                    <a:pt x="10" y="112"/>
                    <a:pt x="14" y="118"/>
                    <a:pt x="20" y="123"/>
                  </a:cubicBezTo>
                  <a:cubicBezTo>
                    <a:pt x="30" y="133"/>
                    <a:pt x="43" y="140"/>
                    <a:pt x="55" y="147"/>
                  </a:cubicBezTo>
                  <a:cubicBezTo>
                    <a:pt x="67" y="153"/>
                    <a:pt x="80" y="159"/>
                    <a:pt x="91" y="164"/>
                  </a:cubicBezTo>
                  <a:cubicBezTo>
                    <a:pt x="102" y="170"/>
                    <a:pt x="111" y="175"/>
                    <a:pt x="119" y="181"/>
                  </a:cubicBezTo>
                  <a:cubicBezTo>
                    <a:pt x="127" y="186"/>
                    <a:pt x="133" y="191"/>
                    <a:pt x="136" y="195"/>
                  </a:cubicBezTo>
                  <a:cubicBezTo>
                    <a:pt x="137" y="196"/>
                    <a:pt x="138" y="197"/>
                    <a:pt x="139" y="198"/>
                  </a:cubicBezTo>
                  <a:cubicBezTo>
                    <a:pt x="139" y="198"/>
                    <a:pt x="140" y="199"/>
                    <a:pt x="140" y="199"/>
                  </a:cubicBezTo>
                  <a:cubicBezTo>
                    <a:pt x="140" y="200"/>
                    <a:pt x="141" y="200"/>
                    <a:pt x="141" y="201"/>
                  </a:cubicBezTo>
                  <a:cubicBezTo>
                    <a:pt x="143" y="203"/>
                    <a:pt x="144" y="205"/>
                    <a:pt x="144" y="205"/>
                  </a:cubicBezTo>
                  <a:cubicBezTo>
                    <a:pt x="144" y="205"/>
                    <a:pt x="145" y="206"/>
                    <a:pt x="147" y="208"/>
                  </a:cubicBezTo>
                  <a:cubicBezTo>
                    <a:pt x="147" y="209"/>
                    <a:pt x="148" y="210"/>
                    <a:pt x="148" y="210"/>
                  </a:cubicBezTo>
                  <a:cubicBezTo>
                    <a:pt x="149" y="211"/>
                    <a:pt x="149" y="211"/>
                    <a:pt x="149" y="211"/>
                  </a:cubicBezTo>
                  <a:cubicBezTo>
                    <a:pt x="149" y="210"/>
                    <a:pt x="149" y="210"/>
                    <a:pt x="149" y="210"/>
                  </a:cubicBezTo>
                  <a:cubicBezTo>
                    <a:pt x="149" y="210"/>
                    <a:pt x="149" y="210"/>
                    <a:pt x="149" y="210"/>
                  </a:cubicBezTo>
                  <a:cubicBezTo>
                    <a:pt x="149" y="209"/>
                    <a:pt x="149" y="209"/>
                    <a:pt x="149" y="208"/>
                  </a:cubicBezTo>
                  <a:cubicBezTo>
                    <a:pt x="150" y="206"/>
                    <a:pt x="151" y="204"/>
                    <a:pt x="152" y="201"/>
                  </a:cubicBezTo>
                  <a:cubicBezTo>
                    <a:pt x="152" y="199"/>
                    <a:pt x="152" y="198"/>
                    <a:pt x="153" y="197"/>
                  </a:cubicBezTo>
                  <a:cubicBezTo>
                    <a:pt x="153" y="195"/>
                    <a:pt x="153" y="195"/>
                    <a:pt x="154" y="194"/>
                  </a:cubicBezTo>
                  <a:cubicBezTo>
                    <a:pt x="154" y="193"/>
                    <a:pt x="155" y="191"/>
                    <a:pt x="156" y="189"/>
                  </a:cubicBezTo>
                  <a:cubicBezTo>
                    <a:pt x="157" y="186"/>
                    <a:pt x="159" y="182"/>
                    <a:pt x="161" y="177"/>
                  </a:cubicBezTo>
                  <a:cubicBezTo>
                    <a:pt x="169" y="160"/>
                    <a:pt x="181" y="136"/>
                    <a:pt x="192" y="111"/>
                  </a:cubicBezTo>
                  <a:cubicBezTo>
                    <a:pt x="198" y="98"/>
                    <a:pt x="203" y="84"/>
                    <a:pt x="206" y="71"/>
                  </a:cubicBezTo>
                  <a:cubicBezTo>
                    <a:pt x="208" y="57"/>
                    <a:pt x="209" y="42"/>
                    <a:pt x="204" y="30"/>
                  </a:cubicBezTo>
                  <a:cubicBezTo>
                    <a:pt x="198" y="18"/>
                    <a:pt x="189" y="9"/>
                    <a:pt x="180" y="5"/>
                  </a:cubicBezTo>
                  <a:cubicBezTo>
                    <a:pt x="170" y="1"/>
                    <a:pt x="162" y="0"/>
                    <a:pt x="156" y="1"/>
                  </a:cubicBezTo>
                  <a:cubicBezTo>
                    <a:pt x="147" y="1"/>
                    <a:pt x="138" y="4"/>
                    <a:pt x="131" y="8"/>
                  </a:cubicBezTo>
                  <a:cubicBezTo>
                    <a:pt x="124" y="12"/>
                    <a:pt x="118" y="16"/>
                    <a:pt x="113" y="22"/>
                  </a:cubicBezTo>
                  <a:cubicBezTo>
                    <a:pt x="104" y="33"/>
                    <a:pt x="99" y="46"/>
                    <a:pt x="100" y="62"/>
                  </a:cubicBezTo>
                  <a:cubicBezTo>
                    <a:pt x="101" y="46"/>
                    <a:pt x="108" y="35"/>
                    <a:pt x="117" y="26"/>
                  </a:cubicBezTo>
                  <a:cubicBezTo>
                    <a:pt x="122" y="21"/>
                    <a:pt x="128" y="17"/>
                    <a:pt x="134" y="14"/>
                  </a:cubicBezTo>
                  <a:cubicBezTo>
                    <a:pt x="141" y="11"/>
                    <a:pt x="148" y="9"/>
                    <a:pt x="157" y="8"/>
                  </a:cubicBezTo>
                  <a:cubicBezTo>
                    <a:pt x="161" y="8"/>
                    <a:pt x="169" y="9"/>
                    <a:pt x="176" y="12"/>
                  </a:cubicBezTo>
                  <a:cubicBezTo>
                    <a:pt x="184" y="15"/>
                    <a:pt x="192" y="23"/>
                    <a:pt x="197" y="33"/>
                  </a:cubicBezTo>
                  <a:cubicBezTo>
                    <a:pt x="201" y="43"/>
                    <a:pt x="201" y="56"/>
                    <a:pt x="198" y="69"/>
                  </a:cubicBezTo>
                  <a:cubicBezTo>
                    <a:pt x="195" y="82"/>
                    <a:pt x="190" y="95"/>
                    <a:pt x="185" y="108"/>
                  </a:cubicBezTo>
                  <a:cubicBezTo>
                    <a:pt x="174" y="133"/>
                    <a:pt x="162" y="156"/>
                    <a:pt x="154" y="174"/>
                  </a:cubicBezTo>
                  <a:cubicBezTo>
                    <a:pt x="152" y="178"/>
                    <a:pt x="150" y="183"/>
                    <a:pt x="148" y="186"/>
                  </a:cubicBezTo>
                  <a:cubicBezTo>
                    <a:pt x="148" y="188"/>
                    <a:pt x="147" y="190"/>
                    <a:pt x="146" y="191"/>
                  </a:cubicBezTo>
                  <a:cubicBezTo>
                    <a:pt x="146" y="192"/>
                    <a:pt x="146" y="193"/>
                    <a:pt x="146" y="194"/>
                  </a:cubicBezTo>
                  <a:cubicBezTo>
                    <a:pt x="146" y="194"/>
                    <a:pt x="146" y="194"/>
                    <a:pt x="146" y="194"/>
                  </a:cubicBezTo>
                  <a:cubicBezTo>
                    <a:pt x="146" y="194"/>
                    <a:pt x="146" y="194"/>
                    <a:pt x="146" y="194"/>
                  </a:cubicBezTo>
                  <a:cubicBezTo>
                    <a:pt x="146" y="194"/>
                    <a:pt x="146" y="194"/>
                    <a:pt x="146" y="194"/>
                  </a:cubicBezTo>
                  <a:cubicBezTo>
                    <a:pt x="145" y="193"/>
                    <a:pt x="145" y="193"/>
                    <a:pt x="145" y="193"/>
                  </a:cubicBezTo>
                  <a:cubicBezTo>
                    <a:pt x="144" y="192"/>
                    <a:pt x="143" y="191"/>
                    <a:pt x="142" y="190"/>
                  </a:cubicBezTo>
                  <a:cubicBezTo>
                    <a:pt x="138" y="185"/>
                    <a:pt x="132" y="180"/>
                    <a:pt x="124" y="174"/>
                  </a:cubicBezTo>
                  <a:cubicBezTo>
                    <a:pt x="116" y="169"/>
                    <a:pt x="105" y="163"/>
                    <a:pt x="94" y="157"/>
                  </a:cubicBezTo>
                  <a:cubicBezTo>
                    <a:pt x="83" y="152"/>
                    <a:pt x="71" y="146"/>
                    <a:pt x="59" y="140"/>
                  </a:cubicBezTo>
                  <a:cubicBezTo>
                    <a:pt x="47" y="133"/>
                    <a:pt x="34" y="126"/>
                    <a:pt x="25" y="117"/>
                  </a:cubicBezTo>
                  <a:cubicBezTo>
                    <a:pt x="20" y="113"/>
                    <a:pt x="16" y="108"/>
                    <a:pt x="14" y="102"/>
                  </a:cubicBezTo>
                  <a:cubicBezTo>
                    <a:pt x="11" y="97"/>
                    <a:pt x="9" y="91"/>
                    <a:pt x="8" y="85"/>
                  </a:cubicBezTo>
                  <a:cubicBezTo>
                    <a:pt x="8" y="80"/>
                    <a:pt x="7" y="74"/>
                    <a:pt x="8" y="69"/>
                  </a:cubicBezTo>
                  <a:cubicBezTo>
                    <a:pt x="9" y="64"/>
                    <a:pt x="10" y="60"/>
                    <a:pt x="12" y="56"/>
                  </a:cubicBezTo>
                  <a:cubicBezTo>
                    <a:pt x="16" y="48"/>
                    <a:pt x="21" y="44"/>
                    <a:pt x="25" y="41"/>
                  </a:cubicBezTo>
                  <a:cubicBezTo>
                    <a:pt x="32" y="37"/>
                    <a:pt x="40" y="35"/>
                    <a:pt x="47" y="35"/>
                  </a:cubicBezTo>
                  <a:cubicBezTo>
                    <a:pt x="54" y="35"/>
                    <a:pt x="61" y="36"/>
                    <a:pt x="67" y="37"/>
                  </a:cubicBezTo>
                  <a:cubicBezTo>
                    <a:pt x="80" y="41"/>
                    <a:pt x="91" y="48"/>
                    <a:pt x="102" y="59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 rot="2249753">
            <a:off x="6807525" y="1768148"/>
            <a:ext cx="482925" cy="475913"/>
            <a:chOff x="5961062" y="587375"/>
            <a:chExt cx="874713" cy="862013"/>
          </a:xfrm>
        </p:grpSpPr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5961062" y="587375"/>
              <a:ext cx="874713" cy="831850"/>
            </a:xfrm>
            <a:custGeom>
              <a:avLst/>
              <a:gdLst>
                <a:gd name="T0" fmla="*/ 118 w 232"/>
                <a:gd name="T1" fmla="*/ 76 h 221"/>
                <a:gd name="T2" fmla="*/ 214 w 232"/>
                <a:gd name="T3" fmla="*/ 111 h 221"/>
                <a:gd name="T4" fmla="*/ 78 w 232"/>
                <a:gd name="T5" fmla="*/ 221 h 221"/>
                <a:gd name="T6" fmla="*/ 19 w 232"/>
                <a:gd name="T7" fmla="*/ 51 h 221"/>
                <a:gd name="T8" fmla="*/ 119 w 232"/>
                <a:gd name="T9" fmla="*/ 79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221">
                  <a:moveTo>
                    <a:pt x="118" y="76"/>
                  </a:moveTo>
                  <a:cubicBezTo>
                    <a:pt x="154" y="26"/>
                    <a:pt x="232" y="41"/>
                    <a:pt x="214" y="111"/>
                  </a:cubicBezTo>
                  <a:cubicBezTo>
                    <a:pt x="198" y="161"/>
                    <a:pt x="109" y="172"/>
                    <a:pt x="78" y="221"/>
                  </a:cubicBezTo>
                  <a:cubicBezTo>
                    <a:pt x="65" y="179"/>
                    <a:pt x="0" y="95"/>
                    <a:pt x="19" y="51"/>
                  </a:cubicBezTo>
                  <a:cubicBezTo>
                    <a:pt x="42" y="0"/>
                    <a:pt x="120" y="27"/>
                    <a:pt x="119" y="79"/>
                  </a:cubicBezTo>
                </a:path>
              </a:pathLst>
            </a:custGeom>
            <a:solidFill>
              <a:srgbClr val="E60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5999162" y="661988"/>
              <a:ext cx="793750" cy="787400"/>
            </a:xfrm>
            <a:custGeom>
              <a:avLst/>
              <a:gdLst>
                <a:gd name="T0" fmla="*/ 141 w 211"/>
                <a:gd name="T1" fmla="*/ 33 h 209"/>
                <a:gd name="T2" fmla="*/ 184 w 211"/>
                <a:gd name="T3" fmla="*/ 36 h 209"/>
                <a:gd name="T4" fmla="*/ 202 w 211"/>
                <a:gd name="T5" fmla="*/ 63 h 209"/>
                <a:gd name="T6" fmla="*/ 198 w 211"/>
                <a:gd name="T7" fmla="*/ 96 h 209"/>
                <a:gd name="T8" fmla="*/ 154 w 211"/>
                <a:gd name="T9" fmla="*/ 135 h 209"/>
                <a:gd name="T10" fmla="*/ 90 w 211"/>
                <a:gd name="T11" fmla="*/ 172 h 209"/>
                <a:gd name="T12" fmla="*/ 70 w 211"/>
                <a:gd name="T13" fmla="*/ 191 h 209"/>
                <a:gd name="T14" fmla="*/ 69 w 211"/>
                <a:gd name="T15" fmla="*/ 192 h 209"/>
                <a:gd name="T16" fmla="*/ 69 w 211"/>
                <a:gd name="T17" fmla="*/ 192 h 209"/>
                <a:gd name="T18" fmla="*/ 66 w 211"/>
                <a:gd name="T19" fmla="*/ 185 h 209"/>
                <a:gd name="T20" fmla="*/ 27 w 211"/>
                <a:gd name="T21" fmla="*/ 108 h 209"/>
                <a:gd name="T22" fmla="*/ 12 w 211"/>
                <a:gd name="T23" fmla="*/ 34 h 209"/>
                <a:gd name="T24" fmla="*/ 51 w 211"/>
                <a:gd name="T25" fmla="*/ 8 h 209"/>
                <a:gd name="T26" fmla="*/ 91 w 211"/>
                <a:gd name="T27" fmla="*/ 23 h 209"/>
                <a:gd name="T28" fmla="*/ 95 w 211"/>
                <a:gd name="T29" fmla="*/ 19 h 209"/>
                <a:gd name="T30" fmla="*/ 51 w 211"/>
                <a:gd name="T31" fmla="*/ 0 h 209"/>
                <a:gd name="T32" fmla="*/ 5 w 211"/>
                <a:gd name="T33" fmla="*/ 31 h 209"/>
                <a:gd name="T34" fmla="*/ 20 w 211"/>
                <a:gd name="T35" fmla="*/ 111 h 209"/>
                <a:gd name="T36" fmla="*/ 59 w 211"/>
                <a:gd name="T37" fmla="*/ 188 h 209"/>
                <a:gd name="T38" fmla="*/ 62 w 211"/>
                <a:gd name="T39" fmla="*/ 196 h 209"/>
                <a:gd name="T40" fmla="*/ 66 w 211"/>
                <a:gd name="T41" fmla="*/ 207 h 209"/>
                <a:gd name="T42" fmla="*/ 67 w 211"/>
                <a:gd name="T43" fmla="*/ 209 h 209"/>
                <a:gd name="T44" fmla="*/ 67 w 211"/>
                <a:gd name="T45" fmla="*/ 209 h 209"/>
                <a:gd name="T46" fmla="*/ 71 w 211"/>
                <a:gd name="T47" fmla="*/ 203 h 209"/>
                <a:gd name="T48" fmla="*/ 75 w 211"/>
                <a:gd name="T49" fmla="*/ 197 h 209"/>
                <a:gd name="T50" fmla="*/ 78 w 211"/>
                <a:gd name="T51" fmla="*/ 193 h 209"/>
                <a:gd name="T52" fmla="*/ 123 w 211"/>
                <a:gd name="T53" fmla="*/ 161 h 209"/>
                <a:gd name="T54" fmla="*/ 192 w 211"/>
                <a:gd name="T55" fmla="*/ 117 h 209"/>
                <a:gd name="T56" fmla="*/ 210 w 211"/>
                <a:gd name="T57" fmla="*/ 80 h 209"/>
                <a:gd name="T58" fmla="*/ 204 w 211"/>
                <a:gd name="T59" fmla="*/ 46 h 209"/>
                <a:gd name="T60" fmla="*/ 174 w 211"/>
                <a:gd name="T61" fmla="*/ 24 h 209"/>
                <a:gd name="T62" fmla="*/ 139 w 211"/>
                <a:gd name="T63" fmla="*/ 2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1" h="209">
                  <a:moveTo>
                    <a:pt x="108" y="56"/>
                  </a:moveTo>
                  <a:cubicBezTo>
                    <a:pt x="118" y="44"/>
                    <a:pt x="129" y="37"/>
                    <a:pt x="141" y="33"/>
                  </a:cubicBezTo>
                  <a:cubicBezTo>
                    <a:pt x="148" y="31"/>
                    <a:pt x="154" y="30"/>
                    <a:pt x="162" y="30"/>
                  </a:cubicBezTo>
                  <a:cubicBezTo>
                    <a:pt x="169" y="30"/>
                    <a:pt x="176" y="32"/>
                    <a:pt x="184" y="36"/>
                  </a:cubicBezTo>
                  <a:cubicBezTo>
                    <a:pt x="188" y="38"/>
                    <a:pt x="193" y="42"/>
                    <a:pt x="197" y="49"/>
                  </a:cubicBezTo>
                  <a:cubicBezTo>
                    <a:pt x="199" y="53"/>
                    <a:pt x="201" y="58"/>
                    <a:pt x="202" y="63"/>
                  </a:cubicBezTo>
                  <a:cubicBezTo>
                    <a:pt x="203" y="68"/>
                    <a:pt x="203" y="73"/>
                    <a:pt x="202" y="79"/>
                  </a:cubicBezTo>
                  <a:cubicBezTo>
                    <a:pt x="201" y="85"/>
                    <a:pt x="200" y="91"/>
                    <a:pt x="198" y="96"/>
                  </a:cubicBezTo>
                  <a:cubicBezTo>
                    <a:pt x="195" y="101"/>
                    <a:pt x="191" y="107"/>
                    <a:pt x="187" y="111"/>
                  </a:cubicBezTo>
                  <a:cubicBezTo>
                    <a:pt x="178" y="121"/>
                    <a:pt x="166" y="128"/>
                    <a:pt x="154" y="135"/>
                  </a:cubicBezTo>
                  <a:cubicBezTo>
                    <a:pt x="142" y="142"/>
                    <a:pt x="130" y="148"/>
                    <a:pt x="119" y="154"/>
                  </a:cubicBezTo>
                  <a:cubicBezTo>
                    <a:pt x="108" y="160"/>
                    <a:pt x="98" y="166"/>
                    <a:pt x="90" y="172"/>
                  </a:cubicBezTo>
                  <a:cubicBezTo>
                    <a:pt x="82" y="178"/>
                    <a:pt x="76" y="184"/>
                    <a:pt x="73" y="188"/>
                  </a:cubicBezTo>
                  <a:cubicBezTo>
                    <a:pt x="72" y="189"/>
                    <a:pt x="71" y="190"/>
                    <a:pt x="70" y="191"/>
                  </a:cubicBezTo>
                  <a:cubicBezTo>
                    <a:pt x="70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1"/>
                    <a:pt x="68" y="190"/>
                  </a:cubicBezTo>
                  <a:cubicBezTo>
                    <a:pt x="68" y="189"/>
                    <a:pt x="67" y="187"/>
                    <a:pt x="66" y="185"/>
                  </a:cubicBezTo>
                  <a:cubicBezTo>
                    <a:pt x="65" y="181"/>
                    <a:pt x="63" y="177"/>
                    <a:pt x="60" y="173"/>
                  </a:cubicBezTo>
                  <a:cubicBezTo>
                    <a:pt x="52" y="155"/>
                    <a:pt x="38" y="133"/>
                    <a:pt x="27" y="108"/>
                  </a:cubicBezTo>
                  <a:cubicBezTo>
                    <a:pt x="21" y="96"/>
                    <a:pt x="16" y="83"/>
                    <a:pt x="12" y="70"/>
                  </a:cubicBezTo>
                  <a:cubicBezTo>
                    <a:pt x="9" y="57"/>
                    <a:pt x="8" y="44"/>
                    <a:pt x="12" y="34"/>
                  </a:cubicBezTo>
                  <a:cubicBezTo>
                    <a:pt x="16" y="23"/>
                    <a:pt x="24" y="16"/>
                    <a:pt x="32" y="12"/>
                  </a:cubicBezTo>
                  <a:cubicBezTo>
                    <a:pt x="39" y="8"/>
                    <a:pt x="46" y="8"/>
                    <a:pt x="51" y="8"/>
                  </a:cubicBezTo>
                  <a:cubicBezTo>
                    <a:pt x="60" y="8"/>
                    <a:pt x="67" y="10"/>
                    <a:pt x="74" y="13"/>
                  </a:cubicBezTo>
                  <a:cubicBezTo>
                    <a:pt x="80" y="15"/>
                    <a:pt x="86" y="19"/>
                    <a:pt x="91" y="23"/>
                  </a:cubicBezTo>
                  <a:cubicBezTo>
                    <a:pt x="101" y="32"/>
                    <a:pt x="108" y="44"/>
                    <a:pt x="109" y="59"/>
                  </a:cubicBezTo>
                  <a:cubicBezTo>
                    <a:pt x="111" y="44"/>
                    <a:pt x="105" y="30"/>
                    <a:pt x="95" y="19"/>
                  </a:cubicBezTo>
                  <a:cubicBezTo>
                    <a:pt x="90" y="14"/>
                    <a:pt x="84" y="10"/>
                    <a:pt x="77" y="6"/>
                  </a:cubicBezTo>
                  <a:cubicBezTo>
                    <a:pt x="70" y="3"/>
                    <a:pt x="61" y="0"/>
                    <a:pt x="51" y="0"/>
                  </a:cubicBezTo>
                  <a:cubicBezTo>
                    <a:pt x="46" y="0"/>
                    <a:pt x="37" y="1"/>
                    <a:pt x="28" y="5"/>
                  </a:cubicBezTo>
                  <a:cubicBezTo>
                    <a:pt x="19" y="9"/>
                    <a:pt x="10" y="18"/>
                    <a:pt x="5" y="31"/>
                  </a:cubicBezTo>
                  <a:cubicBezTo>
                    <a:pt x="0" y="44"/>
                    <a:pt x="1" y="58"/>
                    <a:pt x="5" y="72"/>
                  </a:cubicBezTo>
                  <a:cubicBezTo>
                    <a:pt x="8" y="85"/>
                    <a:pt x="14" y="99"/>
                    <a:pt x="20" y="111"/>
                  </a:cubicBezTo>
                  <a:cubicBezTo>
                    <a:pt x="31" y="137"/>
                    <a:pt x="45" y="159"/>
                    <a:pt x="53" y="177"/>
                  </a:cubicBezTo>
                  <a:cubicBezTo>
                    <a:pt x="56" y="181"/>
                    <a:pt x="57" y="185"/>
                    <a:pt x="59" y="188"/>
                  </a:cubicBezTo>
                  <a:cubicBezTo>
                    <a:pt x="60" y="190"/>
                    <a:pt x="60" y="192"/>
                    <a:pt x="61" y="193"/>
                  </a:cubicBezTo>
                  <a:cubicBezTo>
                    <a:pt x="62" y="194"/>
                    <a:pt x="62" y="195"/>
                    <a:pt x="62" y="196"/>
                  </a:cubicBezTo>
                  <a:cubicBezTo>
                    <a:pt x="63" y="197"/>
                    <a:pt x="63" y="198"/>
                    <a:pt x="64" y="200"/>
                  </a:cubicBezTo>
                  <a:cubicBezTo>
                    <a:pt x="64" y="202"/>
                    <a:pt x="65" y="205"/>
                    <a:pt x="66" y="207"/>
                  </a:cubicBezTo>
                  <a:cubicBezTo>
                    <a:pt x="66" y="207"/>
                    <a:pt x="66" y="208"/>
                    <a:pt x="67" y="208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8" y="208"/>
                    <a:pt x="68" y="208"/>
                    <a:pt x="68" y="207"/>
                  </a:cubicBezTo>
                  <a:cubicBezTo>
                    <a:pt x="70" y="205"/>
                    <a:pt x="71" y="203"/>
                    <a:pt x="71" y="203"/>
                  </a:cubicBezTo>
                  <a:cubicBezTo>
                    <a:pt x="71" y="203"/>
                    <a:pt x="72" y="202"/>
                    <a:pt x="74" y="199"/>
                  </a:cubicBezTo>
                  <a:cubicBezTo>
                    <a:pt x="74" y="199"/>
                    <a:pt x="75" y="198"/>
                    <a:pt x="75" y="197"/>
                  </a:cubicBezTo>
                  <a:cubicBezTo>
                    <a:pt x="76" y="197"/>
                    <a:pt x="76" y="197"/>
                    <a:pt x="76" y="196"/>
                  </a:cubicBezTo>
                  <a:cubicBezTo>
                    <a:pt x="77" y="195"/>
                    <a:pt x="78" y="194"/>
                    <a:pt x="78" y="193"/>
                  </a:cubicBezTo>
                  <a:cubicBezTo>
                    <a:pt x="82" y="189"/>
                    <a:pt x="87" y="184"/>
                    <a:pt x="95" y="178"/>
                  </a:cubicBezTo>
                  <a:cubicBezTo>
                    <a:pt x="103" y="173"/>
                    <a:pt x="112" y="167"/>
                    <a:pt x="123" y="161"/>
                  </a:cubicBezTo>
                  <a:cubicBezTo>
                    <a:pt x="134" y="155"/>
                    <a:pt x="146" y="149"/>
                    <a:pt x="158" y="142"/>
                  </a:cubicBezTo>
                  <a:cubicBezTo>
                    <a:pt x="170" y="135"/>
                    <a:pt x="182" y="127"/>
                    <a:pt x="192" y="117"/>
                  </a:cubicBezTo>
                  <a:cubicBezTo>
                    <a:pt x="197" y="112"/>
                    <a:pt x="202" y="106"/>
                    <a:pt x="205" y="99"/>
                  </a:cubicBezTo>
                  <a:cubicBezTo>
                    <a:pt x="208" y="93"/>
                    <a:pt x="209" y="86"/>
                    <a:pt x="210" y="80"/>
                  </a:cubicBezTo>
                  <a:cubicBezTo>
                    <a:pt x="211" y="73"/>
                    <a:pt x="211" y="67"/>
                    <a:pt x="210" y="61"/>
                  </a:cubicBezTo>
                  <a:cubicBezTo>
                    <a:pt x="209" y="55"/>
                    <a:pt x="207" y="50"/>
                    <a:pt x="204" y="46"/>
                  </a:cubicBezTo>
                  <a:cubicBezTo>
                    <a:pt x="199" y="37"/>
                    <a:pt x="192" y="32"/>
                    <a:pt x="188" y="29"/>
                  </a:cubicBezTo>
                  <a:cubicBezTo>
                    <a:pt x="183" y="26"/>
                    <a:pt x="179" y="25"/>
                    <a:pt x="174" y="24"/>
                  </a:cubicBezTo>
                  <a:cubicBezTo>
                    <a:pt x="170" y="23"/>
                    <a:pt x="166" y="23"/>
                    <a:pt x="162" y="23"/>
                  </a:cubicBezTo>
                  <a:cubicBezTo>
                    <a:pt x="153" y="23"/>
                    <a:pt x="146" y="25"/>
                    <a:pt x="139" y="28"/>
                  </a:cubicBezTo>
                  <a:cubicBezTo>
                    <a:pt x="126" y="34"/>
                    <a:pt x="116" y="43"/>
                    <a:pt x="108" y="56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514975" y="315397"/>
            <a:ext cx="399311" cy="444072"/>
            <a:chOff x="5757862" y="-844550"/>
            <a:chExt cx="538163" cy="598488"/>
          </a:xfrm>
        </p:grpSpPr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5757862" y="-844550"/>
              <a:ext cx="538163" cy="573088"/>
            </a:xfrm>
            <a:custGeom>
              <a:avLst/>
              <a:gdLst>
                <a:gd name="T0" fmla="*/ 68 w 143"/>
                <a:gd name="T1" fmla="*/ 66 h 152"/>
                <a:gd name="T2" fmla="*/ 129 w 143"/>
                <a:gd name="T3" fmla="*/ 41 h 152"/>
                <a:gd name="T4" fmla="*/ 111 w 143"/>
                <a:gd name="T5" fmla="*/ 152 h 152"/>
                <a:gd name="T6" fmla="*/ 10 w 143"/>
                <a:gd name="T7" fmla="*/ 96 h 152"/>
                <a:gd name="T8" fmla="*/ 70 w 143"/>
                <a:gd name="T9" fmla="*/ 6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52">
                  <a:moveTo>
                    <a:pt x="68" y="66"/>
                  </a:moveTo>
                  <a:cubicBezTo>
                    <a:pt x="64" y="26"/>
                    <a:pt x="107" y="0"/>
                    <a:pt x="129" y="41"/>
                  </a:cubicBezTo>
                  <a:cubicBezTo>
                    <a:pt x="143" y="72"/>
                    <a:pt x="105" y="115"/>
                    <a:pt x="111" y="152"/>
                  </a:cubicBezTo>
                  <a:cubicBezTo>
                    <a:pt x="87" y="137"/>
                    <a:pt x="20" y="125"/>
                    <a:pt x="10" y="96"/>
                  </a:cubicBezTo>
                  <a:cubicBezTo>
                    <a:pt x="0" y="62"/>
                    <a:pt x="48" y="42"/>
                    <a:pt x="70" y="66"/>
                  </a:cubicBezTo>
                </a:path>
              </a:pathLst>
            </a:custGeom>
            <a:solidFill>
              <a:srgbClr val="E60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5773737" y="-784225"/>
              <a:ext cx="496888" cy="538163"/>
            </a:xfrm>
            <a:custGeom>
              <a:avLst/>
              <a:gdLst>
                <a:gd name="T0" fmla="*/ 64 w 132"/>
                <a:gd name="T1" fmla="*/ 50 h 143"/>
                <a:gd name="T2" fmla="*/ 71 w 132"/>
                <a:gd name="T3" fmla="*/ 25 h 143"/>
                <a:gd name="T4" fmla="*/ 80 w 132"/>
                <a:gd name="T5" fmla="*/ 15 h 143"/>
                <a:gd name="T6" fmla="*/ 92 w 132"/>
                <a:gd name="T7" fmla="*/ 9 h 143"/>
                <a:gd name="T8" fmla="*/ 104 w 132"/>
                <a:gd name="T9" fmla="*/ 9 h 143"/>
                <a:gd name="T10" fmla="*/ 111 w 132"/>
                <a:gd name="T11" fmla="*/ 14 h 143"/>
                <a:gd name="T12" fmla="*/ 118 w 132"/>
                <a:gd name="T13" fmla="*/ 21 h 143"/>
                <a:gd name="T14" fmla="*/ 124 w 132"/>
                <a:gd name="T15" fmla="*/ 42 h 143"/>
                <a:gd name="T16" fmla="*/ 119 w 132"/>
                <a:gd name="T17" fmla="*/ 67 h 143"/>
                <a:gd name="T18" fmla="*/ 110 w 132"/>
                <a:gd name="T19" fmla="*/ 91 h 143"/>
                <a:gd name="T20" fmla="*/ 104 w 132"/>
                <a:gd name="T21" fmla="*/ 112 h 143"/>
                <a:gd name="T22" fmla="*/ 103 w 132"/>
                <a:gd name="T23" fmla="*/ 121 h 143"/>
                <a:gd name="T24" fmla="*/ 103 w 132"/>
                <a:gd name="T25" fmla="*/ 128 h 143"/>
                <a:gd name="T26" fmla="*/ 103 w 132"/>
                <a:gd name="T27" fmla="*/ 129 h 143"/>
                <a:gd name="T28" fmla="*/ 103 w 132"/>
                <a:gd name="T29" fmla="*/ 129 h 143"/>
                <a:gd name="T30" fmla="*/ 103 w 132"/>
                <a:gd name="T31" fmla="*/ 129 h 143"/>
                <a:gd name="T32" fmla="*/ 103 w 132"/>
                <a:gd name="T33" fmla="*/ 129 h 143"/>
                <a:gd name="T34" fmla="*/ 103 w 132"/>
                <a:gd name="T35" fmla="*/ 129 h 143"/>
                <a:gd name="T36" fmla="*/ 101 w 132"/>
                <a:gd name="T37" fmla="*/ 128 h 143"/>
                <a:gd name="T38" fmla="*/ 98 w 132"/>
                <a:gd name="T39" fmla="*/ 126 h 143"/>
                <a:gd name="T40" fmla="*/ 90 w 132"/>
                <a:gd name="T41" fmla="*/ 123 h 143"/>
                <a:gd name="T42" fmla="*/ 47 w 132"/>
                <a:gd name="T43" fmla="*/ 107 h 143"/>
                <a:gd name="T44" fmla="*/ 24 w 132"/>
                <a:gd name="T45" fmla="*/ 95 h 143"/>
                <a:gd name="T46" fmla="*/ 10 w 132"/>
                <a:gd name="T47" fmla="*/ 79 h 143"/>
                <a:gd name="T48" fmla="*/ 11 w 132"/>
                <a:gd name="T49" fmla="*/ 62 h 143"/>
                <a:gd name="T50" fmla="*/ 17 w 132"/>
                <a:gd name="T51" fmla="*/ 52 h 143"/>
                <a:gd name="T52" fmla="*/ 30 w 132"/>
                <a:gd name="T53" fmla="*/ 45 h 143"/>
                <a:gd name="T54" fmla="*/ 42 w 132"/>
                <a:gd name="T55" fmla="*/ 42 h 143"/>
                <a:gd name="T56" fmla="*/ 66 w 132"/>
                <a:gd name="T57" fmla="*/ 50 h 143"/>
                <a:gd name="T58" fmla="*/ 43 w 132"/>
                <a:gd name="T59" fmla="*/ 37 h 143"/>
                <a:gd name="T60" fmla="*/ 28 w 132"/>
                <a:gd name="T61" fmla="*/ 38 h 143"/>
                <a:gd name="T62" fmla="*/ 12 w 132"/>
                <a:gd name="T63" fmla="*/ 46 h 143"/>
                <a:gd name="T64" fmla="*/ 3 w 132"/>
                <a:gd name="T65" fmla="*/ 59 h 143"/>
                <a:gd name="T66" fmla="*/ 3 w 132"/>
                <a:gd name="T67" fmla="*/ 81 h 143"/>
                <a:gd name="T68" fmla="*/ 20 w 132"/>
                <a:gd name="T69" fmla="*/ 102 h 143"/>
                <a:gd name="T70" fmla="*/ 44 w 132"/>
                <a:gd name="T71" fmla="*/ 114 h 143"/>
                <a:gd name="T72" fmla="*/ 87 w 132"/>
                <a:gd name="T73" fmla="*/ 131 h 143"/>
                <a:gd name="T74" fmla="*/ 95 w 132"/>
                <a:gd name="T75" fmla="*/ 134 h 143"/>
                <a:gd name="T76" fmla="*/ 98 w 132"/>
                <a:gd name="T77" fmla="*/ 135 h 143"/>
                <a:gd name="T78" fmla="*/ 101 w 132"/>
                <a:gd name="T79" fmla="*/ 137 h 143"/>
                <a:gd name="T80" fmla="*/ 112 w 132"/>
                <a:gd name="T81" fmla="*/ 143 h 143"/>
                <a:gd name="T82" fmla="*/ 112 w 132"/>
                <a:gd name="T83" fmla="*/ 138 h 143"/>
                <a:gd name="T84" fmla="*/ 111 w 132"/>
                <a:gd name="T85" fmla="*/ 135 h 143"/>
                <a:gd name="T86" fmla="*/ 111 w 132"/>
                <a:gd name="T87" fmla="*/ 131 h 143"/>
                <a:gd name="T88" fmla="*/ 111 w 132"/>
                <a:gd name="T89" fmla="*/ 129 h 143"/>
                <a:gd name="T90" fmla="*/ 111 w 132"/>
                <a:gd name="T91" fmla="*/ 129 h 143"/>
                <a:gd name="T92" fmla="*/ 111 w 132"/>
                <a:gd name="T93" fmla="*/ 128 h 143"/>
                <a:gd name="T94" fmla="*/ 111 w 132"/>
                <a:gd name="T95" fmla="*/ 128 h 143"/>
                <a:gd name="T96" fmla="*/ 111 w 132"/>
                <a:gd name="T97" fmla="*/ 122 h 143"/>
                <a:gd name="T98" fmla="*/ 112 w 132"/>
                <a:gd name="T99" fmla="*/ 114 h 143"/>
                <a:gd name="T100" fmla="*/ 118 w 132"/>
                <a:gd name="T101" fmla="*/ 93 h 143"/>
                <a:gd name="T102" fmla="*/ 126 w 132"/>
                <a:gd name="T103" fmla="*/ 69 h 143"/>
                <a:gd name="T104" fmla="*/ 132 w 132"/>
                <a:gd name="T105" fmla="*/ 42 h 143"/>
                <a:gd name="T106" fmla="*/ 130 w 132"/>
                <a:gd name="T107" fmla="*/ 28 h 143"/>
                <a:gd name="T108" fmla="*/ 124 w 132"/>
                <a:gd name="T109" fmla="*/ 16 h 143"/>
                <a:gd name="T110" fmla="*/ 116 w 132"/>
                <a:gd name="T111" fmla="*/ 7 h 143"/>
                <a:gd name="T112" fmla="*/ 106 w 132"/>
                <a:gd name="T113" fmla="*/ 2 h 143"/>
                <a:gd name="T114" fmla="*/ 90 w 132"/>
                <a:gd name="T115" fmla="*/ 1 h 143"/>
                <a:gd name="T116" fmla="*/ 75 w 132"/>
                <a:gd name="T117" fmla="*/ 10 h 143"/>
                <a:gd name="T118" fmla="*/ 66 w 132"/>
                <a:gd name="T119" fmla="*/ 22 h 143"/>
                <a:gd name="T120" fmla="*/ 64 w 132"/>
                <a:gd name="T121" fmla="*/ 5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2" h="143">
                  <a:moveTo>
                    <a:pt x="64" y="50"/>
                  </a:moveTo>
                  <a:cubicBezTo>
                    <a:pt x="64" y="40"/>
                    <a:pt x="67" y="32"/>
                    <a:pt x="71" y="25"/>
                  </a:cubicBezTo>
                  <a:cubicBezTo>
                    <a:pt x="74" y="21"/>
                    <a:pt x="76" y="18"/>
                    <a:pt x="80" y="15"/>
                  </a:cubicBezTo>
                  <a:cubicBezTo>
                    <a:pt x="83" y="12"/>
                    <a:pt x="87" y="10"/>
                    <a:pt x="92" y="9"/>
                  </a:cubicBezTo>
                  <a:cubicBezTo>
                    <a:pt x="95" y="8"/>
                    <a:pt x="99" y="8"/>
                    <a:pt x="104" y="9"/>
                  </a:cubicBezTo>
                  <a:cubicBezTo>
                    <a:pt x="106" y="10"/>
                    <a:pt x="109" y="12"/>
                    <a:pt x="111" y="14"/>
                  </a:cubicBezTo>
                  <a:cubicBezTo>
                    <a:pt x="113" y="15"/>
                    <a:pt x="116" y="18"/>
                    <a:pt x="118" y="21"/>
                  </a:cubicBezTo>
                  <a:cubicBezTo>
                    <a:pt x="122" y="27"/>
                    <a:pt x="124" y="34"/>
                    <a:pt x="124" y="42"/>
                  </a:cubicBezTo>
                  <a:cubicBezTo>
                    <a:pt x="124" y="50"/>
                    <a:pt x="122" y="59"/>
                    <a:pt x="119" y="67"/>
                  </a:cubicBezTo>
                  <a:cubicBezTo>
                    <a:pt x="116" y="75"/>
                    <a:pt x="113" y="83"/>
                    <a:pt x="110" y="91"/>
                  </a:cubicBezTo>
                  <a:cubicBezTo>
                    <a:pt x="108" y="99"/>
                    <a:pt x="106" y="106"/>
                    <a:pt x="104" y="112"/>
                  </a:cubicBezTo>
                  <a:cubicBezTo>
                    <a:pt x="104" y="115"/>
                    <a:pt x="104" y="118"/>
                    <a:pt x="103" y="121"/>
                  </a:cubicBezTo>
                  <a:cubicBezTo>
                    <a:pt x="103" y="124"/>
                    <a:pt x="103" y="126"/>
                    <a:pt x="103" y="128"/>
                  </a:cubicBezTo>
                  <a:cubicBezTo>
                    <a:pt x="103" y="128"/>
                    <a:pt x="103" y="128"/>
                    <a:pt x="103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2" y="128"/>
                    <a:pt x="101" y="128"/>
                  </a:cubicBezTo>
                  <a:cubicBezTo>
                    <a:pt x="100" y="127"/>
                    <a:pt x="99" y="127"/>
                    <a:pt x="98" y="126"/>
                  </a:cubicBezTo>
                  <a:cubicBezTo>
                    <a:pt x="95" y="126"/>
                    <a:pt x="93" y="124"/>
                    <a:pt x="90" y="123"/>
                  </a:cubicBezTo>
                  <a:cubicBezTo>
                    <a:pt x="78" y="119"/>
                    <a:pt x="62" y="114"/>
                    <a:pt x="47" y="107"/>
                  </a:cubicBezTo>
                  <a:cubicBezTo>
                    <a:pt x="39" y="104"/>
                    <a:pt x="31" y="100"/>
                    <a:pt x="24" y="95"/>
                  </a:cubicBezTo>
                  <a:cubicBezTo>
                    <a:pt x="18" y="91"/>
                    <a:pt x="12" y="85"/>
                    <a:pt x="10" y="79"/>
                  </a:cubicBezTo>
                  <a:cubicBezTo>
                    <a:pt x="8" y="73"/>
                    <a:pt x="9" y="66"/>
                    <a:pt x="11" y="62"/>
                  </a:cubicBezTo>
                  <a:cubicBezTo>
                    <a:pt x="12" y="57"/>
                    <a:pt x="15" y="54"/>
                    <a:pt x="17" y="52"/>
                  </a:cubicBezTo>
                  <a:cubicBezTo>
                    <a:pt x="21" y="49"/>
                    <a:pt x="26" y="46"/>
                    <a:pt x="30" y="45"/>
                  </a:cubicBezTo>
                  <a:cubicBezTo>
                    <a:pt x="34" y="43"/>
                    <a:pt x="38" y="43"/>
                    <a:pt x="42" y="42"/>
                  </a:cubicBezTo>
                  <a:cubicBezTo>
                    <a:pt x="50" y="42"/>
                    <a:pt x="59" y="44"/>
                    <a:pt x="66" y="50"/>
                  </a:cubicBezTo>
                  <a:cubicBezTo>
                    <a:pt x="61" y="42"/>
                    <a:pt x="52" y="38"/>
                    <a:pt x="43" y="37"/>
                  </a:cubicBezTo>
                  <a:cubicBezTo>
                    <a:pt x="38" y="36"/>
                    <a:pt x="33" y="37"/>
                    <a:pt x="28" y="38"/>
                  </a:cubicBezTo>
                  <a:cubicBezTo>
                    <a:pt x="23" y="39"/>
                    <a:pt x="17" y="42"/>
                    <a:pt x="12" y="46"/>
                  </a:cubicBezTo>
                  <a:cubicBezTo>
                    <a:pt x="10" y="49"/>
                    <a:pt x="6" y="53"/>
                    <a:pt x="3" y="59"/>
                  </a:cubicBezTo>
                  <a:cubicBezTo>
                    <a:pt x="1" y="65"/>
                    <a:pt x="0" y="73"/>
                    <a:pt x="3" y="81"/>
                  </a:cubicBezTo>
                  <a:cubicBezTo>
                    <a:pt x="6" y="90"/>
                    <a:pt x="13" y="97"/>
                    <a:pt x="20" y="102"/>
                  </a:cubicBezTo>
                  <a:cubicBezTo>
                    <a:pt x="27" y="107"/>
                    <a:pt x="35" y="111"/>
                    <a:pt x="44" y="114"/>
                  </a:cubicBezTo>
                  <a:cubicBezTo>
                    <a:pt x="60" y="121"/>
                    <a:pt x="76" y="126"/>
                    <a:pt x="87" y="131"/>
                  </a:cubicBezTo>
                  <a:cubicBezTo>
                    <a:pt x="90" y="132"/>
                    <a:pt x="92" y="133"/>
                    <a:pt x="95" y="134"/>
                  </a:cubicBezTo>
                  <a:cubicBezTo>
                    <a:pt x="96" y="134"/>
                    <a:pt x="97" y="135"/>
                    <a:pt x="98" y="135"/>
                  </a:cubicBezTo>
                  <a:cubicBezTo>
                    <a:pt x="99" y="136"/>
                    <a:pt x="100" y="136"/>
                    <a:pt x="101" y="137"/>
                  </a:cubicBezTo>
                  <a:cubicBezTo>
                    <a:pt x="108" y="140"/>
                    <a:pt x="112" y="142"/>
                    <a:pt x="112" y="143"/>
                  </a:cubicBezTo>
                  <a:cubicBezTo>
                    <a:pt x="112" y="138"/>
                    <a:pt x="112" y="138"/>
                    <a:pt x="112" y="138"/>
                  </a:cubicBezTo>
                  <a:cubicBezTo>
                    <a:pt x="112" y="138"/>
                    <a:pt x="111" y="137"/>
                    <a:pt x="111" y="135"/>
                  </a:cubicBezTo>
                  <a:cubicBezTo>
                    <a:pt x="111" y="134"/>
                    <a:pt x="111" y="133"/>
                    <a:pt x="111" y="131"/>
                  </a:cubicBezTo>
                  <a:cubicBezTo>
                    <a:pt x="111" y="131"/>
                    <a:pt x="111" y="130"/>
                    <a:pt x="111" y="129"/>
                  </a:cubicBezTo>
                  <a:cubicBezTo>
                    <a:pt x="111" y="129"/>
                    <a:pt x="111" y="129"/>
                    <a:pt x="111" y="129"/>
                  </a:cubicBezTo>
                  <a:cubicBezTo>
                    <a:pt x="111" y="128"/>
                    <a:pt x="111" y="128"/>
                    <a:pt x="111" y="128"/>
                  </a:cubicBezTo>
                  <a:cubicBezTo>
                    <a:pt x="111" y="128"/>
                    <a:pt x="111" y="128"/>
                    <a:pt x="111" y="128"/>
                  </a:cubicBezTo>
                  <a:cubicBezTo>
                    <a:pt x="111" y="126"/>
                    <a:pt x="111" y="124"/>
                    <a:pt x="111" y="122"/>
                  </a:cubicBezTo>
                  <a:cubicBezTo>
                    <a:pt x="111" y="119"/>
                    <a:pt x="111" y="117"/>
                    <a:pt x="112" y="114"/>
                  </a:cubicBezTo>
                  <a:cubicBezTo>
                    <a:pt x="113" y="108"/>
                    <a:pt x="115" y="101"/>
                    <a:pt x="118" y="93"/>
                  </a:cubicBezTo>
                  <a:cubicBezTo>
                    <a:pt x="120" y="86"/>
                    <a:pt x="123" y="78"/>
                    <a:pt x="126" y="69"/>
                  </a:cubicBezTo>
                  <a:cubicBezTo>
                    <a:pt x="129" y="61"/>
                    <a:pt x="132" y="52"/>
                    <a:pt x="132" y="42"/>
                  </a:cubicBezTo>
                  <a:cubicBezTo>
                    <a:pt x="132" y="38"/>
                    <a:pt x="132" y="33"/>
                    <a:pt x="130" y="28"/>
                  </a:cubicBezTo>
                  <a:cubicBezTo>
                    <a:pt x="129" y="24"/>
                    <a:pt x="127" y="20"/>
                    <a:pt x="124" y="16"/>
                  </a:cubicBezTo>
                  <a:cubicBezTo>
                    <a:pt x="122" y="13"/>
                    <a:pt x="119" y="10"/>
                    <a:pt x="116" y="7"/>
                  </a:cubicBezTo>
                  <a:cubicBezTo>
                    <a:pt x="113" y="5"/>
                    <a:pt x="109" y="3"/>
                    <a:pt x="106" y="2"/>
                  </a:cubicBezTo>
                  <a:cubicBezTo>
                    <a:pt x="100" y="0"/>
                    <a:pt x="94" y="0"/>
                    <a:pt x="90" y="1"/>
                  </a:cubicBezTo>
                  <a:cubicBezTo>
                    <a:pt x="84" y="3"/>
                    <a:pt x="79" y="6"/>
                    <a:pt x="75" y="10"/>
                  </a:cubicBezTo>
                  <a:cubicBezTo>
                    <a:pt x="71" y="14"/>
                    <a:pt x="68" y="18"/>
                    <a:pt x="66" y="22"/>
                  </a:cubicBezTo>
                  <a:cubicBezTo>
                    <a:pt x="63" y="31"/>
                    <a:pt x="62" y="40"/>
                    <a:pt x="64" y="50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 rot="3600000">
            <a:off x="6215731" y="25612"/>
            <a:ext cx="562164" cy="625179"/>
            <a:chOff x="5757862" y="-844550"/>
            <a:chExt cx="538163" cy="598488"/>
          </a:xfrm>
        </p:grpSpPr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5757862" y="-844550"/>
              <a:ext cx="538163" cy="573088"/>
            </a:xfrm>
            <a:custGeom>
              <a:avLst/>
              <a:gdLst>
                <a:gd name="T0" fmla="*/ 68 w 143"/>
                <a:gd name="T1" fmla="*/ 66 h 152"/>
                <a:gd name="T2" fmla="*/ 129 w 143"/>
                <a:gd name="T3" fmla="*/ 41 h 152"/>
                <a:gd name="T4" fmla="*/ 111 w 143"/>
                <a:gd name="T5" fmla="*/ 152 h 152"/>
                <a:gd name="T6" fmla="*/ 10 w 143"/>
                <a:gd name="T7" fmla="*/ 96 h 152"/>
                <a:gd name="T8" fmla="*/ 70 w 143"/>
                <a:gd name="T9" fmla="*/ 6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52">
                  <a:moveTo>
                    <a:pt x="68" y="66"/>
                  </a:moveTo>
                  <a:cubicBezTo>
                    <a:pt x="64" y="26"/>
                    <a:pt x="107" y="0"/>
                    <a:pt x="129" y="41"/>
                  </a:cubicBezTo>
                  <a:cubicBezTo>
                    <a:pt x="143" y="72"/>
                    <a:pt x="105" y="115"/>
                    <a:pt x="111" y="152"/>
                  </a:cubicBezTo>
                  <a:cubicBezTo>
                    <a:pt x="87" y="137"/>
                    <a:pt x="20" y="125"/>
                    <a:pt x="10" y="96"/>
                  </a:cubicBezTo>
                  <a:cubicBezTo>
                    <a:pt x="0" y="62"/>
                    <a:pt x="48" y="42"/>
                    <a:pt x="70" y="66"/>
                  </a:cubicBezTo>
                </a:path>
              </a:pathLst>
            </a:custGeom>
            <a:solidFill>
              <a:srgbClr val="E60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5773737" y="-784225"/>
              <a:ext cx="496888" cy="538163"/>
            </a:xfrm>
            <a:custGeom>
              <a:avLst/>
              <a:gdLst>
                <a:gd name="T0" fmla="*/ 64 w 132"/>
                <a:gd name="T1" fmla="*/ 50 h 143"/>
                <a:gd name="T2" fmla="*/ 71 w 132"/>
                <a:gd name="T3" fmla="*/ 25 h 143"/>
                <a:gd name="T4" fmla="*/ 80 w 132"/>
                <a:gd name="T5" fmla="*/ 15 h 143"/>
                <a:gd name="T6" fmla="*/ 92 w 132"/>
                <a:gd name="T7" fmla="*/ 9 h 143"/>
                <a:gd name="T8" fmla="*/ 104 w 132"/>
                <a:gd name="T9" fmla="*/ 9 h 143"/>
                <a:gd name="T10" fmla="*/ 111 w 132"/>
                <a:gd name="T11" fmla="*/ 14 h 143"/>
                <a:gd name="T12" fmla="*/ 118 w 132"/>
                <a:gd name="T13" fmla="*/ 21 h 143"/>
                <a:gd name="T14" fmla="*/ 124 w 132"/>
                <a:gd name="T15" fmla="*/ 42 h 143"/>
                <a:gd name="T16" fmla="*/ 119 w 132"/>
                <a:gd name="T17" fmla="*/ 67 h 143"/>
                <a:gd name="T18" fmla="*/ 110 w 132"/>
                <a:gd name="T19" fmla="*/ 91 h 143"/>
                <a:gd name="T20" fmla="*/ 104 w 132"/>
                <a:gd name="T21" fmla="*/ 112 h 143"/>
                <a:gd name="T22" fmla="*/ 103 w 132"/>
                <a:gd name="T23" fmla="*/ 121 h 143"/>
                <a:gd name="T24" fmla="*/ 103 w 132"/>
                <a:gd name="T25" fmla="*/ 128 h 143"/>
                <a:gd name="T26" fmla="*/ 103 w 132"/>
                <a:gd name="T27" fmla="*/ 129 h 143"/>
                <a:gd name="T28" fmla="*/ 103 w 132"/>
                <a:gd name="T29" fmla="*/ 129 h 143"/>
                <a:gd name="T30" fmla="*/ 103 w 132"/>
                <a:gd name="T31" fmla="*/ 129 h 143"/>
                <a:gd name="T32" fmla="*/ 103 w 132"/>
                <a:gd name="T33" fmla="*/ 129 h 143"/>
                <a:gd name="T34" fmla="*/ 103 w 132"/>
                <a:gd name="T35" fmla="*/ 129 h 143"/>
                <a:gd name="T36" fmla="*/ 101 w 132"/>
                <a:gd name="T37" fmla="*/ 128 h 143"/>
                <a:gd name="T38" fmla="*/ 98 w 132"/>
                <a:gd name="T39" fmla="*/ 126 h 143"/>
                <a:gd name="T40" fmla="*/ 90 w 132"/>
                <a:gd name="T41" fmla="*/ 123 h 143"/>
                <a:gd name="T42" fmla="*/ 47 w 132"/>
                <a:gd name="T43" fmla="*/ 107 h 143"/>
                <a:gd name="T44" fmla="*/ 24 w 132"/>
                <a:gd name="T45" fmla="*/ 95 h 143"/>
                <a:gd name="T46" fmla="*/ 10 w 132"/>
                <a:gd name="T47" fmla="*/ 79 h 143"/>
                <a:gd name="T48" fmla="*/ 11 w 132"/>
                <a:gd name="T49" fmla="*/ 62 h 143"/>
                <a:gd name="T50" fmla="*/ 17 w 132"/>
                <a:gd name="T51" fmla="*/ 52 h 143"/>
                <a:gd name="T52" fmla="*/ 30 w 132"/>
                <a:gd name="T53" fmla="*/ 45 h 143"/>
                <a:gd name="T54" fmla="*/ 42 w 132"/>
                <a:gd name="T55" fmla="*/ 42 h 143"/>
                <a:gd name="T56" fmla="*/ 66 w 132"/>
                <a:gd name="T57" fmla="*/ 50 h 143"/>
                <a:gd name="T58" fmla="*/ 43 w 132"/>
                <a:gd name="T59" fmla="*/ 37 h 143"/>
                <a:gd name="T60" fmla="*/ 28 w 132"/>
                <a:gd name="T61" fmla="*/ 38 h 143"/>
                <a:gd name="T62" fmla="*/ 12 w 132"/>
                <a:gd name="T63" fmla="*/ 46 h 143"/>
                <a:gd name="T64" fmla="*/ 3 w 132"/>
                <a:gd name="T65" fmla="*/ 59 h 143"/>
                <a:gd name="T66" fmla="*/ 3 w 132"/>
                <a:gd name="T67" fmla="*/ 81 h 143"/>
                <a:gd name="T68" fmla="*/ 20 w 132"/>
                <a:gd name="T69" fmla="*/ 102 h 143"/>
                <a:gd name="T70" fmla="*/ 44 w 132"/>
                <a:gd name="T71" fmla="*/ 114 h 143"/>
                <a:gd name="T72" fmla="*/ 87 w 132"/>
                <a:gd name="T73" fmla="*/ 131 h 143"/>
                <a:gd name="T74" fmla="*/ 95 w 132"/>
                <a:gd name="T75" fmla="*/ 134 h 143"/>
                <a:gd name="T76" fmla="*/ 98 w 132"/>
                <a:gd name="T77" fmla="*/ 135 h 143"/>
                <a:gd name="T78" fmla="*/ 101 w 132"/>
                <a:gd name="T79" fmla="*/ 137 h 143"/>
                <a:gd name="T80" fmla="*/ 112 w 132"/>
                <a:gd name="T81" fmla="*/ 143 h 143"/>
                <a:gd name="T82" fmla="*/ 112 w 132"/>
                <a:gd name="T83" fmla="*/ 138 h 143"/>
                <a:gd name="T84" fmla="*/ 111 w 132"/>
                <a:gd name="T85" fmla="*/ 135 h 143"/>
                <a:gd name="T86" fmla="*/ 111 w 132"/>
                <a:gd name="T87" fmla="*/ 131 h 143"/>
                <a:gd name="T88" fmla="*/ 111 w 132"/>
                <a:gd name="T89" fmla="*/ 129 h 143"/>
                <a:gd name="T90" fmla="*/ 111 w 132"/>
                <a:gd name="T91" fmla="*/ 129 h 143"/>
                <a:gd name="T92" fmla="*/ 111 w 132"/>
                <a:gd name="T93" fmla="*/ 128 h 143"/>
                <a:gd name="T94" fmla="*/ 111 w 132"/>
                <a:gd name="T95" fmla="*/ 128 h 143"/>
                <a:gd name="T96" fmla="*/ 111 w 132"/>
                <a:gd name="T97" fmla="*/ 122 h 143"/>
                <a:gd name="T98" fmla="*/ 112 w 132"/>
                <a:gd name="T99" fmla="*/ 114 h 143"/>
                <a:gd name="T100" fmla="*/ 118 w 132"/>
                <a:gd name="T101" fmla="*/ 93 h 143"/>
                <a:gd name="T102" fmla="*/ 126 w 132"/>
                <a:gd name="T103" fmla="*/ 69 h 143"/>
                <a:gd name="T104" fmla="*/ 132 w 132"/>
                <a:gd name="T105" fmla="*/ 42 h 143"/>
                <a:gd name="T106" fmla="*/ 130 w 132"/>
                <a:gd name="T107" fmla="*/ 28 h 143"/>
                <a:gd name="T108" fmla="*/ 124 w 132"/>
                <a:gd name="T109" fmla="*/ 16 h 143"/>
                <a:gd name="T110" fmla="*/ 116 w 132"/>
                <a:gd name="T111" fmla="*/ 7 h 143"/>
                <a:gd name="T112" fmla="*/ 106 w 132"/>
                <a:gd name="T113" fmla="*/ 2 h 143"/>
                <a:gd name="T114" fmla="*/ 90 w 132"/>
                <a:gd name="T115" fmla="*/ 1 h 143"/>
                <a:gd name="T116" fmla="*/ 75 w 132"/>
                <a:gd name="T117" fmla="*/ 10 h 143"/>
                <a:gd name="T118" fmla="*/ 66 w 132"/>
                <a:gd name="T119" fmla="*/ 22 h 143"/>
                <a:gd name="T120" fmla="*/ 64 w 132"/>
                <a:gd name="T121" fmla="*/ 5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2" h="143">
                  <a:moveTo>
                    <a:pt x="64" y="50"/>
                  </a:moveTo>
                  <a:cubicBezTo>
                    <a:pt x="64" y="40"/>
                    <a:pt x="67" y="32"/>
                    <a:pt x="71" y="25"/>
                  </a:cubicBezTo>
                  <a:cubicBezTo>
                    <a:pt x="74" y="21"/>
                    <a:pt x="76" y="18"/>
                    <a:pt x="80" y="15"/>
                  </a:cubicBezTo>
                  <a:cubicBezTo>
                    <a:pt x="83" y="12"/>
                    <a:pt x="87" y="10"/>
                    <a:pt x="92" y="9"/>
                  </a:cubicBezTo>
                  <a:cubicBezTo>
                    <a:pt x="95" y="8"/>
                    <a:pt x="99" y="8"/>
                    <a:pt x="104" y="9"/>
                  </a:cubicBezTo>
                  <a:cubicBezTo>
                    <a:pt x="106" y="10"/>
                    <a:pt x="109" y="12"/>
                    <a:pt x="111" y="14"/>
                  </a:cubicBezTo>
                  <a:cubicBezTo>
                    <a:pt x="113" y="15"/>
                    <a:pt x="116" y="18"/>
                    <a:pt x="118" y="21"/>
                  </a:cubicBezTo>
                  <a:cubicBezTo>
                    <a:pt x="122" y="27"/>
                    <a:pt x="124" y="34"/>
                    <a:pt x="124" y="42"/>
                  </a:cubicBezTo>
                  <a:cubicBezTo>
                    <a:pt x="124" y="50"/>
                    <a:pt x="122" y="59"/>
                    <a:pt x="119" y="67"/>
                  </a:cubicBezTo>
                  <a:cubicBezTo>
                    <a:pt x="116" y="75"/>
                    <a:pt x="113" y="83"/>
                    <a:pt x="110" y="91"/>
                  </a:cubicBezTo>
                  <a:cubicBezTo>
                    <a:pt x="108" y="99"/>
                    <a:pt x="106" y="106"/>
                    <a:pt x="104" y="112"/>
                  </a:cubicBezTo>
                  <a:cubicBezTo>
                    <a:pt x="104" y="115"/>
                    <a:pt x="104" y="118"/>
                    <a:pt x="103" y="121"/>
                  </a:cubicBezTo>
                  <a:cubicBezTo>
                    <a:pt x="103" y="124"/>
                    <a:pt x="103" y="126"/>
                    <a:pt x="103" y="128"/>
                  </a:cubicBezTo>
                  <a:cubicBezTo>
                    <a:pt x="103" y="128"/>
                    <a:pt x="103" y="128"/>
                    <a:pt x="103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2" y="128"/>
                    <a:pt x="101" y="128"/>
                  </a:cubicBezTo>
                  <a:cubicBezTo>
                    <a:pt x="100" y="127"/>
                    <a:pt x="99" y="127"/>
                    <a:pt x="98" y="126"/>
                  </a:cubicBezTo>
                  <a:cubicBezTo>
                    <a:pt x="95" y="126"/>
                    <a:pt x="93" y="124"/>
                    <a:pt x="90" y="123"/>
                  </a:cubicBezTo>
                  <a:cubicBezTo>
                    <a:pt x="78" y="119"/>
                    <a:pt x="62" y="114"/>
                    <a:pt x="47" y="107"/>
                  </a:cubicBezTo>
                  <a:cubicBezTo>
                    <a:pt x="39" y="104"/>
                    <a:pt x="31" y="100"/>
                    <a:pt x="24" y="95"/>
                  </a:cubicBezTo>
                  <a:cubicBezTo>
                    <a:pt x="18" y="91"/>
                    <a:pt x="12" y="85"/>
                    <a:pt x="10" y="79"/>
                  </a:cubicBezTo>
                  <a:cubicBezTo>
                    <a:pt x="8" y="73"/>
                    <a:pt x="9" y="66"/>
                    <a:pt x="11" y="62"/>
                  </a:cubicBezTo>
                  <a:cubicBezTo>
                    <a:pt x="12" y="57"/>
                    <a:pt x="15" y="54"/>
                    <a:pt x="17" y="52"/>
                  </a:cubicBezTo>
                  <a:cubicBezTo>
                    <a:pt x="21" y="49"/>
                    <a:pt x="26" y="46"/>
                    <a:pt x="30" y="45"/>
                  </a:cubicBezTo>
                  <a:cubicBezTo>
                    <a:pt x="34" y="43"/>
                    <a:pt x="38" y="43"/>
                    <a:pt x="42" y="42"/>
                  </a:cubicBezTo>
                  <a:cubicBezTo>
                    <a:pt x="50" y="42"/>
                    <a:pt x="59" y="44"/>
                    <a:pt x="66" y="50"/>
                  </a:cubicBezTo>
                  <a:cubicBezTo>
                    <a:pt x="61" y="42"/>
                    <a:pt x="52" y="38"/>
                    <a:pt x="43" y="37"/>
                  </a:cubicBezTo>
                  <a:cubicBezTo>
                    <a:pt x="38" y="36"/>
                    <a:pt x="33" y="37"/>
                    <a:pt x="28" y="38"/>
                  </a:cubicBezTo>
                  <a:cubicBezTo>
                    <a:pt x="23" y="39"/>
                    <a:pt x="17" y="42"/>
                    <a:pt x="12" y="46"/>
                  </a:cubicBezTo>
                  <a:cubicBezTo>
                    <a:pt x="10" y="49"/>
                    <a:pt x="6" y="53"/>
                    <a:pt x="3" y="59"/>
                  </a:cubicBezTo>
                  <a:cubicBezTo>
                    <a:pt x="1" y="65"/>
                    <a:pt x="0" y="73"/>
                    <a:pt x="3" y="81"/>
                  </a:cubicBezTo>
                  <a:cubicBezTo>
                    <a:pt x="6" y="90"/>
                    <a:pt x="13" y="97"/>
                    <a:pt x="20" y="102"/>
                  </a:cubicBezTo>
                  <a:cubicBezTo>
                    <a:pt x="27" y="107"/>
                    <a:pt x="35" y="111"/>
                    <a:pt x="44" y="114"/>
                  </a:cubicBezTo>
                  <a:cubicBezTo>
                    <a:pt x="60" y="121"/>
                    <a:pt x="76" y="126"/>
                    <a:pt x="87" y="131"/>
                  </a:cubicBezTo>
                  <a:cubicBezTo>
                    <a:pt x="90" y="132"/>
                    <a:pt x="92" y="133"/>
                    <a:pt x="95" y="134"/>
                  </a:cubicBezTo>
                  <a:cubicBezTo>
                    <a:pt x="96" y="134"/>
                    <a:pt x="97" y="135"/>
                    <a:pt x="98" y="135"/>
                  </a:cubicBezTo>
                  <a:cubicBezTo>
                    <a:pt x="99" y="136"/>
                    <a:pt x="100" y="136"/>
                    <a:pt x="101" y="137"/>
                  </a:cubicBezTo>
                  <a:cubicBezTo>
                    <a:pt x="108" y="140"/>
                    <a:pt x="112" y="142"/>
                    <a:pt x="112" y="143"/>
                  </a:cubicBezTo>
                  <a:cubicBezTo>
                    <a:pt x="112" y="138"/>
                    <a:pt x="112" y="138"/>
                    <a:pt x="112" y="138"/>
                  </a:cubicBezTo>
                  <a:cubicBezTo>
                    <a:pt x="112" y="138"/>
                    <a:pt x="111" y="137"/>
                    <a:pt x="111" y="135"/>
                  </a:cubicBezTo>
                  <a:cubicBezTo>
                    <a:pt x="111" y="134"/>
                    <a:pt x="111" y="133"/>
                    <a:pt x="111" y="131"/>
                  </a:cubicBezTo>
                  <a:cubicBezTo>
                    <a:pt x="111" y="131"/>
                    <a:pt x="111" y="130"/>
                    <a:pt x="111" y="129"/>
                  </a:cubicBezTo>
                  <a:cubicBezTo>
                    <a:pt x="111" y="129"/>
                    <a:pt x="111" y="129"/>
                    <a:pt x="111" y="129"/>
                  </a:cubicBezTo>
                  <a:cubicBezTo>
                    <a:pt x="111" y="128"/>
                    <a:pt x="111" y="128"/>
                    <a:pt x="111" y="128"/>
                  </a:cubicBezTo>
                  <a:cubicBezTo>
                    <a:pt x="111" y="128"/>
                    <a:pt x="111" y="128"/>
                    <a:pt x="111" y="128"/>
                  </a:cubicBezTo>
                  <a:cubicBezTo>
                    <a:pt x="111" y="126"/>
                    <a:pt x="111" y="124"/>
                    <a:pt x="111" y="122"/>
                  </a:cubicBezTo>
                  <a:cubicBezTo>
                    <a:pt x="111" y="119"/>
                    <a:pt x="111" y="117"/>
                    <a:pt x="112" y="114"/>
                  </a:cubicBezTo>
                  <a:cubicBezTo>
                    <a:pt x="113" y="108"/>
                    <a:pt x="115" y="101"/>
                    <a:pt x="118" y="93"/>
                  </a:cubicBezTo>
                  <a:cubicBezTo>
                    <a:pt x="120" y="86"/>
                    <a:pt x="123" y="78"/>
                    <a:pt x="126" y="69"/>
                  </a:cubicBezTo>
                  <a:cubicBezTo>
                    <a:pt x="129" y="61"/>
                    <a:pt x="132" y="52"/>
                    <a:pt x="132" y="42"/>
                  </a:cubicBezTo>
                  <a:cubicBezTo>
                    <a:pt x="132" y="38"/>
                    <a:pt x="132" y="33"/>
                    <a:pt x="130" y="28"/>
                  </a:cubicBezTo>
                  <a:cubicBezTo>
                    <a:pt x="129" y="24"/>
                    <a:pt x="127" y="20"/>
                    <a:pt x="124" y="16"/>
                  </a:cubicBezTo>
                  <a:cubicBezTo>
                    <a:pt x="122" y="13"/>
                    <a:pt x="119" y="10"/>
                    <a:pt x="116" y="7"/>
                  </a:cubicBezTo>
                  <a:cubicBezTo>
                    <a:pt x="113" y="5"/>
                    <a:pt x="109" y="3"/>
                    <a:pt x="106" y="2"/>
                  </a:cubicBezTo>
                  <a:cubicBezTo>
                    <a:pt x="100" y="0"/>
                    <a:pt x="94" y="0"/>
                    <a:pt x="90" y="1"/>
                  </a:cubicBezTo>
                  <a:cubicBezTo>
                    <a:pt x="84" y="3"/>
                    <a:pt x="79" y="6"/>
                    <a:pt x="75" y="10"/>
                  </a:cubicBezTo>
                  <a:cubicBezTo>
                    <a:pt x="71" y="14"/>
                    <a:pt x="68" y="18"/>
                    <a:pt x="66" y="22"/>
                  </a:cubicBezTo>
                  <a:cubicBezTo>
                    <a:pt x="63" y="31"/>
                    <a:pt x="62" y="40"/>
                    <a:pt x="64" y="50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4845922" y="5825671"/>
            <a:ext cx="3472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就</a:t>
            </a: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这样我们的心越来越近。。。。</a:t>
            </a:r>
            <a:endParaRPr lang="zh-CN" altLang="en-US" sz="16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 rot="1814045">
            <a:off x="5885181" y="810613"/>
            <a:ext cx="657936" cy="731686"/>
            <a:chOff x="5757862" y="-844550"/>
            <a:chExt cx="538163" cy="598488"/>
          </a:xfrm>
        </p:grpSpPr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5757862" y="-844550"/>
              <a:ext cx="538163" cy="573088"/>
            </a:xfrm>
            <a:custGeom>
              <a:avLst/>
              <a:gdLst>
                <a:gd name="T0" fmla="*/ 68 w 143"/>
                <a:gd name="T1" fmla="*/ 66 h 152"/>
                <a:gd name="T2" fmla="*/ 129 w 143"/>
                <a:gd name="T3" fmla="*/ 41 h 152"/>
                <a:gd name="T4" fmla="*/ 111 w 143"/>
                <a:gd name="T5" fmla="*/ 152 h 152"/>
                <a:gd name="T6" fmla="*/ 10 w 143"/>
                <a:gd name="T7" fmla="*/ 96 h 152"/>
                <a:gd name="T8" fmla="*/ 70 w 143"/>
                <a:gd name="T9" fmla="*/ 6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52">
                  <a:moveTo>
                    <a:pt x="68" y="66"/>
                  </a:moveTo>
                  <a:cubicBezTo>
                    <a:pt x="64" y="26"/>
                    <a:pt x="107" y="0"/>
                    <a:pt x="129" y="41"/>
                  </a:cubicBezTo>
                  <a:cubicBezTo>
                    <a:pt x="143" y="72"/>
                    <a:pt x="105" y="115"/>
                    <a:pt x="111" y="152"/>
                  </a:cubicBezTo>
                  <a:cubicBezTo>
                    <a:pt x="87" y="137"/>
                    <a:pt x="20" y="125"/>
                    <a:pt x="10" y="96"/>
                  </a:cubicBezTo>
                  <a:cubicBezTo>
                    <a:pt x="0" y="62"/>
                    <a:pt x="48" y="42"/>
                    <a:pt x="70" y="66"/>
                  </a:cubicBezTo>
                </a:path>
              </a:pathLst>
            </a:custGeom>
            <a:solidFill>
              <a:srgbClr val="E60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5773737" y="-784225"/>
              <a:ext cx="496888" cy="538163"/>
            </a:xfrm>
            <a:custGeom>
              <a:avLst/>
              <a:gdLst>
                <a:gd name="T0" fmla="*/ 64 w 132"/>
                <a:gd name="T1" fmla="*/ 50 h 143"/>
                <a:gd name="T2" fmla="*/ 71 w 132"/>
                <a:gd name="T3" fmla="*/ 25 h 143"/>
                <a:gd name="T4" fmla="*/ 80 w 132"/>
                <a:gd name="T5" fmla="*/ 15 h 143"/>
                <a:gd name="T6" fmla="*/ 92 w 132"/>
                <a:gd name="T7" fmla="*/ 9 h 143"/>
                <a:gd name="T8" fmla="*/ 104 w 132"/>
                <a:gd name="T9" fmla="*/ 9 h 143"/>
                <a:gd name="T10" fmla="*/ 111 w 132"/>
                <a:gd name="T11" fmla="*/ 14 h 143"/>
                <a:gd name="T12" fmla="*/ 118 w 132"/>
                <a:gd name="T13" fmla="*/ 21 h 143"/>
                <a:gd name="T14" fmla="*/ 124 w 132"/>
                <a:gd name="T15" fmla="*/ 42 h 143"/>
                <a:gd name="T16" fmla="*/ 119 w 132"/>
                <a:gd name="T17" fmla="*/ 67 h 143"/>
                <a:gd name="T18" fmla="*/ 110 w 132"/>
                <a:gd name="T19" fmla="*/ 91 h 143"/>
                <a:gd name="T20" fmla="*/ 104 w 132"/>
                <a:gd name="T21" fmla="*/ 112 h 143"/>
                <a:gd name="T22" fmla="*/ 103 w 132"/>
                <a:gd name="T23" fmla="*/ 121 h 143"/>
                <a:gd name="T24" fmla="*/ 103 w 132"/>
                <a:gd name="T25" fmla="*/ 128 h 143"/>
                <a:gd name="T26" fmla="*/ 103 w 132"/>
                <a:gd name="T27" fmla="*/ 129 h 143"/>
                <a:gd name="T28" fmla="*/ 103 w 132"/>
                <a:gd name="T29" fmla="*/ 129 h 143"/>
                <a:gd name="T30" fmla="*/ 103 w 132"/>
                <a:gd name="T31" fmla="*/ 129 h 143"/>
                <a:gd name="T32" fmla="*/ 103 w 132"/>
                <a:gd name="T33" fmla="*/ 129 h 143"/>
                <a:gd name="T34" fmla="*/ 103 w 132"/>
                <a:gd name="T35" fmla="*/ 129 h 143"/>
                <a:gd name="T36" fmla="*/ 101 w 132"/>
                <a:gd name="T37" fmla="*/ 128 h 143"/>
                <a:gd name="T38" fmla="*/ 98 w 132"/>
                <a:gd name="T39" fmla="*/ 126 h 143"/>
                <a:gd name="T40" fmla="*/ 90 w 132"/>
                <a:gd name="T41" fmla="*/ 123 h 143"/>
                <a:gd name="T42" fmla="*/ 47 w 132"/>
                <a:gd name="T43" fmla="*/ 107 h 143"/>
                <a:gd name="T44" fmla="*/ 24 w 132"/>
                <a:gd name="T45" fmla="*/ 95 h 143"/>
                <a:gd name="T46" fmla="*/ 10 w 132"/>
                <a:gd name="T47" fmla="*/ 79 h 143"/>
                <a:gd name="T48" fmla="*/ 11 w 132"/>
                <a:gd name="T49" fmla="*/ 62 h 143"/>
                <a:gd name="T50" fmla="*/ 17 w 132"/>
                <a:gd name="T51" fmla="*/ 52 h 143"/>
                <a:gd name="T52" fmla="*/ 30 w 132"/>
                <a:gd name="T53" fmla="*/ 45 h 143"/>
                <a:gd name="T54" fmla="*/ 42 w 132"/>
                <a:gd name="T55" fmla="*/ 42 h 143"/>
                <a:gd name="T56" fmla="*/ 66 w 132"/>
                <a:gd name="T57" fmla="*/ 50 h 143"/>
                <a:gd name="T58" fmla="*/ 43 w 132"/>
                <a:gd name="T59" fmla="*/ 37 h 143"/>
                <a:gd name="T60" fmla="*/ 28 w 132"/>
                <a:gd name="T61" fmla="*/ 38 h 143"/>
                <a:gd name="T62" fmla="*/ 12 w 132"/>
                <a:gd name="T63" fmla="*/ 46 h 143"/>
                <a:gd name="T64" fmla="*/ 3 w 132"/>
                <a:gd name="T65" fmla="*/ 59 h 143"/>
                <a:gd name="T66" fmla="*/ 3 w 132"/>
                <a:gd name="T67" fmla="*/ 81 h 143"/>
                <a:gd name="T68" fmla="*/ 20 w 132"/>
                <a:gd name="T69" fmla="*/ 102 h 143"/>
                <a:gd name="T70" fmla="*/ 44 w 132"/>
                <a:gd name="T71" fmla="*/ 114 h 143"/>
                <a:gd name="T72" fmla="*/ 87 w 132"/>
                <a:gd name="T73" fmla="*/ 131 h 143"/>
                <a:gd name="T74" fmla="*/ 95 w 132"/>
                <a:gd name="T75" fmla="*/ 134 h 143"/>
                <a:gd name="T76" fmla="*/ 98 w 132"/>
                <a:gd name="T77" fmla="*/ 135 h 143"/>
                <a:gd name="T78" fmla="*/ 101 w 132"/>
                <a:gd name="T79" fmla="*/ 137 h 143"/>
                <a:gd name="T80" fmla="*/ 112 w 132"/>
                <a:gd name="T81" fmla="*/ 143 h 143"/>
                <a:gd name="T82" fmla="*/ 112 w 132"/>
                <a:gd name="T83" fmla="*/ 138 h 143"/>
                <a:gd name="T84" fmla="*/ 111 w 132"/>
                <a:gd name="T85" fmla="*/ 135 h 143"/>
                <a:gd name="T86" fmla="*/ 111 w 132"/>
                <a:gd name="T87" fmla="*/ 131 h 143"/>
                <a:gd name="T88" fmla="*/ 111 w 132"/>
                <a:gd name="T89" fmla="*/ 129 h 143"/>
                <a:gd name="T90" fmla="*/ 111 w 132"/>
                <a:gd name="T91" fmla="*/ 129 h 143"/>
                <a:gd name="T92" fmla="*/ 111 w 132"/>
                <a:gd name="T93" fmla="*/ 128 h 143"/>
                <a:gd name="T94" fmla="*/ 111 w 132"/>
                <a:gd name="T95" fmla="*/ 128 h 143"/>
                <a:gd name="T96" fmla="*/ 111 w 132"/>
                <a:gd name="T97" fmla="*/ 122 h 143"/>
                <a:gd name="T98" fmla="*/ 112 w 132"/>
                <a:gd name="T99" fmla="*/ 114 h 143"/>
                <a:gd name="T100" fmla="*/ 118 w 132"/>
                <a:gd name="T101" fmla="*/ 93 h 143"/>
                <a:gd name="T102" fmla="*/ 126 w 132"/>
                <a:gd name="T103" fmla="*/ 69 h 143"/>
                <a:gd name="T104" fmla="*/ 132 w 132"/>
                <a:gd name="T105" fmla="*/ 42 h 143"/>
                <a:gd name="T106" fmla="*/ 130 w 132"/>
                <a:gd name="T107" fmla="*/ 28 h 143"/>
                <a:gd name="T108" fmla="*/ 124 w 132"/>
                <a:gd name="T109" fmla="*/ 16 h 143"/>
                <a:gd name="T110" fmla="*/ 116 w 132"/>
                <a:gd name="T111" fmla="*/ 7 h 143"/>
                <a:gd name="T112" fmla="*/ 106 w 132"/>
                <a:gd name="T113" fmla="*/ 2 h 143"/>
                <a:gd name="T114" fmla="*/ 90 w 132"/>
                <a:gd name="T115" fmla="*/ 1 h 143"/>
                <a:gd name="T116" fmla="*/ 75 w 132"/>
                <a:gd name="T117" fmla="*/ 10 h 143"/>
                <a:gd name="T118" fmla="*/ 66 w 132"/>
                <a:gd name="T119" fmla="*/ 22 h 143"/>
                <a:gd name="T120" fmla="*/ 64 w 132"/>
                <a:gd name="T121" fmla="*/ 5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2" h="143">
                  <a:moveTo>
                    <a:pt x="64" y="50"/>
                  </a:moveTo>
                  <a:cubicBezTo>
                    <a:pt x="64" y="40"/>
                    <a:pt x="67" y="32"/>
                    <a:pt x="71" y="25"/>
                  </a:cubicBezTo>
                  <a:cubicBezTo>
                    <a:pt x="74" y="21"/>
                    <a:pt x="76" y="18"/>
                    <a:pt x="80" y="15"/>
                  </a:cubicBezTo>
                  <a:cubicBezTo>
                    <a:pt x="83" y="12"/>
                    <a:pt x="87" y="10"/>
                    <a:pt x="92" y="9"/>
                  </a:cubicBezTo>
                  <a:cubicBezTo>
                    <a:pt x="95" y="8"/>
                    <a:pt x="99" y="8"/>
                    <a:pt x="104" y="9"/>
                  </a:cubicBezTo>
                  <a:cubicBezTo>
                    <a:pt x="106" y="10"/>
                    <a:pt x="109" y="12"/>
                    <a:pt x="111" y="14"/>
                  </a:cubicBezTo>
                  <a:cubicBezTo>
                    <a:pt x="113" y="15"/>
                    <a:pt x="116" y="18"/>
                    <a:pt x="118" y="21"/>
                  </a:cubicBezTo>
                  <a:cubicBezTo>
                    <a:pt x="122" y="27"/>
                    <a:pt x="124" y="34"/>
                    <a:pt x="124" y="42"/>
                  </a:cubicBezTo>
                  <a:cubicBezTo>
                    <a:pt x="124" y="50"/>
                    <a:pt x="122" y="59"/>
                    <a:pt x="119" y="67"/>
                  </a:cubicBezTo>
                  <a:cubicBezTo>
                    <a:pt x="116" y="75"/>
                    <a:pt x="113" y="83"/>
                    <a:pt x="110" y="91"/>
                  </a:cubicBezTo>
                  <a:cubicBezTo>
                    <a:pt x="108" y="99"/>
                    <a:pt x="106" y="106"/>
                    <a:pt x="104" y="112"/>
                  </a:cubicBezTo>
                  <a:cubicBezTo>
                    <a:pt x="104" y="115"/>
                    <a:pt x="104" y="118"/>
                    <a:pt x="103" y="121"/>
                  </a:cubicBezTo>
                  <a:cubicBezTo>
                    <a:pt x="103" y="124"/>
                    <a:pt x="103" y="126"/>
                    <a:pt x="103" y="128"/>
                  </a:cubicBezTo>
                  <a:cubicBezTo>
                    <a:pt x="103" y="128"/>
                    <a:pt x="103" y="128"/>
                    <a:pt x="103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2" y="128"/>
                    <a:pt x="101" y="128"/>
                  </a:cubicBezTo>
                  <a:cubicBezTo>
                    <a:pt x="100" y="127"/>
                    <a:pt x="99" y="127"/>
                    <a:pt x="98" y="126"/>
                  </a:cubicBezTo>
                  <a:cubicBezTo>
                    <a:pt x="95" y="126"/>
                    <a:pt x="93" y="124"/>
                    <a:pt x="90" y="123"/>
                  </a:cubicBezTo>
                  <a:cubicBezTo>
                    <a:pt x="78" y="119"/>
                    <a:pt x="62" y="114"/>
                    <a:pt x="47" y="107"/>
                  </a:cubicBezTo>
                  <a:cubicBezTo>
                    <a:pt x="39" y="104"/>
                    <a:pt x="31" y="100"/>
                    <a:pt x="24" y="95"/>
                  </a:cubicBezTo>
                  <a:cubicBezTo>
                    <a:pt x="18" y="91"/>
                    <a:pt x="12" y="85"/>
                    <a:pt x="10" y="79"/>
                  </a:cubicBezTo>
                  <a:cubicBezTo>
                    <a:pt x="8" y="73"/>
                    <a:pt x="9" y="66"/>
                    <a:pt x="11" y="62"/>
                  </a:cubicBezTo>
                  <a:cubicBezTo>
                    <a:pt x="12" y="57"/>
                    <a:pt x="15" y="54"/>
                    <a:pt x="17" y="52"/>
                  </a:cubicBezTo>
                  <a:cubicBezTo>
                    <a:pt x="21" y="49"/>
                    <a:pt x="26" y="46"/>
                    <a:pt x="30" y="45"/>
                  </a:cubicBezTo>
                  <a:cubicBezTo>
                    <a:pt x="34" y="43"/>
                    <a:pt x="38" y="43"/>
                    <a:pt x="42" y="42"/>
                  </a:cubicBezTo>
                  <a:cubicBezTo>
                    <a:pt x="50" y="42"/>
                    <a:pt x="59" y="44"/>
                    <a:pt x="66" y="50"/>
                  </a:cubicBezTo>
                  <a:cubicBezTo>
                    <a:pt x="61" y="42"/>
                    <a:pt x="52" y="38"/>
                    <a:pt x="43" y="37"/>
                  </a:cubicBezTo>
                  <a:cubicBezTo>
                    <a:pt x="38" y="36"/>
                    <a:pt x="33" y="37"/>
                    <a:pt x="28" y="38"/>
                  </a:cubicBezTo>
                  <a:cubicBezTo>
                    <a:pt x="23" y="39"/>
                    <a:pt x="17" y="42"/>
                    <a:pt x="12" y="46"/>
                  </a:cubicBezTo>
                  <a:cubicBezTo>
                    <a:pt x="10" y="49"/>
                    <a:pt x="6" y="53"/>
                    <a:pt x="3" y="59"/>
                  </a:cubicBezTo>
                  <a:cubicBezTo>
                    <a:pt x="1" y="65"/>
                    <a:pt x="0" y="73"/>
                    <a:pt x="3" y="81"/>
                  </a:cubicBezTo>
                  <a:cubicBezTo>
                    <a:pt x="6" y="90"/>
                    <a:pt x="13" y="97"/>
                    <a:pt x="20" y="102"/>
                  </a:cubicBezTo>
                  <a:cubicBezTo>
                    <a:pt x="27" y="107"/>
                    <a:pt x="35" y="111"/>
                    <a:pt x="44" y="114"/>
                  </a:cubicBezTo>
                  <a:cubicBezTo>
                    <a:pt x="60" y="121"/>
                    <a:pt x="76" y="126"/>
                    <a:pt x="87" y="131"/>
                  </a:cubicBezTo>
                  <a:cubicBezTo>
                    <a:pt x="90" y="132"/>
                    <a:pt x="92" y="133"/>
                    <a:pt x="95" y="134"/>
                  </a:cubicBezTo>
                  <a:cubicBezTo>
                    <a:pt x="96" y="134"/>
                    <a:pt x="97" y="135"/>
                    <a:pt x="98" y="135"/>
                  </a:cubicBezTo>
                  <a:cubicBezTo>
                    <a:pt x="99" y="136"/>
                    <a:pt x="100" y="136"/>
                    <a:pt x="101" y="137"/>
                  </a:cubicBezTo>
                  <a:cubicBezTo>
                    <a:pt x="108" y="140"/>
                    <a:pt x="112" y="142"/>
                    <a:pt x="112" y="143"/>
                  </a:cubicBezTo>
                  <a:cubicBezTo>
                    <a:pt x="112" y="138"/>
                    <a:pt x="112" y="138"/>
                    <a:pt x="112" y="138"/>
                  </a:cubicBezTo>
                  <a:cubicBezTo>
                    <a:pt x="112" y="138"/>
                    <a:pt x="111" y="137"/>
                    <a:pt x="111" y="135"/>
                  </a:cubicBezTo>
                  <a:cubicBezTo>
                    <a:pt x="111" y="134"/>
                    <a:pt x="111" y="133"/>
                    <a:pt x="111" y="131"/>
                  </a:cubicBezTo>
                  <a:cubicBezTo>
                    <a:pt x="111" y="131"/>
                    <a:pt x="111" y="130"/>
                    <a:pt x="111" y="129"/>
                  </a:cubicBezTo>
                  <a:cubicBezTo>
                    <a:pt x="111" y="129"/>
                    <a:pt x="111" y="129"/>
                    <a:pt x="111" y="129"/>
                  </a:cubicBezTo>
                  <a:cubicBezTo>
                    <a:pt x="111" y="128"/>
                    <a:pt x="111" y="128"/>
                    <a:pt x="111" y="128"/>
                  </a:cubicBezTo>
                  <a:cubicBezTo>
                    <a:pt x="111" y="128"/>
                    <a:pt x="111" y="128"/>
                    <a:pt x="111" y="128"/>
                  </a:cubicBezTo>
                  <a:cubicBezTo>
                    <a:pt x="111" y="126"/>
                    <a:pt x="111" y="124"/>
                    <a:pt x="111" y="122"/>
                  </a:cubicBezTo>
                  <a:cubicBezTo>
                    <a:pt x="111" y="119"/>
                    <a:pt x="111" y="117"/>
                    <a:pt x="112" y="114"/>
                  </a:cubicBezTo>
                  <a:cubicBezTo>
                    <a:pt x="113" y="108"/>
                    <a:pt x="115" y="101"/>
                    <a:pt x="118" y="93"/>
                  </a:cubicBezTo>
                  <a:cubicBezTo>
                    <a:pt x="120" y="86"/>
                    <a:pt x="123" y="78"/>
                    <a:pt x="126" y="69"/>
                  </a:cubicBezTo>
                  <a:cubicBezTo>
                    <a:pt x="129" y="61"/>
                    <a:pt x="132" y="52"/>
                    <a:pt x="132" y="42"/>
                  </a:cubicBezTo>
                  <a:cubicBezTo>
                    <a:pt x="132" y="38"/>
                    <a:pt x="132" y="33"/>
                    <a:pt x="130" y="28"/>
                  </a:cubicBezTo>
                  <a:cubicBezTo>
                    <a:pt x="129" y="24"/>
                    <a:pt x="127" y="20"/>
                    <a:pt x="124" y="16"/>
                  </a:cubicBezTo>
                  <a:cubicBezTo>
                    <a:pt x="122" y="13"/>
                    <a:pt x="119" y="10"/>
                    <a:pt x="116" y="7"/>
                  </a:cubicBezTo>
                  <a:cubicBezTo>
                    <a:pt x="113" y="5"/>
                    <a:pt x="109" y="3"/>
                    <a:pt x="106" y="2"/>
                  </a:cubicBezTo>
                  <a:cubicBezTo>
                    <a:pt x="100" y="0"/>
                    <a:pt x="94" y="0"/>
                    <a:pt x="90" y="1"/>
                  </a:cubicBezTo>
                  <a:cubicBezTo>
                    <a:pt x="84" y="3"/>
                    <a:pt x="79" y="6"/>
                    <a:pt x="75" y="10"/>
                  </a:cubicBezTo>
                  <a:cubicBezTo>
                    <a:pt x="71" y="14"/>
                    <a:pt x="68" y="18"/>
                    <a:pt x="66" y="22"/>
                  </a:cubicBezTo>
                  <a:cubicBezTo>
                    <a:pt x="63" y="31"/>
                    <a:pt x="62" y="40"/>
                    <a:pt x="64" y="50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194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0420" y="261048"/>
            <a:ext cx="4911161" cy="520358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497103" y="5831578"/>
            <a:ext cx="68370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真</a:t>
            </a: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想，就这样一直跟你走下去，去看看属于我们的世界。。。。</a:t>
            </a:r>
            <a:endParaRPr lang="zh-CN" altLang="en-US" sz="16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818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135</Words>
  <Application>Microsoft Office PowerPoint</Application>
  <PresentationFormat>自定义</PresentationFormat>
  <Paragraphs>10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Arial</vt:lpstr>
      <vt:lpstr>宋体</vt:lpstr>
      <vt:lpstr>Calibri Light</vt:lpstr>
      <vt:lpstr>方正喵呜体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xuan shi</dc:creator>
  <cp:lastModifiedBy>pc</cp:lastModifiedBy>
  <cp:revision>16</cp:revision>
  <dcterms:created xsi:type="dcterms:W3CDTF">2015-05-06T03:52:51Z</dcterms:created>
  <dcterms:modified xsi:type="dcterms:W3CDTF">2015-07-12T11:45:16Z</dcterms:modified>
</cp:coreProperties>
</file>