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notesSlides/notesSlide7.xml" ContentType="application/vnd.openxmlformats-officedocument.presentationml.notesSlide+xml"/>
  <Override PartName="/ppt/charts/chart4.xml" ContentType="application/vnd.openxmlformats-officedocument.drawingml.char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67" r:id="rId2"/>
    <p:sldId id="266" r:id="rId3"/>
    <p:sldId id="269" r:id="rId4"/>
    <p:sldId id="272" r:id="rId5"/>
    <p:sldId id="268" r:id="rId6"/>
    <p:sldId id="275" r:id="rId7"/>
    <p:sldId id="273" r:id="rId8"/>
    <p:sldId id="276" r:id="rId9"/>
    <p:sldId id="270" r:id="rId10"/>
    <p:sldId id="274" r:id="rId11"/>
  </p:sldIdLst>
  <p:sldSz cx="9144000" cy="5143500" type="screen16x9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9900"/>
    <a:srgbClr val="FFCC99"/>
    <a:srgbClr val="FFC000"/>
    <a:srgbClr val="FFFF66"/>
    <a:srgbClr val="FFFF99"/>
    <a:srgbClr val="996633"/>
    <a:srgbClr val="FFFFCC"/>
    <a:srgbClr val="663300"/>
    <a:srgbClr val="503E66"/>
    <a:srgbClr val="00257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64" autoAdjust="0"/>
    <p:restoredTop sz="94787" autoAdjust="0"/>
  </p:normalViewPr>
  <p:slideViewPr>
    <p:cSldViewPr snapToGrid="0" showGuides="1">
      <p:cViewPr varScale="1">
        <p:scale>
          <a:sx n="90" d="100"/>
          <a:sy n="90" d="100"/>
        </p:scale>
        <p:origin x="-810" y="-9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4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13"/>
    </mc:Choice>
    <mc:Fallback>
      <c:style val="13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获奖比例</c:v>
                </c:pt>
              </c:strCache>
            </c:strRef>
          </c:tx>
          <c:dPt>
            <c:idx val="0"/>
            <c:bubble3D val="0"/>
            <c:explosion val="19"/>
          </c:dPt>
          <c:dPt>
            <c:idx val="1"/>
            <c:bubble3D val="0"/>
          </c:dPt>
          <c:cat>
            <c:strRef>
              <c:f>Sheet1!$A$2:$A$3</c:f>
              <c:strCache>
                <c:ptCount val="2"/>
                <c:pt idx="0">
                  <c:v>a</c:v>
                </c:pt>
                <c:pt idx="1">
                  <c:v>b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2</c:v>
                </c:pt>
                <c:pt idx="1">
                  <c:v>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  <c:holeSize val="50"/>
      </c:doughnutChart>
    </c:plotArea>
    <c:plotVisOnly val="1"/>
    <c:dispBlanksAs val="gap"/>
    <c:showDLblsOverMax val="0"/>
  </c:chart>
  <c:txPr>
    <a:bodyPr/>
    <a:lstStyle/>
    <a:p>
      <a:pPr>
        <a:defRPr sz="1800"/>
      </a:pPr>
      <a:endParaRPr lang="zh-CN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13"/>
    </mc:Choice>
    <mc:Fallback>
      <c:style val="13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获奖比例</c:v>
                </c:pt>
              </c:strCache>
            </c:strRef>
          </c:tx>
          <c:dPt>
            <c:idx val="0"/>
            <c:bubble3D val="0"/>
            <c:explosion val="19"/>
          </c:dPt>
          <c:dPt>
            <c:idx val="1"/>
            <c:bubble3D val="0"/>
          </c:dPt>
          <c:cat>
            <c:strRef>
              <c:f>Sheet1!$A$2:$A$3</c:f>
              <c:strCache>
                <c:ptCount val="2"/>
                <c:pt idx="0">
                  <c:v>a</c:v>
                </c:pt>
                <c:pt idx="1">
                  <c:v>b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1</c:v>
                </c:pt>
                <c:pt idx="1">
                  <c:v>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  <c:holeSize val="50"/>
      </c:doughnutChart>
    </c:plotArea>
    <c:plotVisOnly val="1"/>
    <c:dispBlanksAs val="gap"/>
    <c:showDLblsOverMax val="0"/>
  </c:chart>
  <c:txPr>
    <a:bodyPr/>
    <a:lstStyle/>
    <a:p>
      <a:pPr>
        <a:defRPr sz="1800"/>
      </a:pPr>
      <a:endParaRPr lang="zh-CN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13"/>
    </mc:Choice>
    <mc:Fallback>
      <c:style val="13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获奖比例</c:v>
                </c:pt>
              </c:strCache>
            </c:strRef>
          </c:tx>
          <c:dPt>
            <c:idx val="0"/>
            <c:bubble3D val="0"/>
            <c:explosion val="19"/>
          </c:dPt>
          <c:dPt>
            <c:idx val="1"/>
            <c:bubble3D val="0"/>
          </c:dPt>
          <c:cat>
            <c:strRef>
              <c:f>Sheet1!$A$2:$A$3</c:f>
              <c:strCache>
                <c:ptCount val="2"/>
                <c:pt idx="0">
                  <c:v>a</c:v>
                </c:pt>
                <c:pt idx="1">
                  <c:v>女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1</c:v>
                </c:pt>
                <c:pt idx="1">
                  <c:v>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  <c:holeSize val="50"/>
      </c:doughnutChart>
    </c:plotArea>
    <c:plotVisOnly val="1"/>
    <c:dispBlanksAs val="gap"/>
    <c:showDLblsOverMax val="0"/>
  </c:chart>
  <c:txPr>
    <a:bodyPr/>
    <a:lstStyle/>
    <a:p>
      <a:pPr>
        <a:defRPr sz="1800"/>
      </a:pPr>
      <a:endParaRPr lang="zh-CN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5"/>
    </mc:Choice>
    <mc:Fallback>
      <c:style val="5"/>
    </mc:Fallback>
  </mc:AlternateContent>
  <c:chart>
    <c:autoTitleDeleted val="1"/>
    <c:plotArea>
      <c:layout>
        <c:manualLayout>
          <c:layoutTarget val="inner"/>
          <c:xMode val="edge"/>
          <c:yMode val="edge"/>
          <c:x val="9.1898985960181451E-2"/>
          <c:y val="9.6476327912230958E-2"/>
          <c:w val="0.86652684292837112"/>
          <c:h val="0.76423192750998281"/>
        </c:manualLayout>
      </c:layout>
      <c:areaChart>
        <c:grouping val="standard"/>
        <c:varyColors val="0"/>
        <c:ser>
          <c:idx val="2"/>
          <c:order val="2"/>
          <c:tx>
            <c:strRef>
              <c:f>Sheet1!$D$1</c:f>
              <c:strCache>
                <c:ptCount val="1"/>
                <c:pt idx="0">
                  <c:v>辅助1</c:v>
                </c:pt>
              </c:strCache>
            </c:strRef>
          </c:tx>
          <c:cat>
            <c:strRef>
              <c:f>Sheet1!$A$2:$A$9</c:f>
              <c:strCache>
                <c:ptCount val="8"/>
                <c:pt idx="0">
                  <c:v>上海站</c:v>
                </c:pt>
                <c:pt idx="1">
                  <c:v>北京站</c:v>
                </c:pt>
                <c:pt idx="2">
                  <c:v>深圳站</c:v>
                </c:pt>
                <c:pt idx="3">
                  <c:v>西安站</c:v>
                </c:pt>
                <c:pt idx="4">
                  <c:v>重庆站</c:v>
                </c:pt>
                <c:pt idx="5">
                  <c:v>昆明站</c:v>
                </c:pt>
                <c:pt idx="6">
                  <c:v>武汉站</c:v>
                </c:pt>
                <c:pt idx="7">
                  <c:v>乌鲁木齐站</c:v>
                </c:pt>
              </c:strCache>
            </c:strRef>
          </c:cat>
          <c:val>
            <c:numRef>
              <c:f>Sheet1!$D$2:$D$9</c:f>
              <c:numCache>
                <c:formatCode>General</c:formatCode>
                <c:ptCount val="8"/>
                <c:pt idx="0">
                  <c:v>374</c:v>
                </c:pt>
                <c:pt idx="1">
                  <c:v>234</c:v>
                </c:pt>
                <c:pt idx="2">
                  <c:v>343</c:v>
                </c:pt>
                <c:pt idx="3">
                  <c:v>235</c:v>
                </c:pt>
                <c:pt idx="4">
                  <c:v>325</c:v>
                </c:pt>
                <c:pt idx="5">
                  <c:v>315</c:v>
                </c:pt>
                <c:pt idx="6">
                  <c:v>221</c:v>
                </c:pt>
                <c:pt idx="7">
                  <c:v>218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辅助2</c:v>
                </c:pt>
              </c:strCache>
            </c:strRef>
          </c:tx>
          <c:cat>
            <c:strRef>
              <c:f>Sheet1!$A$2:$A$9</c:f>
              <c:strCache>
                <c:ptCount val="8"/>
                <c:pt idx="0">
                  <c:v>上海站</c:v>
                </c:pt>
                <c:pt idx="1">
                  <c:v>北京站</c:v>
                </c:pt>
                <c:pt idx="2">
                  <c:v>深圳站</c:v>
                </c:pt>
                <c:pt idx="3">
                  <c:v>西安站</c:v>
                </c:pt>
                <c:pt idx="4">
                  <c:v>重庆站</c:v>
                </c:pt>
                <c:pt idx="5">
                  <c:v>昆明站</c:v>
                </c:pt>
                <c:pt idx="6">
                  <c:v>武汉站</c:v>
                </c:pt>
                <c:pt idx="7">
                  <c:v>乌鲁木齐站</c:v>
                </c:pt>
              </c:strCache>
            </c:strRef>
          </c:cat>
          <c:val>
            <c:numRef>
              <c:f>Sheet1!$E$2:$E$9</c:f>
              <c:numCache>
                <c:formatCode>General</c:formatCode>
                <c:ptCount val="8"/>
                <c:pt idx="0">
                  <c:v>147</c:v>
                </c:pt>
                <c:pt idx="1">
                  <c:v>200</c:v>
                </c:pt>
                <c:pt idx="2">
                  <c:v>345</c:v>
                </c:pt>
                <c:pt idx="3">
                  <c:v>212</c:v>
                </c:pt>
                <c:pt idx="4">
                  <c:v>211</c:v>
                </c:pt>
                <c:pt idx="5">
                  <c:v>215</c:v>
                </c:pt>
                <c:pt idx="6">
                  <c:v>112</c:v>
                </c:pt>
                <c:pt idx="7">
                  <c:v>217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44018048"/>
        <c:axId val="126398848"/>
      </c:areaChart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男</c:v>
                </c:pt>
              </c:strCache>
            </c:strRef>
          </c:tx>
          <c:cat>
            <c:strRef>
              <c:f>Sheet1!$A$2:$A$9</c:f>
              <c:strCache>
                <c:ptCount val="8"/>
                <c:pt idx="0">
                  <c:v>上海站</c:v>
                </c:pt>
                <c:pt idx="1">
                  <c:v>北京站</c:v>
                </c:pt>
                <c:pt idx="2">
                  <c:v>深圳站</c:v>
                </c:pt>
                <c:pt idx="3">
                  <c:v>西安站</c:v>
                </c:pt>
                <c:pt idx="4">
                  <c:v>重庆站</c:v>
                </c:pt>
                <c:pt idx="5">
                  <c:v>昆明站</c:v>
                </c:pt>
                <c:pt idx="6">
                  <c:v>武汉站</c:v>
                </c:pt>
                <c:pt idx="7">
                  <c:v>乌鲁木齐站</c:v>
                </c:pt>
              </c:strCache>
            </c:strRef>
          </c:cat>
          <c:val>
            <c:numRef>
              <c:f>Sheet1!$B$2:$B$9</c:f>
              <c:numCache>
                <c:formatCode>General</c:formatCode>
                <c:ptCount val="8"/>
                <c:pt idx="0">
                  <c:v>374</c:v>
                </c:pt>
                <c:pt idx="1">
                  <c:v>234</c:v>
                </c:pt>
                <c:pt idx="2">
                  <c:v>343</c:v>
                </c:pt>
                <c:pt idx="3">
                  <c:v>235</c:v>
                </c:pt>
                <c:pt idx="4">
                  <c:v>325</c:v>
                </c:pt>
                <c:pt idx="5">
                  <c:v>315</c:v>
                </c:pt>
                <c:pt idx="6">
                  <c:v>221</c:v>
                </c:pt>
                <c:pt idx="7">
                  <c:v>218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女</c:v>
                </c:pt>
              </c:strCache>
            </c:strRef>
          </c:tx>
          <c:cat>
            <c:strRef>
              <c:f>Sheet1!$A$2:$A$9</c:f>
              <c:strCache>
                <c:ptCount val="8"/>
                <c:pt idx="0">
                  <c:v>上海站</c:v>
                </c:pt>
                <c:pt idx="1">
                  <c:v>北京站</c:v>
                </c:pt>
                <c:pt idx="2">
                  <c:v>深圳站</c:v>
                </c:pt>
                <c:pt idx="3">
                  <c:v>西安站</c:v>
                </c:pt>
                <c:pt idx="4">
                  <c:v>重庆站</c:v>
                </c:pt>
                <c:pt idx="5">
                  <c:v>昆明站</c:v>
                </c:pt>
                <c:pt idx="6">
                  <c:v>武汉站</c:v>
                </c:pt>
                <c:pt idx="7">
                  <c:v>乌鲁木齐站</c:v>
                </c:pt>
              </c:strCache>
            </c:strRef>
          </c:cat>
          <c:val>
            <c:numRef>
              <c:f>Sheet1!$C$2:$C$9</c:f>
              <c:numCache>
                <c:formatCode>General</c:formatCode>
                <c:ptCount val="8"/>
                <c:pt idx="0">
                  <c:v>147</c:v>
                </c:pt>
                <c:pt idx="1">
                  <c:v>200</c:v>
                </c:pt>
                <c:pt idx="2">
                  <c:v>345</c:v>
                </c:pt>
                <c:pt idx="3">
                  <c:v>212</c:v>
                </c:pt>
                <c:pt idx="4">
                  <c:v>211</c:v>
                </c:pt>
                <c:pt idx="5">
                  <c:v>215</c:v>
                </c:pt>
                <c:pt idx="6">
                  <c:v>112</c:v>
                </c:pt>
                <c:pt idx="7">
                  <c:v>217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44018048"/>
        <c:axId val="126398848"/>
      </c:lineChart>
      <c:catAx>
        <c:axId val="144018048"/>
        <c:scaling>
          <c:orientation val="minMax"/>
        </c:scaling>
        <c:delete val="1"/>
        <c:axPos val="b"/>
        <c:majorGridlines/>
        <c:numFmt formatCode="m/d;@" sourceLinked="0"/>
        <c:majorTickMark val="none"/>
        <c:minorTickMark val="in"/>
        <c:tickLblPos val="nextTo"/>
        <c:crossAx val="126398848"/>
        <c:crosses val="autoZero"/>
        <c:auto val="1"/>
        <c:lblAlgn val="ctr"/>
        <c:lblOffset val="100"/>
        <c:tickLblSkip val="1"/>
        <c:noMultiLvlLbl val="0"/>
      </c:catAx>
      <c:valAx>
        <c:axId val="126398848"/>
        <c:scaling>
          <c:orientation val="minMax"/>
          <c:max val="500"/>
        </c:scaling>
        <c:delete val="0"/>
        <c:axPos val="l"/>
        <c:majorGridlines>
          <c:spPr>
            <a:ln>
              <a:noFill/>
            </a:ln>
          </c:spPr>
        </c:majorGridlines>
        <c:numFmt formatCode="General" sourceLinked="1"/>
        <c:majorTickMark val="none"/>
        <c:minorTickMark val="none"/>
        <c:tickLblPos val="nextTo"/>
        <c:txPr>
          <a:bodyPr rot="-60000000" vert="horz"/>
          <a:lstStyle/>
          <a:p>
            <a:pPr>
              <a:defRPr sz="1400" b="0">
                <a:solidFill>
                  <a:schemeClr val="accent3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cs typeface="liguofu" pitchFamily="2" charset="-122"/>
              </a:defRPr>
            </a:pPr>
            <a:endParaRPr lang="zh-CN"/>
          </a:p>
        </c:txPr>
        <c:crossAx val="144018048"/>
        <c:crosses val="autoZero"/>
        <c:crossBetween val="midCat"/>
        <c:majorUnit val="100"/>
      </c:valAx>
      <c:spPr>
        <a:noFill/>
        <a:ln w="25400">
          <a:noFill/>
        </a:ln>
      </c:spPr>
    </c:plotArea>
    <c:plotVisOnly val="1"/>
    <c:dispBlanksAs val="gap"/>
    <c:showDLblsOverMax val="0"/>
  </c:chart>
  <c:txPr>
    <a:bodyPr/>
    <a:lstStyle/>
    <a:p>
      <a:pPr>
        <a:defRPr sz="1800"/>
      </a:pPr>
      <a:endParaRPr lang="zh-CN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F4D6F9E-F0F3-4F79-BCCC-8939B6922CFB}" type="datetimeFigureOut">
              <a:rPr lang="zh-CN" altLang="en-US" smtClean="0"/>
              <a:t>2015/7/13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F7E90A7-72D1-4E75-95F2-60C4781C1ED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546628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7E90A7-72D1-4E75-95F2-60C4781C1ED6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1330322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7E90A7-72D1-4E75-95F2-60C4781C1ED6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553207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7E90A7-72D1-4E75-95F2-60C4781C1ED6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5532076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7E90A7-72D1-4E75-95F2-60C4781C1ED6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5532076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7E90A7-72D1-4E75-95F2-60C4781C1ED6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5532076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7E90A7-72D1-4E75-95F2-60C4781C1ED6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5532076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7E90A7-72D1-4E75-95F2-60C4781C1ED6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5532076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7E90A7-72D1-4E75-95F2-60C4781C1ED6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5532076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7E90A7-72D1-4E75-95F2-60C4781C1ED6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5532076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7E90A7-72D1-4E75-95F2-60C4781C1ED6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553207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8613"/>
            <a:ext cx="7772400" cy="11017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2891C-557F-4DAE-9C62-7A437A8E1DF4}" type="datetimeFigureOut">
              <a:rPr lang="zh-CN" altLang="en-US" smtClean="0"/>
              <a:t>2015/7/13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CD6AF2-9DFB-4C20-B9F9-A186F19BBBF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714374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4000">
              <a:schemeClr val="bg1"/>
            </a:gs>
            <a:gs pos="60000">
              <a:schemeClr val="accent5">
                <a:lumMod val="40000"/>
                <a:lumOff val="60000"/>
              </a:schemeClr>
            </a:gs>
            <a:gs pos="100000">
              <a:schemeClr val="tx2">
                <a:lumMod val="60000"/>
                <a:lumOff val="40000"/>
              </a:schemeClr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32891C-557F-4DAE-9C62-7A437A8E1DF4}" type="datetimeFigureOut">
              <a:rPr lang="zh-CN" altLang="en-US" smtClean="0"/>
              <a:t>2015/7/13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D6AF2-9DFB-4C20-B9F9-A186F19BBBF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870933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emf"/><Relationship Id="rId5" Type="http://schemas.openxmlformats.org/officeDocument/2006/relationships/image" Target="../media/image2.emf"/><Relationship Id="rId4" Type="http://schemas.openxmlformats.org/officeDocument/2006/relationships/image" Target="../media/image4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7" Type="http://schemas.openxmlformats.org/officeDocument/2006/relationships/image" Target="../media/image6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chart" Target="../charts/chart3.xml"/><Relationship Id="rId5" Type="http://schemas.openxmlformats.org/officeDocument/2006/relationships/chart" Target="../charts/chart2.xml"/><Relationship Id="rId4" Type="http://schemas.openxmlformats.org/officeDocument/2006/relationships/chart" Target="../charts/char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jpg"/><Relationship Id="rId5" Type="http://schemas.openxmlformats.org/officeDocument/2006/relationships/image" Target="../media/image7.emf"/><Relationship Id="rId4" Type="http://schemas.openxmlformats.org/officeDocument/2006/relationships/image" Target="../media/image6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jpg"/><Relationship Id="rId4" Type="http://schemas.openxmlformats.org/officeDocument/2006/relationships/image" Target="../media/image6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emf"/><Relationship Id="rId5" Type="http://schemas.openxmlformats.org/officeDocument/2006/relationships/image" Target="../media/image13.emf"/><Relationship Id="rId4" Type="http://schemas.openxmlformats.org/officeDocument/2006/relationships/image" Target="../media/image12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-570836" y="2208502"/>
            <a:ext cx="10770258" cy="3409861"/>
            <a:chOff x="-613201" y="2409048"/>
            <a:chExt cx="10770258" cy="3409861"/>
          </a:xfrm>
        </p:grpSpPr>
        <p:sp>
          <p:nvSpPr>
            <p:cNvPr id="55" name="椭圆 53"/>
            <p:cNvSpPr/>
            <p:nvPr/>
          </p:nvSpPr>
          <p:spPr>
            <a:xfrm>
              <a:off x="3654315" y="2817014"/>
              <a:ext cx="6502742" cy="2948896"/>
            </a:xfrm>
            <a:custGeom>
              <a:avLst/>
              <a:gdLst>
                <a:gd name="connsiteX0" fmla="*/ 0 w 5493472"/>
                <a:gd name="connsiteY0" fmla="*/ 1239886 h 2479772"/>
                <a:gd name="connsiteX1" fmla="*/ 2746736 w 5493472"/>
                <a:gd name="connsiteY1" fmla="*/ 0 h 2479772"/>
                <a:gd name="connsiteX2" fmla="*/ 5493472 w 5493472"/>
                <a:gd name="connsiteY2" fmla="*/ 1239886 h 2479772"/>
                <a:gd name="connsiteX3" fmla="*/ 2746736 w 5493472"/>
                <a:gd name="connsiteY3" fmla="*/ 2479772 h 2479772"/>
                <a:gd name="connsiteX4" fmla="*/ 0 w 5493472"/>
                <a:gd name="connsiteY4" fmla="*/ 1239886 h 2479772"/>
                <a:gd name="connsiteX0" fmla="*/ 41855 w 5535327"/>
                <a:gd name="connsiteY0" fmla="*/ 1308111 h 2547997"/>
                <a:gd name="connsiteX1" fmla="*/ 1241324 w 5535327"/>
                <a:gd name="connsiteY1" fmla="*/ 283308 h 2547997"/>
                <a:gd name="connsiteX2" fmla="*/ 2788591 w 5535327"/>
                <a:gd name="connsiteY2" fmla="*/ 68225 h 2547997"/>
                <a:gd name="connsiteX3" fmla="*/ 5535327 w 5535327"/>
                <a:gd name="connsiteY3" fmla="*/ 1308111 h 2547997"/>
                <a:gd name="connsiteX4" fmla="*/ 2788591 w 5535327"/>
                <a:gd name="connsiteY4" fmla="*/ 2547997 h 2547997"/>
                <a:gd name="connsiteX5" fmla="*/ 41855 w 5535327"/>
                <a:gd name="connsiteY5" fmla="*/ 1308111 h 2547997"/>
                <a:gd name="connsiteX0" fmla="*/ 142302 w 5635774"/>
                <a:gd name="connsiteY0" fmla="*/ 1420501 h 2660387"/>
                <a:gd name="connsiteX1" fmla="*/ 653282 w 5635774"/>
                <a:gd name="connsiteY1" fmla="*/ 137514 h 2660387"/>
                <a:gd name="connsiteX2" fmla="*/ 2889038 w 5635774"/>
                <a:gd name="connsiteY2" fmla="*/ 180615 h 2660387"/>
                <a:gd name="connsiteX3" fmla="*/ 5635774 w 5635774"/>
                <a:gd name="connsiteY3" fmla="*/ 1420501 h 2660387"/>
                <a:gd name="connsiteX4" fmla="*/ 2889038 w 5635774"/>
                <a:gd name="connsiteY4" fmla="*/ 2660387 h 2660387"/>
                <a:gd name="connsiteX5" fmla="*/ 142302 w 5635774"/>
                <a:gd name="connsiteY5" fmla="*/ 1420501 h 2660387"/>
                <a:gd name="connsiteX0" fmla="*/ 142302 w 5635774"/>
                <a:gd name="connsiteY0" fmla="*/ 1445543 h 2685429"/>
                <a:gd name="connsiteX1" fmla="*/ 653282 w 5635774"/>
                <a:gd name="connsiteY1" fmla="*/ 162556 h 2685429"/>
                <a:gd name="connsiteX2" fmla="*/ 1546168 w 5635774"/>
                <a:gd name="connsiteY2" fmla="*/ 22708 h 2685429"/>
                <a:gd name="connsiteX3" fmla="*/ 2889038 w 5635774"/>
                <a:gd name="connsiteY3" fmla="*/ 205657 h 2685429"/>
                <a:gd name="connsiteX4" fmla="*/ 5635774 w 5635774"/>
                <a:gd name="connsiteY4" fmla="*/ 1445543 h 2685429"/>
                <a:gd name="connsiteX5" fmla="*/ 2889038 w 5635774"/>
                <a:gd name="connsiteY5" fmla="*/ 2685429 h 2685429"/>
                <a:gd name="connsiteX6" fmla="*/ 142302 w 5635774"/>
                <a:gd name="connsiteY6" fmla="*/ 1445543 h 2685429"/>
                <a:gd name="connsiteX0" fmla="*/ 142302 w 5635774"/>
                <a:gd name="connsiteY0" fmla="*/ 1373063 h 2612949"/>
                <a:gd name="connsiteX1" fmla="*/ 653282 w 5635774"/>
                <a:gd name="connsiteY1" fmla="*/ 90076 h 2612949"/>
                <a:gd name="connsiteX2" fmla="*/ 1331015 w 5635774"/>
                <a:gd name="connsiteY2" fmla="*/ 165381 h 2612949"/>
                <a:gd name="connsiteX3" fmla="*/ 2889038 w 5635774"/>
                <a:gd name="connsiteY3" fmla="*/ 133177 h 2612949"/>
                <a:gd name="connsiteX4" fmla="*/ 5635774 w 5635774"/>
                <a:gd name="connsiteY4" fmla="*/ 1373063 h 2612949"/>
                <a:gd name="connsiteX5" fmla="*/ 2889038 w 5635774"/>
                <a:gd name="connsiteY5" fmla="*/ 2612949 h 2612949"/>
                <a:gd name="connsiteX6" fmla="*/ 142302 w 5635774"/>
                <a:gd name="connsiteY6" fmla="*/ 1373063 h 2612949"/>
                <a:gd name="connsiteX0" fmla="*/ 142302 w 5635774"/>
                <a:gd name="connsiteY0" fmla="*/ 1389996 h 2629882"/>
                <a:gd name="connsiteX1" fmla="*/ 653282 w 5635774"/>
                <a:gd name="connsiteY1" fmla="*/ 107009 h 2629882"/>
                <a:gd name="connsiteX2" fmla="*/ 1621471 w 5635774"/>
                <a:gd name="connsiteY2" fmla="*/ 107010 h 2629882"/>
                <a:gd name="connsiteX3" fmla="*/ 2889038 w 5635774"/>
                <a:gd name="connsiteY3" fmla="*/ 150110 h 2629882"/>
                <a:gd name="connsiteX4" fmla="*/ 5635774 w 5635774"/>
                <a:gd name="connsiteY4" fmla="*/ 1389996 h 2629882"/>
                <a:gd name="connsiteX5" fmla="*/ 2889038 w 5635774"/>
                <a:gd name="connsiteY5" fmla="*/ 2629882 h 2629882"/>
                <a:gd name="connsiteX6" fmla="*/ 142302 w 5635774"/>
                <a:gd name="connsiteY6" fmla="*/ 1389996 h 2629882"/>
                <a:gd name="connsiteX0" fmla="*/ 142302 w 5635774"/>
                <a:gd name="connsiteY0" fmla="*/ 1389996 h 2629882"/>
                <a:gd name="connsiteX1" fmla="*/ 653282 w 5635774"/>
                <a:gd name="connsiteY1" fmla="*/ 107009 h 2629882"/>
                <a:gd name="connsiteX2" fmla="*/ 1621471 w 5635774"/>
                <a:gd name="connsiteY2" fmla="*/ 107010 h 2629882"/>
                <a:gd name="connsiteX3" fmla="*/ 1825866 w 5635774"/>
                <a:gd name="connsiteY3" fmla="*/ 107010 h 2629882"/>
                <a:gd name="connsiteX4" fmla="*/ 2889038 w 5635774"/>
                <a:gd name="connsiteY4" fmla="*/ 150110 h 2629882"/>
                <a:gd name="connsiteX5" fmla="*/ 5635774 w 5635774"/>
                <a:gd name="connsiteY5" fmla="*/ 1389996 h 2629882"/>
                <a:gd name="connsiteX6" fmla="*/ 2889038 w 5635774"/>
                <a:gd name="connsiteY6" fmla="*/ 2629882 h 2629882"/>
                <a:gd name="connsiteX7" fmla="*/ 142302 w 5635774"/>
                <a:gd name="connsiteY7" fmla="*/ 1389996 h 2629882"/>
                <a:gd name="connsiteX0" fmla="*/ 142302 w 5635774"/>
                <a:gd name="connsiteY0" fmla="*/ 1389996 h 2629882"/>
                <a:gd name="connsiteX1" fmla="*/ 653282 w 5635774"/>
                <a:gd name="connsiteY1" fmla="*/ 107009 h 2629882"/>
                <a:gd name="connsiteX2" fmla="*/ 1621471 w 5635774"/>
                <a:gd name="connsiteY2" fmla="*/ 107010 h 2629882"/>
                <a:gd name="connsiteX3" fmla="*/ 1729048 w 5635774"/>
                <a:gd name="connsiteY3" fmla="*/ 63980 h 2629882"/>
                <a:gd name="connsiteX4" fmla="*/ 2889038 w 5635774"/>
                <a:gd name="connsiteY4" fmla="*/ 150110 h 2629882"/>
                <a:gd name="connsiteX5" fmla="*/ 5635774 w 5635774"/>
                <a:gd name="connsiteY5" fmla="*/ 1389996 h 2629882"/>
                <a:gd name="connsiteX6" fmla="*/ 2889038 w 5635774"/>
                <a:gd name="connsiteY6" fmla="*/ 2629882 h 2629882"/>
                <a:gd name="connsiteX7" fmla="*/ 142302 w 5635774"/>
                <a:gd name="connsiteY7" fmla="*/ 1389996 h 2629882"/>
                <a:gd name="connsiteX0" fmla="*/ 142302 w 5635774"/>
                <a:gd name="connsiteY0" fmla="*/ 1392935 h 2632821"/>
                <a:gd name="connsiteX1" fmla="*/ 653282 w 5635774"/>
                <a:gd name="connsiteY1" fmla="*/ 109948 h 2632821"/>
                <a:gd name="connsiteX2" fmla="*/ 1298741 w 5635774"/>
                <a:gd name="connsiteY2" fmla="*/ 99191 h 2632821"/>
                <a:gd name="connsiteX3" fmla="*/ 1729048 w 5635774"/>
                <a:gd name="connsiteY3" fmla="*/ 66919 h 2632821"/>
                <a:gd name="connsiteX4" fmla="*/ 2889038 w 5635774"/>
                <a:gd name="connsiteY4" fmla="*/ 153049 h 2632821"/>
                <a:gd name="connsiteX5" fmla="*/ 5635774 w 5635774"/>
                <a:gd name="connsiteY5" fmla="*/ 1392935 h 2632821"/>
                <a:gd name="connsiteX6" fmla="*/ 2889038 w 5635774"/>
                <a:gd name="connsiteY6" fmla="*/ 2632821 h 2632821"/>
                <a:gd name="connsiteX7" fmla="*/ 142302 w 5635774"/>
                <a:gd name="connsiteY7" fmla="*/ 1392935 h 2632821"/>
                <a:gd name="connsiteX0" fmla="*/ 142302 w 5635774"/>
                <a:gd name="connsiteY0" fmla="*/ 1392935 h 2632821"/>
                <a:gd name="connsiteX1" fmla="*/ 653282 w 5635774"/>
                <a:gd name="connsiteY1" fmla="*/ 109948 h 2632821"/>
                <a:gd name="connsiteX2" fmla="*/ 1298741 w 5635774"/>
                <a:gd name="connsiteY2" fmla="*/ 99191 h 2632821"/>
                <a:gd name="connsiteX3" fmla="*/ 1578441 w 5635774"/>
                <a:gd name="connsiteY3" fmla="*/ 23889 h 2632821"/>
                <a:gd name="connsiteX4" fmla="*/ 2889038 w 5635774"/>
                <a:gd name="connsiteY4" fmla="*/ 153049 h 2632821"/>
                <a:gd name="connsiteX5" fmla="*/ 5635774 w 5635774"/>
                <a:gd name="connsiteY5" fmla="*/ 1392935 h 2632821"/>
                <a:gd name="connsiteX6" fmla="*/ 2889038 w 5635774"/>
                <a:gd name="connsiteY6" fmla="*/ 2632821 h 2632821"/>
                <a:gd name="connsiteX7" fmla="*/ 142302 w 5635774"/>
                <a:gd name="connsiteY7" fmla="*/ 1392935 h 2632821"/>
                <a:gd name="connsiteX0" fmla="*/ 142302 w 5635774"/>
                <a:gd name="connsiteY0" fmla="*/ 1392935 h 2632821"/>
                <a:gd name="connsiteX1" fmla="*/ 653282 w 5635774"/>
                <a:gd name="connsiteY1" fmla="*/ 109948 h 2632821"/>
                <a:gd name="connsiteX2" fmla="*/ 1298741 w 5635774"/>
                <a:gd name="connsiteY2" fmla="*/ 99191 h 2632821"/>
                <a:gd name="connsiteX3" fmla="*/ 1578441 w 5635774"/>
                <a:gd name="connsiteY3" fmla="*/ 23889 h 2632821"/>
                <a:gd name="connsiteX4" fmla="*/ 2191626 w 5635774"/>
                <a:gd name="connsiteY4" fmla="*/ 34647 h 2632821"/>
                <a:gd name="connsiteX5" fmla="*/ 2889038 w 5635774"/>
                <a:gd name="connsiteY5" fmla="*/ 153049 h 2632821"/>
                <a:gd name="connsiteX6" fmla="*/ 5635774 w 5635774"/>
                <a:gd name="connsiteY6" fmla="*/ 1392935 h 2632821"/>
                <a:gd name="connsiteX7" fmla="*/ 2889038 w 5635774"/>
                <a:gd name="connsiteY7" fmla="*/ 2632821 h 2632821"/>
                <a:gd name="connsiteX8" fmla="*/ 142302 w 5635774"/>
                <a:gd name="connsiteY8" fmla="*/ 1392935 h 2632821"/>
                <a:gd name="connsiteX0" fmla="*/ 142302 w 5635774"/>
                <a:gd name="connsiteY0" fmla="*/ 1392935 h 2632821"/>
                <a:gd name="connsiteX1" fmla="*/ 653282 w 5635774"/>
                <a:gd name="connsiteY1" fmla="*/ 109948 h 2632821"/>
                <a:gd name="connsiteX2" fmla="*/ 1298741 w 5635774"/>
                <a:gd name="connsiteY2" fmla="*/ 99191 h 2632821"/>
                <a:gd name="connsiteX3" fmla="*/ 1578441 w 5635774"/>
                <a:gd name="connsiteY3" fmla="*/ 23889 h 2632821"/>
                <a:gd name="connsiteX4" fmla="*/ 2191626 w 5635774"/>
                <a:gd name="connsiteY4" fmla="*/ 34647 h 2632821"/>
                <a:gd name="connsiteX5" fmla="*/ 2159353 w 5635774"/>
                <a:gd name="connsiteY5" fmla="*/ 260557 h 2632821"/>
                <a:gd name="connsiteX6" fmla="*/ 2889038 w 5635774"/>
                <a:gd name="connsiteY6" fmla="*/ 153049 h 2632821"/>
                <a:gd name="connsiteX7" fmla="*/ 5635774 w 5635774"/>
                <a:gd name="connsiteY7" fmla="*/ 1392935 h 2632821"/>
                <a:gd name="connsiteX8" fmla="*/ 2889038 w 5635774"/>
                <a:gd name="connsiteY8" fmla="*/ 2632821 h 2632821"/>
                <a:gd name="connsiteX9" fmla="*/ 142302 w 5635774"/>
                <a:gd name="connsiteY9" fmla="*/ 1392935 h 2632821"/>
                <a:gd name="connsiteX0" fmla="*/ 142302 w 5635774"/>
                <a:gd name="connsiteY0" fmla="*/ 1392935 h 2632821"/>
                <a:gd name="connsiteX1" fmla="*/ 653282 w 5635774"/>
                <a:gd name="connsiteY1" fmla="*/ 109948 h 2632821"/>
                <a:gd name="connsiteX2" fmla="*/ 1298741 w 5635774"/>
                <a:gd name="connsiteY2" fmla="*/ 99191 h 2632821"/>
                <a:gd name="connsiteX3" fmla="*/ 1578441 w 5635774"/>
                <a:gd name="connsiteY3" fmla="*/ 23889 h 2632821"/>
                <a:gd name="connsiteX4" fmla="*/ 1933443 w 5635774"/>
                <a:gd name="connsiteY4" fmla="*/ 88435 h 2632821"/>
                <a:gd name="connsiteX5" fmla="*/ 2159353 w 5635774"/>
                <a:gd name="connsiteY5" fmla="*/ 260557 h 2632821"/>
                <a:gd name="connsiteX6" fmla="*/ 2889038 w 5635774"/>
                <a:gd name="connsiteY6" fmla="*/ 153049 h 2632821"/>
                <a:gd name="connsiteX7" fmla="*/ 5635774 w 5635774"/>
                <a:gd name="connsiteY7" fmla="*/ 1392935 h 2632821"/>
                <a:gd name="connsiteX8" fmla="*/ 2889038 w 5635774"/>
                <a:gd name="connsiteY8" fmla="*/ 2632821 h 2632821"/>
                <a:gd name="connsiteX9" fmla="*/ 142302 w 5635774"/>
                <a:gd name="connsiteY9" fmla="*/ 1392935 h 2632821"/>
                <a:gd name="connsiteX0" fmla="*/ 142302 w 5635774"/>
                <a:gd name="connsiteY0" fmla="*/ 1392935 h 2632821"/>
                <a:gd name="connsiteX1" fmla="*/ 653282 w 5635774"/>
                <a:gd name="connsiteY1" fmla="*/ 109948 h 2632821"/>
                <a:gd name="connsiteX2" fmla="*/ 1298741 w 5635774"/>
                <a:gd name="connsiteY2" fmla="*/ 99191 h 2632821"/>
                <a:gd name="connsiteX3" fmla="*/ 1578441 w 5635774"/>
                <a:gd name="connsiteY3" fmla="*/ 23889 h 2632821"/>
                <a:gd name="connsiteX4" fmla="*/ 1933443 w 5635774"/>
                <a:gd name="connsiteY4" fmla="*/ 88435 h 2632821"/>
                <a:gd name="connsiteX5" fmla="*/ 2277687 w 5635774"/>
                <a:gd name="connsiteY5" fmla="*/ 131465 h 2632821"/>
                <a:gd name="connsiteX6" fmla="*/ 2889038 w 5635774"/>
                <a:gd name="connsiteY6" fmla="*/ 153049 h 2632821"/>
                <a:gd name="connsiteX7" fmla="*/ 5635774 w 5635774"/>
                <a:gd name="connsiteY7" fmla="*/ 1392935 h 2632821"/>
                <a:gd name="connsiteX8" fmla="*/ 2889038 w 5635774"/>
                <a:gd name="connsiteY8" fmla="*/ 2632821 h 2632821"/>
                <a:gd name="connsiteX9" fmla="*/ 142302 w 5635774"/>
                <a:gd name="connsiteY9" fmla="*/ 1392935 h 2632821"/>
                <a:gd name="connsiteX0" fmla="*/ 142302 w 5635774"/>
                <a:gd name="connsiteY0" fmla="*/ 1392935 h 2632821"/>
                <a:gd name="connsiteX1" fmla="*/ 653282 w 5635774"/>
                <a:gd name="connsiteY1" fmla="*/ 109948 h 2632821"/>
                <a:gd name="connsiteX2" fmla="*/ 1298741 w 5635774"/>
                <a:gd name="connsiteY2" fmla="*/ 99191 h 2632821"/>
                <a:gd name="connsiteX3" fmla="*/ 1578441 w 5635774"/>
                <a:gd name="connsiteY3" fmla="*/ 23889 h 2632821"/>
                <a:gd name="connsiteX4" fmla="*/ 1933443 w 5635774"/>
                <a:gd name="connsiteY4" fmla="*/ 88435 h 2632821"/>
                <a:gd name="connsiteX5" fmla="*/ 2277687 w 5635774"/>
                <a:gd name="connsiteY5" fmla="*/ 131465 h 2632821"/>
                <a:gd name="connsiteX6" fmla="*/ 3211767 w 5635774"/>
                <a:gd name="connsiteY6" fmla="*/ 249868 h 2632821"/>
                <a:gd name="connsiteX7" fmla="*/ 5635774 w 5635774"/>
                <a:gd name="connsiteY7" fmla="*/ 1392935 h 2632821"/>
                <a:gd name="connsiteX8" fmla="*/ 2889038 w 5635774"/>
                <a:gd name="connsiteY8" fmla="*/ 2632821 h 2632821"/>
                <a:gd name="connsiteX9" fmla="*/ 142302 w 5635774"/>
                <a:gd name="connsiteY9" fmla="*/ 1392935 h 2632821"/>
                <a:gd name="connsiteX0" fmla="*/ 142302 w 5654871"/>
                <a:gd name="connsiteY0" fmla="*/ 1392935 h 2632821"/>
                <a:gd name="connsiteX1" fmla="*/ 653282 w 5654871"/>
                <a:gd name="connsiteY1" fmla="*/ 109948 h 2632821"/>
                <a:gd name="connsiteX2" fmla="*/ 1298741 w 5654871"/>
                <a:gd name="connsiteY2" fmla="*/ 99191 h 2632821"/>
                <a:gd name="connsiteX3" fmla="*/ 1578441 w 5654871"/>
                <a:gd name="connsiteY3" fmla="*/ 23889 h 2632821"/>
                <a:gd name="connsiteX4" fmla="*/ 1933443 w 5654871"/>
                <a:gd name="connsiteY4" fmla="*/ 88435 h 2632821"/>
                <a:gd name="connsiteX5" fmla="*/ 2277687 w 5654871"/>
                <a:gd name="connsiteY5" fmla="*/ 131465 h 2632821"/>
                <a:gd name="connsiteX6" fmla="*/ 3211767 w 5654871"/>
                <a:gd name="connsiteY6" fmla="*/ 249868 h 2632821"/>
                <a:gd name="connsiteX7" fmla="*/ 4063457 w 5654871"/>
                <a:gd name="connsiteY7" fmla="*/ 454195 h 2632821"/>
                <a:gd name="connsiteX8" fmla="*/ 5635774 w 5654871"/>
                <a:gd name="connsiteY8" fmla="*/ 1392935 h 2632821"/>
                <a:gd name="connsiteX9" fmla="*/ 2889038 w 5654871"/>
                <a:gd name="connsiteY9" fmla="*/ 2632821 h 2632821"/>
                <a:gd name="connsiteX10" fmla="*/ 142302 w 5654871"/>
                <a:gd name="connsiteY10" fmla="*/ 1392935 h 2632821"/>
                <a:gd name="connsiteX0" fmla="*/ 142302 w 5655869"/>
                <a:gd name="connsiteY0" fmla="*/ 1392935 h 2632821"/>
                <a:gd name="connsiteX1" fmla="*/ 653282 w 5655869"/>
                <a:gd name="connsiteY1" fmla="*/ 109948 h 2632821"/>
                <a:gd name="connsiteX2" fmla="*/ 1298741 w 5655869"/>
                <a:gd name="connsiteY2" fmla="*/ 99191 h 2632821"/>
                <a:gd name="connsiteX3" fmla="*/ 1578441 w 5655869"/>
                <a:gd name="connsiteY3" fmla="*/ 23889 h 2632821"/>
                <a:gd name="connsiteX4" fmla="*/ 1933443 w 5655869"/>
                <a:gd name="connsiteY4" fmla="*/ 88435 h 2632821"/>
                <a:gd name="connsiteX5" fmla="*/ 2277687 w 5655869"/>
                <a:gd name="connsiteY5" fmla="*/ 131465 h 2632821"/>
                <a:gd name="connsiteX6" fmla="*/ 3211767 w 5655869"/>
                <a:gd name="connsiteY6" fmla="*/ 249868 h 2632821"/>
                <a:gd name="connsiteX7" fmla="*/ 4138761 w 5655869"/>
                <a:gd name="connsiteY7" fmla="*/ 271315 h 2632821"/>
                <a:gd name="connsiteX8" fmla="*/ 5635774 w 5655869"/>
                <a:gd name="connsiteY8" fmla="*/ 1392935 h 2632821"/>
                <a:gd name="connsiteX9" fmla="*/ 2889038 w 5655869"/>
                <a:gd name="connsiteY9" fmla="*/ 2632821 h 2632821"/>
                <a:gd name="connsiteX10" fmla="*/ 142302 w 5655869"/>
                <a:gd name="connsiteY10" fmla="*/ 1392935 h 2632821"/>
                <a:gd name="connsiteX0" fmla="*/ 142302 w 5655869"/>
                <a:gd name="connsiteY0" fmla="*/ 1392935 h 2632821"/>
                <a:gd name="connsiteX1" fmla="*/ 653282 w 5655869"/>
                <a:gd name="connsiteY1" fmla="*/ 109948 h 2632821"/>
                <a:gd name="connsiteX2" fmla="*/ 1298741 w 5655869"/>
                <a:gd name="connsiteY2" fmla="*/ 99191 h 2632821"/>
                <a:gd name="connsiteX3" fmla="*/ 1578441 w 5655869"/>
                <a:gd name="connsiteY3" fmla="*/ 23889 h 2632821"/>
                <a:gd name="connsiteX4" fmla="*/ 1933443 w 5655869"/>
                <a:gd name="connsiteY4" fmla="*/ 88435 h 2632821"/>
                <a:gd name="connsiteX5" fmla="*/ 2277687 w 5655869"/>
                <a:gd name="connsiteY5" fmla="*/ 131465 h 2632821"/>
                <a:gd name="connsiteX6" fmla="*/ 3104190 w 5655869"/>
                <a:gd name="connsiteY6" fmla="*/ 131534 h 2632821"/>
                <a:gd name="connsiteX7" fmla="*/ 4138761 w 5655869"/>
                <a:gd name="connsiteY7" fmla="*/ 271315 h 2632821"/>
                <a:gd name="connsiteX8" fmla="*/ 5635774 w 5655869"/>
                <a:gd name="connsiteY8" fmla="*/ 1392935 h 2632821"/>
                <a:gd name="connsiteX9" fmla="*/ 2889038 w 5655869"/>
                <a:gd name="connsiteY9" fmla="*/ 2632821 h 2632821"/>
                <a:gd name="connsiteX10" fmla="*/ 142302 w 5655869"/>
                <a:gd name="connsiteY10" fmla="*/ 1392935 h 2632821"/>
                <a:gd name="connsiteX0" fmla="*/ 142302 w 5689357"/>
                <a:gd name="connsiteY0" fmla="*/ 1392935 h 2632821"/>
                <a:gd name="connsiteX1" fmla="*/ 653282 w 5689357"/>
                <a:gd name="connsiteY1" fmla="*/ 109948 h 2632821"/>
                <a:gd name="connsiteX2" fmla="*/ 1298741 w 5689357"/>
                <a:gd name="connsiteY2" fmla="*/ 99191 h 2632821"/>
                <a:gd name="connsiteX3" fmla="*/ 1578441 w 5689357"/>
                <a:gd name="connsiteY3" fmla="*/ 23889 h 2632821"/>
                <a:gd name="connsiteX4" fmla="*/ 1933443 w 5689357"/>
                <a:gd name="connsiteY4" fmla="*/ 88435 h 2632821"/>
                <a:gd name="connsiteX5" fmla="*/ 2277687 w 5689357"/>
                <a:gd name="connsiteY5" fmla="*/ 131465 h 2632821"/>
                <a:gd name="connsiteX6" fmla="*/ 3104190 w 5689357"/>
                <a:gd name="connsiteY6" fmla="*/ 131534 h 2632821"/>
                <a:gd name="connsiteX7" fmla="*/ 4138761 w 5689357"/>
                <a:gd name="connsiteY7" fmla="*/ 271315 h 2632821"/>
                <a:gd name="connsiteX8" fmla="*/ 4665885 w 5689357"/>
                <a:gd name="connsiteY8" fmla="*/ 529499 h 2632821"/>
                <a:gd name="connsiteX9" fmla="*/ 5635774 w 5689357"/>
                <a:gd name="connsiteY9" fmla="*/ 1392935 h 2632821"/>
                <a:gd name="connsiteX10" fmla="*/ 2889038 w 5689357"/>
                <a:gd name="connsiteY10" fmla="*/ 2632821 h 2632821"/>
                <a:gd name="connsiteX11" fmla="*/ 142302 w 5689357"/>
                <a:gd name="connsiteY11" fmla="*/ 1392935 h 2632821"/>
                <a:gd name="connsiteX0" fmla="*/ 142302 w 5743471"/>
                <a:gd name="connsiteY0" fmla="*/ 1392935 h 2632821"/>
                <a:gd name="connsiteX1" fmla="*/ 653282 w 5743471"/>
                <a:gd name="connsiteY1" fmla="*/ 109948 h 2632821"/>
                <a:gd name="connsiteX2" fmla="*/ 1298741 w 5743471"/>
                <a:gd name="connsiteY2" fmla="*/ 99191 h 2632821"/>
                <a:gd name="connsiteX3" fmla="*/ 1578441 w 5743471"/>
                <a:gd name="connsiteY3" fmla="*/ 23889 h 2632821"/>
                <a:gd name="connsiteX4" fmla="*/ 1933443 w 5743471"/>
                <a:gd name="connsiteY4" fmla="*/ 88435 h 2632821"/>
                <a:gd name="connsiteX5" fmla="*/ 2277687 w 5743471"/>
                <a:gd name="connsiteY5" fmla="*/ 131465 h 2632821"/>
                <a:gd name="connsiteX6" fmla="*/ 3104190 w 5743471"/>
                <a:gd name="connsiteY6" fmla="*/ 131534 h 2632821"/>
                <a:gd name="connsiteX7" fmla="*/ 4138761 w 5743471"/>
                <a:gd name="connsiteY7" fmla="*/ 271315 h 2632821"/>
                <a:gd name="connsiteX8" fmla="*/ 4665885 w 5743471"/>
                <a:gd name="connsiteY8" fmla="*/ 529499 h 2632821"/>
                <a:gd name="connsiteX9" fmla="*/ 5365132 w 5743471"/>
                <a:gd name="connsiteY9" fmla="*/ 400407 h 2632821"/>
                <a:gd name="connsiteX10" fmla="*/ 5635774 w 5743471"/>
                <a:gd name="connsiteY10" fmla="*/ 1392935 h 2632821"/>
                <a:gd name="connsiteX11" fmla="*/ 2889038 w 5743471"/>
                <a:gd name="connsiteY11" fmla="*/ 2632821 h 2632821"/>
                <a:gd name="connsiteX12" fmla="*/ 142302 w 5743471"/>
                <a:gd name="connsiteY12" fmla="*/ 1392935 h 2632821"/>
                <a:gd name="connsiteX0" fmla="*/ 142302 w 5743471"/>
                <a:gd name="connsiteY0" fmla="*/ 1392935 h 2632821"/>
                <a:gd name="connsiteX1" fmla="*/ 653282 w 5743471"/>
                <a:gd name="connsiteY1" fmla="*/ 109948 h 2632821"/>
                <a:gd name="connsiteX2" fmla="*/ 1298741 w 5743471"/>
                <a:gd name="connsiteY2" fmla="*/ 99191 h 2632821"/>
                <a:gd name="connsiteX3" fmla="*/ 1578441 w 5743471"/>
                <a:gd name="connsiteY3" fmla="*/ 23889 h 2632821"/>
                <a:gd name="connsiteX4" fmla="*/ 1933443 w 5743471"/>
                <a:gd name="connsiteY4" fmla="*/ 88435 h 2632821"/>
                <a:gd name="connsiteX5" fmla="*/ 2277687 w 5743471"/>
                <a:gd name="connsiteY5" fmla="*/ 131465 h 2632821"/>
                <a:gd name="connsiteX6" fmla="*/ 3104190 w 5743471"/>
                <a:gd name="connsiteY6" fmla="*/ 131534 h 2632821"/>
                <a:gd name="connsiteX7" fmla="*/ 4138761 w 5743471"/>
                <a:gd name="connsiteY7" fmla="*/ 271315 h 2632821"/>
                <a:gd name="connsiteX8" fmla="*/ 4601339 w 5743471"/>
                <a:gd name="connsiteY8" fmla="*/ 346619 h 2632821"/>
                <a:gd name="connsiteX9" fmla="*/ 5365132 w 5743471"/>
                <a:gd name="connsiteY9" fmla="*/ 400407 h 2632821"/>
                <a:gd name="connsiteX10" fmla="*/ 5635774 w 5743471"/>
                <a:gd name="connsiteY10" fmla="*/ 1392935 h 2632821"/>
                <a:gd name="connsiteX11" fmla="*/ 2889038 w 5743471"/>
                <a:gd name="connsiteY11" fmla="*/ 2632821 h 2632821"/>
                <a:gd name="connsiteX12" fmla="*/ 142302 w 5743471"/>
                <a:gd name="connsiteY12" fmla="*/ 1392935 h 2632821"/>
                <a:gd name="connsiteX0" fmla="*/ 142302 w 5743471"/>
                <a:gd name="connsiteY0" fmla="*/ 1423499 h 2663385"/>
                <a:gd name="connsiteX1" fmla="*/ 653282 w 5743471"/>
                <a:gd name="connsiteY1" fmla="*/ 140512 h 2663385"/>
                <a:gd name="connsiteX2" fmla="*/ 1148134 w 5743471"/>
                <a:gd name="connsiteY2" fmla="*/ 43694 h 2663385"/>
                <a:gd name="connsiteX3" fmla="*/ 1578441 w 5743471"/>
                <a:gd name="connsiteY3" fmla="*/ 54453 h 2663385"/>
                <a:gd name="connsiteX4" fmla="*/ 1933443 w 5743471"/>
                <a:gd name="connsiteY4" fmla="*/ 118999 h 2663385"/>
                <a:gd name="connsiteX5" fmla="*/ 2277687 w 5743471"/>
                <a:gd name="connsiteY5" fmla="*/ 162029 h 2663385"/>
                <a:gd name="connsiteX6" fmla="*/ 3104190 w 5743471"/>
                <a:gd name="connsiteY6" fmla="*/ 162098 h 2663385"/>
                <a:gd name="connsiteX7" fmla="*/ 4138761 w 5743471"/>
                <a:gd name="connsiteY7" fmla="*/ 301879 h 2663385"/>
                <a:gd name="connsiteX8" fmla="*/ 4601339 w 5743471"/>
                <a:gd name="connsiteY8" fmla="*/ 377183 h 2663385"/>
                <a:gd name="connsiteX9" fmla="*/ 5365132 w 5743471"/>
                <a:gd name="connsiteY9" fmla="*/ 430971 h 2663385"/>
                <a:gd name="connsiteX10" fmla="*/ 5635774 w 5743471"/>
                <a:gd name="connsiteY10" fmla="*/ 1423499 h 2663385"/>
                <a:gd name="connsiteX11" fmla="*/ 2889038 w 5743471"/>
                <a:gd name="connsiteY11" fmla="*/ 2663385 h 2663385"/>
                <a:gd name="connsiteX12" fmla="*/ 142302 w 5743471"/>
                <a:gd name="connsiteY12" fmla="*/ 1423499 h 2663385"/>
                <a:gd name="connsiteX0" fmla="*/ 142302 w 5743471"/>
                <a:gd name="connsiteY0" fmla="*/ 1423499 h 2663385"/>
                <a:gd name="connsiteX1" fmla="*/ 653282 w 5743471"/>
                <a:gd name="connsiteY1" fmla="*/ 140512 h 2663385"/>
                <a:gd name="connsiteX2" fmla="*/ 1148134 w 5743471"/>
                <a:gd name="connsiteY2" fmla="*/ 43694 h 2663385"/>
                <a:gd name="connsiteX3" fmla="*/ 1255711 w 5743471"/>
                <a:gd name="connsiteY3" fmla="*/ 86726 h 2663385"/>
                <a:gd name="connsiteX4" fmla="*/ 1578441 w 5743471"/>
                <a:gd name="connsiteY4" fmla="*/ 54453 h 2663385"/>
                <a:gd name="connsiteX5" fmla="*/ 1933443 w 5743471"/>
                <a:gd name="connsiteY5" fmla="*/ 118999 h 2663385"/>
                <a:gd name="connsiteX6" fmla="*/ 2277687 w 5743471"/>
                <a:gd name="connsiteY6" fmla="*/ 162029 h 2663385"/>
                <a:gd name="connsiteX7" fmla="*/ 3104190 w 5743471"/>
                <a:gd name="connsiteY7" fmla="*/ 162098 h 2663385"/>
                <a:gd name="connsiteX8" fmla="*/ 4138761 w 5743471"/>
                <a:gd name="connsiteY8" fmla="*/ 301879 h 2663385"/>
                <a:gd name="connsiteX9" fmla="*/ 4601339 w 5743471"/>
                <a:gd name="connsiteY9" fmla="*/ 377183 h 2663385"/>
                <a:gd name="connsiteX10" fmla="*/ 5365132 w 5743471"/>
                <a:gd name="connsiteY10" fmla="*/ 430971 h 2663385"/>
                <a:gd name="connsiteX11" fmla="*/ 5635774 w 5743471"/>
                <a:gd name="connsiteY11" fmla="*/ 1423499 h 2663385"/>
                <a:gd name="connsiteX12" fmla="*/ 2889038 w 5743471"/>
                <a:gd name="connsiteY12" fmla="*/ 2663385 h 2663385"/>
                <a:gd name="connsiteX13" fmla="*/ 142302 w 5743471"/>
                <a:gd name="connsiteY13" fmla="*/ 1423499 h 2663385"/>
                <a:gd name="connsiteX0" fmla="*/ 188282 w 5585055"/>
                <a:gd name="connsiteY0" fmla="*/ 2262595 h 2719039"/>
                <a:gd name="connsiteX1" fmla="*/ 494866 w 5585055"/>
                <a:gd name="connsiteY1" fmla="*/ 140512 h 2719039"/>
                <a:gd name="connsiteX2" fmla="*/ 989718 w 5585055"/>
                <a:gd name="connsiteY2" fmla="*/ 43694 h 2719039"/>
                <a:gd name="connsiteX3" fmla="*/ 1097295 w 5585055"/>
                <a:gd name="connsiteY3" fmla="*/ 86726 h 2719039"/>
                <a:gd name="connsiteX4" fmla="*/ 1420025 w 5585055"/>
                <a:gd name="connsiteY4" fmla="*/ 54453 h 2719039"/>
                <a:gd name="connsiteX5" fmla="*/ 1775027 w 5585055"/>
                <a:gd name="connsiteY5" fmla="*/ 118999 h 2719039"/>
                <a:gd name="connsiteX6" fmla="*/ 2119271 w 5585055"/>
                <a:gd name="connsiteY6" fmla="*/ 162029 h 2719039"/>
                <a:gd name="connsiteX7" fmla="*/ 2945774 w 5585055"/>
                <a:gd name="connsiteY7" fmla="*/ 162098 h 2719039"/>
                <a:gd name="connsiteX8" fmla="*/ 3980345 w 5585055"/>
                <a:gd name="connsiteY8" fmla="*/ 301879 h 2719039"/>
                <a:gd name="connsiteX9" fmla="*/ 4442923 w 5585055"/>
                <a:gd name="connsiteY9" fmla="*/ 377183 h 2719039"/>
                <a:gd name="connsiteX10" fmla="*/ 5206716 w 5585055"/>
                <a:gd name="connsiteY10" fmla="*/ 430971 h 2719039"/>
                <a:gd name="connsiteX11" fmla="*/ 5477358 w 5585055"/>
                <a:gd name="connsiteY11" fmla="*/ 1423499 h 2719039"/>
                <a:gd name="connsiteX12" fmla="*/ 2730622 w 5585055"/>
                <a:gd name="connsiteY12" fmla="*/ 2663385 h 2719039"/>
                <a:gd name="connsiteX13" fmla="*/ 188282 w 5585055"/>
                <a:gd name="connsiteY13" fmla="*/ 2262595 h 2719039"/>
                <a:gd name="connsiteX0" fmla="*/ 188282 w 5585055"/>
                <a:gd name="connsiteY0" fmla="*/ 2305957 h 2762401"/>
                <a:gd name="connsiteX1" fmla="*/ 494866 w 5585055"/>
                <a:gd name="connsiteY1" fmla="*/ 183874 h 2762401"/>
                <a:gd name="connsiteX2" fmla="*/ 989718 w 5585055"/>
                <a:gd name="connsiteY2" fmla="*/ 87056 h 2762401"/>
                <a:gd name="connsiteX3" fmla="*/ 1097295 w 5585055"/>
                <a:gd name="connsiteY3" fmla="*/ 130088 h 2762401"/>
                <a:gd name="connsiteX4" fmla="*/ 1344722 w 5585055"/>
                <a:gd name="connsiteY4" fmla="*/ 996 h 2762401"/>
                <a:gd name="connsiteX5" fmla="*/ 1775027 w 5585055"/>
                <a:gd name="connsiteY5" fmla="*/ 162361 h 2762401"/>
                <a:gd name="connsiteX6" fmla="*/ 2119271 w 5585055"/>
                <a:gd name="connsiteY6" fmla="*/ 205391 h 2762401"/>
                <a:gd name="connsiteX7" fmla="*/ 2945774 w 5585055"/>
                <a:gd name="connsiteY7" fmla="*/ 205460 h 2762401"/>
                <a:gd name="connsiteX8" fmla="*/ 3980345 w 5585055"/>
                <a:gd name="connsiteY8" fmla="*/ 345241 h 2762401"/>
                <a:gd name="connsiteX9" fmla="*/ 4442923 w 5585055"/>
                <a:gd name="connsiteY9" fmla="*/ 420545 h 2762401"/>
                <a:gd name="connsiteX10" fmla="*/ 5206716 w 5585055"/>
                <a:gd name="connsiteY10" fmla="*/ 474333 h 2762401"/>
                <a:gd name="connsiteX11" fmla="*/ 5477358 w 5585055"/>
                <a:gd name="connsiteY11" fmla="*/ 1466861 h 2762401"/>
                <a:gd name="connsiteX12" fmla="*/ 2730622 w 5585055"/>
                <a:gd name="connsiteY12" fmla="*/ 2706747 h 2762401"/>
                <a:gd name="connsiteX13" fmla="*/ 188282 w 5585055"/>
                <a:gd name="connsiteY13" fmla="*/ 2305957 h 2762401"/>
                <a:gd name="connsiteX0" fmla="*/ 135167 w 5531940"/>
                <a:gd name="connsiteY0" fmla="*/ 2305957 h 2946651"/>
                <a:gd name="connsiteX1" fmla="*/ 441751 w 5531940"/>
                <a:gd name="connsiteY1" fmla="*/ 183874 h 2946651"/>
                <a:gd name="connsiteX2" fmla="*/ 936603 w 5531940"/>
                <a:gd name="connsiteY2" fmla="*/ 87056 h 2946651"/>
                <a:gd name="connsiteX3" fmla="*/ 1044180 w 5531940"/>
                <a:gd name="connsiteY3" fmla="*/ 130088 h 2946651"/>
                <a:gd name="connsiteX4" fmla="*/ 1291607 w 5531940"/>
                <a:gd name="connsiteY4" fmla="*/ 996 h 2946651"/>
                <a:gd name="connsiteX5" fmla="*/ 1721912 w 5531940"/>
                <a:gd name="connsiteY5" fmla="*/ 162361 h 2946651"/>
                <a:gd name="connsiteX6" fmla="*/ 2066156 w 5531940"/>
                <a:gd name="connsiteY6" fmla="*/ 205391 h 2946651"/>
                <a:gd name="connsiteX7" fmla="*/ 2892659 w 5531940"/>
                <a:gd name="connsiteY7" fmla="*/ 205460 h 2946651"/>
                <a:gd name="connsiteX8" fmla="*/ 3927230 w 5531940"/>
                <a:gd name="connsiteY8" fmla="*/ 345241 h 2946651"/>
                <a:gd name="connsiteX9" fmla="*/ 4389808 w 5531940"/>
                <a:gd name="connsiteY9" fmla="*/ 420545 h 2946651"/>
                <a:gd name="connsiteX10" fmla="*/ 5153601 w 5531940"/>
                <a:gd name="connsiteY10" fmla="*/ 474333 h 2946651"/>
                <a:gd name="connsiteX11" fmla="*/ 5424243 w 5531940"/>
                <a:gd name="connsiteY11" fmla="*/ 1466861 h 2946651"/>
                <a:gd name="connsiteX12" fmla="*/ 2677507 w 5531940"/>
                <a:gd name="connsiteY12" fmla="*/ 2706747 h 2946651"/>
                <a:gd name="connsiteX13" fmla="*/ 1958565 w 5531940"/>
                <a:gd name="connsiteY13" fmla="*/ 2916813 h 2946651"/>
                <a:gd name="connsiteX14" fmla="*/ 135167 w 5531940"/>
                <a:gd name="connsiteY14" fmla="*/ 2305957 h 2946651"/>
                <a:gd name="connsiteX0" fmla="*/ 135167 w 5531940"/>
                <a:gd name="connsiteY0" fmla="*/ 2305957 h 2948896"/>
                <a:gd name="connsiteX1" fmla="*/ 441751 w 5531940"/>
                <a:gd name="connsiteY1" fmla="*/ 183874 h 2948896"/>
                <a:gd name="connsiteX2" fmla="*/ 936603 w 5531940"/>
                <a:gd name="connsiteY2" fmla="*/ 87056 h 2948896"/>
                <a:gd name="connsiteX3" fmla="*/ 1044180 w 5531940"/>
                <a:gd name="connsiteY3" fmla="*/ 130088 h 2948896"/>
                <a:gd name="connsiteX4" fmla="*/ 1291607 w 5531940"/>
                <a:gd name="connsiteY4" fmla="*/ 996 h 2948896"/>
                <a:gd name="connsiteX5" fmla="*/ 1721912 w 5531940"/>
                <a:gd name="connsiteY5" fmla="*/ 162361 h 2948896"/>
                <a:gd name="connsiteX6" fmla="*/ 2066156 w 5531940"/>
                <a:gd name="connsiteY6" fmla="*/ 205391 h 2948896"/>
                <a:gd name="connsiteX7" fmla="*/ 2892659 w 5531940"/>
                <a:gd name="connsiteY7" fmla="*/ 205460 h 2948896"/>
                <a:gd name="connsiteX8" fmla="*/ 3927230 w 5531940"/>
                <a:gd name="connsiteY8" fmla="*/ 345241 h 2948896"/>
                <a:gd name="connsiteX9" fmla="*/ 4389808 w 5531940"/>
                <a:gd name="connsiteY9" fmla="*/ 420545 h 2948896"/>
                <a:gd name="connsiteX10" fmla="*/ 5153601 w 5531940"/>
                <a:gd name="connsiteY10" fmla="*/ 474333 h 2948896"/>
                <a:gd name="connsiteX11" fmla="*/ 5424243 w 5531940"/>
                <a:gd name="connsiteY11" fmla="*/ 1466861 h 2948896"/>
                <a:gd name="connsiteX12" fmla="*/ 4484792 w 5531940"/>
                <a:gd name="connsiteY12" fmla="*/ 2717505 h 2948896"/>
                <a:gd name="connsiteX13" fmla="*/ 1958565 w 5531940"/>
                <a:gd name="connsiteY13" fmla="*/ 2916813 h 2948896"/>
                <a:gd name="connsiteX14" fmla="*/ 135167 w 5531940"/>
                <a:gd name="connsiteY14" fmla="*/ 2305957 h 29488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5531940" h="2948896">
                  <a:moveTo>
                    <a:pt x="135167" y="2305957"/>
                  </a:moveTo>
                  <a:cubicBezTo>
                    <a:pt x="-117635" y="1850467"/>
                    <a:pt x="-16038" y="390522"/>
                    <a:pt x="441751" y="183874"/>
                  </a:cubicBezTo>
                  <a:cubicBezTo>
                    <a:pt x="675729" y="-53265"/>
                    <a:pt x="563977" y="79873"/>
                    <a:pt x="936603" y="87056"/>
                  </a:cubicBezTo>
                  <a:cubicBezTo>
                    <a:pt x="1026250" y="69127"/>
                    <a:pt x="972462" y="128295"/>
                    <a:pt x="1044180" y="130088"/>
                  </a:cubicBezTo>
                  <a:cubicBezTo>
                    <a:pt x="1115898" y="131881"/>
                    <a:pt x="1167894" y="-13347"/>
                    <a:pt x="1291607" y="996"/>
                  </a:cubicBezTo>
                  <a:cubicBezTo>
                    <a:pt x="1440421" y="-9761"/>
                    <a:pt x="1503479" y="140834"/>
                    <a:pt x="1721912" y="162361"/>
                  </a:cubicBezTo>
                  <a:cubicBezTo>
                    <a:pt x="1829488" y="165947"/>
                    <a:pt x="1949921" y="185657"/>
                    <a:pt x="2066156" y="205391"/>
                  </a:cubicBezTo>
                  <a:cubicBezTo>
                    <a:pt x="2182391" y="225125"/>
                    <a:pt x="2582480" y="182152"/>
                    <a:pt x="2892659" y="205460"/>
                  </a:cubicBezTo>
                  <a:cubicBezTo>
                    <a:pt x="3202838" y="228768"/>
                    <a:pt x="3666948" y="278914"/>
                    <a:pt x="3927230" y="345241"/>
                  </a:cubicBezTo>
                  <a:cubicBezTo>
                    <a:pt x="4187513" y="411569"/>
                    <a:pt x="4296575" y="377514"/>
                    <a:pt x="4389808" y="420545"/>
                  </a:cubicBezTo>
                  <a:cubicBezTo>
                    <a:pt x="4483041" y="463576"/>
                    <a:pt x="4991953" y="330427"/>
                    <a:pt x="5153601" y="474333"/>
                  </a:cubicBezTo>
                  <a:cubicBezTo>
                    <a:pt x="5315249" y="618239"/>
                    <a:pt x="5725763" y="1116307"/>
                    <a:pt x="5424243" y="1466861"/>
                  </a:cubicBezTo>
                  <a:cubicBezTo>
                    <a:pt x="5122723" y="1817415"/>
                    <a:pt x="5062405" y="2475846"/>
                    <a:pt x="4484792" y="2717505"/>
                  </a:cubicBezTo>
                  <a:cubicBezTo>
                    <a:pt x="3907179" y="2959164"/>
                    <a:pt x="2382288" y="2983611"/>
                    <a:pt x="1958565" y="2916813"/>
                  </a:cubicBezTo>
                  <a:cubicBezTo>
                    <a:pt x="1534842" y="2850015"/>
                    <a:pt x="387969" y="2761447"/>
                    <a:pt x="135167" y="2305957"/>
                  </a:cubicBezTo>
                  <a:close/>
                </a:path>
              </a:pathLst>
            </a:custGeom>
            <a:solidFill>
              <a:srgbClr val="CC99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4" name="椭圆 53"/>
            <p:cNvSpPr/>
            <p:nvPr/>
          </p:nvSpPr>
          <p:spPr>
            <a:xfrm>
              <a:off x="-613201" y="2409048"/>
              <a:ext cx="5585055" cy="2719039"/>
            </a:xfrm>
            <a:custGeom>
              <a:avLst/>
              <a:gdLst>
                <a:gd name="connsiteX0" fmla="*/ 0 w 5493472"/>
                <a:gd name="connsiteY0" fmla="*/ 1239886 h 2479772"/>
                <a:gd name="connsiteX1" fmla="*/ 2746736 w 5493472"/>
                <a:gd name="connsiteY1" fmla="*/ 0 h 2479772"/>
                <a:gd name="connsiteX2" fmla="*/ 5493472 w 5493472"/>
                <a:gd name="connsiteY2" fmla="*/ 1239886 h 2479772"/>
                <a:gd name="connsiteX3" fmla="*/ 2746736 w 5493472"/>
                <a:gd name="connsiteY3" fmla="*/ 2479772 h 2479772"/>
                <a:gd name="connsiteX4" fmla="*/ 0 w 5493472"/>
                <a:gd name="connsiteY4" fmla="*/ 1239886 h 2479772"/>
                <a:gd name="connsiteX0" fmla="*/ 41855 w 5535327"/>
                <a:gd name="connsiteY0" fmla="*/ 1308111 h 2547997"/>
                <a:gd name="connsiteX1" fmla="*/ 1241324 w 5535327"/>
                <a:gd name="connsiteY1" fmla="*/ 283308 h 2547997"/>
                <a:gd name="connsiteX2" fmla="*/ 2788591 w 5535327"/>
                <a:gd name="connsiteY2" fmla="*/ 68225 h 2547997"/>
                <a:gd name="connsiteX3" fmla="*/ 5535327 w 5535327"/>
                <a:gd name="connsiteY3" fmla="*/ 1308111 h 2547997"/>
                <a:gd name="connsiteX4" fmla="*/ 2788591 w 5535327"/>
                <a:gd name="connsiteY4" fmla="*/ 2547997 h 2547997"/>
                <a:gd name="connsiteX5" fmla="*/ 41855 w 5535327"/>
                <a:gd name="connsiteY5" fmla="*/ 1308111 h 2547997"/>
                <a:gd name="connsiteX0" fmla="*/ 142302 w 5635774"/>
                <a:gd name="connsiteY0" fmla="*/ 1420501 h 2660387"/>
                <a:gd name="connsiteX1" fmla="*/ 653282 w 5635774"/>
                <a:gd name="connsiteY1" fmla="*/ 137514 h 2660387"/>
                <a:gd name="connsiteX2" fmla="*/ 2889038 w 5635774"/>
                <a:gd name="connsiteY2" fmla="*/ 180615 h 2660387"/>
                <a:gd name="connsiteX3" fmla="*/ 5635774 w 5635774"/>
                <a:gd name="connsiteY3" fmla="*/ 1420501 h 2660387"/>
                <a:gd name="connsiteX4" fmla="*/ 2889038 w 5635774"/>
                <a:gd name="connsiteY4" fmla="*/ 2660387 h 2660387"/>
                <a:gd name="connsiteX5" fmla="*/ 142302 w 5635774"/>
                <a:gd name="connsiteY5" fmla="*/ 1420501 h 2660387"/>
                <a:gd name="connsiteX0" fmla="*/ 142302 w 5635774"/>
                <a:gd name="connsiteY0" fmla="*/ 1445543 h 2685429"/>
                <a:gd name="connsiteX1" fmla="*/ 653282 w 5635774"/>
                <a:gd name="connsiteY1" fmla="*/ 162556 h 2685429"/>
                <a:gd name="connsiteX2" fmla="*/ 1546168 w 5635774"/>
                <a:gd name="connsiteY2" fmla="*/ 22708 h 2685429"/>
                <a:gd name="connsiteX3" fmla="*/ 2889038 w 5635774"/>
                <a:gd name="connsiteY3" fmla="*/ 205657 h 2685429"/>
                <a:gd name="connsiteX4" fmla="*/ 5635774 w 5635774"/>
                <a:gd name="connsiteY4" fmla="*/ 1445543 h 2685429"/>
                <a:gd name="connsiteX5" fmla="*/ 2889038 w 5635774"/>
                <a:gd name="connsiteY5" fmla="*/ 2685429 h 2685429"/>
                <a:gd name="connsiteX6" fmla="*/ 142302 w 5635774"/>
                <a:gd name="connsiteY6" fmla="*/ 1445543 h 2685429"/>
                <a:gd name="connsiteX0" fmla="*/ 142302 w 5635774"/>
                <a:gd name="connsiteY0" fmla="*/ 1373063 h 2612949"/>
                <a:gd name="connsiteX1" fmla="*/ 653282 w 5635774"/>
                <a:gd name="connsiteY1" fmla="*/ 90076 h 2612949"/>
                <a:gd name="connsiteX2" fmla="*/ 1331015 w 5635774"/>
                <a:gd name="connsiteY2" fmla="*/ 165381 h 2612949"/>
                <a:gd name="connsiteX3" fmla="*/ 2889038 w 5635774"/>
                <a:gd name="connsiteY3" fmla="*/ 133177 h 2612949"/>
                <a:gd name="connsiteX4" fmla="*/ 5635774 w 5635774"/>
                <a:gd name="connsiteY4" fmla="*/ 1373063 h 2612949"/>
                <a:gd name="connsiteX5" fmla="*/ 2889038 w 5635774"/>
                <a:gd name="connsiteY5" fmla="*/ 2612949 h 2612949"/>
                <a:gd name="connsiteX6" fmla="*/ 142302 w 5635774"/>
                <a:gd name="connsiteY6" fmla="*/ 1373063 h 2612949"/>
                <a:gd name="connsiteX0" fmla="*/ 142302 w 5635774"/>
                <a:gd name="connsiteY0" fmla="*/ 1389996 h 2629882"/>
                <a:gd name="connsiteX1" fmla="*/ 653282 w 5635774"/>
                <a:gd name="connsiteY1" fmla="*/ 107009 h 2629882"/>
                <a:gd name="connsiteX2" fmla="*/ 1621471 w 5635774"/>
                <a:gd name="connsiteY2" fmla="*/ 107010 h 2629882"/>
                <a:gd name="connsiteX3" fmla="*/ 2889038 w 5635774"/>
                <a:gd name="connsiteY3" fmla="*/ 150110 h 2629882"/>
                <a:gd name="connsiteX4" fmla="*/ 5635774 w 5635774"/>
                <a:gd name="connsiteY4" fmla="*/ 1389996 h 2629882"/>
                <a:gd name="connsiteX5" fmla="*/ 2889038 w 5635774"/>
                <a:gd name="connsiteY5" fmla="*/ 2629882 h 2629882"/>
                <a:gd name="connsiteX6" fmla="*/ 142302 w 5635774"/>
                <a:gd name="connsiteY6" fmla="*/ 1389996 h 2629882"/>
                <a:gd name="connsiteX0" fmla="*/ 142302 w 5635774"/>
                <a:gd name="connsiteY0" fmla="*/ 1389996 h 2629882"/>
                <a:gd name="connsiteX1" fmla="*/ 653282 w 5635774"/>
                <a:gd name="connsiteY1" fmla="*/ 107009 h 2629882"/>
                <a:gd name="connsiteX2" fmla="*/ 1621471 w 5635774"/>
                <a:gd name="connsiteY2" fmla="*/ 107010 h 2629882"/>
                <a:gd name="connsiteX3" fmla="*/ 1825866 w 5635774"/>
                <a:gd name="connsiteY3" fmla="*/ 107010 h 2629882"/>
                <a:gd name="connsiteX4" fmla="*/ 2889038 w 5635774"/>
                <a:gd name="connsiteY4" fmla="*/ 150110 h 2629882"/>
                <a:gd name="connsiteX5" fmla="*/ 5635774 w 5635774"/>
                <a:gd name="connsiteY5" fmla="*/ 1389996 h 2629882"/>
                <a:gd name="connsiteX6" fmla="*/ 2889038 w 5635774"/>
                <a:gd name="connsiteY6" fmla="*/ 2629882 h 2629882"/>
                <a:gd name="connsiteX7" fmla="*/ 142302 w 5635774"/>
                <a:gd name="connsiteY7" fmla="*/ 1389996 h 2629882"/>
                <a:gd name="connsiteX0" fmla="*/ 142302 w 5635774"/>
                <a:gd name="connsiteY0" fmla="*/ 1389996 h 2629882"/>
                <a:gd name="connsiteX1" fmla="*/ 653282 w 5635774"/>
                <a:gd name="connsiteY1" fmla="*/ 107009 h 2629882"/>
                <a:gd name="connsiteX2" fmla="*/ 1621471 w 5635774"/>
                <a:gd name="connsiteY2" fmla="*/ 107010 h 2629882"/>
                <a:gd name="connsiteX3" fmla="*/ 1729048 w 5635774"/>
                <a:gd name="connsiteY3" fmla="*/ 63980 h 2629882"/>
                <a:gd name="connsiteX4" fmla="*/ 2889038 w 5635774"/>
                <a:gd name="connsiteY4" fmla="*/ 150110 h 2629882"/>
                <a:gd name="connsiteX5" fmla="*/ 5635774 w 5635774"/>
                <a:gd name="connsiteY5" fmla="*/ 1389996 h 2629882"/>
                <a:gd name="connsiteX6" fmla="*/ 2889038 w 5635774"/>
                <a:gd name="connsiteY6" fmla="*/ 2629882 h 2629882"/>
                <a:gd name="connsiteX7" fmla="*/ 142302 w 5635774"/>
                <a:gd name="connsiteY7" fmla="*/ 1389996 h 2629882"/>
                <a:gd name="connsiteX0" fmla="*/ 142302 w 5635774"/>
                <a:gd name="connsiteY0" fmla="*/ 1392935 h 2632821"/>
                <a:gd name="connsiteX1" fmla="*/ 653282 w 5635774"/>
                <a:gd name="connsiteY1" fmla="*/ 109948 h 2632821"/>
                <a:gd name="connsiteX2" fmla="*/ 1298741 w 5635774"/>
                <a:gd name="connsiteY2" fmla="*/ 99191 h 2632821"/>
                <a:gd name="connsiteX3" fmla="*/ 1729048 w 5635774"/>
                <a:gd name="connsiteY3" fmla="*/ 66919 h 2632821"/>
                <a:gd name="connsiteX4" fmla="*/ 2889038 w 5635774"/>
                <a:gd name="connsiteY4" fmla="*/ 153049 h 2632821"/>
                <a:gd name="connsiteX5" fmla="*/ 5635774 w 5635774"/>
                <a:gd name="connsiteY5" fmla="*/ 1392935 h 2632821"/>
                <a:gd name="connsiteX6" fmla="*/ 2889038 w 5635774"/>
                <a:gd name="connsiteY6" fmla="*/ 2632821 h 2632821"/>
                <a:gd name="connsiteX7" fmla="*/ 142302 w 5635774"/>
                <a:gd name="connsiteY7" fmla="*/ 1392935 h 2632821"/>
                <a:gd name="connsiteX0" fmla="*/ 142302 w 5635774"/>
                <a:gd name="connsiteY0" fmla="*/ 1392935 h 2632821"/>
                <a:gd name="connsiteX1" fmla="*/ 653282 w 5635774"/>
                <a:gd name="connsiteY1" fmla="*/ 109948 h 2632821"/>
                <a:gd name="connsiteX2" fmla="*/ 1298741 w 5635774"/>
                <a:gd name="connsiteY2" fmla="*/ 99191 h 2632821"/>
                <a:gd name="connsiteX3" fmla="*/ 1578441 w 5635774"/>
                <a:gd name="connsiteY3" fmla="*/ 23889 h 2632821"/>
                <a:gd name="connsiteX4" fmla="*/ 2889038 w 5635774"/>
                <a:gd name="connsiteY4" fmla="*/ 153049 h 2632821"/>
                <a:gd name="connsiteX5" fmla="*/ 5635774 w 5635774"/>
                <a:gd name="connsiteY5" fmla="*/ 1392935 h 2632821"/>
                <a:gd name="connsiteX6" fmla="*/ 2889038 w 5635774"/>
                <a:gd name="connsiteY6" fmla="*/ 2632821 h 2632821"/>
                <a:gd name="connsiteX7" fmla="*/ 142302 w 5635774"/>
                <a:gd name="connsiteY7" fmla="*/ 1392935 h 2632821"/>
                <a:gd name="connsiteX0" fmla="*/ 142302 w 5635774"/>
                <a:gd name="connsiteY0" fmla="*/ 1392935 h 2632821"/>
                <a:gd name="connsiteX1" fmla="*/ 653282 w 5635774"/>
                <a:gd name="connsiteY1" fmla="*/ 109948 h 2632821"/>
                <a:gd name="connsiteX2" fmla="*/ 1298741 w 5635774"/>
                <a:gd name="connsiteY2" fmla="*/ 99191 h 2632821"/>
                <a:gd name="connsiteX3" fmla="*/ 1578441 w 5635774"/>
                <a:gd name="connsiteY3" fmla="*/ 23889 h 2632821"/>
                <a:gd name="connsiteX4" fmla="*/ 2191626 w 5635774"/>
                <a:gd name="connsiteY4" fmla="*/ 34647 h 2632821"/>
                <a:gd name="connsiteX5" fmla="*/ 2889038 w 5635774"/>
                <a:gd name="connsiteY5" fmla="*/ 153049 h 2632821"/>
                <a:gd name="connsiteX6" fmla="*/ 5635774 w 5635774"/>
                <a:gd name="connsiteY6" fmla="*/ 1392935 h 2632821"/>
                <a:gd name="connsiteX7" fmla="*/ 2889038 w 5635774"/>
                <a:gd name="connsiteY7" fmla="*/ 2632821 h 2632821"/>
                <a:gd name="connsiteX8" fmla="*/ 142302 w 5635774"/>
                <a:gd name="connsiteY8" fmla="*/ 1392935 h 2632821"/>
                <a:gd name="connsiteX0" fmla="*/ 142302 w 5635774"/>
                <a:gd name="connsiteY0" fmla="*/ 1392935 h 2632821"/>
                <a:gd name="connsiteX1" fmla="*/ 653282 w 5635774"/>
                <a:gd name="connsiteY1" fmla="*/ 109948 h 2632821"/>
                <a:gd name="connsiteX2" fmla="*/ 1298741 w 5635774"/>
                <a:gd name="connsiteY2" fmla="*/ 99191 h 2632821"/>
                <a:gd name="connsiteX3" fmla="*/ 1578441 w 5635774"/>
                <a:gd name="connsiteY3" fmla="*/ 23889 h 2632821"/>
                <a:gd name="connsiteX4" fmla="*/ 2191626 w 5635774"/>
                <a:gd name="connsiteY4" fmla="*/ 34647 h 2632821"/>
                <a:gd name="connsiteX5" fmla="*/ 2159353 w 5635774"/>
                <a:gd name="connsiteY5" fmla="*/ 260557 h 2632821"/>
                <a:gd name="connsiteX6" fmla="*/ 2889038 w 5635774"/>
                <a:gd name="connsiteY6" fmla="*/ 153049 h 2632821"/>
                <a:gd name="connsiteX7" fmla="*/ 5635774 w 5635774"/>
                <a:gd name="connsiteY7" fmla="*/ 1392935 h 2632821"/>
                <a:gd name="connsiteX8" fmla="*/ 2889038 w 5635774"/>
                <a:gd name="connsiteY8" fmla="*/ 2632821 h 2632821"/>
                <a:gd name="connsiteX9" fmla="*/ 142302 w 5635774"/>
                <a:gd name="connsiteY9" fmla="*/ 1392935 h 2632821"/>
                <a:gd name="connsiteX0" fmla="*/ 142302 w 5635774"/>
                <a:gd name="connsiteY0" fmla="*/ 1392935 h 2632821"/>
                <a:gd name="connsiteX1" fmla="*/ 653282 w 5635774"/>
                <a:gd name="connsiteY1" fmla="*/ 109948 h 2632821"/>
                <a:gd name="connsiteX2" fmla="*/ 1298741 w 5635774"/>
                <a:gd name="connsiteY2" fmla="*/ 99191 h 2632821"/>
                <a:gd name="connsiteX3" fmla="*/ 1578441 w 5635774"/>
                <a:gd name="connsiteY3" fmla="*/ 23889 h 2632821"/>
                <a:gd name="connsiteX4" fmla="*/ 1933443 w 5635774"/>
                <a:gd name="connsiteY4" fmla="*/ 88435 h 2632821"/>
                <a:gd name="connsiteX5" fmla="*/ 2159353 w 5635774"/>
                <a:gd name="connsiteY5" fmla="*/ 260557 h 2632821"/>
                <a:gd name="connsiteX6" fmla="*/ 2889038 w 5635774"/>
                <a:gd name="connsiteY6" fmla="*/ 153049 h 2632821"/>
                <a:gd name="connsiteX7" fmla="*/ 5635774 w 5635774"/>
                <a:gd name="connsiteY7" fmla="*/ 1392935 h 2632821"/>
                <a:gd name="connsiteX8" fmla="*/ 2889038 w 5635774"/>
                <a:gd name="connsiteY8" fmla="*/ 2632821 h 2632821"/>
                <a:gd name="connsiteX9" fmla="*/ 142302 w 5635774"/>
                <a:gd name="connsiteY9" fmla="*/ 1392935 h 2632821"/>
                <a:gd name="connsiteX0" fmla="*/ 142302 w 5635774"/>
                <a:gd name="connsiteY0" fmla="*/ 1392935 h 2632821"/>
                <a:gd name="connsiteX1" fmla="*/ 653282 w 5635774"/>
                <a:gd name="connsiteY1" fmla="*/ 109948 h 2632821"/>
                <a:gd name="connsiteX2" fmla="*/ 1298741 w 5635774"/>
                <a:gd name="connsiteY2" fmla="*/ 99191 h 2632821"/>
                <a:gd name="connsiteX3" fmla="*/ 1578441 w 5635774"/>
                <a:gd name="connsiteY3" fmla="*/ 23889 h 2632821"/>
                <a:gd name="connsiteX4" fmla="*/ 1933443 w 5635774"/>
                <a:gd name="connsiteY4" fmla="*/ 88435 h 2632821"/>
                <a:gd name="connsiteX5" fmla="*/ 2277687 w 5635774"/>
                <a:gd name="connsiteY5" fmla="*/ 131465 h 2632821"/>
                <a:gd name="connsiteX6" fmla="*/ 2889038 w 5635774"/>
                <a:gd name="connsiteY6" fmla="*/ 153049 h 2632821"/>
                <a:gd name="connsiteX7" fmla="*/ 5635774 w 5635774"/>
                <a:gd name="connsiteY7" fmla="*/ 1392935 h 2632821"/>
                <a:gd name="connsiteX8" fmla="*/ 2889038 w 5635774"/>
                <a:gd name="connsiteY8" fmla="*/ 2632821 h 2632821"/>
                <a:gd name="connsiteX9" fmla="*/ 142302 w 5635774"/>
                <a:gd name="connsiteY9" fmla="*/ 1392935 h 2632821"/>
                <a:gd name="connsiteX0" fmla="*/ 142302 w 5635774"/>
                <a:gd name="connsiteY0" fmla="*/ 1392935 h 2632821"/>
                <a:gd name="connsiteX1" fmla="*/ 653282 w 5635774"/>
                <a:gd name="connsiteY1" fmla="*/ 109948 h 2632821"/>
                <a:gd name="connsiteX2" fmla="*/ 1298741 w 5635774"/>
                <a:gd name="connsiteY2" fmla="*/ 99191 h 2632821"/>
                <a:gd name="connsiteX3" fmla="*/ 1578441 w 5635774"/>
                <a:gd name="connsiteY3" fmla="*/ 23889 h 2632821"/>
                <a:gd name="connsiteX4" fmla="*/ 1933443 w 5635774"/>
                <a:gd name="connsiteY4" fmla="*/ 88435 h 2632821"/>
                <a:gd name="connsiteX5" fmla="*/ 2277687 w 5635774"/>
                <a:gd name="connsiteY5" fmla="*/ 131465 h 2632821"/>
                <a:gd name="connsiteX6" fmla="*/ 3211767 w 5635774"/>
                <a:gd name="connsiteY6" fmla="*/ 249868 h 2632821"/>
                <a:gd name="connsiteX7" fmla="*/ 5635774 w 5635774"/>
                <a:gd name="connsiteY7" fmla="*/ 1392935 h 2632821"/>
                <a:gd name="connsiteX8" fmla="*/ 2889038 w 5635774"/>
                <a:gd name="connsiteY8" fmla="*/ 2632821 h 2632821"/>
                <a:gd name="connsiteX9" fmla="*/ 142302 w 5635774"/>
                <a:gd name="connsiteY9" fmla="*/ 1392935 h 2632821"/>
                <a:gd name="connsiteX0" fmla="*/ 142302 w 5654871"/>
                <a:gd name="connsiteY0" fmla="*/ 1392935 h 2632821"/>
                <a:gd name="connsiteX1" fmla="*/ 653282 w 5654871"/>
                <a:gd name="connsiteY1" fmla="*/ 109948 h 2632821"/>
                <a:gd name="connsiteX2" fmla="*/ 1298741 w 5654871"/>
                <a:gd name="connsiteY2" fmla="*/ 99191 h 2632821"/>
                <a:gd name="connsiteX3" fmla="*/ 1578441 w 5654871"/>
                <a:gd name="connsiteY3" fmla="*/ 23889 h 2632821"/>
                <a:gd name="connsiteX4" fmla="*/ 1933443 w 5654871"/>
                <a:gd name="connsiteY4" fmla="*/ 88435 h 2632821"/>
                <a:gd name="connsiteX5" fmla="*/ 2277687 w 5654871"/>
                <a:gd name="connsiteY5" fmla="*/ 131465 h 2632821"/>
                <a:gd name="connsiteX6" fmla="*/ 3211767 w 5654871"/>
                <a:gd name="connsiteY6" fmla="*/ 249868 h 2632821"/>
                <a:gd name="connsiteX7" fmla="*/ 4063457 w 5654871"/>
                <a:gd name="connsiteY7" fmla="*/ 454195 h 2632821"/>
                <a:gd name="connsiteX8" fmla="*/ 5635774 w 5654871"/>
                <a:gd name="connsiteY8" fmla="*/ 1392935 h 2632821"/>
                <a:gd name="connsiteX9" fmla="*/ 2889038 w 5654871"/>
                <a:gd name="connsiteY9" fmla="*/ 2632821 h 2632821"/>
                <a:gd name="connsiteX10" fmla="*/ 142302 w 5654871"/>
                <a:gd name="connsiteY10" fmla="*/ 1392935 h 2632821"/>
                <a:gd name="connsiteX0" fmla="*/ 142302 w 5655869"/>
                <a:gd name="connsiteY0" fmla="*/ 1392935 h 2632821"/>
                <a:gd name="connsiteX1" fmla="*/ 653282 w 5655869"/>
                <a:gd name="connsiteY1" fmla="*/ 109948 h 2632821"/>
                <a:gd name="connsiteX2" fmla="*/ 1298741 w 5655869"/>
                <a:gd name="connsiteY2" fmla="*/ 99191 h 2632821"/>
                <a:gd name="connsiteX3" fmla="*/ 1578441 w 5655869"/>
                <a:gd name="connsiteY3" fmla="*/ 23889 h 2632821"/>
                <a:gd name="connsiteX4" fmla="*/ 1933443 w 5655869"/>
                <a:gd name="connsiteY4" fmla="*/ 88435 h 2632821"/>
                <a:gd name="connsiteX5" fmla="*/ 2277687 w 5655869"/>
                <a:gd name="connsiteY5" fmla="*/ 131465 h 2632821"/>
                <a:gd name="connsiteX6" fmla="*/ 3211767 w 5655869"/>
                <a:gd name="connsiteY6" fmla="*/ 249868 h 2632821"/>
                <a:gd name="connsiteX7" fmla="*/ 4138761 w 5655869"/>
                <a:gd name="connsiteY7" fmla="*/ 271315 h 2632821"/>
                <a:gd name="connsiteX8" fmla="*/ 5635774 w 5655869"/>
                <a:gd name="connsiteY8" fmla="*/ 1392935 h 2632821"/>
                <a:gd name="connsiteX9" fmla="*/ 2889038 w 5655869"/>
                <a:gd name="connsiteY9" fmla="*/ 2632821 h 2632821"/>
                <a:gd name="connsiteX10" fmla="*/ 142302 w 5655869"/>
                <a:gd name="connsiteY10" fmla="*/ 1392935 h 2632821"/>
                <a:gd name="connsiteX0" fmla="*/ 142302 w 5655869"/>
                <a:gd name="connsiteY0" fmla="*/ 1392935 h 2632821"/>
                <a:gd name="connsiteX1" fmla="*/ 653282 w 5655869"/>
                <a:gd name="connsiteY1" fmla="*/ 109948 h 2632821"/>
                <a:gd name="connsiteX2" fmla="*/ 1298741 w 5655869"/>
                <a:gd name="connsiteY2" fmla="*/ 99191 h 2632821"/>
                <a:gd name="connsiteX3" fmla="*/ 1578441 w 5655869"/>
                <a:gd name="connsiteY3" fmla="*/ 23889 h 2632821"/>
                <a:gd name="connsiteX4" fmla="*/ 1933443 w 5655869"/>
                <a:gd name="connsiteY4" fmla="*/ 88435 h 2632821"/>
                <a:gd name="connsiteX5" fmla="*/ 2277687 w 5655869"/>
                <a:gd name="connsiteY5" fmla="*/ 131465 h 2632821"/>
                <a:gd name="connsiteX6" fmla="*/ 3104190 w 5655869"/>
                <a:gd name="connsiteY6" fmla="*/ 131534 h 2632821"/>
                <a:gd name="connsiteX7" fmla="*/ 4138761 w 5655869"/>
                <a:gd name="connsiteY7" fmla="*/ 271315 h 2632821"/>
                <a:gd name="connsiteX8" fmla="*/ 5635774 w 5655869"/>
                <a:gd name="connsiteY8" fmla="*/ 1392935 h 2632821"/>
                <a:gd name="connsiteX9" fmla="*/ 2889038 w 5655869"/>
                <a:gd name="connsiteY9" fmla="*/ 2632821 h 2632821"/>
                <a:gd name="connsiteX10" fmla="*/ 142302 w 5655869"/>
                <a:gd name="connsiteY10" fmla="*/ 1392935 h 2632821"/>
                <a:gd name="connsiteX0" fmla="*/ 142302 w 5689357"/>
                <a:gd name="connsiteY0" fmla="*/ 1392935 h 2632821"/>
                <a:gd name="connsiteX1" fmla="*/ 653282 w 5689357"/>
                <a:gd name="connsiteY1" fmla="*/ 109948 h 2632821"/>
                <a:gd name="connsiteX2" fmla="*/ 1298741 w 5689357"/>
                <a:gd name="connsiteY2" fmla="*/ 99191 h 2632821"/>
                <a:gd name="connsiteX3" fmla="*/ 1578441 w 5689357"/>
                <a:gd name="connsiteY3" fmla="*/ 23889 h 2632821"/>
                <a:gd name="connsiteX4" fmla="*/ 1933443 w 5689357"/>
                <a:gd name="connsiteY4" fmla="*/ 88435 h 2632821"/>
                <a:gd name="connsiteX5" fmla="*/ 2277687 w 5689357"/>
                <a:gd name="connsiteY5" fmla="*/ 131465 h 2632821"/>
                <a:gd name="connsiteX6" fmla="*/ 3104190 w 5689357"/>
                <a:gd name="connsiteY6" fmla="*/ 131534 h 2632821"/>
                <a:gd name="connsiteX7" fmla="*/ 4138761 w 5689357"/>
                <a:gd name="connsiteY7" fmla="*/ 271315 h 2632821"/>
                <a:gd name="connsiteX8" fmla="*/ 4665885 w 5689357"/>
                <a:gd name="connsiteY8" fmla="*/ 529499 h 2632821"/>
                <a:gd name="connsiteX9" fmla="*/ 5635774 w 5689357"/>
                <a:gd name="connsiteY9" fmla="*/ 1392935 h 2632821"/>
                <a:gd name="connsiteX10" fmla="*/ 2889038 w 5689357"/>
                <a:gd name="connsiteY10" fmla="*/ 2632821 h 2632821"/>
                <a:gd name="connsiteX11" fmla="*/ 142302 w 5689357"/>
                <a:gd name="connsiteY11" fmla="*/ 1392935 h 2632821"/>
                <a:gd name="connsiteX0" fmla="*/ 142302 w 5743471"/>
                <a:gd name="connsiteY0" fmla="*/ 1392935 h 2632821"/>
                <a:gd name="connsiteX1" fmla="*/ 653282 w 5743471"/>
                <a:gd name="connsiteY1" fmla="*/ 109948 h 2632821"/>
                <a:gd name="connsiteX2" fmla="*/ 1298741 w 5743471"/>
                <a:gd name="connsiteY2" fmla="*/ 99191 h 2632821"/>
                <a:gd name="connsiteX3" fmla="*/ 1578441 w 5743471"/>
                <a:gd name="connsiteY3" fmla="*/ 23889 h 2632821"/>
                <a:gd name="connsiteX4" fmla="*/ 1933443 w 5743471"/>
                <a:gd name="connsiteY4" fmla="*/ 88435 h 2632821"/>
                <a:gd name="connsiteX5" fmla="*/ 2277687 w 5743471"/>
                <a:gd name="connsiteY5" fmla="*/ 131465 h 2632821"/>
                <a:gd name="connsiteX6" fmla="*/ 3104190 w 5743471"/>
                <a:gd name="connsiteY6" fmla="*/ 131534 h 2632821"/>
                <a:gd name="connsiteX7" fmla="*/ 4138761 w 5743471"/>
                <a:gd name="connsiteY7" fmla="*/ 271315 h 2632821"/>
                <a:gd name="connsiteX8" fmla="*/ 4665885 w 5743471"/>
                <a:gd name="connsiteY8" fmla="*/ 529499 h 2632821"/>
                <a:gd name="connsiteX9" fmla="*/ 5365132 w 5743471"/>
                <a:gd name="connsiteY9" fmla="*/ 400407 h 2632821"/>
                <a:gd name="connsiteX10" fmla="*/ 5635774 w 5743471"/>
                <a:gd name="connsiteY10" fmla="*/ 1392935 h 2632821"/>
                <a:gd name="connsiteX11" fmla="*/ 2889038 w 5743471"/>
                <a:gd name="connsiteY11" fmla="*/ 2632821 h 2632821"/>
                <a:gd name="connsiteX12" fmla="*/ 142302 w 5743471"/>
                <a:gd name="connsiteY12" fmla="*/ 1392935 h 2632821"/>
                <a:gd name="connsiteX0" fmla="*/ 142302 w 5743471"/>
                <a:gd name="connsiteY0" fmla="*/ 1392935 h 2632821"/>
                <a:gd name="connsiteX1" fmla="*/ 653282 w 5743471"/>
                <a:gd name="connsiteY1" fmla="*/ 109948 h 2632821"/>
                <a:gd name="connsiteX2" fmla="*/ 1298741 w 5743471"/>
                <a:gd name="connsiteY2" fmla="*/ 99191 h 2632821"/>
                <a:gd name="connsiteX3" fmla="*/ 1578441 w 5743471"/>
                <a:gd name="connsiteY3" fmla="*/ 23889 h 2632821"/>
                <a:gd name="connsiteX4" fmla="*/ 1933443 w 5743471"/>
                <a:gd name="connsiteY4" fmla="*/ 88435 h 2632821"/>
                <a:gd name="connsiteX5" fmla="*/ 2277687 w 5743471"/>
                <a:gd name="connsiteY5" fmla="*/ 131465 h 2632821"/>
                <a:gd name="connsiteX6" fmla="*/ 3104190 w 5743471"/>
                <a:gd name="connsiteY6" fmla="*/ 131534 h 2632821"/>
                <a:gd name="connsiteX7" fmla="*/ 4138761 w 5743471"/>
                <a:gd name="connsiteY7" fmla="*/ 271315 h 2632821"/>
                <a:gd name="connsiteX8" fmla="*/ 4601339 w 5743471"/>
                <a:gd name="connsiteY8" fmla="*/ 346619 h 2632821"/>
                <a:gd name="connsiteX9" fmla="*/ 5365132 w 5743471"/>
                <a:gd name="connsiteY9" fmla="*/ 400407 h 2632821"/>
                <a:gd name="connsiteX10" fmla="*/ 5635774 w 5743471"/>
                <a:gd name="connsiteY10" fmla="*/ 1392935 h 2632821"/>
                <a:gd name="connsiteX11" fmla="*/ 2889038 w 5743471"/>
                <a:gd name="connsiteY11" fmla="*/ 2632821 h 2632821"/>
                <a:gd name="connsiteX12" fmla="*/ 142302 w 5743471"/>
                <a:gd name="connsiteY12" fmla="*/ 1392935 h 2632821"/>
                <a:gd name="connsiteX0" fmla="*/ 142302 w 5743471"/>
                <a:gd name="connsiteY0" fmla="*/ 1423499 h 2663385"/>
                <a:gd name="connsiteX1" fmla="*/ 653282 w 5743471"/>
                <a:gd name="connsiteY1" fmla="*/ 140512 h 2663385"/>
                <a:gd name="connsiteX2" fmla="*/ 1148134 w 5743471"/>
                <a:gd name="connsiteY2" fmla="*/ 43694 h 2663385"/>
                <a:gd name="connsiteX3" fmla="*/ 1578441 w 5743471"/>
                <a:gd name="connsiteY3" fmla="*/ 54453 h 2663385"/>
                <a:gd name="connsiteX4" fmla="*/ 1933443 w 5743471"/>
                <a:gd name="connsiteY4" fmla="*/ 118999 h 2663385"/>
                <a:gd name="connsiteX5" fmla="*/ 2277687 w 5743471"/>
                <a:gd name="connsiteY5" fmla="*/ 162029 h 2663385"/>
                <a:gd name="connsiteX6" fmla="*/ 3104190 w 5743471"/>
                <a:gd name="connsiteY6" fmla="*/ 162098 h 2663385"/>
                <a:gd name="connsiteX7" fmla="*/ 4138761 w 5743471"/>
                <a:gd name="connsiteY7" fmla="*/ 301879 h 2663385"/>
                <a:gd name="connsiteX8" fmla="*/ 4601339 w 5743471"/>
                <a:gd name="connsiteY8" fmla="*/ 377183 h 2663385"/>
                <a:gd name="connsiteX9" fmla="*/ 5365132 w 5743471"/>
                <a:gd name="connsiteY9" fmla="*/ 430971 h 2663385"/>
                <a:gd name="connsiteX10" fmla="*/ 5635774 w 5743471"/>
                <a:gd name="connsiteY10" fmla="*/ 1423499 h 2663385"/>
                <a:gd name="connsiteX11" fmla="*/ 2889038 w 5743471"/>
                <a:gd name="connsiteY11" fmla="*/ 2663385 h 2663385"/>
                <a:gd name="connsiteX12" fmla="*/ 142302 w 5743471"/>
                <a:gd name="connsiteY12" fmla="*/ 1423499 h 2663385"/>
                <a:gd name="connsiteX0" fmla="*/ 142302 w 5743471"/>
                <a:gd name="connsiteY0" fmla="*/ 1423499 h 2663385"/>
                <a:gd name="connsiteX1" fmla="*/ 653282 w 5743471"/>
                <a:gd name="connsiteY1" fmla="*/ 140512 h 2663385"/>
                <a:gd name="connsiteX2" fmla="*/ 1148134 w 5743471"/>
                <a:gd name="connsiteY2" fmla="*/ 43694 h 2663385"/>
                <a:gd name="connsiteX3" fmla="*/ 1255711 w 5743471"/>
                <a:gd name="connsiteY3" fmla="*/ 86726 h 2663385"/>
                <a:gd name="connsiteX4" fmla="*/ 1578441 w 5743471"/>
                <a:gd name="connsiteY4" fmla="*/ 54453 h 2663385"/>
                <a:gd name="connsiteX5" fmla="*/ 1933443 w 5743471"/>
                <a:gd name="connsiteY5" fmla="*/ 118999 h 2663385"/>
                <a:gd name="connsiteX6" fmla="*/ 2277687 w 5743471"/>
                <a:gd name="connsiteY6" fmla="*/ 162029 h 2663385"/>
                <a:gd name="connsiteX7" fmla="*/ 3104190 w 5743471"/>
                <a:gd name="connsiteY7" fmla="*/ 162098 h 2663385"/>
                <a:gd name="connsiteX8" fmla="*/ 4138761 w 5743471"/>
                <a:gd name="connsiteY8" fmla="*/ 301879 h 2663385"/>
                <a:gd name="connsiteX9" fmla="*/ 4601339 w 5743471"/>
                <a:gd name="connsiteY9" fmla="*/ 377183 h 2663385"/>
                <a:gd name="connsiteX10" fmla="*/ 5365132 w 5743471"/>
                <a:gd name="connsiteY10" fmla="*/ 430971 h 2663385"/>
                <a:gd name="connsiteX11" fmla="*/ 5635774 w 5743471"/>
                <a:gd name="connsiteY11" fmla="*/ 1423499 h 2663385"/>
                <a:gd name="connsiteX12" fmla="*/ 2889038 w 5743471"/>
                <a:gd name="connsiteY12" fmla="*/ 2663385 h 2663385"/>
                <a:gd name="connsiteX13" fmla="*/ 142302 w 5743471"/>
                <a:gd name="connsiteY13" fmla="*/ 1423499 h 2663385"/>
                <a:gd name="connsiteX0" fmla="*/ 188282 w 5585055"/>
                <a:gd name="connsiteY0" fmla="*/ 2262595 h 2719039"/>
                <a:gd name="connsiteX1" fmla="*/ 494866 w 5585055"/>
                <a:gd name="connsiteY1" fmla="*/ 140512 h 2719039"/>
                <a:gd name="connsiteX2" fmla="*/ 989718 w 5585055"/>
                <a:gd name="connsiteY2" fmla="*/ 43694 h 2719039"/>
                <a:gd name="connsiteX3" fmla="*/ 1097295 w 5585055"/>
                <a:gd name="connsiteY3" fmla="*/ 86726 h 2719039"/>
                <a:gd name="connsiteX4" fmla="*/ 1420025 w 5585055"/>
                <a:gd name="connsiteY4" fmla="*/ 54453 h 2719039"/>
                <a:gd name="connsiteX5" fmla="*/ 1775027 w 5585055"/>
                <a:gd name="connsiteY5" fmla="*/ 118999 h 2719039"/>
                <a:gd name="connsiteX6" fmla="*/ 2119271 w 5585055"/>
                <a:gd name="connsiteY6" fmla="*/ 162029 h 2719039"/>
                <a:gd name="connsiteX7" fmla="*/ 2945774 w 5585055"/>
                <a:gd name="connsiteY7" fmla="*/ 162098 h 2719039"/>
                <a:gd name="connsiteX8" fmla="*/ 3980345 w 5585055"/>
                <a:gd name="connsiteY8" fmla="*/ 301879 h 2719039"/>
                <a:gd name="connsiteX9" fmla="*/ 4442923 w 5585055"/>
                <a:gd name="connsiteY9" fmla="*/ 377183 h 2719039"/>
                <a:gd name="connsiteX10" fmla="*/ 5206716 w 5585055"/>
                <a:gd name="connsiteY10" fmla="*/ 430971 h 2719039"/>
                <a:gd name="connsiteX11" fmla="*/ 5477358 w 5585055"/>
                <a:gd name="connsiteY11" fmla="*/ 1423499 h 2719039"/>
                <a:gd name="connsiteX12" fmla="*/ 2730622 w 5585055"/>
                <a:gd name="connsiteY12" fmla="*/ 2663385 h 2719039"/>
                <a:gd name="connsiteX13" fmla="*/ 188282 w 5585055"/>
                <a:gd name="connsiteY13" fmla="*/ 2262595 h 27190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5585055" h="2719039">
                  <a:moveTo>
                    <a:pt x="188282" y="2262595"/>
                  </a:moveTo>
                  <a:cubicBezTo>
                    <a:pt x="-184344" y="1842116"/>
                    <a:pt x="37077" y="347160"/>
                    <a:pt x="494866" y="140512"/>
                  </a:cubicBezTo>
                  <a:cubicBezTo>
                    <a:pt x="728844" y="-96627"/>
                    <a:pt x="617092" y="36511"/>
                    <a:pt x="989718" y="43694"/>
                  </a:cubicBezTo>
                  <a:cubicBezTo>
                    <a:pt x="1079365" y="25765"/>
                    <a:pt x="1025577" y="84933"/>
                    <a:pt x="1097295" y="86726"/>
                  </a:cubicBezTo>
                  <a:cubicBezTo>
                    <a:pt x="1169013" y="88519"/>
                    <a:pt x="1296312" y="40110"/>
                    <a:pt x="1420025" y="54453"/>
                  </a:cubicBezTo>
                  <a:cubicBezTo>
                    <a:pt x="1568839" y="43696"/>
                    <a:pt x="1556594" y="97472"/>
                    <a:pt x="1775027" y="118999"/>
                  </a:cubicBezTo>
                  <a:cubicBezTo>
                    <a:pt x="1882603" y="122585"/>
                    <a:pt x="2003036" y="142295"/>
                    <a:pt x="2119271" y="162029"/>
                  </a:cubicBezTo>
                  <a:cubicBezTo>
                    <a:pt x="2235506" y="181763"/>
                    <a:pt x="2635595" y="138790"/>
                    <a:pt x="2945774" y="162098"/>
                  </a:cubicBezTo>
                  <a:cubicBezTo>
                    <a:pt x="3255953" y="185406"/>
                    <a:pt x="3720063" y="235552"/>
                    <a:pt x="3980345" y="301879"/>
                  </a:cubicBezTo>
                  <a:cubicBezTo>
                    <a:pt x="4240628" y="368207"/>
                    <a:pt x="4349690" y="334152"/>
                    <a:pt x="4442923" y="377183"/>
                  </a:cubicBezTo>
                  <a:cubicBezTo>
                    <a:pt x="4536156" y="420214"/>
                    <a:pt x="5045068" y="287065"/>
                    <a:pt x="5206716" y="430971"/>
                  </a:cubicBezTo>
                  <a:cubicBezTo>
                    <a:pt x="5368364" y="574877"/>
                    <a:pt x="5778878" y="1072945"/>
                    <a:pt x="5477358" y="1423499"/>
                  </a:cubicBezTo>
                  <a:cubicBezTo>
                    <a:pt x="5175838" y="1774053"/>
                    <a:pt x="3612135" y="2523536"/>
                    <a:pt x="2730622" y="2663385"/>
                  </a:cubicBezTo>
                  <a:cubicBezTo>
                    <a:pt x="1849109" y="2803234"/>
                    <a:pt x="560908" y="2683074"/>
                    <a:pt x="188282" y="2262595"/>
                  </a:cubicBezTo>
                  <a:close/>
                </a:path>
              </a:pathLst>
            </a:custGeom>
            <a:solidFill>
              <a:srgbClr val="CC99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" name="任意多边形 1"/>
            <p:cNvSpPr/>
            <p:nvPr/>
          </p:nvSpPr>
          <p:spPr>
            <a:xfrm>
              <a:off x="-475141" y="3726873"/>
              <a:ext cx="8067432" cy="2092036"/>
            </a:xfrm>
            <a:custGeom>
              <a:avLst/>
              <a:gdLst>
                <a:gd name="connsiteX0" fmla="*/ 4086 w 8067432"/>
                <a:gd name="connsiteY0" fmla="*/ 1690254 h 2092036"/>
                <a:gd name="connsiteX1" fmla="*/ 156486 w 8067432"/>
                <a:gd name="connsiteY1" fmla="*/ 1565563 h 2092036"/>
                <a:gd name="connsiteX2" fmla="*/ 184196 w 8067432"/>
                <a:gd name="connsiteY2" fmla="*/ 1510145 h 2092036"/>
                <a:gd name="connsiteX3" fmla="*/ 239614 w 8067432"/>
                <a:gd name="connsiteY3" fmla="*/ 1427018 h 2092036"/>
                <a:gd name="connsiteX4" fmla="*/ 267323 w 8067432"/>
                <a:gd name="connsiteY4" fmla="*/ 1371600 h 2092036"/>
                <a:gd name="connsiteX5" fmla="*/ 295032 w 8067432"/>
                <a:gd name="connsiteY5" fmla="*/ 1330036 h 2092036"/>
                <a:gd name="connsiteX6" fmla="*/ 336596 w 8067432"/>
                <a:gd name="connsiteY6" fmla="*/ 1260763 h 2092036"/>
                <a:gd name="connsiteX7" fmla="*/ 378159 w 8067432"/>
                <a:gd name="connsiteY7" fmla="*/ 1177636 h 2092036"/>
                <a:gd name="connsiteX8" fmla="*/ 447432 w 8067432"/>
                <a:gd name="connsiteY8" fmla="*/ 1108363 h 2092036"/>
                <a:gd name="connsiteX9" fmla="*/ 585977 w 8067432"/>
                <a:gd name="connsiteY9" fmla="*/ 914400 h 2092036"/>
                <a:gd name="connsiteX10" fmla="*/ 696814 w 8067432"/>
                <a:gd name="connsiteY10" fmla="*/ 831272 h 2092036"/>
                <a:gd name="connsiteX11" fmla="*/ 821505 w 8067432"/>
                <a:gd name="connsiteY11" fmla="*/ 762000 h 2092036"/>
                <a:gd name="connsiteX12" fmla="*/ 876923 w 8067432"/>
                <a:gd name="connsiteY12" fmla="*/ 720436 h 2092036"/>
                <a:gd name="connsiteX13" fmla="*/ 918486 w 8067432"/>
                <a:gd name="connsiteY13" fmla="*/ 706582 h 2092036"/>
                <a:gd name="connsiteX14" fmla="*/ 1029323 w 8067432"/>
                <a:gd name="connsiteY14" fmla="*/ 651163 h 2092036"/>
                <a:gd name="connsiteX15" fmla="*/ 1140159 w 8067432"/>
                <a:gd name="connsiteY15" fmla="*/ 595745 h 2092036"/>
                <a:gd name="connsiteX16" fmla="*/ 1181723 w 8067432"/>
                <a:gd name="connsiteY16" fmla="*/ 568036 h 2092036"/>
                <a:gd name="connsiteX17" fmla="*/ 1223286 w 8067432"/>
                <a:gd name="connsiteY17" fmla="*/ 554182 h 2092036"/>
                <a:gd name="connsiteX18" fmla="*/ 1403396 w 8067432"/>
                <a:gd name="connsiteY18" fmla="*/ 484909 h 2092036"/>
                <a:gd name="connsiteX19" fmla="*/ 1514232 w 8067432"/>
                <a:gd name="connsiteY19" fmla="*/ 457200 h 2092036"/>
                <a:gd name="connsiteX20" fmla="*/ 1597359 w 8067432"/>
                <a:gd name="connsiteY20" fmla="*/ 429491 h 2092036"/>
                <a:gd name="connsiteX21" fmla="*/ 1694341 w 8067432"/>
                <a:gd name="connsiteY21" fmla="*/ 415636 h 2092036"/>
                <a:gd name="connsiteX22" fmla="*/ 1749759 w 8067432"/>
                <a:gd name="connsiteY22" fmla="*/ 401782 h 2092036"/>
                <a:gd name="connsiteX23" fmla="*/ 2026850 w 8067432"/>
                <a:gd name="connsiteY23" fmla="*/ 374072 h 2092036"/>
                <a:gd name="connsiteX24" fmla="*/ 2234668 w 8067432"/>
                <a:gd name="connsiteY24" fmla="*/ 332509 h 2092036"/>
                <a:gd name="connsiteX25" fmla="*/ 2303941 w 8067432"/>
                <a:gd name="connsiteY25" fmla="*/ 318654 h 2092036"/>
                <a:gd name="connsiteX26" fmla="*/ 2539468 w 8067432"/>
                <a:gd name="connsiteY26" fmla="*/ 290945 h 2092036"/>
                <a:gd name="connsiteX27" fmla="*/ 2594886 w 8067432"/>
                <a:gd name="connsiteY27" fmla="*/ 277091 h 2092036"/>
                <a:gd name="connsiteX28" fmla="*/ 2678014 w 8067432"/>
                <a:gd name="connsiteY28" fmla="*/ 263236 h 2092036"/>
                <a:gd name="connsiteX29" fmla="*/ 2913541 w 8067432"/>
                <a:gd name="connsiteY29" fmla="*/ 221672 h 2092036"/>
                <a:gd name="connsiteX30" fmla="*/ 3121359 w 8067432"/>
                <a:gd name="connsiteY30" fmla="*/ 180109 h 2092036"/>
                <a:gd name="connsiteX31" fmla="*/ 3384596 w 8067432"/>
                <a:gd name="connsiteY31" fmla="*/ 152400 h 2092036"/>
                <a:gd name="connsiteX32" fmla="*/ 3495432 w 8067432"/>
                <a:gd name="connsiteY32" fmla="*/ 124691 h 2092036"/>
                <a:gd name="connsiteX33" fmla="*/ 3606268 w 8067432"/>
                <a:gd name="connsiteY33" fmla="*/ 110836 h 2092036"/>
                <a:gd name="connsiteX34" fmla="*/ 3897214 w 8067432"/>
                <a:gd name="connsiteY34" fmla="*/ 83127 h 2092036"/>
                <a:gd name="connsiteX35" fmla="*/ 4008050 w 8067432"/>
                <a:gd name="connsiteY35" fmla="*/ 55418 h 2092036"/>
                <a:gd name="connsiteX36" fmla="*/ 4202014 w 8067432"/>
                <a:gd name="connsiteY36" fmla="*/ 27709 h 2092036"/>
                <a:gd name="connsiteX37" fmla="*/ 4285141 w 8067432"/>
                <a:gd name="connsiteY37" fmla="*/ 13854 h 2092036"/>
                <a:gd name="connsiteX38" fmla="*/ 4395977 w 8067432"/>
                <a:gd name="connsiteY38" fmla="*/ 0 h 2092036"/>
                <a:gd name="connsiteX39" fmla="*/ 5532050 w 8067432"/>
                <a:gd name="connsiteY39" fmla="*/ 13854 h 2092036"/>
                <a:gd name="connsiteX40" fmla="*/ 5642886 w 8067432"/>
                <a:gd name="connsiteY40" fmla="*/ 41563 h 2092036"/>
                <a:gd name="connsiteX41" fmla="*/ 5781432 w 8067432"/>
                <a:gd name="connsiteY41" fmla="*/ 69272 h 2092036"/>
                <a:gd name="connsiteX42" fmla="*/ 6072377 w 8067432"/>
                <a:gd name="connsiteY42" fmla="*/ 96982 h 2092036"/>
                <a:gd name="connsiteX43" fmla="*/ 6335614 w 8067432"/>
                <a:gd name="connsiteY43" fmla="*/ 152400 h 2092036"/>
                <a:gd name="connsiteX44" fmla="*/ 6626559 w 8067432"/>
                <a:gd name="connsiteY44" fmla="*/ 221672 h 2092036"/>
                <a:gd name="connsiteX45" fmla="*/ 6668123 w 8067432"/>
                <a:gd name="connsiteY45" fmla="*/ 235527 h 2092036"/>
                <a:gd name="connsiteX46" fmla="*/ 6792814 w 8067432"/>
                <a:gd name="connsiteY46" fmla="*/ 304800 h 2092036"/>
                <a:gd name="connsiteX47" fmla="*/ 6917505 w 8067432"/>
                <a:gd name="connsiteY47" fmla="*/ 374072 h 2092036"/>
                <a:gd name="connsiteX48" fmla="*/ 7042196 w 8067432"/>
                <a:gd name="connsiteY48" fmla="*/ 401782 h 2092036"/>
                <a:gd name="connsiteX49" fmla="*/ 7139177 w 8067432"/>
                <a:gd name="connsiteY49" fmla="*/ 457200 h 2092036"/>
                <a:gd name="connsiteX50" fmla="*/ 7222305 w 8067432"/>
                <a:gd name="connsiteY50" fmla="*/ 498763 h 2092036"/>
                <a:gd name="connsiteX51" fmla="*/ 7346996 w 8067432"/>
                <a:gd name="connsiteY51" fmla="*/ 554182 h 2092036"/>
                <a:gd name="connsiteX52" fmla="*/ 7554814 w 8067432"/>
                <a:gd name="connsiteY52" fmla="*/ 665018 h 2092036"/>
                <a:gd name="connsiteX53" fmla="*/ 7624086 w 8067432"/>
                <a:gd name="connsiteY53" fmla="*/ 678872 h 2092036"/>
                <a:gd name="connsiteX54" fmla="*/ 7721068 w 8067432"/>
                <a:gd name="connsiteY54" fmla="*/ 720436 h 2092036"/>
                <a:gd name="connsiteX55" fmla="*/ 7831905 w 8067432"/>
                <a:gd name="connsiteY55" fmla="*/ 845127 h 2092036"/>
                <a:gd name="connsiteX56" fmla="*/ 7873468 w 8067432"/>
                <a:gd name="connsiteY56" fmla="*/ 886691 h 2092036"/>
                <a:gd name="connsiteX57" fmla="*/ 7970450 w 8067432"/>
                <a:gd name="connsiteY57" fmla="*/ 1011382 h 2092036"/>
                <a:gd name="connsiteX58" fmla="*/ 8039723 w 8067432"/>
                <a:gd name="connsiteY58" fmla="*/ 1094509 h 2092036"/>
                <a:gd name="connsiteX59" fmla="*/ 8053577 w 8067432"/>
                <a:gd name="connsiteY59" fmla="*/ 1149927 h 2092036"/>
                <a:gd name="connsiteX60" fmla="*/ 8067432 w 8067432"/>
                <a:gd name="connsiteY60" fmla="*/ 1191491 h 2092036"/>
                <a:gd name="connsiteX61" fmla="*/ 8039723 w 8067432"/>
                <a:gd name="connsiteY61" fmla="*/ 1496291 h 2092036"/>
                <a:gd name="connsiteX62" fmla="*/ 8025868 w 8067432"/>
                <a:gd name="connsiteY62" fmla="*/ 1537854 h 2092036"/>
                <a:gd name="connsiteX63" fmla="*/ 8012014 w 8067432"/>
                <a:gd name="connsiteY63" fmla="*/ 1593272 h 2092036"/>
                <a:gd name="connsiteX64" fmla="*/ 7970450 w 8067432"/>
                <a:gd name="connsiteY64" fmla="*/ 1676400 h 2092036"/>
                <a:gd name="connsiteX65" fmla="*/ 7859614 w 8067432"/>
                <a:gd name="connsiteY65" fmla="*/ 1773382 h 2092036"/>
                <a:gd name="connsiteX66" fmla="*/ 7748777 w 8067432"/>
                <a:gd name="connsiteY66" fmla="*/ 1856509 h 2092036"/>
                <a:gd name="connsiteX67" fmla="*/ 7707214 w 8067432"/>
                <a:gd name="connsiteY67" fmla="*/ 1884218 h 2092036"/>
                <a:gd name="connsiteX68" fmla="*/ 7651796 w 8067432"/>
                <a:gd name="connsiteY68" fmla="*/ 1911927 h 2092036"/>
                <a:gd name="connsiteX69" fmla="*/ 7582523 w 8067432"/>
                <a:gd name="connsiteY69" fmla="*/ 1967345 h 2092036"/>
                <a:gd name="connsiteX70" fmla="*/ 7513250 w 8067432"/>
                <a:gd name="connsiteY70" fmla="*/ 1995054 h 2092036"/>
                <a:gd name="connsiteX71" fmla="*/ 7346996 w 8067432"/>
                <a:gd name="connsiteY71" fmla="*/ 2036618 h 2092036"/>
                <a:gd name="connsiteX72" fmla="*/ 7291577 w 8067432"/>
                <a:gd name="connsiteY72" fmla="*/ 2064327 h 2092036"/>
                <a:gd name="connsiteX73" fmla="*/ 7014486 w 8067432"/>
                <a:gd name="connsiteY73" fmla="*/ 2092036 h 2092036"/>
                <a:gd name="connsiteX74" fmla="*/ 6321759 w 8067432"/>
                <a:gd name="connsiteY74" fmla="*/ 2078182 h 2092036"/>
                <a:gd name="connsiteX75" fmla="*/ 6183214 w 8067432"/>
                <a:gd name="connsiteY75" fmla="*/ 2050472 h 2092036"/>
                <a:gd name="connsiteX76" fmla="*/ 5947686 w 8067432"/>
                <a:gd name="connsiteY76" fmla="*/ 2022763 h 2092036"/>
                <a:gd name="connsiteX77" fmla="*/ 5656741 w 8067432"/>
                <a:gd name="connsiteY77" fmla="*/ 1981200 h 2092036"/>
                <a:gd name="connsiteX78" fmla="*/ 5545905 w 8067432"/>
                <a:gd name="connsiteY78" fmla="*/ 1967345 h 2092036"/>
                <a:gd name="connsiteX79" fmla="*/ 5435068 w 8067432"/>
                <a:gd name="connsiteY79" fmla="*/ 1939636 h 2092036"/>
                <a:gd name="connsiteX80" fmla="*/ 5199541 w 8067432"/>
                <a:gd name="connsiteY80" fmla="*/ 1925782 h 2092036"/>
                <a:gd name="connsiteX81" fmla="*/ 5088705 w 8067432"/>
                <a:gd name="connsiteY81" fmla="*/ 1911927 h 2092036"/>
                <a:gd name="connsiteX82" fmla="*/ 4880886 w 8067432"/>
                <a:gd name="connsiteY82" fmla="*/ 1870363 h 2092036"/>
                <a:gd name="connsiteX83" fmla="*/ 4673068 w 8067432"/>
                <a:gd name="connsiteY83" fmla="*/ 1856509 h 2092036"/>
                <a:gd name="connsiteX84" fmla="*/ 4395977 w 8067432"/>
                <a:gd name="connsiteY84" fmla="*/ 1828800 h 2092036"/>
                <a:gd name="connsiteX85" fmla="*/ 4035759 w 8067432"/>
                <a:gd name="connsiteY85" fmla="*/ 1801091 h 2092036"/>
                <a:gd name="connsiteX86" fmla="*/ 3467723 w 8067432"/>
                <a:gd name="connsiteY86" fmla="*/ 1759527 h 2092036"/>
                <a:gd name="connsiteX87" fmla="*/ 2747286 w 8067432"/>
                <a:gd name="connsiteY87" fmla="*/ 1745672 h 2092036"/>
                <a:gd name="connsiteX88" fmla="*/ 2511759 w 8067432"/>
                <a:gd name="connsiteY88" fmla="*/ 1731818 h 2092036"/>
                <a:gd name="connsiteX89" fmla="*/ 2359359 w 8067432"/>
                <a:gd name="connsiteY89" fmla="*/ 1704109 h 2092036"/>
                <a:gd name="connsiteX90" fmla="*/ 2317796 w 8067432"/>
                <a:gd name="connsiteY90" fmla="*/ 1690254 h 2092036"/>
                <a:gd name="connsiteX91" fmla="*/ 1722050 w 8067432"/>
                <a:gd name="connsiteY91" fmla="*/ 1676400 h 2092036"/>
                <a:gd name="connsiteX92" fmla="*/ 710668 w 8067432"/>
                <a:gd name="connsiteY92" fmla="*/ 1690254 h 2092036"/>
                <a:gd name="connsiteX93" fmla="*/ 613686 w 8067432"/>
                <a:gd name="connsiteY93" fmla="*/ 1704109 h 2092036"/>
                <a:gd name="connsiteX94" fmla="*/ 31796 w 8067432"/>
                <a:gd name="connsiteY94" fmla="*/ 1690254 h 2092036"/>
                <a:gd name="connsiteX95" fmla="*/ 4086 w 8067432"/>
                <a:gd name="connsiteY95" fmla="*/ 1690254 h 20920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</a:cxnLst>
              <a:rect l="l" t="t" r="r" b="b"/>
              <a:pathLst>
                <a:path w="8067432" h="2092036">
                  <a:moveTo>
                    <a:pt x="4086" y="1690254"/>
                  </a:moveTo>
                  <a:cubicBezTo>
                    <a:pt x="24868" y="1669472"/>
                    <a:pt x="106503" y="1629827"/>
                    <a:pt x="156486" y="1565563"/>
                  </a:cubicBezTo>
                  <a:cubicBezTo>
                    <a:pt x="169166" y="1549260"/>
                    <a:pt x="173570" y="1527855"/>
                    <a:pt x="184196" y="1510145"/>
                  </a:cubicBezTo>
                  <a:cubicBezTo>
                    <a:pt x="201330" y="1481589"/>
                    <a:pt x="224721" y="1456804"/>
                    <a:pt x="239614" y="1427018"/>
                  </a:cubicBezTo>
                  <a:cubicBezTo>
                    <a:pt x="248850" y="1408545"/>
                    <a:pt x="257076" y="1389532"/>
                    <a:pt x="267323" y="1371600"/>
                  </a:cubicBezTo>
                  <a:cubicBezTo>
                    <a:pt x="275584" y="1357143"/>
                    <a:pt x="286207" y="1344156"/>
                    <a:pt x="295032" y="1330036"/>
                  </a:cubicBezTo>
                  <a:cubicBezTo>
                    <a:pt x="309304" y="1307201"/>
                    <a:pt x="323701" y="1284403"/>
                    <a:pt x="336596" y="1260763"/>
                  </a:cubicBezTo>
                  <a:cubicBezTo>
                    <a:pt x="351431" y="1233566"/>
                    <a:pt x="359938" y="1202690"/>
                    <a:pt x="378159" y="1177636"/>
                  </a:cubicBezTo>
                  <a:cubicBezTo>
                    <a:pt x="397366" y="1151226"/>
                    <a:pt x="427032" y="1133863"/>
                    <a:pt x="447432" y="1108363"/>
                  </a:cubicBezTo>
                  <a:cubicBezTo>
                    <a:pt x="516993" y="1021413"/>
                    <a:pt x="470693" y="1006626"/>
                    <a:pt x="585977" y="914400"/>
                  </a:cubicBezTo>
                  <a:cubicBezTo>
                    <a:pt x="619284" y="887755"/>
                    <a:pt x="658220" y="853326"/>
                    <a:pt x="696814" y="831272"/>
                  </a:cubicBezTo>
                  <a:cubicBezTo>
                    <a:pt x="789247" y="778452"/>
                    <a:pt x="717663" y="831227"/>
                    <a:pt x="821505" y="762000"/>
                  </a:cubicBezTo>
                  <a:cubicBezTo>
                    <a:pt x="840718" y="749191"/>
                    <a:pt x="856874" y="731892"/>
                    <a:pt x="876923" y="720436"/>
                  </a:cubicBezTo>
                  <a:cubicBezTo>
                    <a:pt x="889603" y="713191"/>
                    <a:pt x="905424" y="713113"/>
                    <a:pt x="918486" y="706582"/>
                  </a:cubicBezTo>
                  <a:cubicBezTo>
                    <a:pt x="1049363" y="641143"/>
                    <a:pt x="935594" y="682407"/>
                    <a:pt x="1029323" y="651163"/>
                  </a:cubicBezTo>
                  <a:cubicBezTo>
                    <a:pt x="1152401" y="558855"/>
                    <a:pt x="1019107" y="647625"/>
                    <a:pt x="1140159" y="595745"/>
                  </a:cubicBezTo>
                  <a:cubicBezTo>
                    <a:pt x="1155464" y="589186"/>
                    <a:pt x="1166830" y="575483"/>
                    <a:pt x="1181723" y="568036"/>
                  </a:cubicBezTo>
                  <a:cubicBezTo>
                    <a:pt x="1194785" y="561505"/>
                    <a:pt x="1209727" y="559606"/>
                    <a:pt x="1223286" y="554182"/>
                  </a:cubicBezTo>
                  <a:cubicBezTo>
                    <a:pt x="1292775" y="526386"/>
                    <a:pt x="1332028" y="502751"/>
                    <a:pt x="1403396" y="484909"/>
                  </a:cubicBezTo>
                  <a:cubicBezTo>
                    <a:pt x="1440341" y="475673"/>
                    <a:pt x="1477615" y="467662"/>
                    <a:pt x="1514232" y="457200"/>
                  </a:cubicBezTo>
                  <a:cubicBezTo>
                    <a:pt x="1542316" y="449176"/>
                    <a:pt x="1568445" y="433622"/>
                    <a:pt x="1597359" y="429491"/>
                  </a:cubicBezTo>
                  <a:cubicBezTo>
                    <a:pt x="1629686" y="424873"/>
                    <a:pt x="1662212" y="421478"/>
                    <a:pt x="1694341" y="415636"/>
                  </a:cubicBezTo>
                  <a:cubicBezTo>
                    <a:pt x="1713075" y="412230"/>
                    <a:pt x="1730939" y="404677"/>
                    <a:pt x="1749759" y="401782"/>
                  </a:cubicBezTo>
                  <a:cubicBezTo>
                    <a:pt x="1806061" y="393120"/>
                    <a:pt x="1978058" y="378508"/>
                    <a:pt x="2026850" y="374072"/>
                  </a:cubicBezTo>
                  <a:cubicBezTo>
                    <a:pt x="2150154" y="324751"/>
                    <a:pt x="2050963" y="357003"/>
                    <a:pt x="2234668" y="332509"/>
                  </a:cubicBezTo>
                  <a:cubicBezTo>
                    <a:pt x="2258010" y="329397"/>
                    <a:pt x="2280599" y="321766"/>
                    <a:pt x="2303941" y="318654"/>
                  </a:cubicBezTo>
                  <a:cubicBezTo>
                    <a:pt x="2429366" y="301931"/>
                    <a:pt x="2428634" y="311097"/>
                    <a:pt x="2539468" y="290945"/>
                  </a:cubicBezTo>
                  <a:cubicBezTo>
                    <a:pt x="2558202" y="287539"/>
                    <a:pt x="2576215" y="280825"/>
                    <a:pt x="2594886" y="277091"/>
                  </a:cubicBezTo>
                  <a:cubicBezTo>
                    <a:pt x="2622432" y="271582"/>
                    <a:pt x="2650305" y="267854"/>
                    <a:pt x="2678014" y="263236"/>
                  </a:cubicBezTo>
                  <a:cubicBezTo>
                    <a:pt x="2791260" y="206613"/>
                    <a:pt x="2701262" y="242900"/>
                    <a:pt x="2913541" y="221672"/>
                  </a:cubicBezTo>
                  <a:cubicBezTo>
                    <a:pt x="3035911" y="209435"/>
                    <a:pt x="2993200" y="207572"/>
                    <a:pt x="3121359" y="180109"/>
                  </a:cubicBezTo>
                  <a:cubicBezTo>
                    <a:pt x="3214479" y="160154"/>
                    <a:pt x="3282371" y="160263"/>
                    <a:pt x="3384596" y="152400"/>
                  </a:cubicBezTo>
                  <a:cubicBezTo>
                    <a:pt x="3421541" y="143164"/>
                    <a:pt x="3458002" y="131709"/>
                    <a:pt x="3495432" y="124691"/>
                  </a:cubicBezTo>
                  <a:cubicBezTo>
                    <a:pt x="3532027" y="117829"/>
                    <a:pt x="3569409" y="116101"/>
                    <a:pt x="3606268" y="110836"/>
                  </a:cubicBezTo>
                  <a:cubicBezTo>
                    <a:pt x="3805243" y="82411"/>
                    <a:pt x="3544306" y="106655"/>
                    <a:pt x="3897214" y="83127"/>
                  </a:cubicBezTo>
                  <a:cubicBezTo>
                    <a:pt x="3934159" y="73891"/>
                    <a:pt x="3970350" y="60804"/>
                    <a:pt x="4008050" y="55418"/>
                  </a:cubicBezTo>
                  <a:cubicBezTo>
                    <a:pt x="4072705" y="46182"/>
                    <a:pt x="4137592" y="38446"/>
                    <a:pt x="4202014" y="27709"/>
                  </a:cubicBezTo>
                  <a:cubicBezTo>
                    <a:pt x="4229723" y="23091"/>
                    <a:pt x="4257332" y="17827"/>
                    <a:pt x="4285141" y="13854"/>
                  </a:cubicBezTo>
                  <a:cubicBezTo>
                    <a:pt x="4322000" y="8588"/>
                    <a:pt x="4359032" y="4618"/>
                    <a:pt x="4395977" y="0"/>
                  </a:cubicBezTo>
                  <a:cubicBezTo>
                    <a:pt x="4774668" y="4618"/>
                    <a:pt x="5153541" y="1237"/>
                    <a:pt x="5532050" y="13854"/>
                  </a:cubicBezTo>
                  <a:cubicBezTo>
                    <a:pt x="5570111" y="15123"/>
                    <a:pt x="5605710" y="33302"/>
                    <a:pt x="5642886" y="41563"/>
                  </a:cubicBezTo>
                  <a:cubicBezTo>
                    <a:pt x="5688861" y="51780"/>
                    <a:pt x="5734723" y="63245"/>
                    <a:pt x="5781432" y="69272"/>
                  </a:cubicBezTo>
                  <a:cubicBezTo>
                    <a:pt x="5878052" y="81739"/>
                    <a:pt x="6072377" y="96982"/>
                    <a:pt x="6072377" y="96982"/>
                  </a:cubicBezTo>
                  <a:cubicBezTo>
                    <a:pt x="6169697" y="118609"/>
                    <a:pt x="6236448" y="134370"/>
                    <a:pt x="6335614" y="152400"/>
                  </a:cubicBezTo>
                  <a:cubicBezTo>
                    <a:pt x="6566025" y="194293"/>
                    <a:pt x="6432238" y="156899"/>
                    <a:pt x="6626559" y="221672"/>
                  </a:cubicBezTo>
                  <a:cubicBezTo>
                    <a:pt x="6640414" y="226290"/>
                    <a:pt x="6655061" y="228996"/>
                    <a:pt x="6668123" y="235527"/>
                  </a:cubicBezTo>
                  <a:cubicBezTo>
                    <a:pt x="6734284" y="268607"/>
                    <a:pt x="6723228" y="261309"/>
                    <a:pt x="6792814" y="304800"/>
                  </a:cubicBezTo>
                  <a:cubicBezTo>
                    <a:pt x="6839672" y="334086"/>
                    <a:pt x="6857591" y="354101"/>
                    <a:pt x="6917505" y="374072"/>
                  </a:cubicBezTo>
                  <a:cubicBezTo>
                    <a:pt x="6957898" y="387536"/>
                    <a:pt x="7000632" y="392545"/>
                    <a:pt x="7042196" y="401782"/>
                  </a:cubicBezTo>
                  <a:cubicBezTo>
                    <a:pt x="7074523" y="420255"/>
                    <a:pt x="7106395" y="439548"/>
                    <a:pt x="7139177" y="457200"/>
                  </a:cubicBezTo>
                  <a:cubicBezTo>
                    <a:pt x="7166454" y="471887"/>
                    <a:pt x="7195108" y="483928"/>
                    <a:pt x="7222305" y="498763"/>
                  </a:cubicBezTo>
                  <a:cubicBezTo>
                    <a:pt x="7323712" y="554076"/>
                    <a:pt x="7254275" y="531001"/>
                    <a:pt x="7346996" y="554182"/>
                  </a:cubicBezTo>
                  <a:cubicBezTo>
                    <a:pt x="7396930" y="584142"/>
                    <a:pt x="7514158" y="656887"/>
                    <a:pt x="7554814" y="665018"/>
                  </a:cubicBezTo>
                  <a:lnTo>
                    <a:pt x="7624086" y="678872"/>
                  </a:lnTo>
                  <a:cubicBezTo>
                    <a:pt x="7723085" y="777871"/>
                    <a:pt x="7540491" y="605524"/>
                    <a:pt x="7721068" y="720436"/>
                  </a:cubicBezTo>
                  <a:cubicBezTo>
                    <a:pt x="7816679" y="781279"/>
                    <a:pt x="7782158" y="785430"/>
                    <a:pt x="7831905" y="845127"/>
                  </a:cubicBezTo>
                  <a:cubicBezTo>
                    <a:pt x="7844448" y="860179"/>
                    <a:pt x="7860925" y="871639"/>
                    <a:pt x="7873468" y="886691"/>
                  </a:cubicBezTo>
                  <a:cubicBezTo>
                    <a:pt x="7907177" y="927142"/>
                    <a:pt x="7970450" y="1011382"/>
                    <a:pt x="7970450" y="1011382"/>
                  </a:cubicBezTo>
                  <a:cubicBezTo>
                    <a:pt x="8008850" y="1126575"/>
                    <a:pt x="7945359" y="962398"/>
                    <a:pt x="8039723" y="1094509"/>
                  </a:cubicBezTo>
                  <a:cubicBezTo>
                    <a:pt x="8050790" y="1110003"/>
                    <a:pt x="8048346" y="1131618"/>
                    <a:pt x="8053577" y="1149927"/>
                  </a:cubicBezTo>
                  <a:cubicBezTo>
                    <a:pt x="8057589" y="1163969"/>
                    <a:pt x="8062814" y="1177636"/>
                    <a:pt x="8067432" y="1191491"/>
                  </a:cubicBezTo>
                  <a:cubicBezTo>
                    <a:pt x="8058196" y="1293091"/>
                    <a:pt x="8051878" y="1394999"/>
                    <a:pt x="8039723" y="1496291"/>
                  </a:cubicBezTo>
                  <a:cubicBezTo>
                    <a:pt x="8037983" y="1510791"/>
                    <a:pt x="8029880" y="1523812"/>
                    <a:pt x="8025868" y="1537854"/>
                  </a:cubicBezTo>
                  <a:cubicBezTo>
                    <a:pt x="8020637" y="1556163"/>
                    <a:pt x="8017245" y="1574963"/>
                    <a:pt x="8012014" y="1593272"/>
                  </a:cubicBezTo>
                  <a:cubicBezTo>
                    <a:pt x="8003000" y="1624822"/>
                    <a:pt x="7994737" y="1652113"/>
                    <a:pt x="7970450" y="1676400"/>
                  </a:cubicBezTo>
                  <a:cubicBezTo>
                    <a:pt x="7804901" y="1841949"/>
                    <a:pt x="8032314" y="1579094"/>
                    <a:pt x="7859614" y="1773382"/>
                  </a:cubicBezTo>
                  <a:cubicBezTo>
                    <a:pt x="7782686" y="1859927"/>
                    <a:pt x="7839075" y="1833934"/>
                    <a:pt x="7748777" y="1856509"/>
                  </a:cubicBezTo>
                  <a:cubicBezTo>
                    <a:pt x="7734923" y="1865745"/>
                    <a:pt x="7721671" y="1875957"/>
                    <a:pt x="7707214" y="1884218"/>
                  </a:cubicBezTo>
                  <a:cubicBezTo>
                    <a:pt x="7689282" y="1894465"/>
                    <a:pt x="7668980" y="1900471"/>
                    <a:pt x="7651796" y="1911927"/>
                  </a:cubicBezTo>
                  <a:cubicBezTo>
                    <a:pt x="7574482" y="1963469"/>
                    <a:pt x="7683177" y="1917018"/>
                    <a:pt x="7582523" y="1967345"/>
                  </a:cubicBezTo>
                  <a:cubicBezTo>
                    <a:pt x="7560279" y="1978467"/>
                    <a:pt x="7537109" y="1988037"/>
                    <a:pt x="7513250" y="1995054"/>
                  </a:cubicBezTo>
                  <a:cubicBezTo>
                    <a:pt x="7458448" y="2011172"/>
                    <a:pt x="7398089" y="2011072"/>
                    <a:pt x="7346996" y="2036618"/>
                  </a:cubicBezTo>
                  <a:cubicBezTo>
                    <a:pt x="7328523" y="2045854"/>
                    <a:pt x="7311701" y="2059683"/>
                    <a:pt x="7291577" y="2064327"/>
                  </a:cubicBezTo>
                  <a:cubicBezTo>
                    <a:pt x="7266235" y="2070175"/>
                    <a:pt x="7025514" y="2091033"/>
                    <a:pt x="7014486" y="2092036"/>
                  </a:cubicBezTo>
                  <a:cubicBezTo>
                    <a:pt x="6783577" y="2087418"/>
                    <a:pt x="6552426" y="2089715"/>
                    <a:pt x="6321759" y="2078182"/>
                  </a:cubicBezTo>
                  <a:cubicBezTo>
                    <a:pt x="6274721" y="2075830"/>
                    <a:pt x="6229504" y="2059151"/>
                    <a:pt x="6183214" y="2050472"/>
                  </a:cubicBezTo>
                  <a:cubicBezTo>
                    <a:pt x="6078566" y="2030850"/>
                    <a:pt x="6075774" y="2034408"/>
                    <a:pt x="5947686" y="2022763"/>
                  </a:cubicBezTo>
                  <a:cubicBezTo>
                    <a:pt x="5762109" y="1976369"/>
                    <a:pt x="5900632" y="2004428"/>
                    <a:pt x="5656741" y="1981200"/>
                  </a:cubicBezTo>
                  <a:cubicBezTo>
                    <a:pt x="5619676" y="1977670"/>
                    <a:pt x="5582500" y="1974207"/>
                    <a:pt x="5545905" y="1967345"/>
                  </a:cubicBezTo>
                  <a:cubicBezTo>
                    <a:pt x="5508475" y="1960327"/>
                    <a:pt x="5472879" y="1944173"/>
                    <a:pt x="5435068" y="1939636"/>
                  </a:cubicBezTo>
                  <a:cubicBezTo>
                    <a:pt x="5356983" y="1930266"/>
                    <a:pt x="5278050" y="1930400"/>
                    <a:pt x="5199541" y="1925782"/>
                  </a:cubicBezTo>
                  <a:cubicBezTo>
                    <a:pt x="5162596" y="1921164"/>
                    <a:pt x="5125111" y="1919728"/>
                    <a:pt x="5088705" y="1911927"/>
                  </a:cubicBezTo>
                  <a:cubicBezTo>
                    <a:pt x="4877049" y="1866572"/>
                    <a:pt x="5161825" y="1893775"/>
                    <a:pt x="4880886" y="1870363"/>
                  </a:cubicBezTo>
                  <a:cubicBezTo>
                    <a:pt x="4811699" y="1864597"/>
                    <a:pt x="4742241" y="1862438"/>
                    <a:pt x="4673068" y="1856509"/>
                  </a:cubicBezTo>
                  <a:cubicBezTo>
                    <a:pt x="4580583" y="1848582"/>
                    <a:pt x="4488498" y="1836302"/>
                    <a:pt x="4395977" y="1828800"/>
                  </a:cubicBezTo>
                  <a:cubicBezTo>
                    <a:pt x="3913170" y="1789653"/>
                    <a:pt x="4347906" y="1835773"/>
                    <a:pt x="4035759" y="1801091"/>
                  </a:cubicBezTo>
                  <a:cubicBezTo>
                    <a:pt x="3780705" y="1737328"/>
                    <a:pt x="3948174" y="1770832"/>
                    <a:pt x="3467723" y="1759527"/>
                  </a:cubicBezTo>
                  <a:lnTo>
                    <a:pt x="2747286" y="1745672"/>
                  </a:lnTo>
                  <a:cubicBezTo>
                    <a:pt x="2668777" y="1741054"/>
                    <a:pt x="2589956" y="1740196"/>
                    <a:pt x="2511759" y="1731818"/>
                  </a:cubicBezTo>
                  <a:cubicBezTo>
                    <a:pt x="2460420" y="1726317"/>
                    <a:pt x="2409846" y="1714928"/>
                    <a:pt x="2359359" y="1704109"/>
                  </a:cubicBezTo>
                  <a:cubicBezTo>
                    <a:pt x="2345079" y="1701049"/>
                    <a:pt x="2332386" y="1690888"/>
                    <a:pt x="2317796" y="1690254"/>
                  </a:cubicBezTo>
                  <a:cubicBezTo>
                    <a:pt x="2119348" y="1681626"/>
                    <a:pt x="1920632" y="1681018"/>
                    <a:pt x="1722050" y="1676400"/>
                  </a:cubicBezTo>
                  <a:lnTo>
                    <a:pt x="710668" y="1690254"/>
                  </a:lnTo>
                  <a:cubicBezTo>
                    <a:pt x="678023" y="1691070"/>
                    <a:pt x="646342" y="1704109"/>
                    <a:pt x="613686" y="1704109"/>
                  </a:cubicBezTo>
                  <a:cubicBezTo>
                    <a:pt x="419668" y="1704109"/>
                    <a:pt x="225759" y="1694872"/>
                    <a:pt x="31796" y="1690254"/>
                  </a:cubicBezTo>
                  <a:cubicBezTo>
                    <a:pt x="49446" y="1584350"/>
                    <a:pt x="-16696" y="1711036"/>
                    <a:pt x="4086" y="1690254"/>
                  </a:cubicBezTo>
                  <a:close/>
                </a:path>
              </a:pathLst>
            </a:custGeom>
            <a:solidFill>
              <a:srgbClr val="CC99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32" name="椭圆 131"/>
          <p:cNvSpPr/>
          <p:nvPr/>
        </p:nvSpPr>
        <p:spPr>
          <a:xfrm>
            <a:off x="1453083" y="3201355"/>
            <a:ext cx="1043601" cy="282432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8" name="组合 37"/>
          <p:cNvGrpSpPr/>
          <p:nvPr/>
        </p:nvGrpSpPr>
        <p:grpSpPr>
          <a:xfrm>
            <a:off x="-858618" y="-263020"/>
            <a:ext cx="13829590" cy="2793284"/>
            <a:chOff x="-858618" y="-263020"/>
            <a:chExt cx="13829590" cy="2793284"/>
          </a:xfrm>
          <a:solidFill>
            <a:schemeClr val="bg1">
              <a:alpha val="50000"/>
            </a:schemeClr>
          </a:solidFill>
        </p:grpSpPr>
        <p:grpSp>
          <p:nvGrpSpPr>
            <p:cNvPr id="13" name="组合 12"/>
            <p:cNvGrpSpPr/>
            <p:nvPr/>
          </p:nvGrpSpPr>
          <p:grpSpPr>
            <a:xfrm>
              <a:off x="-858618" y="-263020"/>
              <a:ext cx="13829590" cy="1493076"/>
              <a:chOff x="-858618" y="-263020"/>
              <a:chExt cx="13829590" cy="1493076"/>
            </a:xfrm>
            <a:grpFill/>
          </p:grpSpPr>
          <p:sp>
            <p:nvSpPr>
              <p:cNvPr id="5" name="椭圆 4"/>
              <p:cNvSpPr/>
              <p:nvPr/>
            </p:nvSpPr>
            <p:spPr>
              <a:xfrm>
                <a:off x="8100392" y="110249"/>
                <a:ext cx="4870580" cy="746538"/>
              </a:xfrm>
              <a:custGeom>
                <a:avLst/>
                <a:gdLst>
                  <a:gd name="connsiteX0" fmla="*/ 0 w 4870580"/>
                  <a:gd name="connsiteY0" fmla="*/ 373225 h 746449"/>
                  <a:gd name="connsiteX1" fmla="*/ 2435290 w 4870580"/>
                  <a:gd name="connsiteY1" fmla="*/ 0 h 746449"/>
                  <a:gd name="connsiteX2" fmla="*/ 4870580 w 4870580"/>
                  <a:gd name="connsiteY2" fmla="*/ 373225 h 746449"/>
                  <a:gd name="connsiteX3" fmla="*/ 2435290 w 4870580"/>
                  <a:gd name="connsiteY3" fmla="*/ 746450 h 746449"/>
                  <a:gd name="connsiteX4" fmla="*/ 0 w 4870580"/>
                  <a:gd name="connsiteY4" fmla="*/ 373225 h 746449"/>
                  <a:gd name="connsiteX0" fmla="*/ 0 w 4870580"/>
                  <a:gd name="connsiteY0" fmla="*/ 354611 h 746538"/>
                  <a:gd name="connsiteX1" fmla="*/ 2435290 w 4870580"/>
                  <a:gd name="connsiteY1" fmla="*/ 47 h 746538"/>
                  <a:gd name="connsiteX2" fmla="*/ 4870580 w 4870580"/>
                  <a:gd name="connsiteY2" fmla="*/ 373272 h 746538"/>
                  <a:gd name="connsiteX3" fmla="*/ 2435290 w 4870580"/>
                  <a:gd name="connsiteY3" fmla="*/ 746497 h 746538"/>
                  <a:gd name="connsiteX4" fmla="*/ 0 w 4870580"/>
                  <a:gd name="connsiteY4" fmla="*/ 354611 h 7465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870580" h="746538">
                    <a:moveTo>
                      <a:pt x="0" y="354611"/>
                    </a:moveTo>
                    <a:cubicBezTo>
                      <a:pt x="0" y="148485"/>
                      <a:pt x="1623527" y="-3063"/>
                      <a:pt x="2435290" y="47"/>
                    </a:cubicBezTo>
                    <a:cubicBezTo>
                      <a:pt x="3247053" y="3157"/>
                      <a:pt x="4870580" y="167146"/>
                      <a:pt x="4870580" y="373272"/>
                    </a:cubicBezTo>
                    <a:cubicBezTo>
                      <a:pt x="4870580" y="579398"/>
                      <a:pt x="3247053" y="749607"/>
                      <a:pt x="2435290" y="746497"/>
                    </a:cubicBezTo>
                    <a:cubicBezTo>
                      <a:pt x="1623527" y="743387"/>
                      <a:pt x="0" y="560737"/>
                      <a:pt x="0" y="35461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" name="椭圆 4"/>
              <p:cNvSpPr/>
              <p:nvPr/>
            </p:nvSpPr>
            <p:spPr>
              <a:xfrm>
                <a:off x="6857798" y="483518"/>
                <a:ext cx="4870580" cy="746538"/>
              </a:xfrm>
              <a:custGeom>
                <a:avLst/>
                <a:gdLst>
                  <a:gd name="connsiteX0" fmla="*/ 0 w 4870580"/>
                  <a:gd name="connsiteY0" fmla="*/ 373225 h 746449"/>
                  <a:gd name="connsiteX1" fmla="*/ 2435290 w 4870580"/>
                  <a:gd name="connsiteY1" fmla="*/ 0 h 746449"/>
                  <a:gd name="connsiteX2" fmla="*/ 4870580 w 4870580"/>
                  <a:gd name="connsiteY2" fmla="*/ 373225 h 746449"/>
                  <a:gd name="connsiteX3" fmla="*/ 2435290 w 4870580"/>
                  <a:gd name="connsiteY3" fmla="*/ 746450 h 746449"/>
                  <a:gd name="connsiteX4" fmla="*/ 0 w 4870580"/>
                  <a:gd name="connsiteY4" fmla="*/ 373225 h 746449"/>
                  <a:gd name="connsiteX0" fmla="*/ 0 w 4870580"/>
                  <a:gd name="connsiteY0" fmla="*/ 354611 h 746538"/>
                  <a:gd name="connsiteX1" fmla="*/ 2435290 w 4870580"/>
                  <a:gd name="connsiteY1" fmla="*/ 47 h 746538"/>
                  <a:gd name="connsiteX2" fmla="*/ 4870580 w 4870580"/>
                  <a:gd name="connsiteY2" fmla="*/ 373272 h 746538"/>
                  <a:gd name="connsiteX3" fmla="*/ 2435290 w 4870580"/>
                  <a:gd name="connsiteY3" fmla="*/ 746497 h 746538"/>
                  <a:gd name="connsiteX4" fmla="*/ 0 w 4870580"/>
                  <a:gd name="connsiteY4" fmla="*/ 354611 h 7465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870580" h="746538">
                    <a:moveTo>
                      <a:pt x="0" y="354611"/>
                    </a:moveTo>
                    <a:cubicBezTo>
                      <a:pt x="0" y="148485"/>
                      <a:pt x="1623527" y="-3063"/>
                      <a:pt x="2435290" y="47"/>
                    </a:cubicBezTo>
                    <a:cubicBezTo>
                      <a:pt x="3247053" y="3157"/>
                      <a:pt x="4870580" y="167146"/>
                      <a:pt x="4870580" y="373272"/>
                    </a:cubicBezTo>
                    <a:cubicBezTo>
                      <a:pt x="4870580" y="579398"/>
                      <a:pt x="3247053" y="749607"/>
                      <a:pt x="2435290" y="746497"/>
                    </a:cubicBezTo>
                    <a:cubicBezTo>
                      <a:pt x="1623527" y="743387"/>
                      <a:pt x="0" y="560737"/>
                      <a:pt x="0" y="35461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" name="椭圆 4"/>
              <p:cNvSpPr/>
              <p:nvPr/>
            </p:nvSpPr>
            <p:spPr>
              <a:xfrm>
                <a:off x="5834541" y="-110620"/>
                <a:ext cx="4870580" cy="746538"/>
              </a:xfrm>
              <a:custGeom>
                <a:avLst/>
                <a:gdLst>
                  <a:gd name="connsiteX0" fmla="*/ 0 w 4870580"/>
                  <a:gd name="connsiteY0" fmla="*/ 373225 h 746449"/>
                  <a:gd name="connsiteX1" fmla="*/ 2435290 w 4870580"/>
                  <a:gd name="connsiteY1" fmla="*/ 0 h 746449"/>
                  <a:gd name="connsiteX2" fmla="*/ 4870580 w 4870580"/>
                  <a:gd name="connsiteY2" fmla="*/ 373225 h 746449"/>
                  <a:gd name="connsiteX3" fmla="*/ 2435290 w 4870580"/>
                  <a:gd name="connsiteY3" fmla="*/ 746450 h 746449"/>
                  <a:gd name="connsiteX4" fmla="*/ 0 w 4870580"/>
                  <a:gd name="connsiteY4" fmla="*/ 373225 h 746449"/>
                  <a:gd name="connsiteX0" fmla="*/ 0 w 4870580"/>
                  <a:gd name="connsiteY0" fmla="*/ 354611 h 746538"/>
                  <a:gd name="connsiteX1" fmla="*/ 2435290 w 4870580"/>
                  <a:gd name="connsiteY1" fmla="*/ 47 h 746538"/>
                  <a:gd name="connsiteX2" fmla="*/ 4870580 w 4870580"/>
                  <a:gd name="connsiteY2" fmla="*/ 373272 h 746538"/>
                  <a:gd name="connsiteX3" fmla="*/ 2435290 w 4870580"/>
                  <a:gd name="connsiteY3" fmla="*/ 746497 h 746538"/>
                  <a:gd name="connsiteX4" fmla="*/ 0 w 4870580"/>
                  <a:gd name="connsiteY4" fmla="*/ 354611 h 7465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870580" h="746538">
                    <a:moveTo>
                      <a:pt x="0" y="354611"/>
                    </a:moveTo>
                    <a:cubicBezTo>
                      <a:pt x="0" y="148485"/>
                      <a:pt x="1623527" y="-3063"/>
                      <a:pt x="2435290" y="47"/>
                    </a:cubicBezTo>
                    <a:cubicBezTo>
                      <a:pt x="3247053" y="3157"/>
                      <a:pt x="4870580" y="167146"/>
                      <a:pt x="4870580" y="373272"/>
                    </a:cubicBezTo>
                    <a:cubicBezTo>
                      <a:pt x="4870580" y="579398"/>
                      <a:pt x="3247053" y="749607"/>
                      <a:pt x="2435290" y="746497"/>
                    </a:cubicBezTo>
                    <a:cubicBezTo>
                      <a:pt x="1623527" y="743387"/>
                      <a:pt x="0" y="560737"/>
                      <a:pt x="0" y="35461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" name="椭圆 4"/>
              <p:cNvSpPr/>
              <p:nvPr/>
            </p:nvSpPr>
            <p:spPr>
              <a:xfrm>
                <a:off x="4273420" y="133457"/>
                <a:ext cx="4870580" cy="746538"/>
              </a:xfrm>
              <a:custGeom>
                <a:avLst/>
                <a:gdLst>
                  <a:gd name="connsiteX0" fmla="*/ 0 w 4870580"/>
                  <a:gd name="connsiteY0" fmla="*/ 373225 h 746449"/>
                  <a:gd name="connsiteX1" fmla="*/ 2435290 w 4870580"/>
                  <a:gd name="connsiteY1" fmla="*/ 0 h 746449"/>
                  <a:gd name="connsiteX2" fmla="*/ 4870580 w 4870580"/>
                  <a:gd name="connsiteY2" fmla="*/ 373225 h 746449"/>
                  <a:gd name="connsiteX3" fmla="*/ 2435290 w 4870580"/>
                  <a:gd name="connsiteY3" fmla="*/ 746450 h 746449"/>
                  <a:gd name="connsiteX4" fmla="*/ 0 w 4870580"/>
                  <a:gd name="connsiteY4" fmla="*/ 373225 h 746449"/>
                  <a:gd name="connsiteX0" fmla="*/ 0 w 4870580"/>
                  <a:gd name="connsiteY0" fmla="*/ 354611 h 746538"/>
                  <a:gd name="connsiteX1" fmla="*/ 2435290 w 4870580"/>
                  <a:gd name="connsiteY1" fmla="*/ 47 h 746538"/>
                  <a:gd name="connsiteX2" fmla="*/ 4870580 w 4870580"/>
                  <a:gd name="connsiteY2" fmla="*/ 373272 h 746538"/>
                  <a:gd name="connsiteX3" fmla="*/ 2435290 w 4870580"/>
                  <a:gd name="connsiteY3" fmla="*/ 746497 h 746538"/>
                  <a:gd name="connsiteX4" fmla="*/ 0 w 4870580"/>
                  <a:gd name="connsiteY4" fmla="*/ 354611 h 7465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870580" h="746538">
                    <a:moveTo>
                      <a:pt x="0" y="354611"/>
                    </a:moveTo>
                    <a:cubicBezTo>
                      <a:pt x="0" y="148485"/>
                      <a:pt x="1623527" y="-3063"/>
                      <a:pt x="2435290" y="47"/>
                    </a:cubicBezTo>
                    <a:cubicBezTo>
                      <a:pt x="3247053" y="3157"/>
                      <a:pt x="4870580" y="167146"/>
                      <a:pt x="4870580" y="373272"/>
                    </a:cubicBezTo>
                    <a:cubicBezTo>
                      <a:pt x="4870580" y="579398"/>
                      <a:pt x="3247053" y="749607"/>
                      <a:pt x="2435290" y="746497"/>
                    </a:cubicBezTo>
                    <a:cubicBezTo>
                      <a:pt x="1623527" y="743387"/>
                      <a:pt x="0" y="560737"/>
                      <a:pt x="0" y="35461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" name="椭圆 4"/>
              <p:cNvSpPr/>
              <p:nvPr/>
            </p:nvSpPr>
            <p:spPr>
              <a:xfrm>
                <a:off x="3399251" y="-263020"/>
                <a:ext cx="4870580" cy="746538"/>
              </a:xfrm>
              <a:custGeom>
                <a:avLst/>
                <a:gdLst>
                  <a:gd name="connsiteX0" fmla="*/ 0 w 4870580"/>
                  <a:gd name="connsiteY0" fmla="*/ 373225 h 746449"/>
                  <a:gd name="connsiteX1" fmla="*/ 2435290 w 4870580"/>
                  <a:gd name="connsiteY1" fmla="*/ 0 h 746449"/>
                  <a:gd name="connsiteX2" fmla="*/ 4870580 w 4870580"/>
                  <a:gd name="connsiteY2" fmla="*/ 373225 h 746449"/>
                  <a:gd name="connsiteX3" fmla="*/ 2435290 w 4870580"/>
                  <a:gd name="connsiteY3" fmla="*/ 746450 h 746449"/>
                  <a:gd name="connsiteX4" fmla="*/ 0 w 4870580"/>
                  <a:gd name="connsiteY4" fmla="*/ 373225 h 746449"/>
                  <a:gd name="connsiteX0" fmla="*/ 0 w 4870580"/>
                  <a:gd name="connsiteY0" fmla="*/ 354611 h 746538"/>
                  <a:gd name="connsiteX1" fmla="*/ 2435290 w 4870580"/>
                  <a:gd name="connsiteY1" fmla="*/ 47 h 746538"/>
                  <a:gd name="connsiteX2" fmla="*/ 4870580 w 4870580"/>
                  <a:gd name="connsiteY2" fmla="*/ 373272 h 746538"/>
                  <a:gd name="connsiteX3" fmla="*/ 2435290 w 4870580"/>
                  <a:gd name="connsiteY3" fmla="*/ 746497 h 746538"/>
                  <a:gd name="connsiteX4" fmla="*/ 0 w 4870580"/>
                  <a:gd name="connsiteY4" fmla="*/ 354611 h 7465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870580" h="746538">
                    <a:moveTo>
                      <a:pt x="0" y="354611"/>
                    </a:moveTo>
                    <a:cubicBezTo>
                      <a:pt x="0" y="148485"/>
                      <a:pt x="1623527" y="-3063"/>
                      <a:pt x="2435290" y="47"/>
                    </a:cubicBezTo>
                    <a:cubicBezTo>
                      <a:pt x="3247053" y="3157"/>
                      <a:pt x="4870580" y="167146"/>
                      <a:pt x="4870580" y="373272"/>
                    </a:cubicBezTo>
                    <a:cubicBezTo>
                      <a:pt x="4870580" y="579398"/>
                      <a:pt x="3247053" y="749607"/>
                      <a:pt x="2435290" y="746497"/>
                    </a:cubicBezTo>
                    <a:cubicBezTo>
                      <a:pt x="1623527" y="743387"/>
                      <a:pt x="0" y="560737"/>
                      <a:pt x="0" y="35461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" name="椭圆 4"/>
              <p:cNvSpPr/>
              <p:nvPr/>
            </p:nvSpPr>
            <p:spPr>
              <a:xfrm>
                <a:off x="1116361" y="-219759"/>
                <a:ext cx="4870580" cy="746538"/>
              </a:xfrm>
              <a:custGeom>
                <a:avLst/>
                <a:gdLst>
                  <a:gd name="connsiteX0" fmla="*/ 0 w 4870580"/>
                  <a:gd name="connsiteY0" fmla="*/ 373225 h 746449"/>
                  <a:gd name="connsiteX1" fmla="*/ 2435290 w 4870580"/>
                  <a:gd name="connsiteY1" fmla="*/ 0 h 746449"/>
                  <a:gd name="connsiteX2" fmla="*/ 4870580 w 4870580"/>
                  <a:gd name="connsiteY2" fmla="*/ 373225 h 746449"/>
                  <a:gd name="connsiteX3" fmla="*/ 2435290 w 4870580"/>
                  <a:gd name="connsiteY3" fmla="*/ 746450 h 746449"/>
                  <a:gd name="connsiteX4" fmla="*/ 0 w 4870580"/>
                  <a:gd name="connsiteY4" fmla="*/ 373225 h 746449"/>
                  <a:gd name="connsiteX0" fmla="*/ 0 w 4870580"/>
                  <a:gd name="connsiteY0" fmla="*/ 354611 h 746538"/>
                  <a:gd name="connsiteX1" fmla="*/ 2435290 w 4870580"/>
                  <a:gd name="connsiteY1" fmla="*/ 47 h 746538"/>
                  <a:gd name="connsiteX2" fmla="*/ 4870580 w 4870580"/>
                  <a:gd name="connsiteY2" fmla="*/ 373272 h 746538"/>
                  <a:gd name="connsiteX3" fmla="*/ 2435290 w 4870580"/>
                  <a:gd name="connsiteY3" fmla="*/ 746497 h 746538"/>
                  <a:gd name="connsiteX4" fmla="*/ 0 w 4870580"/>
                  <a:gd name="connsiteY4" fmla="*/ 354611 h 7465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870580" h="746538">
                    <a:moveTo>
                      <a:pt x="0" y="354611"/>
                    </a:moveTo>
                    <a:cubicBezTo>
                      <a:pt x="0" y="148485"/>
                      <a:pt x="1623527" y="-3063"/>
                      <a:pt x="2435290" y="47"/>
                    </a:cubicBezTo>
                    <a:cubicBezTo>
                      <a:pt x="3247053" y="3157"/>
                      <a:pt x="4870580" y="167146"/>
                      <a:pt x="4870580" y="373272"/>
                    </a:cubicBezTo>
                    <a:cubicBezTo>
                      <a:pt x="4870580" y="579398"/>
                      <a:pt x="3247053" y="749607"/>
                      <a:pt x="2435290" y="746497"/>
                    </a:cubicBezTo>
                    <a:cubicBezTo>
                      <a:pt x="1623527" y="743387"/>
                      <a:pt x="0" y="560737"/>
                      <a:pt x="0" y="35461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椭圆 4"/>
              <p:cNvSpPr/>
              <p:nvPr/>
            </p:nvSpPr>
            <p:spPr>
              <a:xfrm>
                <a:off x="-858618" y="-239812"/>
                <a:ext cx="4870580" cy="746538"/>
              </a:xfrm>
              <a:custGeom>
                <a:avLst/>
                <a:gdLst>
                  <a:gd name="connsiteX0" fmla="*/ 0 w 4870580"/>
                  <a:gd name="connsiteY0" fmla="*/ 373225 h 746449"/>
                  <a:gd name="connsiteX1" fmla="*/ 2435290 w 4870580"/>
                  <a:gd name="connsiteY1" fmla="*/ 0 h 746449"/>
                  <a:gd name="connsiteX2" fmla="*/ 4870580 w 4870580"/>
                  <a:gd name="connsiteY2" fmla="*/ 373225 h 746449"/>
                  <a:gd name="connsiteX3" fmla="*/ 2435290 w 4870580"/>
                  <a:gd name="connsiteY3" fmla="*/ 746450 h 746449"/>
                  <a:gd name="connsiteX4" fmla="*/ 0 w 4870580"/>
                  <a:gd name="connsiteY4" fmla="*/ 373225 h 746449"/>
                  <a:gd name="connsiteX0" fmla="*/ 0 w 4870580"/>
                  <a:gd name="connsiteY0" fmla="*/ 354611 h 746538"/>
                  <a:gd name="connsiteX1" fmla="*/ 2435290 w 4870580"/>
                  <a:gd name="connsiteY1" fmla="*/ 47 h 746538"/>
                  <a:gd name="connsiteX2" fmla="*/ 4870580 w 4870580"/>
                  <a:gd name="connsiteY2" fmla="*/ 373272 h 746538"/>
                  <a:gd name="connsiteX3" fmla="*/ 2435290 w 4870580"/>
                  <a:gd name="connsiteY3" fmla="*/ 746497 h 746538"/>
                  <a:gd name="connsiteX4" fmla="*/ 0 w 4870580"/>
                  <a:gd name="connsiteY4" fmla="*/ 354611 h 7465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870580" h="746538">
                    <a:moveTo>
                      <a:pt x="0" y="354611"/>
                    </a:moveTo>
                    <a:cubicBezTo>
                      <a:pt x="0" y="148485"/>
                      <a:pt x="1623527" y="-3063"/>
                      <a:pt x="2435290" y="47"/>
                    </a:cubicBezTo>
                    <a:cubicBezTo>
                      <a:pt x="3247053" y="3157"/>
                      <a:pt x="4870580" y="167146"/>
                      <a:pt x="4870580" y="373272"/>
                    </a:cubicBezTo>
                    <a:cubicBezTo>
                      <a:pt x="4870580" y="579398"/>
                      <a:pt x="3247053" y="749607"/>
                      <a:pt x="2435290" y="746497"/>
                    </a:cubicBezTo>
                    <a:cubicBezTo>
                      <a:pt x="1623527" y="743387"/>
                      <a:pt x="0" y="560737"/>
                      <a:pt x="0" y="35461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椭圆 4"/>
              <p:cNvSpPr/>
              <p:nvPr/>
            </p:nvSpPr>
            <p:spPr>
              <a:xfrm>
                <a:off x="2428868" y="96135"/>
                <a:ext cx="4870580" cy="746538"/>
              </a:xfrm>
              <a:custGeom>
                <a:avLst/>
                <a:gdLst>
                  <a:gd name="connsiteX0" fmla="*/ 0 w 4870580"/>
                  <a:gd name="connsiteY0" fmla="*/ 373225 h 746449"/>
                  <a:gd name="connsiteX1" fmla="*/ 2435290 w 4870580"/>
                  <a:gd name="connsiteY1" fmla="*/ 0 h 746449"/>
                  <a:gd name="connsiteX2" fmla="*/ 4870580 w 4870580"/>
                  <a:gd name="connsiteY2" fmla="*/ 373225 h 746449"/>
                  <a:gd name="connsiteX3" fmla="*/ 2435290 w 4870580"/>
                  <a:gd name="connsiteY3" fmla="*/ 746450 h 746449"/>
                  <a:gd name="connsiteX4" fmla="*/ 0 w 4870580"/>
                  <a:gd name="connsiteY4" fmla="*/ 373225 h 746449"/>
                  <a:gd name="connsiteX0" fmla="*/ 0 w 4870580"/>
                  <a:gd name="connsiteY0" fmla="*/ 354611 h 746538"/>
                  <a:gd name="connsiteX1" fmla="*/ 2435290 w 4870580"/>
                  <a:gd name="connsiteY1" fmla="*/ 47 h 746538"/>
                  <a:gd name="connsiteX2" fmla="*/ 4870580 w 4870580"/>
                  <a:gd name="connsiteY2" fmla="*/ 373272 h 746538"/>
                  <a:gd name="connsiteX3" fmla="*/ 2435290 w 4870580"/>
                  <a:gd name="connsiteY3" fmla="*/ 746497 h 746538"/>
                  <a:gd name="connsiteX4" fmla="*/ 0 w 4870580"/>
                  <a:gd name="connsiteY4" fmla="*/ 354611 h 7465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870580" h="746538">
                    <a:moveTo>
                      <a:pt x="0" y="354611"/>
                    </a:moveTo>
                    <a:cubicBezTo>
                      <a:pt x="0" y="148485"/>
                      <a:pt x="1623527" y="-3063"/>
                      <a:pt x="2435290" y="47"/>
                    </a:cubicBezTo>
                    <a:cubicBezTo>
                      <a:pt x="3247053" y="3157"/>
                      <a:pt x="4870580" y="167146"/>
                      <a:pt x="4870580" y="373272"/>
                    </a:cubicBezTo>
                    <a:cubicBezTo>
                      <a:pt x="4870580" y="579398"/>
                      <a:pt x="3247053" y="749607"/>
                      <a:pt x="2435290" y="746497"/>
                    </a:cubicBezTo>
                    <a:cubicBezTo>
                      <a:pt x="1623527" y="743387"/>
                      <a:pt x="0" y="560737"/>
                      <a:pt x="0" y="35461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37" name="组合 36"/>
            <p:cNvGrpSpPr/>
            <p:nvPr/>
          </p:nvGrpSpPr>
          <p:grpSpPr>
            <a:xfrm>
              <a:off x="-466732" y="284883"/>
              <a:ext cx="11999167" cy="2245381"/>
              <a:chOff x="-466732" y="284883"/>
              <a:chExt cx="11999167" cy="2245381"/>
            </a:xfrm>
            <a:grpFill/>
          </p:grpSpPr>
          <p:sp>
            <p:nvSpPr>
              <p:cNvPr id="14" name="椭圆 13"/>
              <p:cNvSpPr/>
              <p:nvPr/>
            </p:nvSpPr>
            <p:spPr>
              <a:xfrm>
                <a:off x="5486400" y="842673"/>
                <a:ext cx="4478694" cy="20235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5" name="椭圆 14"/>
              <p:cNvSpPr/>
              <p:nvPr/>
            </p:nvSpPr>
            <p:spPr>
              <a:xfrm>
                <a:off x="7053741" y="1128878"/>
                <a:ext cx="4478694" cy="20235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6" name="椭圆 15"/>
              <p:cNvSpPr/>
              <p:nvPr/>
            </p:nvSpPr>
            <p:spPr>
              <a:xfrm>
                <a:off x="-466732" y="284883"/>
                <a:ext cx="4478694" cy="20235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7" name="椭圆 16"/>
              <p:cNvSpPr/>
              <p:nvPr/>
            </p:nvSpPr>
            <p:spPr>
              <a:xfrm>
                <a:off x="4273420" y="792717"/>
                <a:ext cx="4478694" cy="20235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8" name="椭圆 17"/>
              <p:cNvSpPr/>
              <p:nvPr/>
            </p:nvSpPr>
            <p:spPr>
              <a:xfrm>
                <a:off x="6378827" y="1147473"/>
                <a:ext cx="4478694" cy="20235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dirty="0" smtClean="0"/>
                  <a:t> </a:t>
                </a:r>
                <a:endParaRPr lang="zh-CN" altLang="en-US" dirty="0"/>
              </a:p>
            </p:txBody>
          </p:sp>
          <p:sp>
            <p:nvSpPr>
              <p:cNvPr id="19" name="椭圆 18"/>
              <p:cNvSpPr/>
              <p:nvPr/>
            </p:nvSpPr>
            <p:spPr>
              <a:xfrm>
                <a:off x="6066117" y="953079"/>
                <a:ext cx="4478694" cy="295572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" name="椭圆 19"/>
              <p:cNvSpPr/>
              <p:nvPr/>
            </p:nvSpPr>
            <p:spPr>
              <a:xfrm>
                <a:off x="577738" y="386061"/>
                <a:ext cx="3434224" cy="295572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1" name="椭圆 20"/>
              <p:cNvSpPr/>
              <p:nvPr/>
            </p:nvSpPr>
            <p:spPr>
              <a:xfrm>
                <a:off x="2883001" y="1552913"/>
                <a:ext cx="1032500" cy="73893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3" name="椭圆 22"/>
              <p:cNvSpPr/>
              <p:nvPr/>
            </p:nvSpPr>
            <p:spPr>
              <a:xfrm>
                <a:off x="-178130" y="1254703"/>
                <a:ext cx="1032500" cy="73893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" name="椭圆 23"/>
              <p:cNvSpPr/>
              <p:nvPr/>
            </p:nvSpPr>
            <p:spPr>
              <a:xfrm>
                <a:off x="310216" y="1349829"/>
                <a:ext cx="1032500" cy="73893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" name="椭圆 24"/>
              <p:cNvSpPr/>
              <p:nvPr/>
            </p:nvSpPr>
            <p:spPr>
              <a:xfrm>
                <a:off x="7168819" y="2271381"/>
                <a:ext cx="1294895" cy="183688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" name="椭圆 25"/>
              <p:cNvSpPr/>
              <p:nvPr/>
            </p:nvSpPr>
            <p:spPr>
              <a:xfrm>
                <a:off x="8032953" y="2316845"/>
                <a:ext cx="1294895" cy="213419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7" name="椭圆 26"/>
              <p:cNvSpPr/>
              <p:nvPr/>
            </p:nvSpPr>
            <p:spPr>
              <a:xfrm>
                <a:off x="8373194" y="1919843"/>
                <a:ext cx="1294895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8" name="椭圆 27"/>
              <p:cNvSpPr/>
              <p:nvPr/>
            </p:nvSpPr>
            <p:spPr>
              <a:xfrm>
                <a:off x="8670199" y="2030678"/>
                <a:ext cx="1294895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9" name="椭圆 28"/>
              <p:cNvSpPr/>
              <p:nvPr/>
            </p:nvSpPr>
            <p:spPr>
              <a:xfrm>
                <a:off x="8390482" y="1283731"/>
                <a:ext cx="1294895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0" name="椭圆 29"/>
              <p:cNvSpPr/>
              <p:nvPr/>
            </p:nvSpPr>
            <p:spPr>
              <a:xfrm>
                <a:off x="5652203" y="1580064"/>
                <a:ext cx="726624" cy="762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1" name="椭圆 30"/>
              <p:cNvSpPr/>
              <p:nvPr/>
            </p:nvSpPr>
            <p:spPr>
              <a:xfrm flipV="1">
                <a:off x="3035939" y="690273"/>
                <a:ext cx="726624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2" name="椭圆 31"/>
              <p:cNvSpPr/>
              <p:nvPr/>
            </p:nvSpPr>
            <p:spPr>
              <a:xfrm>
                <a:off x="5946905" y="1732464"/>
                <a:ext cx="726624" cy="762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3" name="椭圆 32"/>
              <p:cNvSpPr/>
              <p:nvPr/>
            </p:nvSpPr>
            <p:spPr>
              <a:xfrm>
                <a:off x="6023705" y="1790658"/>
                <a:ext cx="1233331" cy="149279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4" name="椭圆 33"/>
              <p:cNvSpPr/>
              <p:nvPr/>
            </p:nvSpPr>
            <p:spPr>
              <a:xfrm>
                <a:off x="5209271" y="1793971"/>
                <a:ext cx="1474356" cy="762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5" name="椭圆 34"/>
              <p:cNvSpPr/>
              <p:nvPr/>
            </p:nvSpPr>
            <p:spPr>
              <a:xfrm>
                <a:off x="5076038" y="2183078"/>
                <a:ext cx="1233331" cy="149279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6" name="椭圆 35"/>
              <p:cNvSpPr/>
              <p:nvPr/>
            </p:nvSpPr>
            <p:spPr>
              <a:xfrm>
                <a:off x="5454544" y="2257718"/>
                <a:ext cx="1233331" cy="22704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grpSp>
        <p:nvGrpSpPr>
          <p:cNvPr id="246" name="组合 245"/>
          <p:cNvGrpSpPr/>
          <p:nvPr/>
        </p:nvGrpSpPr>
        <p:grpSpPr>
          <a:xfrm>
            <a:off x="1951093" y="1954722"/>
            <a:ext cx="1766119" cy="619214"/>
            <a:chOff x="1895201" y="2133715"/>
            <a:chExt cx="1766119" cy="619214"/>
          </a:xfrm>
        </p:grpSpPr>
        <p:grpSp>
          <p:nvGrpSpPr>
            <p:cNvPr id="245" name="组合 244"/>
            <p:cNvGrpSpPr/>
            <p:nvPr/>
          </p:nvGrpSpPr>
          <p:grpSpPr>
            <a:xfrm>
              <a:off x="1895201" y="2133715"/>
              <a:ext cx="1766119" cy="619214"/>
              <a:chOff x="1895201" y="2133715"/>
              <a:chExt cx="1766119" cy="619214"/>
            </a:xfrm>
          </p:grpSpPr>
          <p:sp>
            <p:nvSpPr>
              <p:cNvPr id="56" name="等腰三角形 55"/>
              <p:cNvSpPr/>
              <p:nvPr/>
            </p:nvSpPr>
            <p:spPr>
              <a:xfrm>
                <a:off x="2003898" y="2350529"/>
                <a:ext cx="1575881" cy="402400"/>
              </a:xfrm>
              <a:custGeom>
                <a:avLst/>
                <a:gdLst>
                  <a:gd name="connsiteX0" fmla="*/ 0 w 817123"/>
                  <a:gd name="connsiteY0" fmla="*/ 371962 h 371962"/>
                  <a:gd name="connsiteX1" fmla="*/ 408562 w 817123"/>
                  <a:gd name="connsiteY1" fmla="*/ 0 h 371962"/>
                  <a:gd name="connsiteX2" fmla="*/ 817123 w 817123"/>
                  <a:gd name="connsiteY2" fmla="*/ 371962 h 371962"/>
                  <a:gd name="connsiteX3" fmla="*/ 0 w 817123"/>
                  <a:gd name="connsiteY3" fmla="*/ 371962 h 371962"/>
                  <a:gd name="connsiteX0" fmla="*/ 0 w 1493196"/>
                  <a:gd name="connsiteY0" fmla="*/ 371962 h 371962"/>
                  <a:gd name="connsiteX1" fmla="*/ 408562 w 1493196"/>
                  <a:gd name="connsiteY1" fmla="*/ 0 h 371962"/>
                  <a:gd name="connsiteX2" fmla="*/ 1493196 w 1493196"/>
                  <a:gd name="connsiteY2" fmla="*/ 226047 h 371962"/>
                  <a:gd name="connsiteX3" fmla="*/ 0 w 1493196"/>
                  <a:gd name="connsiteY3" fmla="*/ 371962 h 371962"/>
                  <a:gd name="connsiteX0" fmla="*/ 0 w 1575881"/>
                  <a:gd name="connsiteY0" fmla="*/ 153090 h 226047"/>
                  <a:gd name="connsiteX1" fmla="*/ 491247 w 1575881"/>
                  <a:gd name="connsiteY1" fmla="*/ 0 h 226047"/>
                  <a:gd name="connsiteX2" fmla="*/ 1575881 w 1575881"/>
                  <a:gd name="connsiteY2" fmla="*/ 226047 h 226047"/>
                  <a:gd name="connsiteX3" fmla="*/ 0 w 1575881"/>
                  <a:gd name="connsiteY3" fmla="*/ 153090 h 226047"/>
                  <a:gd name="connsiteX0" fmla="*/ 0 w 1575881"/>
                  <a:gd name="connsiteY0" fmla="*/ 153090 h 226047"/>
                  <a:gd name="connsiteX1" fmla="*/ 491247 w 1575881"/>
                  <a:gd name="connsiteY1" fmla="*/ 0 h 226047"/>
                  <a:gd name="connsiteX2" fmla="*/ 1575881 w 1575881"/>
                  <a:gd name="connsiteY2" fmla="*/ 226047 h 226047"/>
                  <a:gd name="connsiteX3" fmla="*/ 189689 w 1575881"/>
                  <a:gd name="connsiteY3" fmla="*/ 164072 h 226047"/>
                  <a:gd name="connsiteX4" fmla="*/ 0 w 1575881"/>
                  <a:gd name="connsiteY4" fmla="*/ 153090 h 226047"/>
                  <a:gd name="connsiteX0" fmla="*/ 0 w 1575881"/>
                  <a:gd name="connsiteY0" fmla="*/ 153090 h 226047"/>
                  <a:gd name="connsiteX1" fmla="*/ 491247 w 1575881"/>
                  <a:gd name="connsiteY1" fmla="*/ 0 h 226047"/>
                  <a:gd name="connsiteX2" fmla="*/ 1575881 w 1575881"/>
                  <a:gd name="connsiteY2" fmla="*/ 226047 h 226047"/>
                  <a:gd name="connsiteX3" fmla="*/ 1318098 w 1575881"/>
                  <a:gd name="connsiteY3" fmla="*/ 202983 h 226047"/>
                  <a:gd name="connsiteX4" fmla="*/ 189689 w 1575881"/>
                  <a:gd name="connsiteY4" fmla="*/ 164072 h 226047"/>
                  <a:gd name="connsiteX5" fmla="*/ 0 w 1575881"/>
                  <a:gd name="connsiteY5" fmla="*/ 153090 h 226047"/>
                  <a:gd name="connsiteX0" fmla="*/ 0 w 1575881"/>
                  <a:gd name="connsiteY0" fmla="*/ 153090 h 402400"/>
                  <a:gd name="connsiteX1" fmla="*/ 491247 w 1575881"/>
                  <a:gd name="connsiteY1" fmla="*/ 0 h 402400"/>
                  <a:gd name="connsiteX2" fmla="*/ 1575881 w 1575881"/>
                  <a:gd name="connsiteY2" fmla="*/ 226047 h 402400"/>
                  <a:gd name="connsiteX3" fmla="*/ 1571017 w 1575881"/>
                  <a:gd name="connsiteY3" fmla="*/ 402400 h 402400"/>
                  <a:gd name="connsiteX4" fmla="*/ 189689 w 1575881"/>
                  <a:gd name="connsiteY4" fmla="*/ 164072 h 402400"/>
                  <a:gd name="connsiteX5" fmla="*/ 0 w 1575881"/>
                  <a:gd name="connsiteY5" fmla="*/ 153090 h 402400"/>
                  <a:gd name="connsiteX0" fmla="*/ 0 w 1575881"/>
                  <a:gd name="connsiteY0" fmla="*/ 153090 h 402400"/>
                  <a:gd name="connsiteX1" fmla="*/ 491247 w 1575881"/>
                  <a:gd name="connsiteY1" fmla="*/ 0 h 402400"/>
                  <a:gd name="connsiteX2" fmla="*/ 1575881 w 1575881"/>
                  <a:gd name="connsiteY2" fmla="*/ 226047 h 402400"/>
                  <a:gd name="connsiteX3" fmla="*/ 1571017 w 1575881"/>
                  <a:gd name="connsiteY3" fmla="*/ 402400 h 402400"/>
                  <a:gd name="connsiteX4" fmla="*/ 0 w 1575881"/>
                  <a:gd name="connsiteY4" fmla="*/ 256485 h 402400"/>
                  <a:gd name="connsiteX5" fmla="*/ 0 w 1575881"/>
                  <a:gd name="connsiteY5" fmla="*/ 153090 h 402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575881" h="402400">
                    <a:moveTo>
                      <a:pt x="0" y="153090"/>
                    </a:moveTo>
                    <a:lnTo>
                      <a:pt x="491247" y="0"/>
                    </a:lnTo>
                    <a:lnTo>
                      <a:pt x="1575881" y="226047"/>
                    </a:lnTo>
                    <a:lnTo>
                      <a:pt x="1571017" y="402400"/>
                    </a:lnTo>
                    <a:lnTo>
                      <a:pt x="0" y="256485"/>
                    </a:lnTo>
                    <a:lnTo>
                      <a:pt x="0" y="15309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7" name="圆角矩形 56"/>
              <p:cNvSpPr/>
              <p:nvPr/>
            </p:nvSpPr>
            <p:spPr>
              <a:xfrm rot="679071">
                <a:off x="2479290" y="2418996"/>
                <a:ext cx="1182030" cy="45719"/>
              </a:xfrm>
              <a:prstGeom prst="round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8" name="圆角矩形 57"/>
              <p:cNvSpPr/>
              <p:nvPr/>
            </p:nvSpPr>
            <p:spPr>
              <a:xfrm rot="20601963">
                <a:off x="1895201" y="2395118"/>
                <a:ext cx="647123" cy="45719"/>
              </a:xfrm>
              <a:prstGeom prst="round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9" name="圆角矩形 58"/>
              <p:cNvSpPr/>
              <p:nvPr/>
            </p:nvSpPr>
            <p:spPr>
              <a:xfrm>
                <a:off x="2883001" y="2133715"/>
                <a:ext cx="45719" cy="275333"/>
              </a:xfrm>
              <a:prstGeom prst="round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60" name="圆角矩形 59"/>
            <p:cNvSpPr/>
            <p:nvPr/>
          </p:nvSpPr>
          <p:spPr>
            <a:xfrm>
              <a:off x="3070305" y="2303962"/>
              <a:ext cx="45719" cy="119593"/>
            </a:xfrm>
            <a:prstGeom prst="round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29" name="椭圆 128"/>
          <p:cNvSpPr/>
          <p:nvPr/>
        </p:nvSpPr>
        <p:spPr>
          <a:xfrm>
            <a:off x="6507908" y="3255993"/>
            <a:ext cx="1133609" cy="86011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0" name="椭圆 129"/>
          <p:cNvSpPr/>
          <p:nvPr/>
        </p:nvSpPr>
        <p:spPr>
          <a:xfrm>
            <a:off x="7386003" y="3216264"/>
            <a:ext cx="987191" cy="189892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11" name="组合 110"/>
          <p:cNvGrpSpPr/>
          <p:nvPr/>
        </p:nvGrpSpPr>
        <p:grpSpPr>
          <a:xfrm>
            <a:off x="6768530" y="2899164"/>
            <a:ext cx="589318" cy="398425"/>
            <a:chOff x="6891184" y="2727870"/>
            <a:chExt cx="1266010" cy="855922"/>
          </a:xfrm>
        </p:grpSpPr>
        <p:grpSp>
          <p:nvGrpSpPr>
            <p:cNvPr id="69" name="组合 68"/>
            <p:cNvGrpSpPr/>
            <p:nvPr/>
          </p:nvGrpSpPr>
          <p:grpSpPr>
            <a:xfrm>
              <a:off x="6891184" y="2727870"/>
              <a:ext cx="766108" cy="734329"/>
              <a:chOff x="7391086" y="2849463"/>
              <a:chExt cx="766108" cy="734329"/>
            </a:xfrm>
            <a:solidFill>
              <a:schemeClr val="accent3">
                <a:lumMod val="50000"/>
              </a:schemeClr>
            </a:solidFill>
          </p:grpSpPr>
          <p:sp>
            <p:nvSpPr>
              <p:cNvPr id="70" name="椭圆 69"/>
              <p:cNvSpPr/>
              <p:nvPr/>
            </p:nvSpPr>
            <p:spPr>
              <a:xfrm>
                <a:off x="7391086" y="2971056"/>
                <a:ext cx="612736" cy="61273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baseline="-25000"/>
              </a:p>
            </p:txBody>
          </p:sp>
          <p:sp>
            <p:nvSpPr>
              <p:cNvPr id="71" name="椭圆 70"/>
              <p:cNvSpPr/>
              <p:nvPr/>
            </p:nvSpPr>
            <p:spPr>
              <a:xfrm>
                <a:off x="7544458" y="2971056"/>
                <a:ext cx="612736" cy="61273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baseline="-25000"/>
              </a:p>
            </p:txBody>
          </p:sp>
          <p:sp>
            <p:nvSpPr>
              <p:cNvPr id="72" name="椭圆 71"/>
              <p:cNvSpPr/>
              <p:nvPr/>
            </p:nvSpPr>
            <p:spPr>
              <a:xfrm>
                <a:off x="7453720" y="2849463"/>
                <a:ext cx="612736" cy="61273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baseline="-25000"/>
              </a:p>
            </p:txBody>
          </p:sp>
        </p:grpSp>
        <p:grpSp>
          <p:nvGrpSpPr>
            <p:cNvPr id="67" name="组合 66"/>
            <p:cNvGrpSpPr/>
            <p:nvPr/>
          </p:nvGrpSpPr>
          <p:grpSpPr>
            <a:xfrm>
              <a:off x="7391086" y="2849463"/>
              <a:ext cx="766108" cy="734329"/>
              <a:chOff x="7391086" y="2849463"/>
              <a:chExt cx="766108" cy="734329"/>
            </a:xfrm>
          </p:grpSpPr>
          <p:sp>
            <p:nvSpPr>
              <p:cNvPr id="64" name="椭圆 63"/>
              <p:cNvSpPr/>
              <p:nvPr/>
            </p:nvSpPr>
            <p:spPr>
              <a:xfrm>
                <a:off x="7391086" y="2971056"/>
                <a:ext cx="612736" cy="612736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baseline="-25000"/>
              </a:p>
            </p:txBody>
          </p:sp>
          <p:sp>
            <p:nvSpPr>
              <p:cNvPr id="65" name="椭圆 64"/>
              <p:cNvSpPr/>
              <p:nvPr/>
            </p:nvSpPr>
            <p:spPr>
              <a:xfrm>
                <a:off x="7544458" y="2971056"/>
                <a:ext cx="612736" cy="612736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baseline="-25000"/>
              </a:p>
            </p:txBody>
          </p:sp>
          <p:sp>
            <p:nvSpPr>
              <p:cNvPr id="66" name="椭圆 65"/>
              <p:cNvSpPr/>
              <p:nvPr/>
            </p:nvSpPr>
            <p:spPr>
              <a:xfrm>
                <a:off x="7453720" y="2849463"/>
                <a:ext cx="612736" cy="612736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baseline="-25000"/>
              </a:p>
            </p:txBody>
          </p:sp>
        </p:grpSp>
        <p:sp>
          <p:nvSpPr>
            <p:cNvPr id="81" name="椭圆 80"/>
            <p:cNvSpPr/>
            <p:nvPr/>
          </p:nvSpPr>
          <p:spPr>
            <a:xfrm>
              <a:off x="7566554" y="3034238"/>
              <a:ext cx="90738" cy="90738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aseline="-25000"/>
            </a:p>
          </p:txBody>
        </p:sp>
        <p:sp>
          <p:nvSpPr>
            <p:cNvPr id="82" name="椭圆 81"/>
            <p:cNvSpPr/>
            <p:nvPr/>
          </p:nvSpPr>
          <p:spPr>
            <a:xfrm>
              <a:off x="7718954" y="3186638"/>
              <a:ext cx="90738" cy="90738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aseline="-25000"/>
            </a:p>
          </p:txBody>
        </p:sp>
        <p:sp>
          <p:nvSpPr>
            <p:cNvPr id="83" name="椭圆 82"/>
            <p:cNvSpPr/>
            <p:nvPr/>
          </p:nvSpPr>
          <p:spPr>
            <a:xfrm>
              <a:off x="7458551" y="3232055"/>
              <a:ext cx="90738" cy="90738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aseline="-25000"/>
            </a:p>
          </p:txBody>
        </p:sp>
        <p:sp>
          <p:nvSpPr>
            <p:cNvPr id="84" name="椭圆 83"/>
            <p:cNvSpPr/>
            <p:nvPr/>
          </p:nvSpPr>
          <p:spPr>
            <a:xfrm>
              <a:off x="6999187" y="3138118"/>
              <a:ext cx="90738" cy="90738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aseline="-25000"/>
            </a:p>
          </p:txBody>
        </p:sp>
        <p:sp>
          <p:nvSpPr>
            <p:cNvPr id="89" name="椭圆 88"/>
            <p:cNvSpPr/>
            <p:nvPr/>
          </p:nvSpPr>
          <p:spPr>
            <a:xfrm>
              <a:off x="7345717" y="2817014"/>
              <a:ext cx="90738" cy="90738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aseline="-25000"/>
            </a:p>
          </p:txBody>
        </p:sp>
        <p:sp>
          <p:nvSpPr>
            <p:cNvPr id="90" name="椭圆 89"/>
            <p:cNvSpPr/>
            <p:nvPr/>
          </p:nvSpPr>
          <p:spPr>
            <a:xfrm>
              <a:off x="7305555" y="2993993"/>
              <a:ext cx="90738" cy="90738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aseline="-25000"/>
            </a:p>
          </p:txBody>
        </p:sp>
        <p:sp>
          <p:nvSpPr>
            <p:cNvPr id="93" name="椭圆 92"/>
            <p:cNvSpPr/>
            <p:nvPr/>
          </p:nvSpPr>
          <p:spPr>
            <a:xfrm>
              <a:off x="7816266" y="2884819"/>
              <a:ext cx="90738" cy="90738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aseline="-25000"/>
            </a:p>
          </p:txBody>
        </p:sp>
        <p:sp>
          <p:nvSpPr>
            <p:cNvPr id="94" name="椭圆 93"/>
            <p:cNvSpPr/>
            <p:nvPr/>
          </p:nvSpPr>
          <p:spPr>
            <a:xfrm>
              <a:off x="7897287" y="3384121"/>
              <a:ext cx="90738" cy="90738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aseline="-25000"/>
            </a:p>
          </p:txBody>
        </p:sp>
      </p:grpSp>
      <p:grpSp>
        <p:nvGrpSpPr>
          <p:cNvPr id="95" name="组合 94"/>
          <p:cNvGrpSpPr/>
          <p:nvPr/>
        </p:nvGrpSpPr>
        <p:grpSpPr>
          <a:xfrm>
            <a:off x="7547956" y="3020887"/>
            <a:ext cx="537320" cy="298308"/>
            <a:chOff x="7989695" y="2950324"/>
            <a:chExt cx="1154304" cy="640843"/>
          </a:xfrm>
        </p:grpSpPr>
        <p:grpSp>
          <p:nvGrpSpPr>
            <p:cNvPr id="77" name="组合 76"/>
            <p:cNvGrpSpPr/>
            <p:nvPr/>
          </p:nvGrpSpPr>
          <p:grpSpPr>
            <a:xfrm>
              <a:off x="8471760" y="2950324"/>
              <a:ext cx="672239" cy="574253"/>
              <a:chOff x="7391086" y="2849463"/>
              <a:chExt cx="766108" cy="734329"/>
            </a:xfrm>
            <a:solidFill>
              <a:schemeClr val="accent3">
                <a:lumMod val="75000"/>
              </a:schemeClr>
            </a:solidFill>
          </p:grpSpPr>
          <p:sp>
            <p:nvSpPr>
              <p:cNvPr id="78" name="椭圆 77"/>
              <p:cNvSpPr/>
              <p:nvPr/>
            </p:nvSpPr>
            <p:spPr>
              <a:xfrm>
                <a:off x="7391086" y="2971056"/>
                <a:ext cx="612736" cy="61273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9" name="椭圆 78"/>
              <p:cNvSpPr/>
              <p:nvPr/>
            </p:nvSpPr>
            <p:spPr>
              <a:xfrm>
                <a:off x="7544458" y="2971056"/>
                <a:ext cx="612736" cy="61273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0" name="椭圆 79"/>
              <p:cNvSpPr/>
              <p:nvPr/>
            </p:nvSpPr>
            <p:spPr>
              <a:xfrm>
                <a:off x="7453720" y="2849463"/>
                <a:ext cx="612736" cy="61273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73" name="组合 72"/>
            <p:cNvGrpSpPr/>
            <p:nvPr/>
          </p:nvGrpSpPr>
          <p:grpSpPr>
            <a:xfrm>
              <a:off x="7989695" y="2984233"/>
              <a:ext cx="660625" cy="606934"/>
              <a:chOff x="7391086" y="2849463"/>
              <a:chExt cx="766108" cy="734329"/>
            </a:xfrm>
            <a:solidFill>
              <a:srgbClr val="92D050"/>
            </a:solidFill>
          </p:grpSpPr>
          <p:sp>
            <p:nvSpPr>
              <p:cNvPr id="74" name="椭圆 73"/>
              <p:cNvSpPr/>
              <p:nvPr/>
            </p:nvSpPr>
            <p:spPr>
              <a:xfrm>
                <a:off x="7391086" y="2971056"/>
                <a:ext cx="612736" cy="61273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5" name="椭圆 74"/>
              <p:cNvSpPr/>
              <p:nvPr/>
            </p:nvSpPr>
            <p:spPr>
              <a:xfrm>
                <a:off x="7544458" y="2971056"/>
                <a:ext cx="612736" cy="61273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6" name="椭圆 75"/>
              <p:cNvSpPr/>
              <p:nvPr/>
            </p:nvSpPr>
            <p:spPr>
              <a:xfrm>
                <a:off x="7453720" y="2849463"/>
                <a:ext cx="612736" cy="61273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85" name="椭圆 84"/>
            <p:cNvSpPr/>
            <p:nvPr/>
          </p:nvSpPr>
          <p:spPr>
            <a:xfrm>
              <a:off x="8418345" y="3194256"/>
              <a:ext cx="90738" cy="90738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6" name="椭圆 85"/>
            <p:cNvSpPr/>
            <p:nvPr/>
          </p:nvSpPr>
          <p:spPr>
            <a:xfrm>
              <a:off x="8875169" y="3186638"/>
              <a:ext cx="90738" cy="90738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7" name="椭圆 86"/>
            <p:cNvSpPr/>
            <p:nvPr/>
          </p:nvSpPr>
          <p:spPr>
            <a:xfrm>
              <a:off x="8727562" y="3084731"/>
              <a:ext cx="90738" cy="90738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8" name="椭圆 87"/>
            <p:cNvSpPr/>
            <p:nvPr/>
          </p:nvSpPr>
          <p:spPr>
            <a:xfrm>
              <a:off x="8204258" y="3033626"/>
              <a:ext cx="90738" cy="90738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1" name="椭圆 90"/>
            <p:cNvSpPr/>
            <p:nvPr/>
          </p:nvSpPr>
          <p:spPr>
            <a:xfrm>
              <a:off x="8158889" y="3237451"/>
              <a:ext cx="90738" cy="90738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2" name="椭圆 91"/>
            <p:cNvSpPr/>
            <p:nvPr/>
          </p:nvSpPr>
          <p:spPr>
            <a:xfrm>
              <a:off x="8481798" y="3384121"/>
              <a:ext cx="90738" cy="90738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31" name="椭圆 130"/>
          <p:cNvSpPr/>
          <p:nvPr/>
        </p:nvSpPr>
        <p:spPr>
          <a:xfrm>
            <a:off x="247829" y="3150831"/>
            <a:ext cx="1667524" cy="320758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96" name="组合 95"/>
          <p:cNvGrpSpPr/>
          <p:nvPr/>
        </p:nvGrpSpPr>
        <p:grpSpPr>
          <a:xfrm>
            <a:off x="652379" y="2852625"/>
            <a:ext cx="921800" cy="511762"/>
            <a:chOff x="7989695" y="2950324"/>
            <a:chExt cx="1154304" cy="640843"/>
          </a:xfrm>
        </p:grpSpPr>
        <p:grpSp>
          <p:nvGrpSpPr>
            <p:cNvPr id="97" name="组合 96"/>
            <p:cNvGrpSpPr/>
            <p:nvPr/>
          </p:nvGrpSpPr>
          <p:grpSpPr>
            <a:xfrm>
              <a:off x="8471760" y="2950324"/>
              <a:ext cx="672239" cy="574253"/>
              <a:chOff x="7391086" y="2849463"/>
              <a:chExt cx="766108" cy="734329"/>
            </a:xfrm>
            <a:solidFill>
              <a:schemeClr val="accent3">
                <a:lumMod val="75000"/>
              </a:schemeClr>
            </a:solidFill>
          </p:grpSpPr>
          <p:sp>
            <p:nvSpPr>
              <p:cNvPr id="108" name="椭圆 107"/>
              <p:cNvSpPr/>
              <p:nvPr/>
            </p:nvSpPr>
            <p:spPr>
              <a:xfrm>
                <a:off x="7391086" y="2971056"/>
                <a:ext cx="612736" cy="61273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9" name="椭圆 108"/>
              <p:cNvSpPr/>
              <p:nvPr/>
            </p:nvSpPr>
            <p:spPr>
              <a:xfrm>
                <a:off x="7544458" y="2971056"/>
                <a:ext cx="612736" cy="61273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0" name="椭圆 109"/>
              <p:cNvSpPr/>
              <p:nvPr/>
            </p:nvSpPr>
            <p:spPr>
              <a:xfrm>
                <a:off x="7453720" y="2849463"/>
                <a:ext cx="612736" cy="61273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98" name="组合 97"/>
            <p:cNvGrpSpPr/>
            <p:nvPr/>
          </p:nvGrpSpPr>
          <p:grpSpPr>
            <a:xfrm>
              <a:off x="7989695" y="2984233"/>
              <a:ext cx="660625" cy="606934"/>
              <a:chOff x="7391086" y="2849463"/>
              <a:chExt cx="766108" cy="734329"/>
            </a:xfrm>
            <a:solidFill>
              <a:srgbClr val="92D050"/>
            </a:solidFill>
          </p:grpSpPr>
          <p:sp>
            <p:nvSpPr>
              <p:cNvPr id="105" name="椭圆 104"/>
              <p:cNvSpPr/>
              <p:nvPr/>
            </p:nvSpPr>
            <p:spPr>
              <a:xfrm>
                <a:off x="7391086" y="2971056"/>
                <a:ext cx="612736" cy="61273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6" name="椭圆 105"/>
              <p:cNvSpPr/>
              <p:nvPr/>
            </p:nvSpPr>
            <p:spPr>
              <a:xfrm>
                <a:off x="7544458" y="2971056"/>
                <a:ext cx="612736" cy="61273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7" name="椭圆 106"/>
              <p:cNvSpPr/>
              <p:nvPr/>
            </p:nvSpPr>
            <p:spPr>
              <a:xfrm>
                <a:off x="7453720" y="2849463"/>
                <a:ext cx="612736" cy="61273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9" name="椭圆 98"/>
            <p:cNvSpPr/>
            <p:nvPr/>
          </p:nvSpPr>
          <p:spPr>
            <a:xfrm>
              <a:off x="8418345" y="3194256"/>
              <a:ext cx="90738" cy="90738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0" name="椭圆 99"/>
            <p:cNvSpPr/>
            <p:nvPr/>
          </p:nvSpPr>
          <p:spPr>
            <a:xfrm>
              <a:off x="8875169" y="3186638"/>
              <a:ext cx="90738" cy="90738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1" name="椭圆 100"/>
            <p:cNvSpPr/>
            <p:nvPr/>
          </p:nvSpPr>
          <p:spPr>
            <a:xfrm>
              <a:off x="8727562" y="3084731"/>
              <a:ext cx="90738" cy="90738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2" name="椭圆 101"/>
            <p:cNvSpPr/>
            <p:nvPr/>
          </p:nvSpPr>
          <p:spPr>
            <a:xfrm>
              <a:off x="8204258" y="3033626"/>
              <a:ext cx="90738" cy="90738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3" name="椭圆 102"/>
            <p:cNvSpPr/>
            <p:nvPr/>
          </p:nvSpPr>
          <p:spPr>
            <a:xfrm>
              <a:off x="8158889" y="3237451"/>
              <a:ext cx="90738" cy="90738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4" name="椭圆 103"/>
            <p:cNvSpPr/>
            <p:nvPr/>
          </p:nvSpPr>
          <p:spPr>
            <a:xfrm>
              <a:off x="8481798" y="3384121"/>
              <a:ext cx="90738" cy="90738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12" name="组合 111"/>
          <p:cNvGrpSpPr/>
          <p:nvPr/>
        </p:nvGrpSpPr>
        <p:grpSpPr>
          <a:xfrm flipH="1">
            <a:off x="1431959" y="2991609"/>
            <a:ext cx="749172" cy="391323"/>
            <a:chOff x="6891184" y="2727870"/>
            <a:chExt cx="1266010" cy="855922"/>
          </a:xfrm>
        </p:grpSpPr>
        <p:grpSp>
          <p:nvGrpSpPr>
            <p:cNvPr id="113" name="组合 112"/>
            <p:cNvGrpSpPr/>
            <p:nvPr/>
          </p:nvGrpSpPr>
          <p:grpSpPr>
            <a:xfrm>
              <a:off x="6891184" y="2727870"/>
              <a:ext cx="766108" cy="734329"/>
              <a:chOff x="7391086" y="2849463"/>
              <a:chExt cx="766108" cy="734329"/>
            </a:xfrm>
            <a:solidFill>
              <a:schemeClr val="accent3">
                <a:lumMod val="50000"/>
              </a:schemeClr>
            </a:solidFill>
          </p:grpSpPr>
          <p:sp>
            <p:nvSpPr>
              <p:cNvPr id="126" name="椭圆 125"/>
              <p:cNvSpPr/>
              <p:nvPr/>
            </p:nvSpPr>
            <p:spPr>
              <a:xfrm>
                <a:off x="7391086" y="2971056"/>
                <a:ext cx="612736" cy="61273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7" name="椭圆 126"/>
              <p:cNvSpPr/>
              <p:nvPr/>
            </p:nvSpPr>
            <p:spPr>
              <a:xfrm>
                <a:off x="7544458" y="2971056"/>
                <a:ext cx="612736" cy="61273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8" name="椭圆 127"/>
              <p:cNvSpPr/>
              <p:nvPr/>
            </p:nvSpPr>
            <p:spPr>
              <a:xfrm>
                <a:off x="7453720" y="2849463"/>
                <a:ext cx="612736" cy="61273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14" name="组合 113"/>
            <p:cNvGrpSpPr/>
            <p:nvPr/>
          </p:nvGrpSpPr>
          <p:grpSpPr>
            <a:xfrm>
              <a:off x="7391086" y="2849463"/>
              <a:ext cx="766108" cy="734329"/>
              <a:chOff x="7391086" y="2849463"/>
              <a:chExt cx="766108" cy="734329"/>
            </a:xfrm>
          </p:grpSpPr>
          <p:sp>
            <p:nvSpPr>
              <p:cNvPr id="123" name="椭圆 122"/>
              <p:cNvSpPr/>
              <p:nvPr/>
            </p:nvSpPr>
            <p:spPr>
              <a:xfrm>
                <a:off x="7391086" y="2971056"/>
                <a:ext cx="612736" cy="612736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4" name="椭圆 123"/>
              <p:cNvSpPr/>
              <p:nvPr/>
            </p:nvSpPr>
            <p:spPr>
              <a:xfrm>
                <a:off x="7544458" y="2971056"/>
                <a:ext cx="612736" cy="612736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5" name="椭圆 124"/>
              <p:cNvSpPr/>
              <p:nvPr/>
            </p:nvSpPr>
            <p:spPr>
              <a:xfrm>
                <a:off x="7453720" y="2849463"/>
                <a:ext cx="612736" cy="612736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15" name="椭圆 114"/>
            <p:cNvSpPr/>
            <p:nvPr/>
          </p:nvSpPr>
          <p:spPr>
            <a:xfrm>
              <a:off x="7566554" y="3034238"/>
              <a:ext cx="90738" cy="90738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6" name="椭圆 115"/>
            <p:cNvSpPr/>
            <p:nvPr/>
          </p:nvSpPr>
          <p:spPr>
            <a:xfrm>
              <a:off x="7718954" y="3186638"/>
              <a:ext cx="90738" cy="90738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7" name="椭圆 116"/>
            <p:cNvSpPr/>
            <p:nvPr/>
          </p:nvSpPr>
          <p:spPr>
            <a:xfrm>
              <a:off x="7458551" y="3232055"/>
              <a:ext cx="90738" cy="90738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8" name="椭圆 117"/>
            <p:cNvSpPr/>
            <p:nvPr/>
          </p:nvSpPr>
          <p:spPr>
            <a:xfrm>
              <a:off x="6999187" y="3138118"/>
              <a:ext cx="90738" cy="90738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9" name="椭圆 118"/>
            <p:cNvSpPr/>
            <p:nvPr/>
          </p:nvSpPr>
          <p:spPr>
            <a:xfrm>
              <a:off x="7345717" y="2817014"/>
              <a:ext cx="90738" cy="90738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0" name="椭圆 119"/>
            <p:cNvSpPr/>
            <p:nvPr/>
          </p:nvSpPr>
          <p:spPr>
            <a:xfrm>
              <a:off x="7305555" y="2993993"/>
              <a:ext cx="90738" cy="90738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1" name="椭圆 120"/>
            <p:cNvSpPr/>
            <p:nvPr/>
          </p:nvSpPr>
          <p:spPr>
            <a:xfrm>
              <a:off x="7816266" y="2884819"/>
              <a:ext cx="90738" cy="90738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2" name="椭圆 121"/>
            <p:cNvSpPr/>
            <p:nvPr/>
          </p:nvSpPr>
          <p:spPr>
            <a:xfrm>
              <a:off x="7897287" y="3384121"/>
              <a:ext cx="90738" cy="90738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66" name="组合 165"/>
          <p:cNvGrpSpPr/>
          <p:nvPr/>
        </p:nvGrpSpPr>
        <p:grpSpPr>
          <a:xfrm>
            <a:off x="-5310988" y="116507"/>
            <a:ext cx="13437704" cy="2407932"/>
            <a:chOff x="-7719494" y="-4294159"/>
            <a:chExt cx="13437704" cy="2571842"/>
          </a:xfrm>
        </p:grpSpPr>
        <p:sp>
          <p:nvSpPr>
            <p:cNvPr id="158" name="椭圆 4"/>
            <p:cNvSpPr/>
            <p:nvPr/>
          </p:nvSpPr>
          <p:spPr>
            <a:xfrm>
              <a:off x="847630" y="-3964151"/>
              <a:ext cx="4870580" cy="746538"/>
            </a:xfrm>
            <a:custGeom>
              <a:avLst/>
              <a:gdLst>
                <a:gd name="connsiteX0" fmla="*/ 0 w 4870580"/>
                <a:gd name="connsiteY0" fmla="*/ 373225 h 746449"/>
                <a:gd name="connsiteX1" fmla="*/ 2435290 w 4870580"/>
                <a:gd name="connsiteY1" fmla="*/ 0 h 746449"/>
                <a:gd name="connsiteX2" fmla="*/ 4870580 w 4870580"/>
                <a:gd name="connsiteY2" fmla="*/ 373225 h 746449"/>
                <a:gd name="connsiteX3" fmla="*/ 2435290 w 4870580"/>
                <a:gd name="connsiteY3" fmla="*/ 746450 h 746449"/>
                <a:gd name="connsiteX4" fmla="*/ 0 w 4870580"/>
                <a:gd name="connsiteY4" fmla="*/ 373225 h 746449"/>
                <a:gd name="connsiteX0" fmla="*/ 0 w 4870580"/>
                <a:gd name="connsiteY0" fmla="*/ 354611 h 746538"/>
                <a:gd name="connsiteX1" fmla="*/ 2435290 w 4870580"/>
                <a:gd name="connsiteY1" fmla="*/ 47 h 746538"/>
                <a:gd name="connsiteX2" fmla="*/ 4870580 w 4870580"/>
                <a:gd name="connsiteY2" fmla="*/ 373272 h 746538"/>
                <a:gd name="connsiteX3" fmla="*/ 2435290 w 4870580"/>
                <a:gd name="connsiteY3" fmla="*/ 746497 h 746538"/>
                <a:gd name="connsiteX4" fmla="*/ 0 w 4870580"/>
                <a:gd name="connsiteY4" fmla="*/ 354611 h 7465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870580" h="746538">
                  <a:moveTo>
                    <a:pt x="0" y="354611"/>
                  </a:moveTo>
                  <a:cubicBezTo>
                    <a:pt x="0" y="148485"/>
                    <a:pt x="1623527" y="-3063"/>
                    <a:pt x="2435290" y="47"/>
                  </a:cubicBezTo>
                  <a:cubicBezTo>
                    <a:pt x="3247053" y="3157"/>
                    <a:pt x="4870580" y="167146"/>
                    <a:pt x="4870580" y="373272"/>
                  </a:cubicBezTo>
                  <a:cubicBezTo>
                    <a:pt x="4870580" y="579398"/>
                    <a:pt x="3247053" y="749607"/>
                    <a:pt x="2435290" y="746497"/>
                  </a:cubicBezTo>
                  <a:cubicBezTo>
                    <a:pt x="1623527" y="743387"/>
                    <a:pt x="0" y="560737"/>
                    <a:pt x="0" y="354611"/>
                  </a:cubicBezTo>
                  <a:close/>
                </a:path>
              </a:pathLst>
            </a:custGeom>
            <a:solidFill>
              <a:srgbClr val="00B0F0">
                <a:alpha val="14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1" name="椭圆 4"/>
            <p:cNvSpPr/>
            <p:nvPr/>
          </p:nvSpPr>
          <p:spPr>
            <a:xfrm>
              <a:off x="-2979342" y="-3940943"/>
              <a:ext cx="4870580" cy="746538"/>
            </a:xfrm>
            <a:custGeom>
              <a:avLst/>
              <a:gdLst>
                <a:gd name="connsiteX0" fmla="*/ 0 w 4870580"/>
                <a:gd name="connsiteY0" fmla="*/ 373225 h 746449"/>
                <a:gd name="connsiteX1" fmla="*/ 2435290 w 4870580"/>
                <a:gd name="connsiteY1" fmla="*/ 0 h 746449"/>
                <a:gd name="connsiteX2" fmla="*/ 4870580 w 4870580"/>
                <a:gd name="connsiteY2" fmla="*/ 373225 h 746449"/>
                <a:gd name="connsiteX3" fmla="*/ 2435290 w 4870580"/>
                <a:gd name="connsiteY3" fmla="*/ 746450 h 746449"/>
                <a:gd name="connsiteX4" fmla="*/ 0 w 4870580"/>
                <a:gd name="connsiteY4" fmla="*/ 373225 h 746449"/>
                <a:gd name="connsiteX0" fmla="*/ 0 w 4870580"/>
                <a:gd name="connsiteY0" fmla="*/ 354611 h 746538"/>
                <a:gd name="connsiteX1" fmla="*/ 2435290 w 4870580"/>
                <a:gd name="connsiteY1" fmla="*/ 47 h 746538"/>
                <a:gd name="connsiteX2" fmla="*/ 4870580 w 4870580"/>
                <a:gd name="connsiteY2" fmla="*/ 373272 h 746538"/>
                <a:gd name="connsiteX3" fmla="*/ 2435290 w 4870580"/>
                <a:gd name="connsiteY3" fmla="*/ 746497 h 746538"/>
                <a:gd name="connsiteX4" fmla="*/ 0 w 4870580"/>
                <a:gd name="connsiteY4" fmla="*/ 354611 h 7465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870580" h="746538">
                  <a:moveTo>
                    <a:pt x="0" y="354611"/>
                  </a:moveTo>
                  <a:cubicBezTo>
                    <a:pt x="0" y="148485"/>
                    <a:pt x="1623527" y="-3063"/>
                    <a:pt x="2435290" y="47"/>
                  </a:cubicBezTo>
                  <a:cubicBezTo>
                    <a:pt x="3247053" y="3157"/>
                    <a:pt x="4870580" y="167146"/>
                    <a:pt x="4870580" y="373272"/>
                  </a:cubicBezTo>
                  <a:cubicBezTo>
                    <a:pt x="4870580" y="579398"/>
                    <a:pt x="3247053" y="749607"/>
                    <a:pt x="2435290" y="746497"/>
                  </a:cubicBezTo>
                  <a:cubicBezTo>
                    <a:pt x="1623527" y="743387"/>
                    <a:pt x="0" y="560737"/>
                    <a:pt x="0" y="354611"/>
                  </a:cubicBezTo>
                  <a:close/>
                </a:path>
              </a:pathLst>
            </a:custGeom>
            <a:solidFill>
              <a:srgbClr val="00B0F0">
                <a:alpha val="14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3" name="椭圆 4"/>
            <p:cNvSpPr/>
            <p:nvPr/>
          </p:nvSpPr>
          <p:spPr>
            <a:xfrm>
              <a:off x="-6136401" y="-4294159"/>
              <a:ext cx="4870580" cy="746538"/>
            </a:xfrm>
            <a:custGeom>
              <a:avLst/>
              <a:gdLst>
                <a:gd name="connsiteX0" fmla="*/ 0 w 4870580"/>
                <a:gd name="connsiteY0" fmla="*/ 373225 h 746449"/>
                <a:gd name="connsiteX1" fmla="*/ 2435290 w 4870580"/>
                <a:gd name="connsiteY1" fmla="*/ 0 h 746449"/>
                <a:gd name="connsiteX2" fmla="*/ 4870580 w 4870580"/>
                <a:gd name="connsiteY2" fmla="*/ 373225 h 746449"/>
                <a:gd name="connsiteX3" fmla="*/ 2435290 w 4870580"/>
                <a:gd name="connsiteY3" fmla="*/ 746450 h 746449"/>
                <a:gd name="connsiteX4" fmla="*/ 0 w 4870580"/>
                <a:gd name="connsiteY4" fmla="*/ 373225 h 746449"/>
                <a:gd name="connsiteX0" fmla="*/ 0 w 4870580"/>
                <a:gd name="connsiteY0" fmla="*/ 354611 h 746538"/>
                <a:gd name="connsiteX1" fmla="*/ 2435290 w 4870580"/>
                <a:gd name="connsiteY1" fmla="*/ 47 h 746538"/>
                <a:gd name="connsiteX2" fmla="*/ 4870580 w 4870580"/>
                <a:gd name="connsiteY2" fmla="*/ 373272 h 746538"/>
                <a:gd name="connsiteX3" fmla="*/ 2435290 w 4870580"/>
                <a:gd name="connsiteY3" fmla="*/ 746497 h 746538"/>
                <a:gd name="connsiteX4" fmla="*/ 0 w 4870580"/>
                <a:gd name="connsiteY4" fmla="*/ 354611 h 7465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870580" h="746538">
                  <a:moveTo>
                    <a:pt x="0" y="354611"/>
                  </a:moveTo>
                  <a:cubicBezTo>
                    <a:pt x="0" y="148485"/>
                    <a:pt x="1623527" y="-3063"/>
                    <a:pt x="2435290" y="47"/>
                  </a:cubicBezTo>
                  <a:cubicBezTo>
                    <a:pt x="3247053" y="3157"/>
                    <a:pt x="4870580" y="167146"/>
                    <a:pt x="4870580" y="373272"/>
                  </a:cubicBezTo>
                  <a:cubicBezTo>
                    <a:pt x="4870580" y="579398"/>
                    <a:pt x="3247053" y="749607"/>
                    <a:pt x="2435290" y="746497"/>
                  </a:cubicBezTo>
                  <a:cubicBezTo>
                    <a:pt x="1623527" y="743387"/>
                    <a:pt x="0" y="560737"/>
                    <a:pt x="0" y="354611"/>
                  </a:cubicBezTo>
                  <a:close/>
                </a:path>
              </a:pathLst>
            </a:custGeom>
            <a:solidFill>
              <a:srgbClr val="00B0F0">
                <a:alpha val="14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6" name="椭圆 135"/>
            <p:cNvSpPr/>
            <p:nvPr/>
          </p:nvSpPr>
          <p:spPr>
            <a:xfrm>
              <a:off x="-1766362" y="-3231727"/>
              <a:ext cx="4478694" cy="202356"/>
            </a:xfrm>
            <a:prstGeom prst="ellipse">
              <a:avLst/>
            </a:prstGeom>
            <a:solidFill>
              <a:srgbClr val="00B0F0">
                <a:alpha val="14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7" name="椭圆 136"/>
            <p:cNvSpPr/>
            <p:nvPr/>
          </p:nvSpPr>
          <p:spPr>
            <a:xfrm>
              <a:off x="-199021" y="-2945522"/>
              <a:ext cx="4478694" cy="202356"/>
            </a:xfrm>
            <a:prstGeom prst="ellipse">
              <a:avLst/>
            </a:prstGeom>
            <a:solidFill>
              <a:srgbClr val="00B0F0">
                <a:alpha val="14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8" name="椭圆 137"/>
            <p:cNvSpPr/>
            <p:nvPr/>
          </p:nvSpPr>
          <p:spPr>
            <a:xfrm>
              <a:off x="-7719494" y="-3789517"/>
              <a:ext cx="4478694" cy="202356"/>
            </a:xfrm>
            <a:prstGeom prst="ellipse">
              <a:avLst/>
            </a:prstGeom>
            <a:solidFill>
              <a:srgbClr val="00B0F0">
                <a:alpha val="14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9" name="椭圆 138"/>
            <p:cNvSpPr/>
            <p:nvPr/>
          </p:nvSpPr>
          <p:spPr>
            <a:xfrm>
              <a:off x="-2979342" y="-3281683"/>
              <a:ext cx="4478694" cy="202356"/>
            </a:xfrm>
            <a:prstGeom prst="ellipse">
              <a:avLst/>
            </a:prstGeom>
            <a:solidFill>
              <a:srgbClr val="00B0F0">
                <a:alpha val="14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2" name="椭圆 141"/>
            <p:cNvSpPr/>
            <p:nvPr/>
          </p:nvSpPr>
          <p:spPr>
            <a:xfrm>
              <a:off x="-6675024" y="-3688339"/>
              <a:ext cx="3434224" cy="295572"/>
            </a:xfrm>
            <a:prstGeom prst="ellipse">
              <a:avLst/>
            </a:prstGeom>
            <a:solidFill>
              <a:srgbClr val="00B0F0">
                <a:alpha val="14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3" name="椭圆 142"/>
            <p:cNvSpPr/>
            <p:nvPr/>
          </p:nvSpPr>
          <p:spPr>
            <a:xfrm>
              <a:off x="-4369761" y="-2521487"/>
              <a:ext cx="1032500" cy="73893"/>
            </a:xfrm>
            <a:prstGeom prst="ellipse">
              <a:avLst/>
            </a:prstGeom>
            <a:solidFill>
              <a:srgbClr val="00B0F0">
                <a:alpha val="14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5" name="椭圆 144"/>
            <p:cNvSpPr/>
            <p:nvPr/>
          </p:nvSpPr>
          <p:spPr>
            <a:xfrm>
              <a:off x="-6942546" y="-2724571"/>
              <a:ext cx="1032500" cy="73893"/>
            </a:xfrm>
            <a:prstGeom prst="ellipse">
              <a:avLst/>
            </a:prstGeom>
            <a:solidFill>
              <a:srgbClr val="00B0F0">
                <a:alpha val="14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6" name="椭圆 145"/>
            <p:cNvSpPr/>
            <p:nvPr/>
          </p:nvSpPr>
          <p:spPr>
            <a:xfrm>
              <a:off x="-1387443" y="-2758668"/>
              <a:ext cx="1294895" cy="183688"/>
            </a:xfrm>
            <a:prstGeom prst="ellipse">
              <a:avLst/>
            </a:prstGeom>
            <a:solidFill>
              <a:srgbClr val="00B0F0">
                <a:alpha val="14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8" name="椭圆 147"/>
            <p:cNvSpPr/>
            <p:nvPr/>
          </p:nvSpPr>
          <p:spPr>
            <a:xfrm>
              <a:off x="1120432" y="-2154557"/>
              <a:ext cx="1294895" cy="152400"/>
            </a:xfrm>
            <a:prstGeom prst="ellipse">
              <a:avLst/>
            </a:prstGeom>
            <a:solidFill>
              <a:srgbClr val="00B0F0">
                <a:alpha val="14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9" name="椭圆 148"/>
            <p:cNvSpPr/>
            <p:nvPr/>
          </p:nvSpPr>
          <p:spPr>
            <a:xfrm>
              <a:off x="1372637" y="-1874717"/>
              <a:ext cx="1294895" cy="152400"/>
            </a:xfrm>
            <a:prstGeom prst="ellipse">
              <a:avLst/>
            </a:prstGeom>
            <a:solidFill>
              <a:srgbClr val="00B0F0">
                <a:alpha val="14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0" name="椭圆 149"/>
            <p:cNvSpPr/>
            <p:nvPr/>
          </p:nvSpPr>
          <p:spPr>
            <a:xfrm>
              <a:off x="1137720" y="-2790669"/>
              <a:ext cx="1294895" cy="152400"/>
            </a:xfrm>
            <a:prstGeom prst="ellipse">
              <a:avLst/>
            </a:prstGeom>
            <a:solidFill>
              <a:srgbClr val="00B0F0">
                <a:alpha val="14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1" name="椭圆 150"/>
            <p:cNvSpPr/>
            <p:nvPr/>
          </p:nvSpPr>
          <p:spPr>
            <a:xfrm>
              <a:off x="-1600559" y="-2494336"/>
              <a:ext cx="726624" cy="76200"/>
            </a:xfrm>
            <a:prstGeom prst="ellipse">
              <a:avLst/>
            </a:prstGeom>
            <a:solidFill>
              <a:srgbClr val="00B0F0">
                <a:alpha val="14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2" name="椭圆 151"/>
            <p:cNvSpPr/>
            <p:nvPr/>
          </p:nvSpPr>
          <p:spPr>
            <a:xfrm flipV="1">
              <a:off x="-4216823" y="-3384127"/>
              <a:ext cx="726624" cy="152400"/>
            </a:xfrm>
            <a:prstGeom prst="ellipse">
              <a:avLst/>
            </a:prstGeom>
            <a:solidFill>
              <a:srgbClr val="00B0F0">
                <a:alpha val="14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3" name="椭圆 152"/>
            <p:cNvSpPr/>
            <p:nvPr/>
          </p:nvSpPr>
          <p:spPr>
            <a:xfrm>
              <a:off x="-1305857" y="-2341936"/>
              <a:ext cx="726624" cy="76200"/>
            </a:xfrm>
            <a:prstGeom prst="ellipse">
              <a:avLst/>
            </a:prstGeom>
            <a:solidFill>
              <a:srgbClr val="00B0F0">
                <a:alpha val="14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5" name="椭圆 154"/>
            <p:cNvSpPr/>
            <p:nvPr/>
          </p:nvSpPr>
          <p:spPr>
            <a:xfrm>
              <a:off x="-2043491" y="-2280429"/>
              <a:ext cx="1474356" cy="76200"/>
            </a:xfrm>
            <a:prstGeom prst="ellipse">
              <a:avLst/>
            </a:prstGeom>
            <a:solidFill>
              <a:srgbClr val="00B0F0">
                <a:alpha val="14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6" name="椭圆 155"/>
            <p:cNvSpPr/>
            <p:nvPr/>
          </p:nvSpPr>
          <p:spPr>
            <a:xfrm>
              <a:off x="-2176724" y="-1891322"/>
              <a:ext cx="1233331" cy="149279"/>
            </a:xfrm>
            <a:prstGeom prst="ellipse">
              <a:avLst/>
            </a:prstGeom>
            <a:solidFill>
              <a:srgbClr val="00B0F0">
                <a:alpha val="14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67" name="组合 166"/>
          <p:cNvGrpSpPr/>
          <p:nvPr/>
        </p:nvGrpSpPr>
        <p:grpSpPr>
          <a:xfrm>
            <a:off x="1407082" y="-83500"/>
            <a:ext cx="13437704" cy="2674828"/>
            <a:chOff x="-7719494" y="-4294159"/>
            <a:chExt cx="13437704" cy="2674828"/>
          </a:xfrm>
          <a:solidFill>
            <a:schemeClr val="accent4">
              <a:lumMod val="40000"/>
              <a:lumOff val="60000"/>
              <a:alpha val="59000"/>
            </a:schemeClr>
          </a:solidFill>
        </p:grpSpPr>
        <p:sp>
          <p:nvSpPr>
            <p:cNvPr id="168" name="椭圆 4"/>
            <p:cNvSpPr/>
            <p:nvPr/>
          </p:nvSpPr>
          <p:spPr>
            <a:xfrm>
              <a:off x="847630" y="-3964151"/>
              <a:ext cx="4870580" cy="746538"/>
            </a:xfrm>
            <a:custGeom>
              <a:avLst/>
              <a:gdLst>
                <a:gd name="connsiteX0" fmla="*/ 0 w 4870580"/>
                <a:gd name="connsiteY0" fmla="*/ 373225 h 746449"/>
                <a:gd name="connsiteX1" fmla="*/ 2435290 w 4870580"/>
                <a:gd name="connsiteY1" fmla="*/ 0 h 746449"/>
                <a:gd name="connsiteX2" fmla="*/ 4870580 w 4870580"/>
                <a:gd name="connsiteY2" fmla="*/ 373225 h 746449"/>
                <a:gd name="connsiteX3" fmla="*/ 2435290 w 4870580"/>
                <a:gd name="connsiteY3" fmla="*/ 746450 h 746449"/>
                <a:gd name="connsiteX4" fmla="*/ 0 w 4870580"/>
                <a:gd name="connsiteY4" fmla="*/ 373225 h 746449"/>
                <a:gd name="connsiteX0" fmla="*/ 0 w 4870580"/>
                <a:gd name="connsiteY0" fmla="*/ 354611 h 746538"/>
                <a:gd name="connsiteX1" fmla="*/ 2435290 w 4870580"/>
                <a:gd name="connsiteY1" fmla="*/ 47 h 746538"/>
                <a:gd name="connsiteX2" fmla="*/ 4870580 w 4870580"/>
                <a:gd name="connsiteY2" fmla="*/ 373272 h 746538"/>
                <a:gd name="connsiteX3" fmla="*/ 2435290 w 4870580"/>
                <a:gd name="connsiteY3" fmla="*/ 746497 h 746538"/>
                <a:gd name="connsiteX4" fmla="*/ 0 w 4870580"/>
                <a:gd name="connsiteY4" fmla="*/ 354611 h 7465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870580" h="746538">
                  <a:moveTo>
                    <a:pt x="0" y="354611"/>
                  </a:moveTo>
                  <a:cubicBezTo>
                    <a:pt x="0" y="148485"/>
                    <a:pt x="1623527" y="-3063"/>
                    <a:pt x="2435290" y="47"/>
                  </a:cubicBezTo>
                  <a:cubicBezTo>
                    <a:pt x="3247053" y="3157"/>
                    <a:pt x="4870580" y="167146"/>
                    <a:pt x="4870580" y="373272"/>
                  </a:cubicBezTo>
                  <a:cubicBezTo>
                    <a:pt x="4870580" y="579398"/>
                    <a:pt x="3247053" y="749607"/>
                    <a:pt x="2435290" y="746497"/>
                  </a:cubicBezTo>
                  <a:cubicBezTo>
                    <a:pt x="1623527" y="743387"/>
                    <a:pt x="0" y="560737"/>
                    <a:pt x="0" y="354611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9" name="椭圆 4"/>
            <p:cNvSpPr/>
            <p:nvPr/>
          </p:nvSpPr>
          <p:spPr>
            <a:xfrm>
              <a:off x="-2979342" y="-3940943"/>
              <a:ext cx="4870580" cy="746538"/>
            </a:xfrm>
            <a:custGeom>
              <a:avLst/>
              <a:gdLst>
                <a:gd name="connsiteX0" fmla="*/ 0 w 4870580"/>
                <a:gd name="connsiteY0" fmla="*/ 373225 h 746449"/>
                <a:gd name="connsiteX1" fmla="*/ 2435290 w 4870580"/>
                <a:gd name="connsiteY1" fmla="*/ 0 h 746449"/>
                <a:gd name="connsiteX2" fmla="*/ 4870580 w 4870580"/>
                <a:gd name="connsiteY2" fmla="*/ 373225 h 746449"/>
                <a:gd name="connsiteX3" fmla="*/ 2435290 w 4870580"/>
                <a:gd name="connsiteY3" fmla="*/ 746450 h 746449"/>
                <a:gd name="connsiteX4" fmla="*/ 0 w 4870580"/>
                <a:gd name="connsiteY4" fmla="*/ 373225 h 746449"/>
                <a:gd name="connsiteX0" fmla="*/ 0 w 4870580"/>
                <a:gd name="connsiteY0" fmla="*/ 354611 h 746538"/>
                <a:gd name="connsiteX1" fmla="*/ 2435290 w 4870580"/>
                <a:gd name="connsiteY1" fmla="*/ 47 h 746538"/>
                <a:gd name="connsiteX2" fmla="*/ 4870580 w 4870580"/>
                <a:gd name="connsiteY2" fmla="*/ 373272 h 746538"/>
                <a:gd name="connsiteX3" fmla="*/ 2435290 w 4870580"/>
                <a:gd name="connsiteY3" fmla="*/ 746497 h 746538"/>
                <a:gd name="connsiteX4" fmla="*/ 0 w 4870580"/>
                <a:gd name="connsiteY4" fmla="*/ 354611 h 7465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870580" h="746538">
                  <a:moveTo>
                    <a:pt x="0" y="354611"/>
                  </a:moveTo>
                  <a:cubicBezTo>
                    <a:pt x="0" y="148485"/>
                    <a:pt x="1623527" y="-3063"/>
                    <a:pt x="2435290" y="47"/>
                  </a:cubicBezTo>
                  <a:cubicBezTo>
                    <a:pt x="3247053" y="3157"/>
                    <a:pt x="4870580" y="167146"/>
                    <a:pt x="4870580" y="373272"/>
                  </a:cubicBezTo>
                  <a:cubicBezTo>
                    <a:pt x="4870580" y="579398"/>
                    <a:pt x="3247053" y="749607"/>
                    <a:pt x="2435290" y="746497"/>
                  </a:cubicBezTo>
                  <a:cubicBezTo>
                    <a:pt x="1623527" y="743387"/>
                    <a:pt x="0" y="560737"/>
                    <a:pt x="0" y="354611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0" name="椭圆 4"/>
            <p:cNvSpPr/>
            <p:nvPr/>
          </p:nvSpPr>
          <p:spPr>
            <a:xfrm>
              <a:off x="-6136401" y="-4294159"/>
              <a:ext cx="4870580" cy="746538"/>
            </a:xfrm>
            <a:custGeom>
              <a:avLst/>
              <a:gdLst>
                <a:gd name="connsiteX0" fmla="*/ 0 w 4870580"/>
                <a:gd name="connsiteY0" fmla="*/ 373225 h 746449"/>
                <a:gd name="connsiteX1" fmla="*/ 2435290 w 4870580"/>
                <a:gd name="connsiteY1" fmla="*/ 0 h 746449"/>
                <a:gd name="connsiteX2" fmla="*/ 4870580 w 4870580"/>
                <a:gd name="connsiteY2" fmla="*/ 373225 h 746449"/>
                <a:gd name="connsiteX3" fmla="*/ 2435290 w 4870580"/>
                <a:gd name="connsiteY3" fmla="*/ 746450 h 746449"/>
                <a:gd name="connsiteX4" fmla="*/ 0 w 4870580"/>
                <a:gd name="connsiteY4" fmla="*/ 373225 h 746449"/>
                <a:gd name="connsiteX0" fmla="*/ 0 w 4870580"/>
                <a:gd name="connsiteY0" fmla="*/ 354611 h 746538"/>
                <a:gd name="connsiteX1" fmla="*/ 2435290 w 4870580"/>
                <a:gd name="connsiteY1" fmla="*/ 47 h 746538"/>
                <a:gd name="connsiteX2" fmla="*/ 4870580 w 4870580"/>
                <a:gd name="connsiteY2" fmla="*/ 373272 h 746538"/>
                <a:gd name="connsiteX3" fmla="*/ 2435290 w 4870580"/>
                <a:gd name="connsiteY3" fmla="*/ 746497 h 746538"/>
                <a:gd name="connsiteX4" fmla="*/ 0 w 4870580"/>
                <a:gd name="connsiteY4" fmla="*/ 354611 h 7465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870580" h="746538">
                  <a:moveTo>
                    <a:pt x="0" y="354611"/>
                  </a:moveTo>
                  <a:cubicBezTo>
                    <a:pt x="0" y="148485"/>
                    <a:pt x="1623527" y="-3063"/>
                    <a:pt x="2435290" y="47"/>
                  </a:cubicBezTo>
                  <a:cubicBezTo>
                    <a:pt x="3247053" y="3157"/>
                    <a:pt x="4870580" y="167146"/>
                    <a:pt x="4870580" y="373272"/>
                  </a:cubicBezTo>
                  <a:cubicBezTo>
                    <a:pt x="4870580" y="579398"/>
                    <a:pt x="3247053" y="749607"/>
                    <a:pt x="2435290" y="746497"/>
                  </a:cubicBezTo>
                  <a:cubicBezTo>
                    <a:pt x="1623527" y="743387"/>
                    <a:pt x="0" y="560737"/>
                    <a:pt x="0" y="354611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1" name="椭圆 170"/>
            <p:cNvSpPr/>
            <p:nvPr/>
          </p:nvSpPr>
          <p:spPr>
            <a:xfrm>
              <a:off x="-1766362" y="-3231727"/>
              <a:ext cx="4478694" cy="20235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2" name="椭圆 171"/>
            <p:cNvSpPr/>
            <p:nvPr/>
          </p:nvSpPr>
          <p:spPr>
            <a:xfrm>
              <a:off x="-199021" y="-2945522"/>
              <a:ext cx="4478694" cy="20235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3" name="椭圆 172"/>
            <p:cNvSpPr/>
            <p:nvPr/>
          </p:nvSpPr>
          <p:spPr>
            <a:xfrm>
              <a:off x="-7719494" y="-3789517"/>
              <a:ext cx="4478694" cy="20235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4" name="椭圆 173"/>
            <p:cNvSpPr/>
            <p:nvPr/>
          </p:nvSpPr>
          <p:spPr>
            <a:xfrm>
              <a:off x="-2979342" y="-3281683"/>
              <a:ext cx="4478694" cy="20235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5" name="椭圆 174"/>
            <p:cNvSpPr/>
            <p:nvPr/>
          </p:nvSpPr>
          <p:spPr>
            <a:xfrm>
              <a:off x="-6675024" y="-3688339"/>
              <a:ext cx="3434224" cy="29557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6" name="椭圆 175"/>
            <p:cNvSpPr/>
            <p:nvPr/>
          </p:nvSpPr>
          <p:spPr>
            <a:xfrm>
              <a:off x="-4369761" y="-2521487"/>
              <a:ext cx="1032500" cy="7389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7" name="椭圆 176"/>
            <p:cNvSpPr/>
            <p:nvPr/>
          </p:nvSpPr>
          <p:spPr>
            <a:xfrm>
              <a:off x="-6942546" y="-2724571"/>
              <a:ext cx="1032500" cy="7389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8" name="椭圆 177"/>
            <p:cNvSpPr/>
            <p:nvPr/>
          </p:nvSpPr>
          <p:spPr>
            <a:xfrm>
              <a:off x="-83943" y="-1803019"/>
              <a:ext cx="1294895" cy="183688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9" name="椭圆 178"/>
            <p:cNvSpPr/>
            <p:nvPr/>
          </p:nvSpPr>
          <p:spPr>
            <a:xfrm>
              <a:off x="1120432" y="-2154557"/>
              <a:ext cx="1294895" cy="1524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0" name="椭圆 179"/>
            <p:cNvSpPr/>
            <p:nvPr/>
          </p:nvSpPr>
          <p:spPr>
            <a:xfrm>
              <a:off x="1417437" y="-2043722"/>
              <a:ext cx="1294895" cy="1524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1" name="椭圆 180"/>
            <p:cNvSpPr/>
            <p:nvPr/>
          </p:nvSpPr>
          <p:spPr>
            <a:xfrm>
              <a:off x="1137720" y="-2790669"/>
              <a:ext cx="1294895" cy="1524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2" name="椭圆 181"/>
            <p:cNvSpPr/>
            <p:nvPr/>
          </p:nvSpPr>
          <p:spPr>
            <a:xfrm>
              <a:off x="-1600559" y="-2494336"/>
              <a:ext cx="726624" cy="762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3" name="椭圆 182"/>
            <p:cNvSpPr/>
            <p:nvPr/>
          </p:nvSpPr>
          <p:spPr>
            <a:xfrm flipV="1">
              <a:off x="-4216823" y="-3384127"/>
              <a:ext cx="726624" cy="1524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4" name="椭圆 183"/>
            <p:cNvSpPr/>
            <p:nvPr/>
          </p:nvSpPr>
          <p:spPr>
            <a:xfrm>
              <a:off x="-1305857" y="-2341936"/>
              <a:ext cx="726624" cy="762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5" name="椭圆 184"/>
            <p:cNvSpPr/>
            <p:nvPr/>
          </p:nvSpPr>
          <p:spPr>
            <a:xfrm>
              <a:off x="-2043491" y="-2280429"/>
              <a:ext cx="1474356" cy="762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6" name="椭圆 185"/>
            <p:cNvSpPr/>
            <p:nvPr/>
          </p:nvSpPr>
          <p:spPr>
            <a:xfrm>
              <a:off x="-2176724" y="-1891322"/>
              <a:ext cx="1233331" cy="149279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87" name="矩形 186"/>
          <p:cNvSpPr/>
          <p:nvPr/>
        </p:nvSpPr>
        <p:spPr>
          <a:xfrm>
            <a:off x="3011258" y="2943370"/>
            <a:ext cx="2975683" cy="6965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liguofu" pitchFamily="2" charset="-122"/>
              </a:rPr>
              <a:t>Tiao Zhan</a:t>
            </a:r>
          </a:p>
          <a:p>
            <a:pPr algn="ctr"/>
            <a:endParaRPr lang="en-US" altLang="zh-CN" sz="1400" dirty="0" smtClean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cs typeface="liguofu" pitchFamily="2" charset="-122"/>
            </a:endParaRPr>
          </a:p>
        </p:txBody>
      </p:sp>
      <p:sp>
        <p:nvSpPr>
          <p:cNvPr id="189" name="矩形 188"/>
          <p:cNvSpPr/>
          <p:nvPr/>
        </p:nvSpPr>
        <p:spPr>
          <a:xfrm>
            <a:off x="-3298228" y="153510"/>
            <a:ext cx="1758474" cy="75639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zh-CN" altLang="en-US" sz="1400" dirty="0">
              <a:solidFill>
                <a:srgbClr val="CC9900"/>
              </a:solidFill>
              <a:latin typeface="叶根友毛笔行书简体" pitchFamily="2" charset="-122"/>
              <a:ea typeface="叶根友毛笔行书简体" pitchFamily="2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-6773085" y="-4648336"/>
            <a:ext cx="10328072" cy="82930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28" name="组合 227"/>
          <p:cNvGrpSpPr/>
          <p:nvPr/>
        </p:nvGrpSpPr>
        <p:grpSpPr>
          <a:xfrm>
            <a:off x="-4534040" y="3942901"/>
            <a:ext cx="3940176" cy="1258887"/>
            <a:chOff x="-4534040" y="3942901"/>
            <a:chExt cx="3940176" cy="1258887"/>
          </a:xfrm>
        </p:grpSpPr>
        <p:grpSp>
          <p:nvGrpSpPr>
            <p:cNvPr id="218" name="Group 24"/>
            <p:cNvGrpSpPr>
              <a:grpSpLocks noChangeAspect="1"/>
            </p:cNvGrpSpPr>
            <p:nvPr/>
          </p:nvGrpSpPr>
          <p:grpSpPr bwMode="auto">
            <a:xfrm>
              <a:off x="-4534040" y="3942901"/>
              <a:ext cx="3940176" cy="1258887"/>
              <a:chOff x="1478" y="2085"/>
              <a:chExt cx="2482" cy="793"/>
            </a:xfrm>
          </p:grpSpPr>
          <p:sp>
            <p:nvSpPr>
              <p:cNvPr id="219" name="AutoShape 23"/>
              <p:cNvSpPr>
                <a:spLocks noChangeAspect="1" noChangeArrowheads="1" noTextEdit="1"/>
              </p:cNvSpPr>
              <p:nvPr/>
            </p:nvSpPr>
            <p:spPr bwMode="auto">
              <a:xfrm>
                <a:off x="1478" y="2097"/>
                <a:ext cx="2481" cy="78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0" name="Freeform 25"/>
              <p:cNvSpPr>
                <a:spLocks/>
              </p:cNvSpPr>
              <p:nvPr/>
            </p:nvSpPr>
            <p:spPr bwMode="auto">
              <a:xfrm>
                <a:off x="3442" y="2085"/>
                <a:ext cx="518" cy="792"/>
              </a:xfrm>
              <a:custGeom>
                <a:avLst/>
                <a:gdLst>
                  <a:gd name="T0" fmla="*/ 600 w 747"/>
                  <a:gd name="T1" fmla="*/ 984 h 1142"/>
                  <a:gd name="T2" fmla="*/ 746 w 747"/>
                  <a:gd name="T3" fmla="*/ 705 h 1142"/>
                  <a:gd name="T4" fmla="*/ 536 w 747"/>
                  <a:gd name="T5" fmla="*/ 560 h 1142"/>
                  <a:gd name="T6" fmla="*/ 524 w 747"/>
                  <a:gd name="T7" fmla="*/ 496 h 1142"/>
                  <a:gd name="T8" fmla="*/ 523 w 747"/>
                  <a:gd name="T9" fmla="*/ 431 h 1142"/>
                  <a:gd name="T10" fmla="*/ 529 w 747"/>
                  <a:gd name="T11" fmla="*/ 373 h 1142"/>
                  <a:gd name="T12" fmla="*/ 543 w 747"/>
                  <a:gd name="T13" fmla="*/ 379 h 1142"/>
                  <a:gd name="T14" fmla="*/ 637 w 747"/>
                  <a:gd name="T15" fmla="*/ 349 h 1142"/>
                  <a:gd name="T16" fmla="*/ 690 w 747"/>
                  <a:gd name="T17" fmla="*/ 344 h 1142"/>
                  <a:gd name="T18" fmla="*/ 661 w 747"/>
                  <a:gd name="T19" fmla="*/ 286 h 1142"/>
                  <a:gd name="T20" fmla="*/ 627 w 747"/>
                  <a:gd name="T21" fmla="*/ 313 h 1142"/>
                  <a:gd name="T22" fmla="*/ 554 w 747"/>
                  <a:gd name="T23" fmla="*/ 327 h 1142"/>
                  <a:gd name="T24" fmla="*/ 535 w 747"/>
                  <a:gd name="T25" fmla="*/ 292 h 1142"/>
                  <a:gd name="T26" fmla="*/ 531 w 747"/>
                  <a:gd name="T27" fmla="*/ 232 h 1142"/>
                  <a:gd name="T28" fmla="*/ 495 w 747"/>
                  <a:gd name="T29" fmla="*/ 197 h 1142"/>
                  <a:gd name="T30" fmla="*/ 499 w 747"/>
                  <a:gd name="T31" fmla="*/ 180 h 1142"/>
                  <a:gd name="T32" fmla="*/ 528 w 747"/>
                  <a:gd name="T33" fmla="*/ 188 h 1142"/>
                  <a:gd name="T34" fmla="*/ 558 w 747"/>
                  <a:gd name="T35" fmla="*/ 139 h 1142"/>
                  <a:gd name="T36" fmla="*/ 568 w 747"/>
                  <a:gd name="T37" fmla="*/ 121 h 1142"/>
                  <a:gd name="T38" fmla="*/ 558 w 747"/>
                  <a:gd name="T39" fmla="*/ 112 h 1142"/>
                  <a:gd name="T40" fmla="*/ 476 w 747"/>
                  <a:gd name="T41" fmla="*/ 24 h 1142"/>
                  <a:gd name="T42" fmla="*/ 444 w 747"/>
                  <a:gd name="T43" fmla="*/ 154 h 1142"/>
                  <a:gd name="T44" fmla="*/ 450 w 747"/>
                  <a:gd name="T45" fmla="*/ 158 h 1142"/>
                  <a:gd name="T46" fmla="*/ 449 w 747"/>
                  <a:gd name="T47" fmla="*/ 167 h 1142"/>
                  <a:gd name="T48" fmla="*/ 433 w 747"/>
                  <a:gd name="T49" fmla="*/ 166 h 1142"/>
                  <a:gd name="T50" fmla="*/ 343 w 747"/>
                  <a:gd name="T51" fmla="*/ 250 h 1142"/>
                  <a:gd name="T52" fmla="*/ 309 w 747"/>
                  <a:gd name="T53" fmla="*/ 263 h 1142"/>
                  <a:gd name="T54" fmla="*/ 260 w 747"/>
                  <a:gd name="T55" fmla="*/ 325 h 1142"/>
                  <a:gd name="T56" fmla="*/ 249 w 747"/>
                  <a:gd name="T57" fmla="*/ 508 h 1142"/>
                  <a:gd name="T58" fmla="*/ 261 w 747"/>
                  <a:gd name="T59" fmla="*/ 608 h 1142"/>
                  <a:gd name="T60" fmla="*/ 290 w 747"/>
                  <a:gd name="T61" fmla="*/ 584 h 1142"/>
                  <a:gd name="T62" fmla="*/ 283 w 747"/>
                  <a:gd name="T63" fmla="*/ 520 h 1142"/>
                  <a:gd name="T64" fmla="*/ 305 w 747"/>
                  <a:gd name="T65" fmla="*/ 354 h 1142"/>
                  <a:gd name="T66" fmla="*/ 374 w 747"/>
                  <a:gd name="T67" fmla="*/ 294 h 1142"/>
                  <a:gd name="T68" fmla="*/ 383 w 747"/>
                  <a:gd name="T69" fmla="*/ 438 h 1142"/>
                  <a:gd name="T70" fmla="*/ 389 w 747"/>
                  <a:gd name="T71" fmla="*/ 465 h 1142"/>
                  <a:gd name="T72" fmla="*/ 369 w 747"/>
                  <a:gd name="T73" fmla="*/ 535 h 1142"/>
                  <a:gd name="T74" fmla="*/ 364 w 747"/>
                  <a:gd name="T75" fmla="*/ 611 h 1142"/>
                  <a:gd name="T76" fmla="*/ 296 w 747"/>
                  <a:gd name="T77" fmla="*/ 720 h 1142"/>
                  <a:gd name="T78" fmla="*/ 320 w 747"/>
                  <a:gd name="T79" fmla="*/ 735 h 1142"/>
                  <a:gd name="T80" fmla="*/ 302 w 747"/>
                  <a:gd name="T81" fmla="*/ 782 h 1142"/>
                  <a:gd name="T82" fmla="*/ 129 w 747"/>
                  <a:gd name="T83" fmla="*/ 911 h 1142"/>
                  <a:gd name="T84" fmla="*/ 81 w 747"/>
                  <a:gd name="T85" fmla="*/ 969 h 1142"/>
                  <a:gd name="T86" fmla="*/ 19 w 747"/>
                  <a:gd name="T87" fmla="*/ 964 h 1142"/>
                  <a:gd name="T88" fmla="*/ 11 w 747"/>
                  <a:gd name="T89" fmla="*/ 1003 h 1142"/>
                  <a:gd name="T90" fmla="*/ 32 w 747"/>
                  <a:gd name="T91" fmla="*/ 1124 h 1142"/>
                  <a:gd name="T92" fmla="*/ 56 w 747"/>
                  <a:gd name="T93" fmla="*/ 1141 h 1142"/>
                  <a:gd name="T94" fmla="*/ 65 w 747"/>
                  <a:gd name="T95" fmla="*/ 1084 h 1142"/>
                  <a:gd name="T96" fmla="*/ 105 w 747"/>
                  <a:gd name="T97" fmla="*/ 997 h 1142"/>
                  <a:gd name="T98" fmla="*/ 327 w 747"/>
                  <a:gd name="T99" fmla="*/ 868 h 1142"/>
                  <a:gd name="T100" fmla="*/ 467 w 747"/>
                  <a:gd name="T101" fmla="*/ 690 h 1142"/>
                  <a:gd name="T102" fmla="*/ 580 w 747"/>
                  <a:gd name="T103" fmla="*/ 703 h 1142"/>
                  <a:gd name="T104" fmla="*/ 649 w 747"/>
                  <a:gd name="T105" fmla="*/ 723 h 1142"/>
                  <a:gd name="T106" fmla="*/ 603 w 747"/>
                  <a:gd name="T107" fmla="*/ 871 h 1142"/>
                  <a:gd name="T108" fmla="*/ 539 w 747"/>
                  <a:gd name="T109" fmla="*/ 968 h 1142"/>
                  <a:gd name="T110" fmla="*/ 544 w 747"/>
                  <a:gd name="T111" fmla="*/ 1018 h 1142"/>
                  <a:gd name="T112" fmla="*/ 649 w 747"/>
                  <a:gd name="T113" fmla="*/ 1084 h 1142"/>
                  <a:gd name="T114" fmla="*/ 693 w 747"/>
                  <a:gd name="T115" fmla="*/ 1081 h 1142"/>
                  <a:gd name="T116" fmla="*/ 600 w 747"/>
                  <a:gd name="T117" fmla="*/ 984 h 1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747" h="1142">
                    <a:moveTo>
                      <a:pt x="600" y="984"/>
                    </a:moveTo>
                    <a:cubicBezTo>
                      <a:pt x="600" y="984"/>
                      <a:pt x="747" y="714"/>
                      <a:pt x="746" y="705"/>
                    </a:cubicBezTo>
                    <a:cubicBezTo>
                      <a:pt x="745" y="696"/>
                      <a:pt x="641" y="567"/>
                      <a:pt x="536" y="560"/>
                    </a:cubicBezTo>
                    <a:cubicBezTo>
                      <a:pt x="528" y="560"/>
                      <a:pt x="525" y="528"/>
                      <a:pt x="524" y="496"/>
                    </a:cubicBezTo>
                    <a:cubicBezTo>
                      <a:pt x="523" y="431"/>
                      <a:pt x="523" y="431"/>
                      <a:pt x="523" y="431"/>
                    </a:cubicBezTo>
                    <a:cubicBezTo>
                      <a:pt x="523" y="431"/>
                      <a:pt x="526" y="406"/>
                      <a:pt x="529" y="373"/>
                    </a:cubicBezTo>
                    <a:cubicBezTo>
                      <a:pt x="536" y="378"/>
                      <a:pt x="543" y="379"/>
                      <a:pt x="543" y="379"/>
                    </a:cubicBezTo>
                    <a:cubicBezTo>
                      <a:pt x="637" y="349"/>
                      <a:pt x="637" y="349"/>
                      <a:pt x="637" y="349"/>
                    </a:cubicBezTo>
                    <a:cubicBezTo>
                      <a:pt x="637" y="349"/>
                      <a:pt x="679" y="352"/>
                      <a:pt x="690" y="344"/>
                    </a:cubicBezTo>
                    <a:cubicBezTo>
                      <a:pt x="701" y="336"/>
                      <a:pt x="673" y="290"/>
                      <a:pt x="661" y="286"/>
                    </a:cubicBezTo>
                    <a:cubicBezTo>
                      <a:pt x="649" y="282"/>
                      <a:pt x="633" y="313"/>
                      <a:pt x="627" y="313"/>
                    </a:cubicBezTo>
                    <a:cubicBezTo>
                      <a:pt x="621" y="313"/>
                      <a:pt x="554" y="327"/>
                      <a:pt x="554" y="327"/>
                    </a:cubicBezTo>
                    <a:cubicBezTo>
                      <a:pt x="535" y="292"/>
                      <a:pt x="535" y="292"/>
                      <a:pt x="535" y="292"/>
                    </a:cubicBezTo>
                    <a:cubicBezTo>
                      <a:pt x="536" y="262"/>
                      <a:pt x="536" y="238"/>
                      <a:pt x="531" y="232"/>
                    </a:cubicBezTo>
                    <a:cubicBezTo>
                      <a:pt x="517" y="217"/>
                      <a:pt x="495" y="197"/>
                      <a:pt x="495" y="197"/>
                    </a:cubicBezTo>
                    <a:cubicBezTo>
                      <a:pt x="499" y="180"/>
                      <a:pt x="499" y="180"/>
                      <a:pt x="499" y="180"/>
                    </a:cubicBezTo>
                    <a:cubicBezTo>
                      <a:pt x="510" y="184"/>
                      <a:pt x="520" y="187"/>
                      <a:pt x="528" y="188"/>
                    </a:cubicBezTo>
                    <a:cubicBezTo>
                      <a:pt x="549" y="191"/>
                      <a:pt x="553" y="159"/>
                      <a:pt x="558" y="139"/>
                    </a:cubicBezTo>
                    <a:cubicBezTo>
                      <a:pt x="560" y="133"/>
                      <a:pt x="568" y="121"/>
                      <a:pt x="568" y="121"/>
                    </a:cubicBezTo>
                    <a:cubicBezTo>
                      <a:pt x="568" y="121"/>
                      <a:pt x="557" y="123"/>
                      <a:pt x="558" y="112"/>
                    </a:cubicBezTo>
                    <a:cubicBezTo>
                      <a:pt x="563" y="55"/>
                      <a:pt x="544" y="0"/>
                      <a:pt x="476" y="24"/>
                    </a:cubicBezTo>
                    <a:cubicBezTo>
                      <a:pt x="408" y="48"/>
                      <a:pt x="444" y="154"/>
                      <a:pt x="444" y="154"/>
                    </a:cubicBezTo>
                    <a:cubicBezTo>
                      <a:pt x="444" y="154"/>
                      <a:pt x="446" y="156"/>
                      <a:pt x="450" y="158"/>
                    </a:cubicBezTo>
                    <a:cubicBezTo>
                      <a:pt x="449" y="167"/>
                      <a:pt x="449" y="167"/>
                      <a:pt x="449" y="167"/>
                    </a:cubicBezTo>
                    <a:cubicBezTo>
                      <a:pt x="449" y="167"/>
                      <a:pt x="439" y="161"/>
                      <a:pt x="433" y="166"/>
                    </a:cubicBezTo>
                    <a:cubicBezTo>
                      <a:pt x="427" y="171"/>
                      <a:pt x="343" y="250"/>
                      <a:pt x="343" y="250"/>
                    </a:cubicBezTo>
                    <a:cubicBezTo>
                      <a:pt x="309" y="263"/>
                      <a:pt x="309" y="263"/>
                      <a:pt x="309" y="263"/>
                    </a:cubicBezTo>
                    <a:cubicBezTo>
                      <a:pt x="309" y="263"/>
                      <a:pt x="276" y="314"/>
                      <a:pt x="260" y="325"/>
                    </a:cubicBezTo>
                    <a:cubicBezTo>
                      <a:pt x="244" y="336"/>
                      <a:pt x="258" y="382"/>
                      <a:pt x="249" y="508"/>
                    </a:cubicBezTo>
                    <a:cubicBezTo>
                      <a:pt x="245" y="567"/>
                      <a:pt x="237" y="580"/>
                      <a:pt x="261" y="608"/>
                    </a:cubicBezTo>
                    <a:cubicBezTo>
                      <a:pt x="270" y="619"/>
                      <a:pt x="283" y="587"/>
                      <a:pt x="290" y="584"/>
                    </a:cubicBezTo>
                    <a:cubicBezTo>
                      <a:pt x="297" y="581"/>
                      <a:pt x="289" y="538"/>
                      <a:pt x="283" y="520"/>
                    </a:cubicBezTo>
                    <a:cubicBezTo>
                      <a:pt x="277" y="502"/>
                      <a:pt x="305" y="366"/>
                      <a:pt x="305" y="354"/>
                    </a:cubicBezTo>
                    <a:cubicBezTo>
                      <a:pt x="305" y="342"/>
                      <a:pt x="358" y="290"/>
                      <a:pt x="374" y="294"/>
                    </a:cubicBezTo>
                    <a:cubicBezTo>
                      <a:pt x="390" y="298"/>
                      <a:pt x="370" y="415"/>
                      <a:pt x="383" y="438"/>
                    </a:cubicBezTo>
                    <a:cubicBezTo>
                      <a:pt x="386" y="445"/>
                      <a:pt x="388" y="454"/>
                      <a:pt x="389" y="465"/>
                    </a:cubicBezTo>
                    <a:cubicBezTo>
                      <a:pt x="386" y="476"/>
                      <a:pt x="370" y="531"/>
                      <a:pt x="369" y="535"/>
                    </a:cubicBezTo>
                    <a:cubicBezTo>
                      <a:pt x="368" y="540"/>
                      <a:pt x="361" y="589"/>
                      <a:pt x="364" y="611"/>
                    </a:cubicBezTo>
                    <a:cubicBezTo>
                      <a:pt x="367" y="633"/>
                      <a:pt x="296" y="720"/>
                      <a:pt x="296" y="720"/>
                    </a:cubicBezTo>
                    <a:cubicBezTo>
                      <a:pt x="320" y="735"/>
                      <a:pt x="320" y="735"/>
                      <a:pt x="320" y="735"/>
                    </a:cubicBezTo>
                    <a:cubicBezTo>
                      <a:pt x="302" y="782"/>
                      <a:pt x="302" y="782"/>
                      <a:pt x="302" y="782"/>
                    </a:cubicBezTo>
                    <a:cubicBezTo>
                      <a:pt x="302" y="782"/>
                      <a:pt x="177" y="825"/>
                      <a:pt x="129" y="911"/>
                    </a:cubicBezTo>
                    <a:cubicBezTo>
                      <a:pt x="81" y="997"/>
                      <a:pt x="81" y="969"/>
                      <a:pt x="81" y="969"/>
                    </a:cubicBezTo>
                    <a:cubicBezTo>
                      <a:pt x="19" y="964"/>
                      <a:pt x="19" y="964"/>
                      <a:pt x="19" y="964"/>
                    </a:cubicBezTo>
                    <a:cubicBezTo>
                      <a:pt x="19" y="964"/>
                      <a:pt x="0" y="974"/>
                      <a:pt x="11" y="1003"/>
                    </a:cubicBezTo>
                    <a:cubicBezTo>
                      <a:pt x="22" y="1032"/>
                      <a:pt x="8" y="1107"/>
                      <a:pt x="32" y="1124"/>
                    </a:cubicBezTo>
                    <a:cubicBezTo>
                      <a:pt x="56" y="1141"/>
                      <a:pt x="48" y="1142"/>
                      <a:pt x="56" y="1141"/>
                    </a:cubicBezTo>
                    <a:cubicBezTo>
                      <a:pt x="64" y="1140"/>
                      <a:pt x="59" y="1114"/>
                      <a:pt x="65" y="1084"/>
                    </a:cubicBezTo>
                    <a:cubicBezTo>
                      <a:pt x="71" y="1054"/>
                      <a:pt x="96" y="1002"/>
                      <a:pt x="105" y="997"/>
                    </a:cubicBezTo>
                    <a:cubicBezTo>
                      <a:pt x="114" y="992"/>
                      <a:pt x="297" y="859"/>
                      <a:pt x="327" y="868"/>
                    </a:cubicBezTo>
                    <a:cubicBezTo>
                      <a:pt x="357" y="877"/>
                      <a:pt x="467" y="696"/>
                      <a:pt x="467" y="690"/>
                    </a:cubicBezTo>
                    <a:cubicBezTo>
                      <a:pt x="467" y="684"/>
                      <a:pt x="571" y="698"/>
                      <a:pt x="580" y="703"/>
                    </a:cubicBezTo>
                    <a:cubicBezTo>
                      <a:pt x="589" y="708"/>
                      <a:pt x="649" y="723"/>
                      <a:pt x="649" y="723"/>
                    </a:cubicBezTo>
                    <a:cubicBezTo>
                      <a:pt x="649" y="723"/>
                      <a:pt x="600" y="787"/>
                      <a:pt x="603" y="871"/>
                    </a:cubicBezTo>
                    <a:cubicBezTo>
                      <a:pt x="606" y="955"/>
                      <a:pt x="548" y="946"/>
                      <a:pt x="539" y="968"/>
                    </a:cubicBezTo>
                    <a:cubicBezTo>
                      <a:pt x="530" y="990"/>
                      <a:pt x="516" y="1007"/>
                      <a:pt x="544" y="1018"/>
                    </a:cubicBezTo>
                    <a:cubicBezTo>
                      <a:pt x="572" y="1029"/>
                      <a:pt x="635" y="1079"/>
                      <a:pt x="649" y="1084"/>
                    </a:cubicBezTo>
                    <a:cubicBezTo>
                      <a:pt x="663" y="1089"/>
                      <a:pt x="693" y="1088"/>
                      <a:pt x="693" y="1081"/>
                    </a:cubicBezTo>
                    <a:cubicBezTo>
                      <a:pt x="693" y="1074"/>
                      <a:pt x="600" y="984"/>
                      <a:pt x="600" y="984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2" name="Freeform 27"/>
              <p:cNvSpPr>
                <a:spLocks/>
              </p:cNvSpPr>
              <p:nvPr/>
            </p:nvSpPr>
            <p:spPr bwMode="auto">
              <a:xfrm>
                <a:off x="2829" y="2131"/>
                <a:ext cx="636" cy="707"/>
              </a:xfrm>
              <a:custGeom>
                <a:avLst/>
                <a:gdLst>
                  <a:gd name="T0" fmla="*/ 856 w 916"/>
                  <a:gd name="T1" fmla="*/ 970 h 1019"/>
                  <a:gd name="T2" fmla="*/ 799 w 916"/>
                  <a:gd name="T3" fmla="*/ 766 h 1019"/>
                  <a:gd name="T4" fmla="*/ 733 w 916"/>
                  <a:gd name="T5" fmla="*/ 628 h 1019"/>
                  <a:gd name="T6" fmla="*/ 741 w 916"/>
                  <a:gd name="T7" fmla="*/ 621 h 1019"/>
                  <a:gd name="T8" fmla="*/ 698 w 916"/>
                  <a:gd name="T9" fmla="*/ 528 h 1019"/>
                  <a:gd name="T10" fmla="*/ 694 w 916"/>
                  <a:gd name="T11" fmla="*/ 468 h 1019"/>
                  <a:gd name="T12" fmla="*/ 699 w 916"/>
                  <a:gd name="T13" fmla="*/ 470 h 1019"/>
                  <a:gd name="T14" fmla="*/ 708 w 916"/>
                  <a:gd name="T15" fmla="*/ 349 h 1019"/>
                  <a:gd name="T16" fmla="*/ 760 w 916"/>
                  <a:gd name="T17" fmla="*/ 337 h 1019"/>
                  <a:gd name="T18" fmla="*/ 770 w 916"/>
                  <a:gd name="T19" fmla="*/ 309 h 1019"/>
                  <a:gd name="T20" fmla="*/ 749 w 916"/>
                  <a:gd name="T21" fmla="*/ 282 h 1019"/>
                  <a:gd name="T22" fmla="*/ 725 w 916"/>
                  <a:gd name="T23" fmla="*/ 311 h 1019"/>
                  <a:gd name="T24" fmla="*/ 710 w 916"/>
                  <a:gd name="T25" fmla="*/ 314 h 1019"/>
                  <a:gd name="T26" fmla="*/ 709 w 916"/>
                  <a:gd name="T27" fmla="*/ 241 h 1019"/>
                  <a:gd name="T28" fmla="*/ 673 w 916"/>
                  <a:gd name="T29" fmla="*/ 172 h 1019"/>
                  <a:gd name="T30" fmla="*/ 677 w 916"/>
                  <a:gd name="T31" fmla="*/ 153 h 1019"/>
                  <a:gd name="T32" fmla="*/ 712 w 916"/>
                  <a:gd name="T33" fmla="*/ 138 h 1019"/>
                  <a:gd name="T34" fmla="*/ 715 w 916"/>
                  <a:gd name="T35" fmla="*/ 115 h 1019"/>
                  <a:gd name="T36" fmla="*/ 717 w 916"/>
                  <a:gd name="T37" fmla="*/ 95 h 1019"/>
                  <a:gd name="T38" fmla="*/ 723 w 916"/>
                  <a:gd name="T39" fmla="*/ 87 h 1019"/>
                  <a:gd name="T40" fmla="*/ 707 w 916"/>
                  <a:gd name="T41" fmla="*/ 77 h 1019"/>
                  <a:gd name="T42" fmla="*/ 669 w 916"/>
                  <a:gd name="T43" fmla="*/ 1 h 1019"/>
                  <a:gd name="T44" fmla="*/ 584 w 916"/>
                  <a:gd name="T45" fmla="*/ 56 h 1019"/>
                  <a:gd name="T46" fmla="*/ 621 w 916"/>
                  <a:gd name="T47" fmla="*/ 124 h 1019"/>
                  <a:gd name="T48" fmla="*/ 624 w 916"/>
                  <a:gd name="T49" fmla="*/ 144 h 1019"/>
                  <a:gd name="T50" fmla="*/ 610 w 916"/>
                  <a:gd name="T51" fmla="*/ 148 h 1019"/>
                  <a:gd name="T52" fmla="*/ 515 w 916"/>
                  <a:gd name="T53" fmla="*/ 339 h 1019"/>
                  <a:gd name="T54" fmla="*/ 579 w 916"/>
                  <a:gd name="T55" fmla="*/ 391 h 1019"/>
                  <a:gd name="T56" fmla="*/ 578 w 916"/>
                  <a:gd name="T57" fmla="*/ 419 h 1019"/>
                  <a:gd name="T58" fmla="*/ 564 w 916"/>
                  <a:gd name="T59" fmla="*/ 446 h 1019"/>
                  <a:gd name="T60" fmla="*/ 542 w 916"/>
                  <a:gd name="T61" fmla="*/ 518 h 1019"/>
                  <a:gd name="T62" fmla="*/ 498 w 916"/>
                  <a:gd name="T63" fmla="*/ 602 h 1019"/>
                  <a:gd name="T64" fmla="*/ 518 w 916"/>
                  <a:gd name="T65" fmla="*/ 616 h 1019"/>
                  <a:gd name="T66" fmla="*/ 478 w 916"/>
                  <a:gd name="T67" fmla="*/ 691 h 1019"/>
                  <a:gd name="T68" fmla="*/ 302 w 916"/>
                  <a:gd name="T69" fmla="*/ 699 h 1019"/>
                  <a:gd name="T70" fmla="*/ 188 w 916"/>
                  <a:gd name="T71" fmla="*/ 712 h 1019"/>
                  <a:gd name="T72" fmla="*/ 155 w 916"/>
                  <a:gd name="T73" fmla="*/ 706 h 1019"/>
                  <a:gd name="T74" fmla="*/ 119 w 916"/>
                  <a:gd name="T75" fmla="*/ 710 h 1019"/>
                  <a:gd name="T76" fmla="*/ 51 w 916"/>
                  <a:gd name="T77" fmla="*/ 746 h 1019"/>
                  <a:gd name="T78" fmla="*/ 8 w 916"/>
                  <a:gd name="T79" fmla="*/ 744 h 1019"/>
                  <a:gd name="T80" fmla="*/ 1 w 916"/>
                  <a:gd name="T81" fmla="*/ 786 h 1019"/>
                  <a:gd name="T82" fmla="*/ 59 w 916"/>
                  <a:gd name="T83" fmla="*/ 853 h 1019"/>
                  <a:gd name="T84" fmla="*/ 69 w 916"/>
                  <a:gd name="T85" fmla="*/ 814 h 1019"/>
                  <a:gd name="T86" fmla="*/ 124 w 916"/>
                  <a:gd name="T87" fmla="*/ 773 h 1019"/>
                  <a:gd name="T88" fmla="*/ 498 w 916"/>
                  <a:gd name="T89" fmla="*/ 772 h 1019"/>
                  <a:gd name="T90" fmla="*/ 590 w 916"/>
                  <a:gd name="T91" fmla="*/ 666 h 1019"/>
                  <a:gd name="T92" fmla="*/ 601 w 916"/>
                  <a:gd name="T93" fmla="*/ 673 h 1019"/>
                  <a:gd name="T94" fmla="*/ 629 w 916"/>
                  <a:gd name="T95" fmla="*/ 632 h 1019"/>
                  <a:gd name="T96" fmla="*/ 671 w 916"/>
                  <a:gd name="T97" fmla="*/ 662 h 1019"/>
                  <a:gd name="T98" fmla="*/ 738 w 916"/>
                  <a:gd name="T99" fmla="*/ 747 h 1019"/>
                  <a:gd name="T100" fmla="*/ 802 w 916"/>
                  <a:gd name="T101" fmla="*/ 940 h 1019"/>
                  <a:gd name="T102" fmla="*/ 819 w 916"/>
                  <a:gd name="T103" fmla="*/ 1019 h 1019"/>
                  <a:gd name="T104" fmla="*/ 897 w 916"/>
                  <a:gd name="T105" fmla="*/ 1001 h 1019"/>
                  <a:gd name="T106" fmla="*/ 916 w 916"/>
                  <a:gd name="T107" fmla="*/ 966 h 1019"/>
                  <a:gd name="T108" fmla="*/ 856 w 916"/>
                  <a:gd name="T109" fmla="*/ 970 h 10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916" h="1019">
                    <a:moveTo>
                      <a:pt x="856" y="970"/>
                    </a:moveTo>
                    <a:cubicBezTo>
                      <a:pt x="856" y="970"/>
                      <a:pt x="799" y="792"/>
                      <a:pt x="799" y="766"/>
                    </a:cubicBezTo>
                    <a:cubicBezTo>
                      <a:pt x="799" y="749"/>
                      <a:pt x="760" y="676"/>
                      <a:pt x="733" y="628"/>
                    </a:cubicBezTo>
                    <a:cubicBezTo>
                      <a:pt x="741" y="621"/>
                      <a:pt x="741" y="621"/>
                      <a:pt x="741" y="621"/>
                    </a:cubicBezTo>
                    <a:cubicBezTo>
                      <a:pt x="741" y="621"/>
                      <a:pt x="710" y="537"/>
                      <a:pt x="698" y="528"/>
                    </a:cubicBezTo>
                    <a:cubicBezTo>
                      <a:pt x="690" y="523"/>
                      <a:pt x="692" y="490"/>
                      <a:pt x="694" y="468"/>
                    </a:cubicBezTo>
                    <a:cubicBezTo>
                      <a:pt x="699" y="470"/>
                      <a:pt x="699" y="470"/>
                      <a:pt x="699" y="470"/>
                    </a:cubicBezTo>
                    <a:cubicBezTo>
                      <a:pt x="699" y="470"/>
                      <a:pt x="704" y="408"/>
                      <a:pt x="708" y="349"/>
                    </a:cubicBezTo>
                    <a:cubicBezTo>
                      <a:pt x="730" y="343"/>
                      <a:pt x="758" y="337"/>
                      <a:pt x="760" y="337"/>
                    </a:cubicBezTo>
                    <a:cubicBezTo>
                      <a:pt x="763" y="338"/>
                      <a:pt x="770" y="309"/>
                      <a:pt x="770" y="309"/>
                    </a:cubicBezTo>
                    <a:cubicBezTo>
                      <a:pt x="770" y="309"/>
                      <a:pt x="766" y="290"/>
                      <a:pt x="749" y="282"/>
                    </a:cubicBezTo>
                    <a:cubicBezTo>
                      <a:pt x="732" y="274"/>
                      <a:pt x="725" y="311"/>
                      <a:pt x="725" y="311"/>
                    </a:cubicBezTo>
                    <a:cubicBezTo>
                      <a:pt x="710" y="314"/>
                      <a:pt x="710" y="314"/>
                      <a:pt x="710" y="314"/>
                    </a:cubicBezTo>
                    <a:cubicBezTo>
                      <a:pt x="712" y="277"/>
                      <a:pt x="712" y="246"/>
                      <a:pt x="709" y="241"/>
                    </a:cubicBezTo>
                    <a:cubicBezTo>
                      <a:pt x="702" y="231"/>
                      <a:pt x="682" y="191"/>
                      <a:pt x="673" y="172"/>
                    </a:cubicBezTo>
                    <a:cubicBezTo>
                      <a:pt x="677" y="153"/>
                      <a:pt x="677" y="153"/>
                      <a:pt x="677" y="153"/>
                    </a:cubicBezTo>
                    <a:cubicBezTo>
                      <a:pt x="712" y="138"/>
                      <a:pt x="712" y="138"/>
                      <a:pt x="712" y="138"/>
                    </a:cubicBezTo>
                    <a:cubicBezTo>
                      <a:pt x="712" y="138"/>
                      <a:pt x="718" y="123"/>
                      <a:pt x="715" y="115"/>
                    </a:cubicBezTo>
                    <a:cubicBezTo>
                      <a:pt x="712" y="107"/>
                      <a:pt x="717" y="95"/>
                      <a:pt x="717" y="95"/>
                    </a:cubicBezTo>
                    <a:cubicBezTo>
                      <a:pt x="723" y="87"/>
                      <a:pt x="723" y="87"/>
                      <a:pt x="723" y="87"/>
                    </a:cubicBezTo>
                    <a:cubicBezTo>
                      <a:pt x="707" y="77"/>
                      <a:pt x="707" y="77"/>
                      <a:pt x="707" y="77"/>
                    </a:cubicBezTo>
                    <a:cubicBezTo>
                      <a:pt x="707" y="77"/>
                      <a:pt x="708" y="0"/>
                      <a:pt x="669" y="1"/>
                    </a:cubicBezTo>
                    <a:cubicBezTo>
                      <a:pt x="630" y="2"/>
                      <a:pt x="576" y="33"/>
                      <a:pt x="584" y="56"/>
                    </a:cubicBezTo>
                    <a:cubicBezTo>
                      <a:pt x="592" y="79"/>
                      <a:pt x="609" y="120"/>
                      <a:pt x="621" y="124"/>
                    </a:cubicBezTo>
                    <a:cubicBezTo>
                      <a:pt x="633" y="128"/>
                      <a:pt x="624" y="144"/>
                      <a:pt x="624" y="144"/>
                    </a:cubicBezTo>
                    <a:cubicBezTo>
                      <a:pt x="610" y="148"/>
                      <a:pt x="610" y="148"/>
                      <a:pt x="610" y="148"/>
                    </a:cubicBezTo>
                    <a:cubicBezTo>
                      <a:pt x="610" y="148"/>
                      <a:pt x="505" y="326"/>
                      <a:pt x="515" y="339"/>
                    </a:cubicBezTo>
                    <a:cubicBezTo>
                      <a:pt x="525" y="352"/>
                      <a:pt x="579" y="391"/>
                      <a:pt x="579" y="391"/>
                    </a:cubicBezTo>
                    <a:cubicBezTo>
                      <a:pt x="578" y="419"/>
                      <a:pt x="578" y="419"/>
                      <a:pt x="578" y="419"/>
                    </a:cubicBezTo>
                    <a:cubicBezTo>
                      <a:pt x="578" y="419"/>
                      <a:pt x="572" y="447"/>
                      <a:pt x="564" y="446"/>
                    </a:cubicBezTo>
                    <a:cubicBezTo>
                      <a:pt x="556" y="445"/>
                      <a:pt x="539" y="504"/>
                      <a:pt x="542" y="518"/>
                    </a:cubicBezTo>
                    <a:cubicBezTo>
                      <a:pt x="545" y="532"/>
                      <a:pt x="498" y="602"/>
                      <a:pt x="498" y="602"/>
                    </a:cubicBezTo>
                    <a:cubicBezTo>
                      <a:pt x="518" y="616"/>
                      <a:pt x="518" y="616"/>
                      <a:pt x="518" y="616"/>
                    </a:cubicBezTo>
                    <a:cubicBezTo>
                      <a:pt x="478" y="691"/>
                      <a:pt x="478" y="691"/>
                      <a:pt x="478" y="691"/>
                    </a:cubicBezTo>
                    <a:cubicBezTo>
                      <a:pt x="478" y="691"/>
                      <a:pt x="332" y="680"/>
                      <a:pt x="302" y="699"/>
                    </a:cubicBezTo>
                    <a:cubicBezTo>
                      <a:pt x="272" y="718"/>
                      <a:pt x="188" y="712"/>
                      <a:pt x="188" y="712"/>
                    </a:cubicBezTo>
                    <a:cubicBezTo>
                      <a:pt x="155" y="706"/>
                      <a:pt x="155" y="706"/>
                      <a:pt x="155" y="706"/>
                    </a:cubicBezTo>
                    <a:cubicBezTo>
                      <a:pt x="119" y="710"/>
                      <a:pt x="119" y="710"/>
                      <a:pt x="119" y="710"/>
                    </a:cubicBezTo>
                    <a:cubicBezTo>
                      <a:pt x="119" y="710"/>
                      <a:pt x="62" y="746"/>
                      <a:pt x="51" y="746"/>
                    </a:cubicBezTo>
                    <a:cubicBezTo>
                      <a:pt x="40" y="746"/>
                      <a:pt x="16" y="740"/>
                      <a:pt x="8" y="744"/>
                    </a:cubicBezTo>
                    <a:cubicBezTo>
                      <a:pt x="0" y="748"/>
                      <a:pt x="1" y="786"/>
                      <a:pt x="1" y="786"/>
                    </a:cubicBezTo>
                    <a:cubicBezTo>
                      <a:pt x="1" y="786"/>
                      <a:pt x="54" y="847"/>
                      <a:pt x="59" y="853"/>
                    </a:cubicBezTo>
                    <a:cubicBezTo>
                      <a:pt x="64" y="859"/>
                      <a:pt x="71" y="843"/>
                      <a:pt x="69" y="814"/>
                    </a:cubicBezTo>
                    <a:cubicBezTo>
                      <a:pt x="68" y="795"/>
                      <a:pt x="102" y="780"/>
                      <a:pt x="124" y="773"/>
                    </a:cubicBezTo>
                    <a:cubicBezTo>
                      <a:pt x="498" y="772"/>
                      <a:pt x="498" y="772"/>
                      <a:pt x="498" y="772"/>
                    </a:cubicBezTo>
                    <a:cubicBezTo>
                      <a:pt x="590" y="666"/>
                      <a:pt x="590" y="666"/>
                      <a:pt x="590" y="666"/>
                    </a:cubicBezTo>
                    <a:cubicBezTo>
                      <a:pt x="601" y="673"/>
                      <a:pt x="601" y="673"/>
                      <a:pt x="601" y="673"/>
                    </a:cubicBezTo>
                    <a:cubicBezTo>
                      <a:pt x="629" y="632"/>
                      <a:pt x="629" y="632"/>
                      <a:pt x="629" y="632"/>
                    </a:cubicBezTo>
                    <a:cubicBezTo>
                      <a:pt x="671" y="662"/>
                      <a:pt x="671" y="662"/>
                      <a:pt x="671" y="662"/>
                    </a:cubicBezTo>
                    <a:cubicBezTo>
                      <a:pt x="738" y="747"/>
                      <a:pt x="738" y="747"/>
                      <a:pt x="738" y="747"/>
                    </a:cubicBezTo>
                    <a:cubicBezTo>
                      <a:pt x="738" y="747"/>
                      <a:pt x="707" y="801"/>
                      <a:pt x="802" y="940"/>
                    </a:cubicBezTo>
                    <a:cubicBezTo>
                      <a:pt x="828" y="978"/>
                      <a:pt x="819" y="1019"/>
                      <a:pt x="819" y="1019"/>
                    </a:cubicBezTo>
                    <a:cubicBezTo>
                      <a:pt x="819" y="1019"/>
                      <a:pt x="890" y="1009"/>
                      <a:pt x="897" y="1001"/>
                    </a:cubicBezTo>
                    <a:cubicBezTo>
                      <a:pt x="904" y="993"/>
                      <a:pt x="916" y="966"/>
                      <a:pt x="916" y="966"/>
                    </a:cubicBezTo>
                    <a:lnTo>
                      <a:pt x="856" y="97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227" name="Freeform 32"/>
            <p:cNvSpPr>
              <a:spLocks noEditPoints="1"/>
            </p:cNvSpPr>
            <p:nvPr/>
          </p:nvSpPr>
          <p:spPr bwMode="auto">
            <a:xfrm>
              <a:off x="-1471972" y="4000686"/>
              <a:ext cx="561975" cy="1087437"/>
            </a:xfrm>
            <a:custGeom>
              <a:avLst/>
              <a:gdLst>
                <a:gd name="T0" fmla="*/ 442 w 509"/>
                <a:gd name="T1" fmla="*/ 922 h 986"/>
                <a:gd name="T2" fmla="*/ 410 w 509"/>
                <a:gd name="T3" fmla="*/ 885 h 986"/>
                <a:gd name="T4" fmla="*/ 404 w 509"/>
                <a:gd name="T5" fmla="*/ 645 h 986"/>
                <a:gd name="T6" fmla="*/ 391 w 509"/>
                <a:gd name="T7" fmla="*/ 414 h 986"/>
                <a:gd name="T8" fmla="*/ 457 w 509"/>
                <a:gd name="T9" fmla="*/ 335 h 986"/>
                <a:gd name="T10" fmla="*/ 468 w 509"/>
                <a:gd name="T11" fmla="*/ 282 h 986"/>
                <a:gd name="T12" fmla="*/ 433 w 509"/>
                <a:gd name="T13" fmla="*/ 279 h 986"/>
                <a:gd name="T14" fmla="*/ 412 w 509"/>
                <a:gd name="T15" fmla="*/ 197 h 986"/>
                <a:gd name="T16" fmla="*/ 412 w 509"/>
                <a:gd name="T17" fmla="*/ 137 h 986"/>
                <a:gd name="T18" fmla="*/ 436 w 509"/>
                <a:gd name="T19" fmla="*/ 98 h 986"/>
                <a:gd name="T20" fmla="*/ 433 w 509"/>
                <a:gd name="T21" fmla="*/ 77 h 986"/>
                <a:gd name="T22" fmla="*/ 365 w 509"/>
                <a:gd name="T23" fmla="*/ 7 h 986"/>
                <a:gd name="T24" fmla="*/ 270 w 509"/>
                <a:gd name="T25" fmla="*/ 43 h 986"/>
                <a:gd name="T26" fmla="*/ 235 w 509"/>
                <a:gd name="T27" fmla="*/ 128 h 986"/>
                <a:gd name="T28" fmla="*/ 320 w 509"/>
                <a:gd name="T29" fmla="*/ 82 h 986"/>
                <a:gd name="T30" fmla="*/ 339 w 509"/>
                <a:gd name="T31" fmla="*/ 139 h 986"/>
                <a:gd name="T32" fmla="*/ 346 w 509"/>
                <a:gd name="T33" fmla="*/ 165 h 986"/>
                <a:gd name="T34" fmla="*/ 282 w 509"/>
                <a:gd name="T35" fmla="*/ 174 h 986"/>
                <a:gd name="T36" fmla="*/ 197 w 509"/>
                <a:gd name="T37" fmla="*/ 295 h 986"/>
                <a:gd name="T38" fmla="*/ 276 w 509"/>
                <a:gd name="T39" fmla="*/ 397 h 986"/>
                <a:gd name="T40" fmla="*/ 254 w 509"/>
                <a:gd name="T41" fmla="*/ 560 h 986"/>
                <a:gd name="T42" fmla="*/ 262 w 509"/>
                <a:gd name="T43" fmla="*/ 625 h 986"/>
                <a:gd name="T44" fmla="*/ 207 w 509"/>
                <a:gd name="T45" fmla="*/ 694 h 986"/>
                <a:gd name="T46" fmla="*/ 36 w 509"/>
                <a:gd name="T47" fmla="*/ 752 h 986"/>
                <a:gd name="T48" fmla="*/ 3 w 509"/>
                <a:gd name="T49" fmla="*/ 863 h 986"/>
                <a:gd name="T50" fmla="*/ 83 w 509"/>
                <a:gd name="T51" fmla="*/ 778 h 986"/>
                <a:gd name="T52" fmla="*/ 310 w 509"/>
                <a:gd name="T53" fmla="*/ 666 h 986"/>
                <a:gd name="T54" fmla="*/ 324 w 509"/>
                <a:gd name="T55" fmla="*/ 630 h 986"/>
                <a:gd name="T56" fmla="*/ 366 w 509"/>
                <a:gd name="T57" fmla="*/ 696 h 986"/>
                <a:gd name="T58" fmla="*/ 369 w 509"/>
                <a:gd name="T59" fmla="*/ 875 h 986"/>
                <a:gd name="T60" fmla="*/ 442 w 509"/>
                <a:gd name="T61" fmla="*/ 976 h 986"/>
                <a:gd name="T62" fmla="*/ 509 w 509"/>
                <a:gd name="T63" fmla="*/ 933 h 986"/>
                <a:gd name="T64" fmla="*/ 266 w 509"/>
                <a:gd name="T65" fmla="*/ 296 h 986"/>
                <a:gd name="T66" fmla="*/ 291 w 509"/>
                <a:gd name="T67" fmla="*/ 238 h 986"/>
                <a:gd name="T68" fmla="*/ 300 w 509"/>
                <a:gd name="T69" fmla="*/ 317 h 986"/>
                <a:gd name="T70" fmla="*/ 305 w 509"/>
                <a:gd name="T71" fmla="*/ 329 h 9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509" h="986">
                  <a:moveTo>
                    <a:pt x="473" y="919"/>
                  </a:moveTo>
                  <a:cubicBezTo>
                    <a:pt x="450" y="925"/>
                    <a:pt x="442" y="922"/>
                    <a:pt x="442" y="922"/>
                  </a:cubicBezTo>
                  <a:cubicBezTo>
                    <a:pt x="442" y="922"/>
                    <a:pt x="415" y="911"/>
                    <a:pt x="410" y="885"/>
                  </a:cubicBezTo>
                  <a:cubicBezTo>
                    <a:pt x="410" y="886"/>
                    <a:pt x="411" y="886"/>
                    <a:pt x="410" y="885"/>
                  </a:cubicBezTo>
                  <a:cubicBezTo>
                    <a:pt x="410" y="884"/>
                    <a:pt x="409" y="883"/>
                    <a:pt x="409" y="882"/>
                  </a:cubicBezTo>
                  <a:cubicBezTo>
                    <a:pt x="405" y="853"/>
                    <a:pt x="404" y="645"/>
                    <a:pt x="404" y="645"/>
                  </a:cubicBezTo>
                  <a:cubicBezTo>
                    <a:pt x="375" y="472"/>
                    <a:pt x="375" y="472"/>
                    <a:pt x="375" y="472"/>
                  </a:cubicBezTo>
                  <a:cubicBezTo>
                    <a:pt x="391" y="414"/>
                    <a:pt x="391" y="414"/>
                    <a:pt x="391" y="414"/>
                  </a:cubicBezTo>
                  <a:cubicBezTo>
                    <a:pt x="429" y="364"/>
                    <a:pt x="429" y="364"/>
                    <a:pt x="429" y="364"/>
                  </a:cubicBezTo>
                  <a:cubicBezTo>
                    <a:pt x="429" y="364"/>
                    <a:pt x="442" y="336"/>
                    <a:pt x="457" y="335"/>
                  </a:cubicBezTo>
                  <a:cubicBezTo>
                    <a:pt x="472" y="334"/>
                    <a:pt x="472" y="310"/>
                    <a:pt x="472" y="310"/>
                  </a:cubicBezTo>
                  <a:cubicBezTo>
                    <a:pt x="468" y="282"/>
                    <a:pt x="468" y="282"/>
                    <a:pt x="468" y="282"/>
                  </a:cubicBezTo>
                  <a:cubicBezTo>
                    <a:pt x="441" y="285"/>
                    <a:pt x="441" y="285"/>
                    <a:pt x="441" y="285"/>
                  </a:cubicBezTo>
                  <a:cubicBezTo>
                    <a:pt x="433" y="279"/>
                    <a:pt x="433" y="279"/>
                    <a:pt x="433" y="279"/>
                  </a:cubicBezTo>
                  <a:cubicBezTo>
                    <a:pt x="437" y="272"/>
                    <a:pt x="437" y="272"/>
                    <a:pt x="437" y="272"/>
                  </a:cubicBezTo>
                  <a:cubicBezTo>
                    <a:pt x="437" y="272"/>
                    <a:pt x="436" y="212"/>
                    <a:pt x="412" y="197"/>
                  </a:cubicBezTo>
                  <a:cubicBezTo>
                    <a:pt x="388" y="182"/>
                    <a:pt x="389" y="156"/>
                    <a:pt x="389" y="156"/>
                  </a:cubicBezTo>
                  <a:cubicBezTo>
                    <a:pt x="412" y="137"/>
                    <a:pt x="412" y="137"/>
                    <a:pt x="412" y="137"/>
                  </a:cubicBezTo>
                  <a:cubicBezTo>
                    <a:pt x="430" y="135"/>
                    <a:pt x="430" y="135"/>
                    <a:pt x="430" y="135"/>
                  </a:cubicBezTo>
                  <a:cubicBezTo>
                    <a:pt x="436" y="98"/>
                    <a:pt x="436" y="98"/>
                    <a:pt x="436" y="98"/>
                  </a:cubicBezTo>
                  <a:cubicBezTo>
                    <a:pt x="450" y="85"/>
                    <a:pt x="450" y="85"/>
                    <a:pt x="450" y="85"/>
                  </a:cubicBezTo>
                  <a:cubicBezTo>
                    <a:pt x="433" y="77"/>
                    <a:pt x="433" y="77"/>
                    <a:pt x="433" y="77"/>
                  </a:cubicBezTo>
                  <a:cubicBezTo>
                    <a:pt x="433" y="77"/>
                    <a:pt x="424" y="58"/>
                    <a:pt x="423" y="46"/>
                  </a:cubicBezTo>
                  <a:cubicBezTo>
                    <a:pt x="422" y="34"/>
                    <a:pt x="398" y="0"/>
                    <a:pt x="365" y="7"/>
                  </a:cubicBezTo>
                  <a:cubicBezTo>
                    <a:pt x="332" y="14"/>
                    <a:pt x="314" y="34"/>
                    <a:pt x="312" y="51"/>
                  </a:cubicBezTo>
                  <a:cubicBezTo>
                    <a:pt x="270" y="43"/>
                    <a:pt x="270" y="43"/>
                    <a:pt x="270" y="43"/>
                  </a:cubicBezTo>
                  <a:cubicBezTo>
                    <a:pt x="270" y="43"/>
                    <a:pt x="215" y="80"/>
                    <a:pt x="223" y="90"/>
                  </a:cubicBezTo>
                  <a:cubicBezTo>
                    <a:pt x="231" y="100"/>
                    <a:pt x="235" y="128"/>
                    <a:pt x="235" y="128"/>
                  </a:cubicBezTo>
                  <a:cubicBezTo>
                    <a:pt x="235" y="128"/>
                    <a:pt x="263" y="97"/>
                    <a:pt x="268" y="97"/>
                  </a:cubicBezTo>
                  <a:cubicBezTo>
                    <a:pt x="273" y="97"/>
                    <a:pt x="316" y="90"/>
                    <a:pt x="320" y="82"/>
                  </a:cubicBezTo>
                  <a:cubicBezTo>
                    <a:pt x="324" y="74"/>
                    <a:pt x="312" y="106"/>
                    <a:pt x="312" y="106"/>
                  </a:cubicBezTo>
                  <a:cubicBezTo>
                    <a:pt x="312" y="106"/>
                    <a:pt x="328" y="142"/>
                    <a:pt x="339" y="139"/>
                  </a:cubicBezTo>
                  <a:cubicBezTo>
                    <a:pt x="350" y="136"/>
                    <a:pt x="351" y="145"/>
                    <a:pt x="351" y="145"/>
                  </a:cubicBezTo>
                  <a:cubicBezTo>
                    <a:pt x="346" y="165"/>
                    <a:pt x="346" y="165"/>
                    <a:pt x="346" y="165"/>
                  </a:cubicBezTo>
                  <a:cubicBezTo>
                    <a:pt x="346" y="165"/>
                    <a:pt x="318" y="156"/>
                    <a:pt x="315" y="156"/>
                  </a:cubicBezTo>
                  <a:cubicBezTo>
                    <a:pt x="312" y="156"/>
                    <a:pt x="290" y="167"/>
                    <a:pt x="282" y="174"/>
                  </a:cubicBezTo>
                  <a:cubicBezTo>
                    <a:pt x="274" y="181"/>
                    <a:pt x="196" y="279"/>
                    <a:pt x="196" y="279"/>
                  </a:cubicBezTo>
                  <a:cubicBezTo>
                    <a:pt x="196" y="279"/>
                    <a:pt x="189" y="293"/>
                    <a:pt x="197" y="295"/>
                  </a:cubicBezTo>
                  <a:cubicBezTo>
                    <a:pt x="202" y="297"/>
                    <a:pt x="256" y="339"/>
                    <a:pt x="298" y="372"/>
                  </a:cubicBezTo>
                  <a:cubicBezTo>
                    <a:pt x="293" y="376"/>
                    <a:pt x="286" y="383"/>
                    <a:pt x="276" y="397"/>
                  </a:cubicBezTo>
                  <a:cubicBezTo>
                    <a:pt x="244" y="444"/>
                    <a:pt x="243" y="473"/>
                    <a:pt x="237" y="504"/>
                  </a:cubicBezTo>
                  <a:cubicBezTo>
                    <a:pt x="231" y="535"/>
                    <a:pt x="254" y="560"/>
                    <a:pt x="254" y="560"/>
                  </a:cubicBezTo>
                  <a:cubicBezTo>
                    <a:pt x="264" y="626"/>
                    <a:pt x="264" y="626"/>
                    <a:pt x="264" y="626"/>
                  </a:cubicBezTo>
                  <a:cubicBezTo>
                    <a:pt x="262" y="625"/>
                    <a:pt x="262" y="625"/>
                    <a:pt x="262" y="625"/>
                  </a:cubicBezTo>
                  <a:cubicBezTo>
                    <a:pt x="256" y="686"/>
                    <a:pt x="256" y="686"/>
                    <a:pt x="256" y="686"/>
                  </a:cubicBezTo>
                  <a:cubicBezTo>
                    <a:pt x="256" y="686"/>
                    <a:pt x="244" y="702"/>
                    <a:pt x="207" y="694"/>
                  </a:cubicBezTo>
                  <a:cubicBezTo>
                    <a:pt x="170" y="686"/>
                    <a:pt x="80" y="739"/>
                    <a:pt x="80" y="739"/>
                  </a:cubicBezTo>
                  <a:cubicBezTo>
                    <a:pt x="80" y="739"/>
                    <a:pt x="52" y="759"/>
                    <a:pt x="36" y="752"/>
                  </a:cubicBezTo>
                  <a:cubicBezTo>
                    <a:pt x="20" y="745"/>
                    <a:pt x="4" y="777"/>
                    <a:pt x="2" y="780"/>
                  </a:cubicBezTo>
                  <a:cubicBezTo>
                    <a:pt x="0" y="783"/>
                    <a:pt x="3" y="863"/>
                    <a:pt x="3" y="863"/>
                  </a:cubicBezTo>
                  <a:cubicBezTo>
                    <a:pt x="44" y="815"/>
                    <a:pt x="44" y="815"/>
                    <a:pt x="44" y="815"/>
                  </a:cubicBezTo>
                  <a:cubicBezTo>
                    <a:pt x="44" y="815"/>
                    <a:pt x="57" y="804"/>
                    <a:pt x="83" y="778"/>
                  </a:cubicBezTo>
                  <a:cubicBezTo>
                    <a:pt x="109" y="752"/>
                    <a:pt x="252" y="754"/>
                    <a:pt x="271" y="747"/>
                  </a:cubicBezTo>
                  <a:cubicBezTo>
                    <a:pt x="284" y="743"/>
                    <a:pt x="301" y="694"/>
                    <a:pt x="310" y="666"/>
                  </a:cubicBezTo>
                  <a:cubicBezTo>
                    <a:pt x="311" y="665"/>
                    <a:pt x="311" y="665"/>
                    <a:pt x="311" y="665"/>
                  </a:cubicBezTo>
                  <a:cubicBezTo>
                    <a:pt x="324" y="630"/>
                    <a:pt x="324" y="630"/>
                    <a:pt x="324" y="630"/>
                  </a:cubicBezTo>
                  <a:cubicBezTo>
                    <a:pt x="348" y="629"/>
                    <a:pt x="348" y="629"/>
                    <a:pt x="348" y="629"/>
                  </a:cubicBezTo>
                  <a:cubicBezTo>
                    <a:pt x="366" y="696"/>
                    <a:pt x="366" y="696"/>
                    <a:pt x="366" y="696"/>
                  </a:cubicBezTo>
                  <a:cubicBezTo>
                    <a:pt x="366" y="696"/>
                    <a:pt x="356" y="742"/>
                    <a:pt x="349" y="764"/>
                  </a:cubicBezTo>
                  <a:cubicBezTo>
                    <a:pt x="343" y="784"/>
                    <a:pt x="364" y="859"/>
                    <a:pt x="369" y="875"/>
                  </a:cubicBezTo>
                  <a:cubicBezTo>
                    <a:pt x="369" y="903"/>
                    <a:pt x="371" y="974"/>
                    <a:pt x="378" y="979"/>
                  </a:cubicBezTo>
                  <a:cubicBezTo>
                    <a:pt x="387" y="986"/>
                    <a:pt x="437" y="978"/>
                    <a:pt x="442" y="976"/>
                  </a:cubicBezTo>
                  <a:cubicBezTo>
                    <a:pt x="447" y="974"/>
                    <a:pt x="482" y="961"/>
                    <a:pt x="486" y="959"/>
                  </a:cubicBezTo>
                  <a:cubicBezTo>
                    <a:pt x="490" y="957"/>
                    <a:pt x="509" y="933"/>
                    <a:pt x="509" y="933"/>
                  </a:cubicBezTo>
                  <a:cubicBezTo>
                    <a:pt x="509" y="933"/>
                    <a:pt x="496" y="913"/>
                    <a:pt x="473" y="919"/>
                  </a:cubicBezTo>
                  <a:close/>
                  <a:moveTo>
                    <a:pt x="266" y="296"/>
                  </a:moveTo>
                  <a:cubicBezTo>
                    <a:pt x="263" y="294"/>
                    <a:pt x="258" y="269"/>
                    <a:pt x="258" y="269"/>
                  </a:cubicBezTo>
                  <a:cubicBezTo>
                    <a:pt x="291" y="238"/>
                    <a:pt x="291" y="238"/>
                    <a:pt x="291" y="238"/>
                  </a:cubicBezTo>
                  <a:cubicBezTo>
                    <a:pt x="299" y="249"/>
                    <a:pt x="299" y="249"/>
                    <a:pt x="299" y="249"/>
                  </a:cubicBezTo>
                  <a:cubicBezTo>
                    <a:pt x="300" y="317"/>
                    <a:pt x="300" y="317"/>
                    <a:pt x="300" y="317"/>
                  </a:cubicBezTo>
                  <a:cubicBezTo>
                    <a:pt x="304" y="318"/>
                    <a:pt x="304" y="318"/>
                    <a:pt x="304" y="318"/>
                  </a:cubicBezTo>
                  <a:cubicBezTo>
                    <a:pt x="305" y="329"/>
                    <a:pt x="305" y="329"/>
                    <a:pt x="305" y="329"/>
                  </a:cubicBezTo>
                  <a:cubicBezTo>
                    <a:pt x="299" y="322"/>
                    <a:pt x="269" y="298"/>
                    <a:pt x="266" y="296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77581" y="3131678"/>
            <a:ext cx="12217879" cy="17419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310" name="组合 309"/>
          <p:cNvGrpSpPr/>
          <p:nvPr/>
        </p:nvGrpSpPr>
        <p:grpSpPr>
          <a:xfrm rot="2407232">
            <a:off x="2141104" y="2573707"/>
            <a:ext cx="1218311" cy="1807747"/>
            <a:chOff x="-4145565" y="3948699"/>
            <a:chExt cx="1746159" cy="2590975"/>
          </a:xfrm>
          <a:effectLst>
            <a:outerShdw blurRad="50800" dist="38100" algn="l" rotWithShape="0">
              <a:prstClr val="black">
                <a:alpha val="40000"/>
              </a:prstClr>
            </a:outerShdw>
          </a:effectLst>
        </p:grpSpPr>
        <p:grpSp>
          <p:nvGrpSpPr>
            <p:cNvPr id="304" name="组合 303"/>
            <p:cNvGrpSpPr/>
            <p:nvPr/>
          </p:nvGrpSpPr>
          <p:grpSpPr>
            <a:xfrm>
              <a:off x="-4145565" y="3948699"/>
              <a:ext cx="1746159" cy="2590975"/>
              <a:chOff x="1299608" y="1162777"/>
              <a:chExt cx="1746159" cy="2590975"/>
            </a:xfrm>
          </p:grpSpPr>
          <p:sp>
            <p:nvSpPr>
              <p:cNvPr id="305" name="矩形 5"/>
              <p:cNvSpPr/>
              <p:nvPr/>
            </p:nvSpPr>
            <p:spPr>
              <a:xfrm rot="381162">
                <a:off x="1705390" y="2228564"/>
                <a:ext cx="655067" cy="1525188"/>
              </a:xfrm>
              <a:custGeom>
                <a:avLst/>
                <a:gdLst>
                  <a:gd name="connsiteX0" fmla="*/ 0 w 655067"/>
                  <a:gd name="connsiteY0" fmla="*/ 0 h 1525188"/>
                  <a:gd name="connsiteX1" fmla="*/ 655067 w 655067"/>
                  <a:gd name="connsiteY1" fmla="*/ 0 h 1525188"/>
                  <a:gd name="connsiteX2" fmla="*/ 655067 w 655067"/>
                  <a:gd name="connsiteY2" fmla="*/ 1525188 h 1525188"/>
                  <a:gd name="connsiteX3" fmla="*/ 0 w 655067"/>
                  <a:gd name="connsiteY3" fmla="*/ 1525188 h 1525188"/>
                  <a:gd name="connsiteX4" fmla="*/ 0 w 655067"/>
                  <a:gd name="connsiteY4" fmla="*/ 0 h 1525188"/>
                  <a:gd name="connsiteX0" fmla="*/ 0 w 655067"/>
                  <a:gd name="connsiteY0" fmla="*/ 0 h 1532605"/>
                  <a:gd name="connsiteX1" fmla="*/ 655067 w 655067"/>
                  <a:gd name="connsiteY1" fmla="*/ 0 h 1532605"/>
                  <a:gd name="connsiteX2" fmla="*/ 655067 w 655067"/>
                  <a:gd name="connsiteY2" fmla="*/ 1525188 h 1532605"/>
                  <a:gd name="connsiteX3" fmla="*/ 317819 w 655067"/>
                  <a:gd name="connsiteY3" fmla="*/ 1532605 h 1532605"/>
                  <a:gd name="connsiteX4" fmla="*/ 0 w 655067"/>
                  <a:gd name="connsiteY4" fmla="*/ 1525188 h 1532605"/>
                  <a:gd name="connsiteX5" fmla="*/ 0 w 655067"/>
                  <a:gd name="connsiteY5" fmla="*/ 0 h 1532605"/>
                  <a:gd name="connsiteX0" fmla="*/ 0 w 655067"/>
                  <a:gd name="connsiteY0" fmla="*/ 0 h 1525188"/>
                  <a:gd name="connsiteX1" fmla="*/ 655067 w 655067"/>
                  <a:gd name="connsiteY1" fmla="*/ 0 h 1525188"/>
                  <a:gd name="connsiteX2" fmla="*/ 655067 w 655067"/>
                  <a:gd name="connsiteY2" fmla="*/ 1525188 h 1525188"/>
                  <a:gd name="connsiteX3" fmla="*/ 348877 w 655067"/>
                  <a:gd name="connsiteY3" fmla="*/ 1239824 h 1525188"/>
                  <a:gd name="connsiteX4" fmla="*/ 0 w 655067"/>
                  <a:gd name="connsiteY4" fmla="*/ 1525188 h 1525188"/>
                  <a:gd name="connsiteX5" fmla="*/ 0 w 655067"/>
                  <a:gd name="connsiteY5" fmla="*/ 0 h 1525188"/>
                  <a:gd name="connsiteX0" fmla="*/ 0 w 655067"/>
                  <a:gd name="connsiteY0" fmla="*/ 0 h 1525188"/>
                  <a:gd name="connsiteX1" fmla="*/ 655067 w 655067"/>
                  <a:gd name="connsiteY1" fmla="*/ 0 h 1525188"/>
                  <a:gd name="connsiteX2" fmla="*/ 655067 w 655067"/>
                  <a:gd name="connsiteY2" fmla="*/ 1525188 h 1525188"/>
                  <a:gd name="connsiteX3" fmla="*/ 319038 w 655067"/>
                  <a:gd name="connsiteY3" fmla="*/ 1283651 h 1525188"/>
                  <a:gd name="connsiteX4" fmla="*/ 0 w 655067"/>
                  <a:gd name="connsiteY4" fmla="*/ 1525188 h 1525188"/>
                  <a:gd name="connsiteX5" fmla="*/ 0 w 655067"/>
                  <a:gd name="connsiteY5" fmla="*/ 0 h 15251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55067" h="1525188">
                    <a:moveTo>
                      <a:pt x="0" y="0"/>
                    </a:moveTo>
                    <a:lnTo>
                      <a:pt x="655067" y="0"/>
                    </a:lnTo>
                    <a:lnTo>
                      <a:pt x="655067" y="1525188"/>
                    </a:lnTo>
                    <a:lnTo>
                      <a:pt x="319038" y="1283651"/>
                    </a:lnTo>
                    <a:lnTo>
                      <a:pt x="0" y="1525188"/>
                    </a:lnTo>
                    <a:lnTo>
                      <a:pt x="0" y="0"/>
                    </a:lnTo>
                    <a:close/>
                  </a:path>
                </a:pathLst>
              </a:custGeom>
              <a:gradFill>
                <a:gsLst>
                  <a:gs pos="100000">
                    <a:schemeClr val="accent2"/>
                  </a:gs>
                  <a:gs pos="62000">
                    <a:srgbClr val="FF0000"/>
                  </a:gs>
                  <a:gs pos="34000">
                    <a:srgbClr val="C00000"/>
                  </a:gs>
                </a:gsLst>
                <a:lin ang="2700000" scaled="1"/>
              </a:gra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/>
              </a:p>
            </p:txBody>
          </p:sp>
          <p:sp>
            <p:nvSpPr>
              <p:cNvPr id="306" name="矩形 127"/>
              <p:cNvSpPr/>
              <p:nvPr/>
            </p:nvSpPr>
            <p:spPr>
              <a:xfrm rot="20059281">
                <a:off x="2378943" y="2105979"/>
                <a:ext cx="655067" cy="1525188"/>
              </a:xfrm>
              <a:custGeom>
                <a:avLst/>
                <a:gdLst>
                  <a:gd name="connsiteX0" fmla="*/ 0 w 655067"/>
                  <a:gd name="connsiteY0" fmla="*/ 0 h 1525188"/>
                  <a:gd name="connsiteX1" fmla="*/ 655067 w 655067"/>
                  <a:gd name="connsiteY1" fmla="*/ 0 h 1525188"/>
                  <a:gd name="connsiteX2" fmla="*/ 655067 w 655067"/>
                  <a:gd name="connsiteY2" fmla="*/ 1525188 h 1525188"/>
                  <a:gd name="connsiteX3" fmla="*/ 0 w 655067"/>
                  <a:gd name="connsiteY3" fmla="*/ 1525188 h 1525188"/>
                  <a:gd name="connsiteX4" fmla="*/ 0 w 655067"/>
                  <a:gd name="connsiteY4" fmla="*/ 0 h 1525188"/>
                  <a:gd name="connsiteX0" fmla="*/ 0 w 655067"/>
                  <a:gd name="connsiteY0" fmla="*/ 0 h 1533773"/>
                  <a:gd name="connsiteX1" fmla="*/ 655067 w 655067"/>
                  <a:gd name="connsiteY1" fmla="*/ 0 h 1533773"/>
                  <a:gd name="connsiteX2" fmla="*/ 655067 w 655067"/>
                  <a:gd name="connsiteY2" fmla="*/ 1525188 h 1533773"/>
                  <a:gd name="connsiteX3" fmla="*/ 322931 w 655067"/>
                  <a:gd name="connsiteY3" fmla="*/ 1533773 h 1533773"/>
                  <a:gd name="connsiteX4" fmla="*/ 0 w 655067"/>
                  <a:gd name="connsiteY4" fmla="*/ 1525188 h 1533773"/>
                  <a:gd name="connsiteX5" fmla="*/ 0 w 655067"/>
                  <a:gd name="connsiteY5" fmla="*/ 0 h 1533773"/>
                  <a:gd name="connsiteX0" fmla="*/ 0 w 655067"/>
                  <a:gd name="connsiteY0" fmla="*/ 0 h 1525188"/>
                  <a:gd name="connsiteX1" fmla="*/ 655067 w 655067"/>
                  <a:gd name="connsiteY1" fmla="*/ 0 h 1525188"/>
                  <a:gd name="connsiteX2" fmla="*/ 655067 w 655067"/>
                  <a:gd name="connsiteY2" fmla="*/ 1525188 h 1525188"/>
                  <a:gd name="connsiteX3" fmla="*/ 297320 w 655067"/>
                  <a:gd name="connsiteY3" fmla="*/ 1374691 h 1525188"/>
                  <a:gd name="connsiteX4" fmla="*/ 0 w 655067"/>
                  <a:gd name="connsiteY4" fmla="*/ 1525188 h 1525188"/>
                  <a:gd name="connsiteX5" fmla="*/ 0 w 655067"/>
                  <a:gd name="connsiteY5" fmla="*/ 0 h 1525188"/>
                  <a:gd name="connsiteX0" fmla="*/ 0 w 655067"/>
                  <a:gd name="connsiteY0" fmla="*/ 0 h 1525188"/>
                  <a:gd name="connsiteX1" fmla="*/ 655067 w 655067"/>
                  <a:gd name="connsiteY1" fmla="*/ 0 h 1525188"/>
                  <a:gd name="connsiteX2" fmla="*/ 655067 w 655067"/>
                  <a:gd name="connsiteY2" fmla="*/ 1525188 h 1525188"/>
                  <a:gd name="connsiteX3" fmla="*/ 287656 w 655067"/>
                  <a:gd name="connsiteY3" fmla="*/ 1248803 h 1525188"/>
                  <a:gd name="connsiteX4" fmla="*/ 0 w 655067"/>
                  <a:gd name="connsiteY4" fmla="*/ 1525188 h 1525188"/>
                  <a:gd name="connsiteX5" fmla="*/ 0 w 655067"/>
                  <a:gd name="connsiteY5" fmla="*/ 0 h 1525188"/>
                  <a:gd name="connsiteX0" fmla="*/ 0 w 655067"/>
                  <a:gd name="connsiteY0" fmla="*/ 0 h 1525188"/>
                  <a:gd name="connsiteX1" fmla="*/ 655067 w 655067"/>
                  <a:gd name="connsiteY1" fmla="*/ 0 h 1525188"/>
                  <a:gd name="connsiteX2" fmla="*/ 655067 w 655067"/>
                  <a:gd name="connsiteY2" fmla="*/ 1525188 h 1525188"/>
                  <a:gd name="connsiteX3" fmla="*/ 316366 w 655067"/>
                  <a:gd name="connsiteY3" fmla="*/ 1109460 h 1525188"/>
                  <a:gd name="connsiteX4" fmla="*/ 0 w 655067"/>
                  <a:gd name="connsiteY4" fmla="*/ 1525188 h 1525188"/>
                  <a:gd name="connsiteX5" fmla="*/ 0 w 655067"/>
                  <a:gd name="connsiteY5" fmla="*/ 0 h 1525188"/>
                  <a:gd name="connsiteX0" fmla="*/ 0 w 655067"/>
                  <a:gd name="connsiteY0" fmla="*/ 0 h 1525188"/>
                  <a:gd name="connsiteX1" fmla="*/ 655067 w 655067"/>
                  <a:gd name="connsiteY1" fmla="*/ 0 h 1525188"/>
                  <a:gd name="connsiteX2" fmla="*/ 655067 w 655067"/>
                  <a:gd name="connsiteY2" fmla="*/ 1525188 h 1525188"/>
                  <a:gd name="connsiteX3" fmla="*/ 336197 w 655067"/>
                  <a:gd name="connsiteY3" fmla="*/ 1227474 h 1525188"/>
                  <a:gd name="connsiteX4" fmla="*/ 0 w 655067"/>
                  <a:gd name="connsiteY4" fmla="*/ 1525188 h 1525188"/>
                  <a:gd name="connsiteX5" fmla="*/ 0 w 655067"/>
                  <a:gd name="connsiteY5" fmla="*/ 0 h 15251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55067" h="1525188">
                    <a:moveTo>
                      <a:pt x="0" y="0"/>
                    </a:moveTo>
                    <a:lnTo>
                      <a:pt x="655067" y="0"/>
                    </a:lnTo>
                    <a:lnTo>
                      <a:pt x="655067" y="1525188"/>
                    </a:lnTo>
                    <a:lnTo>
                      <a:pt x="336197" y="1227474"/>
                    </a:lnTo>
                    <a:lnTo>
                      <a:pt x="0" y="1525188"/>
                    </a:lnTo>
                    <a:lnTo>
                      <a:pt x="0" y="0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2"/>
                  </a:gs>
                  <a:gs pos="84167">
                    <a:srgbClr val="C00000"/>
                  </a:gs>
                  <a:gs pos="42000">
                    <a:srgbClr val="FF0000"/>
                  </a:gs>
                  <a:gs pos="83000">
                    <a:srgbClr val="C00000"/>
                  </a:gs>
                </a:gsLst>
                <a:lin ang="2700000" scaled="1"/>
              </a:gra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/>
              </a:p>
            </p:txBody>
          </p:sp>
          <p:grpSp>
            <p:nvGrpSpPr>
              <p:cNvPr id="307" name="组合 306"/>
              <p:cNvGrpSpPr/>
              <p:nvPr/>
            </p:nvGrpSpPr>
            <p:grpSpPr>
              <a:xfrm>
                <a:off x="1299608" y="1162777"/>
                <a:ext cx="1746159" cy="1618027"/>
                <a:chOff x="1290324" y="1082834"/>
                <a:chExt cx="1746159" cy="1618027"/>
              </a:xfrm>
            </p:grpSpPr>
            <p:sp>
              <p:nvSpPr>
                <p:cNvPr id="308" name="三十二角星 307"/>
                <p:cNvSpPr/>
                <p:nvPr/>
              </p:nvSpPr>
              <p:spPr>
                <a:xfrm>
                  <a:off x="1290324" y="1082834"/>
                  <a:ext cx="1746159" cy="1618027"/>
                </a:xfrm>
                <a:prstGeom prst="star32">
                  <a:avLst/>
                </a:prstGeom>
                <a:gradFill flip="none" rotWithShape="1">
                  <a:gsLst>
                    <a:gs pos="100000">
                      <a:srgbClr val="FFFF00"/>
                    </a:gs>
                    <a:gs pos="55000">
                      <a:srgbClr val="CC9900"/>
                    </a:gs>
                    <a:gs pos="0">
                      <a:srgbClr val="996633"/>
                    </a:gs>
                  </a:gsLst>
                  <a:lin ang="2700000" scaled="1"/>
                  <a:tileRect/>
                </a:gradFill>
                <a:ln>
                  <a:noFill/>
                </a:ln>
                <a:scene3d>
                  <a:camera prst="orthographicFront"/>
                  <a:lightRig rig="threePt" dir="t"/>
                </a:scene3d>
                <a:sp3d>
                  <a:bevelT prst="angle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r>
                    <a:rPr lang="en-US" altLang="zh-CN" dirty="0" smtClean="0"/>
                    <a:t>  </a:t>
                  </a:r>
                  <a:endParaRPr lang="zh-CN" altLang="en-US" dirty="0"/>
                </a:p>
              </p:txBody>
            </p:sp>
            <p:sp>
              <p:nvSpPr>
                <p:cNvPr id="309" name="椭圆 308"/>
                <p:cNvSpPr/>
                <p:nvPr/>
              </p:nvSpPr>
              <p:spPr>
                <a:xfrm>
                  <a:off x="1554126" y="1282570"/>
                  <a:ext cx="1218555" cy="1218555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FFC000"/>
                    </a:gs>
                    <a:gs pos="38000">
                      <a:srgbClr val="CC9900"/>
                    </a:gs>
                    <a:gs pos="72000">
                      <a:srgbClr val="996633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>
                  <a:solidFill>
                    <a:srgbClr val="FFFF00"/>
                  </a:solidFill>
                </a:ln>
                <a:scene3d>
                  <a:camera prst="orthographicFront"/>
                  <a:lightRig rig="threePt" dir="t"/>
                </a:scene3d>
                <a:sp3d>
                  <a:bevelT prst="angle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zh-CN" altLang="en-US"/>
                </a:p>
              </p:txBody>
            </p:sp>
          </p:grpSp>
        </p:grpSp>
        <p:sp>
          <p:nvSpPr>
            <p:cNvPr id="302" name="矩形 301"/>
            <p:cNvSpPr/>
            <p:nvPr/>
          </p:nvSpPr>
          <p:spPr>
            <a:xfrm rot="20642520">
              <a:off x="-3921536" y="4104441"/>
              <a:ext cx="1298098" cy="1178223"/>
            </a:xfrm>
            <a:prstGeom prst="rect">
              <a:avLst/>
            </a:prstGeom>
            <a:noFill/>
            <a:ln>
              <a:noFill/>
            </a:ln>
            <a:effectLst>
              <a:outerShdw blurRad="50800" dist="38100" dir="10800000" algn="r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4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奔</a:t>
              </a:r>
              <a:r>
                <a:rPr lang="zh-CN" altLang="en-US" sz="9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跑</a:t>
              </a:r>
              <a:r>
                <a:rPr lang="zh-CN" altLang="en-US" sz="9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类</a:t>
              </a:r>
              <a:endParaRPr lang="en-US" altLang="zh-CN" sz="9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22" name="矩形 21"/>
          <p:cNvSpPr/>
          <p:nvPr/>
        </p:nvSpPr>
        <p:spPr>
          <a:xfrm>
            <a:off x="338120" y="3639916"/>
            <a:ext cx="8682521" cy="132043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4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挑战</a:t>
            </a:r>
            <a:r>
              <a:rPr lang="zh-CN" altLang="en-US" sz="24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，从未停止；就像我们的奔跑，一直在路上。</a:t>
            </a:r>
            <a:endParaRPr lang="zh-CN" altLang="en-US" sz="24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1740643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1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1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30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30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xit" presetSubtype="2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1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6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500"/>
                            </p:stCondLst>
                            <p:childTnLst>
                              <p:par>
                                <p:cTn id="28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0" dur="2000"/>
                                        <p:tgtEl>
                                          <p:spTgt spid="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500"/>
                            </p:stCondLst>
                            <p:childTnLst>
                              <p:par>
                                <p:cTn id="32" presetID="63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5903 -0.00308 L 0.30903 -0.00308 " pathEditMode="relative" rAng="0" ptsTypes="AA">
                                      <p:cBhvr>
                                        <p:cTn id="33" dur="2000" fill="hold"/>
                                        <p:tgtEl>
                                          <p:spTgt spid="2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50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500"/>
                            </p:stCondLst>
                            <p:childTnLst>
                              <p:par>
                                <p:cTn id="3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3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7" grpId="0"/>
      <p:bldP spid="22" grpId="0"/>
      <p:bldP spid="22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图片 2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7614" y="379403"/>
            <a:ext cx="6505368" cy="4599092"/>
          </a:xfrm>
          <a:prstGeom prst="rect">
            <a:avLst/>
          </a:prstGeom>
        </p:spPr>
      </p:pic>
      <p:grpSp>
        <p:nvGrpSpPr>
          <p:cNvPr id="78" name="组合 77"/>
          <p:cNvGrpSpPr/>
          <p:nvPr/>
        </p:nvGrpSpPr>
        <p:grpSpPr>
          <a:xfrm>
            <a:off x="2488944" y="1309990"/>
            <a:ext cx="4392488" cy="3179729"/>
            <a:chOff x="1494741" y="1279170"/>
            <a:chExt cx="5303344" cy="3839099"/>
          </a:xfrm>
        </p:grpSpPr>
        <p:sp>
          <p:nvSpPr>
            <p:cNvPr id="79" name="矩形 78"/>
            <p:cNvSpPr/>
            <p:nvPr/>
          </p:nvSpPr>
          <p:spPr>
            <a:xfrm>
              <a:off x="1494741" y="1279170"/>
              <a:ext cx="5303344" cy="3839099"/>
            </a:xfrm>
            <a:prstGeom prst="rect">
              <a:avLst/>
            </a:prstGeom>
            <a:noFill/>
            <a:ln>
              <a:noFill/>
            </a:ln>
            <a:effectLst>
              <a:outerShdw blurRad="50800" dist="38100" dir="10800000" algn="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9600" b="1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cs typeface="liguofu" pitchFamily="2" charset="-122"/>
                </a:rPr>
                <a:t>20</a:t>
              </a:r>
              <a:r>
                <a:rPr lang="en-US" altLang="zh-CN" sz="11500" b="1" dirty="0" smtClean="0">
                  <a:solidFill>
                    <a:schemeClr val="bg1"/>
                  </a:solidFill>
                  <a:latin typeface="liguofu" pitchFamily="2" charset="-122"/>
                  <a:ea typeface="liguofu" pitchFamily="2" charset="-122"/>
                  <a:cs typeface="liguofu" pitchFamily="2" charset="-122"/>
                </a:rPr>
                <a:t> </a:t>
              </a:r>
              <a:r>
                <a:rPr lang="en-US" altLang="zh-CN" sz="9600" b="1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cs typeface="liguofu" pitchFamily="2" charset="-122"/>
                </a:rPr>
                <a:t>16</a:t>
              </a:r>
              <a:endParaRPr lang="zh-CN" altLang="en-US" sz="96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liguofu" pitchFamily="2" charset="-122"/>
              </a:endParaRPr>
            </a:p>
          </p:txBody>
        </p:sp>
        <p:sp>
          <p:nvSpPr>
            <p:cNvPr id="120" name="下箭头 119"/>
            <p:cNvSpPr/>
            <p:nvPr/>
          </p:nvSpPr>
          <p:spPr>
            <a:xfrm flipH="1" flipV="1">
              <a:off x="3768835" y="1754335"/>
              <a:ext cx="726141" cy="2293698"/>
            </a:xfrm>
            <a:prstGeom prst="downArrow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10800000" algn="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28" name="Group 24"/>
          <p:cNvGrpSpPr>
            <a:grpSpLocks noChangeAspect="1"/>
          </p:cNvGrpSpPr>
          <p:nvPr/>
        </p:nvGrpSpPr>
        <p:grpSpPr bwMode="auto">
          <a:xfrm>
            <a:off x="2621004" y="3749148"/>
            <a:ext cx="3938588" cy="1239837"/>
            <a:chOff x="1478" y="2097"/>
            <a:chExt cx="2481" cy="781"/>
          </a:xfrm>
        </p:grpSpPr>
        <p:sp>
          <p:nvSpPr>
            <p:cNvPr id="129" name="AutoShape 23"/>
            <p:cNvSpPr>
              <a:spLocks noChangeAspect="1" noChangeArrowheads="1" noTextEdit="1"/>
            </p:cNvSpPr>
            <p:nvPr/>
          </p:nvSpPr>
          <p:spPr bwMode="auto">
            <a:xfrm>
              <a:off x="1478" y="2097"/>
              <a:ext cx="2481" cy="7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7" name="Freeform 25"/>
            <p:cNvSpPr>
              <a:spLocks/>
            </p:cNvSpPr>
            <p:nvPr/>
          </p:nvSpPr>
          <p:spPr bwMode="auto">
            <a:xfrm>
              <a:off x="3442" y="2085"/>
              <a:ext cx="518" cy="792"/>
            </a:xfrm>
            <a:custGeom>
              <a:avLst/>
              <a:gdLst>
                <a:gd name="T0" fmla="*/ 600 w 747"/>
                <a:gd name="T1" fmla="*/ 984 h 1142"/>
                <a:gd name="T2" fmla="*/ 746 w 747"/>
                <a:gd name="T3" fmla="*/ 705 h 1142"/>
                <a:gd name="T4" fmla="*/ 536 w 747"/>
                <a:gd name="T5" fmla="*/ 560 h 1142"/>
                <a:gd name="T6" fmla="*/ 524 w 747"/>
                <a:gd name="T7" fmla="*/ 496 h 1142"/>
                <a:gd name="T8" fmla="*/ 523 w 747"/>
                <a:gd name="T9" fmla="*/ 431 h 1142"/>
                <a:gd name="T10" fmla="*/ 529 w 747"/>
                <a:gd name="T11" fmla="*/ 373 h 1142"/>
                <a:gd name="T12" fmla="*/ 543 w 747"/>
                <a:gd name="T13" fmla="*/ 379 h 1142"/>
                <a:gd name="T14" fmla="*/ 637 w 747"/>
                <a:gd name="T15" fmla="*/ 349 h 1142"/>
                <a:gd name="T16" fmla="*/ 690 w 747"/>
                <a:gd name="T17" fmla="*/ 344 h 1142"/>
                <a:gd name="T18" fmla="*/ 661 w 747"/>
                <a:gd name="T19" fmla="*/ 286 h 1142"/>
                <a:gd name="T20" fmla="*/ 627 w 747"/>
                <a:gd name="T21" fmla="*/ 313 h 1142"/>
                <a:gd name="T22" fmla="*/ 554 w 747"/>
                <a:gd name="T23" fmla="*/ 327 h 1142"/>
                <a:gd name="T24" fmla="*/ 535 w 747"/>
                <a:gd name="T25" fmla="*/ 292 h 1142"/>
                <a:gd name="T26" fmla="*/ 531 w 747"/>
                <a:gd name="T27" fmla="*/ 232 h 1142"/>
                <a:gd name="T28" fmla="*/ 495 w 747"/>
                <a:gd name="T29" fmla="*/ 197 h 1142"/>
                <a:gd name="T30" fmla="*/ 499 w 747"/>
                <a:gd name="T31" fmla="*/ 180 h 1142"/>
                <a:gd name="T32" fmla="*/ 528 w 747"/>
                <a:gd name="T33" fmla="*/ 188 h 1142"/>
                <a:gd name="T34" fmla="*/ 558 w 747"/>
                <a:gd name="T35" fmla="*/ 139 h 1142"/>
                <a:gd name="T36" fmla="*/ 568 w 747"/>
                <a:gd name="T37" fmla="*/ 121 h 1142"/>
                <a:gd name="T38" fmla="*/ 558 w 747"/>
                <a:gd name="T39" fmla="*/ 112 h 1142"/>
                <a:gd name="T40" fmla="*/ 476 w 747"/>
                <a:gd name="T41" fmla="*/ 24 h 1142"/>
                <a:gd name="T42" fmla="*/ 444 w 747"/>
                <a:gd name="T43" fmla="*/ 154 h 1142"/>
                <a:gd name="T44" fmla="*/ 450 w 747"/>
                <a:gd name="T45" fmla="*/ 158 h 1142"/>
                <a:gd name="T46" fmla="*/ 449 w 747"/>
                <a:gd name="T47" fmla="*/ 167 h 1142"/>
                <a:gd name="T48" fmla="*/ 433 w 747"/>
                <a:gd name="T49" fmla="*/ 166 h 1142"/>
                <a:gd name="T50" fmla="*/ 343 w 747"/>
                <a:gd name="T51" fmla="*/ 250 h 1142"/>
                <a:gd name="T52" fmla="*/ 309 w 747"/>
                <a:gd name="T53" fmla="*/ 263 h 1142"/>
                <a:gd name="T54" fmla="*/ 260 w 747"/>
                <a:gd name="T55" fmla="*/ 325 h 1142"/>
                <a:gd name="T56" fmla="*/ 249 w 747"/>
                <a:gd name="T57" fmla="*/ 508 h 1142"/>
                <a:gd name="T58" fmla="*/ 261 w 747"/>
                <a:gd name="T59" fmla="*/ 608 h 1142"/>
                <a:gd name="T60" fmla="*/ 290 w 747"/>
                <a:gd name="T61" fmla="*/ 584 h 1142"/>
                <a:gd name="T62" fmla="*/ 283 w 747"/>
                <a:gd name="T63" fmla="*/ 520 h 1142"/>
                <a:gd name="T64" fmla="*/ 305 w 747"/>
                <a:gd name="T65" fmla="*/ 354 h 1142"/>
                <a:gd name="T66" fmla="*/ 374 w 747"/>
                <a:gd name="T67" fmla="*/ 294 h 1142"/>
                <a:gd name="T68" fmla="*/ 383 w 747"/>
                <a:gd name="T69" fmla="*/ 438 h 1142"/>
                <a:gd name="T70" fmla="*/ 389 w 747"/>
                <a:gd name="T71" fmla="*/ 465 h 1142"/>
                <a:gd name="T72" fmla="*/ 369 w 747"/>
                <a:gd name="T73" fmla="*/ 535 h 1142"/>
                <a:gd name="T74" fmla="*/ 364 w 747"/>
                <a:gd name="T75" fmla="*/ 611 h 1142"/>
                <a:gd name="T76" fmla="*/ 296 w 747"/>
                <a:gd name="T77" fmla="*/ 720 h 1142"/>
                <a:gd name="T78" fmla="*/ 320 w 747"/>
                <a:gd name="T79" fmla="*/ 735 h 1142"/>
                <a:gd name="T80" fmla="*/ 302 w 747"/>
                <a:gd name="T81" fmla="*/ 782 h 1142"/>
                <a:gd name="T82" fmla="*/ 129 w 747"/>
                <a:gd name="T83" fmla="*/ 911 h 1142"/>
                <a:gd name="T84" fmla="*/ 81 w 747"/>
                <a:gd name="T85" fmla="*/ 969 h 1142"/>
                <a:gd name="T86" fmla="*/ 19 w 747"/>
                <a:gd name="T87" fmla="*/ 964 h 1142"/>
                <a:gd name="T88" fmla="*/ 11 w 747"/>
                <a:gd name="T89" fmla="*/ 1003 h 1142"/>
                <a:gd name="T90" fmla="*/ 32 w 747"/>
                <a:gd name="T91" fmla="*/ 1124 h 1142"/>
                <a:gd name="T92" fmla="*/ 56 w 747"/>
                <a:gd name="T93" fmla="*/ 1141 h 1142"/>
                <a:gd name="T94" fmla="*/ 65 w 747"/>
                <a:gd name="T95" fmla="*/ 1084 h 1142"/>
                <a:gd name="T96" fmla="*/ 105 w 747"/>
                <a:gd name="T97" fmla="*/ 997 h 1142"/>
                <a:gd name="T98" fmla="*/ 327 w 747"/>
                <a:gd name="T99" fmla="*/ 868 h 1142"/>
                <a:gd name="T100" fmla="*/ 467 w 747"/>
                <a:gd name="T101" fmla="*/ 690 h 1142"/>
                <a:gd name="T102" fmla="*/ 580 w 747"/>
                <a:gd name="T103" fmla="*/ 703 h 1142"/>
                <a:gd name="T104" fmla="*/ 649 w 747"/>
                <a:gd name="T105" fmla="*/ 723 h 1142"/>
                <a:gd name="T106" fmla="*/ 603 w 747"/>
                <a:gd name="T107" fmla="*/ 871 h 1142"/>
                <a:gd name="T108" fmla="*/ 539 w 747"/>
                <a:gd name="T109" fmla="*/ 968 h 1142"/>
                <a:gd name="T110" fmla="*/ 544 w 747"/>
                <a:gd name="T111" fmla="*/ 1018 h 1142"/>
                <a:gd name="T112" fmla="*/ 649 w 747"/>
                <a:gd name="T113" fmla="*/ 1084 h 1142"/>
                <a:gd name="T114" fmla="*/ 693 w 747"/>
                <a:gd name="T115" fmla="*/ 1081 h 1142"/>
                <a:gd name="T116" fmla="*/ 600 w 747"/>
                <a:gd name="T117" fmla="*/ 984 h 1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747" h="1142">
                  <a:moveTo>
                    <a:pt x="600" y="984"/>
                  </a:moveTo>
                  <a:cubicBezTo>
                    <a:pt x="600" y="984"/>
                    <a:pt x="747" y="714"/>
                    <a:pt x="746" y="705"/>
                  </a:cubicBezTo>
                  <a:cubicBezTo>
                    <a:pt x="745" y="696"/>
                    <a:pt x="641" y="567"/>
                    <a:pt x="536" y="560"/>
                  </a:cubicBezTo>
                  <a:cubicBezTo>
                    <a:pt x="528" y="560"/>
                    <a:pt x="525" y="528"/>
                    <a:pt x="524" y="496"/>
                  </a:cubicBezTo>
                  <a:cubicBezTo>
                    <a:pt x="523" y="431"/>
                    <a:pt x="523" y="431"/>
                    <a:pt x="523" y="431"/>
                  </a:cubicBezTo>
                  <a:cubicBezTo>
                    <a:pt x="523" y="431"/>
                    <a:pt x="526" y="406"/>
                    <a:pt x="529" y="373"/>
                  </a:cubicBezTo>
                  <a:cubicBezTo>
                    <a:pt x="536" y="378"/>
                    <a:pt x="543" y="379"/>
                    <a:pt x="543" y="379"/>
                  </a:cubicBezTo>
                  <a:cubicBezTo>
                    <a:pt x="637" y="349"/>
                    <a:pt x="637" y="349"/>
                    <a:pt x="637" y="349"/>
                  </a:cubicBezTo>
                  <a:cubicBezTo>
                    <a:pt x="637" y="349"/>
                    <a:pt x="679" y="352"/>
                    <a:pt x="690" y="344"/>
                  </a:cubicBezTo>
                  <a:cubicBezTo>
                    <a:pt x="701" y="336"/>
                    <a:pt x="673" y="290"/>
                    <a:pt x="661" y="286"/>
                  </a:cubicBezTo>
                  <a:cubicBezTo>
                    <a:pt x="649" y="282"/>
                    <a:pt x="633" y="313"/>
                    <a:pt x="627" y="313"/>
                  </a:cubicBezTo>
                  <a:cubicBezTo>
                    <a:pt x="621" y="313"/>
                    <a:pt x="554" y="327"/>
                    <a:pt x="554" y="327"/>
                  </a:cubicBezTo>
                  <a:cubicBezTo>
                    <a:pt x="535" y="292"/>
                    <a:pt x="535" y="292"/>
                    <a:pt x="535" y="292"/>
                  </a:cubicBezTo>
                  <a:cubicBezTo>
                    <a:pt x="536" y="262"/>
                    <a:pt x="536" y="238"/>
                    <a:pt x="531" y="232"/>
                  </a:cubicBezTo>
                  <a:cubicBezTo>
                    <a:pt x="517" y="217"/>
                    <a:pt x="495" y="197"/>
                    <a:pt x="495" y="197"/>
                  </a:cubicBezTo>
                  <a:cubicBezTo>
                    <a:pt x="499" y="180"/>
                    <a:pt x="499" y="180"/>
                    <a:pt x="499" y="180"/>
                  </a:cubicBezTo>
                  <a:cubicBezTo>
                    <a:pt x="510" y="184"/>
                    <a:pt x="520" y="187"/>
                    <a:pt x="528" y="188"/>
                  </a:cubicBezTo>
                  <a:cubicBezTo>
                    <a:pt x="549" y="191"/>
                    <a:pt x="553" y="159"/>
                    <a:pt x="558" y="139"/>
                  </a:cubicBezTo>
                  <a:cubicBezTo>
                    <a:pt x="560" y="133"/>
                    <a:pt x="568" y="121"/>
                    <a:pt x="568" y="121"/>
                  </a:cubicBezTo>
                  <a:cubicBezTo>
                    <a:pt x="568" y="121"/>
                    <a:pt x="557" y="123"/>
                    <a:pt x="558" y="112"/>
                  </a:cubicBezTo>
                  <a:cubicBezTo>
                    <a:pt x="563" y="55"/>
                    <a:pt x="544" y="0"/>
                    <a:pt x="476" y="24"/>
                  </a:cubicBezTo>
                  <a:cubicBezTo>
                    <a:pt x="408" y="48"/>
                    <a:pt x="444" y="154"/>
                    <a:pt x="444" y="154"/>
                  </a:cubicBezTo>
                  <a:cubicBezTo>
                    <a:pt x="444" y="154"/>
                    <a:pt x="446" y="156"/>
                    <a:pt x="450" y="158"/>
                  </a:cubicBezTo>
                  <a:cubicBezTo>
                    <a:pt x="449" y="167"/>
                    <a:pt x="449" y="167"/>
                    <a:pt x="449" y="167"/>
                  </a:cubicBezTo>
                  <a:cubicBezTo>
                    <a:pt x="449" y="167"/>
                    <a:pt x="439" y="161"/>
                    <a:pt x="433" y="166"/>
                  </a:cubicBezTo>
                  <a:cubicBezTo>
                    <a:pt x="427" y="171"/>
                    <a:pt x="343" y="250"/>
                    <a:pt x="343" y="250"/>
                  </a:cubicBezTo>
                  <a:cubicBezTo>
                    <a:pt x="309" y="263"/>
                    <a:pt x="309" y="263"/>
                    <a:pt x="309" y="263"/>
                  </a:cubicBezTo>
                  <a:cubicBezTo>
                    <a:pt x="309" y="263"/>
                    <a:pt x="276" y="314"/>
                    <a:pt x="260" y="325"/>
                  </a:cubicBezTo>
                  <a:cubicBezTo>
                    <a:pt x="244" y="336"/>
                    <a:pt x="258" y="382"/>
                    <a:pt x="249" y="508"/>
                  </a:cubicBezTo>
                  <a:cubicBezTo>
                    <a:pt x="245" y="567"/>
                    <a:pt x="237" y="580"/>
                    <a:pt x="261" y="608"/>
                  </a:cubicBezTo>
                  <a:cubicBezTo>
                    <a:pt x="270" y="619"/>
                    <a:pt x="283" y="587"/>
                    <a:pt x="290" y="584"/>
                  </a:cubicBezTo>
                  <a:cubicBezTo>
                    <a:pt x="297" y="581"/>
                    <a:pt x="289" y="538"/>
                    <a:pt x="283" y="520"/>
                  </a:cubicBezTo>
                  <a:cubicBezTo>
                    <a:pt x="277" y="502"/>
                    <a:pt x="305" y="366"/>
                    <a:pt x="305" y="354"/>
                  </a:cubicBezTo>
                  <a:cubicBezTo>
                    <a:pt x="305" y="342"/>
                    <a:pt x="358" y="290"/>
                    <a:pt x="374" y="294"/>
                  </a:cubicBezTo>
                  <a:cubicBezTo>
                    <a:pt x="390" y="298"/>
                    <a:pt x="370" y="415"/>
                    <a:pt x="383" y="438"/>
                  </a:cubicBezTo>
                  <a:cubicBezTo>
                    <a:pt x="386" y="445"/>
                    <a:pt x="388" y="454"/>
                    <a:pt x="389" y="465"/>
                  </a:cubicBezTo>
                  <a:cubicBezTo>
                    <a:pt x="386" y="476"/>
                    <a:pt x="370" y="531"/>
                    <a:pt x="369" y="535"/>
                  </a:cubicBezTo>
                  <a:cubicBezTo>
                    <a:pt x="368" y="540"/>
                    <a:pt x="361" y="589"/>
                    <a:pt x="364" y="611"/>
                  </a:cubicBezTo>
                  <a:cubicBezTo>
                    <a:pt x="367" y="633"/>
                    <a:pt x="296" y="720"/>
                    <a:pt x="296" y="720"/>
                  </a:cubicBezTo>
                  <a:cubicBezTo>
                    <a:pt x="320" y="735"/>
                    <a:pt x="320" y="735"/>
                    <a:pt x="320" y="735"/>
                  </a:cubicBezTo>
                  <a:cubicBezTo>
                    <a:pt x="302" y="782"/>
                    <a:pt x="302" y="782"/>
                    <a:pt x="302" y="782"/>
                  </a:cubicBezTo>
                  <a:cubicBezTo>
                    <a:pt x="302" y="782"/>
                    <a:pt x="177" y="825"/>
                    <a:pt x="129" y="911"/>
                  </a:cubicBezTo>
                  <a:cubicBezTo>
                    <a:pt x="81" y="997"/>
                    <a:pt x="81" y="969"/>
                    <a:pt x="81" y="969"/>
                  </a:cubicBezTo>
                  <a:cubicBezTo>
                    <a:pt x="19" y="964"/>
                    <a:pt x="19" y="964"/>
                    <a:pt x="19" y="964"/>
                  </a:cubicBezTo>
                  <a:cubicBezTo>
                    <a:pt x="19" y="964"/>
                    <a:pt x="0" y="974"/>
                    <a:pt x="11" y="1003"/>
                  </a:cubicBezTo>
                  <a:cubicBezTo>
                    <a:pt x="22" y="1032"/>
                    <a:pt x="8" y="1107"/>
                    <a:pt x="32" y="1124"/>
                  </a:cubicBezTo>
                  <a:cubicBezTo>
                    <a:pt x="56" y="1141"/>
                    <a:pt x="48" y="1142"/>
                    <a:pt x="56" y="1141"/>
                  </a:cubicBezTo>
                  <a:cubicBezTo>
                    <a:pt x="64" y="1140"/>
                    <a:pt x="59" y="1114"/>
                    <a:pt x="65" y="1084"/>
                  </a:cubicBezTo>
                  <a:cubicBezTo>
                    <a:pt x="71" y="1054"/>
                    <a:pt x="96" y="1002"/>
                    <a:pt x="105" y="997"/>
                  </a:cubicBezTo>
                  <a:cubicBezTo>
                    <a:pt x="114" y="992"/>
                    <a:pt x="297" y="859"/>
                    <a:pt x="327" y="868"/>
                  </a:cubicBezTo>
                  <a:cubicBezTo>
                    <a:pt x="357" y="877"/>
                    <a:pt x="467" y="696"/>
                    <a:pt x="467" y="690"/>
                  </a:cubicBezTo>
                  <a:cubicBezTo>
                    <a:pt x="467" y="684"/>
                    <a:pt x="571" y="698"/>
                    <a:pt x="580" y="703"/>
                  </a:cubicBezTo>
                  <a:cubicBezTo>
                    <a:pt x="589" y="708"/>
                    <a:pt x="649" y="723"/>
                    <a:pt x="649" y="723"/>
                  </a:cubicBezTo>
                  <a:cubicBezTo>
                    <a:pt x="649" y="723"/>
                    <a:pt x="600" y="787"/>
                    <a:pt x="603" y="871"/>
                  </a:cubicBezTo>
                  <a:cubicBezTo>
                    <a:pt x="606" y="955"/>
                    <a:pt x="548" y="946"/>
                    <a:pt x="539" y="968"/>
                  </a:cubicBezTo>
                  <a:cubicBezTo>
                    <a:pt x="530" y="990"/>
                    <a:pt x="516" y="1007"/>
                    <a:pt x="544" y="1018"/>
                  </a:cubicBezTo>
                  <a:cubicBezTo>
                    <a:pt x="572" y="1029"/>
                    <a:pt x="635" y="1079"/>
                    <a:pt x="649" y="1084"/>
                  </a:cubicBezTo>
                  <a:cubicBezTo>
                    <a:pt x="663" y="1089"/>
                    <a:pt x="693" y="1088"/>
                    <a:pt x="693" y="1081"/>
                  </a:cubicBezTo>
                  <a:cubicBezTo>
                    <a:pt x="693" y="1074"/>
                    <a:pt x="600" y="984"/>
                    <a:pt x="600" y="984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8" name="Freeform 26"/>
            <p:cNvSpPr>
              <a:spLocks noEditPoints="1"/>
            </p:cNvSpPr>
            <p:nvPr/>
          </p:nvSpPr>
          <p:spPr bwMode="auto">
            <a:xfrm>
              <a:off x="3233" y="2124"/>
              <a:ext cx="384" cy="721"/>
            </a:xfrm>
            <a:custGeom>
              <a:avLst/>
              <a:gdLst>
                <a:gd name="T0" fmla="*/ 536 w 552"/>
                <a:gd name="T1" fmla="*/ 1002 h 1039"/>
                <a:gd name="T2" fmla="*/ 494 w 552"/>
                <a:gd name="T3" fmla="*/ 999 h 1039"/>
                <a:gd name="T4" fmla="*/ 438 w 552"/>
                <a:gd name="T5" fmla="*/ 955 h 1039"/>
                <a:gd name="T6" fmla="*/ 429 w 552"/>
                <a:gd name="T7" fmla="*/ 854 h 1039"/>
                <a:gd name="T8" fmla="*/ 442 w 552"/>
                <a:gd name="T9" fmla="*/ 721 h 1039"/>
                <a:gd name="T10" fmla="*/ 424 w 552"/>
                <a:gd name="T11" fmla="*/ 653 h 1039"/>
                <a:gd name="T12" fmla="*/ 400 w 552"/>
                <a:gd name="T13" fmla="*/ 504 h 1039"/>
                <a:gd name="T14" fmla="*/ 401 w 552"/>
                <a:gd name="T15" fmla="*/ 369 h 1039"/>
                <a:gd name="T16" fmla="*/ 462 w 552"/>
                <a:gd name="T17" fmla="*/ 328 h 1039"/>
                <a:gd name="T18" fmla="*/ 506 w 552"/>
                <a:gd name="T19" fmla="*/ 323 h 1039"/>
                <a:gd name="T20" fmla="*/ 478 w 552"/>
                <a:gd name="T21" fmla="*/ 271 h 1039"/>
                <a:gd name="T22" fmla="*/ 462 w 552"/>
                <a:gd name="T23" fmla="*/ 293 h 1039"/>
                <a:gd name="T24" fmla="*/ 411 w 552"/>
                <a:gd name="T25" fmla="*/ 310 h 1039"/>
                <a:gd name="T26" fmla="*/ 381 w 552"/>
                <a:gd name="T27" fmla="*/ 192 h 1039"/>
                <a:gd name="T28" fmla="*/ 367 w 552"/>
                <a:gd name="T29" fmla="*/ 162 h 1039"/>
                <a:gd name="T30" fmla="*/ 401 w 552"/>
                <a:gd name="T31" fmla="*/ 182 h 1039"/>
                <a:gd name="T32" fmla="*/ 424 w 552"/>
                <a:gd name="T33" fmla="*/ 148 h 1039"/>
                <a:gd name="T34" fmla="*/ 436 w 552"/>
                <a:gd name="T35" fmla="*/ 142 h 1039"/>
                <a:gd name="T36" fmla="*/ 434 w 552"/>
                <a:gd name="T37" fmla="*/ 104 h 1039"/>
                <a:gd name="T38" fmla="*/ 451 w 552"/>
                <a:gd name="T39" fmla="*/ 56 h 1039"/>
                <a:gd name="T40" fmla="*/ 352 w 552"/>
                <a:gd name="T41" fmla="*/ 26 h 1039"/>
                <a:gd name="T42" fmla="*/ 342 w 552"/>
                <a:gd name="T43" fmla="*/ 19 h 1039"/>
                <a:gd name="T44" fmla="*/ 308 w 552"/>
                <a:gd name="T45" fmla="*/ 4 h 1039"/>
                <a:gd name="T46" fmla="*/ 304 w 552"/>
                <a:gd name="T47" fmla="*/ 78 h 1039"/>
                <a:gd name="T48" fmla="*/ 332 w 552"/>
                <a:gd name="T49" fmla="*/ 40 h 1039"/>
                <a:gd name="T50" fmla="*/ 338 w 552"/>
                <a:gd name="T51" fmla="*/ 70 h 1039"/>
                <a:gd name="T52" fmla="*/ 312 w 552"/>
                <a:gd name="T53" fmla="*/ 113 h 1039"/>
                <a:gd name="T54" fmla="*/ 333 w 552"/>
                <a:gd name="T55" fmla="*/ 147 h 1039"/>
                <a:gd name="T56" fmla="*/ 303 w 552"/>
                <a:gd name="T57" fmla="*/ 159 h 1039"/>
                <a:gd name="T58" fmla="*/ 181 w 552"/>
                <a:gd name="T59" fmla="*/ 327 h 1039"/>
                <a:gd name="T60" fmla="*/ 267 w 552"/>
                <a:gd name="T61" fmla="*/ 395 h 1039"/>
                <a:gd name="T62" fmla="*/ 290 w 552"/>
                <a:gd name="T63" fmla="*/ 406 h 1039"/>
                <a:gd name="T64" fmla="*/ 278 w 552"/>
                <a:gd name="T65" fmla="*/ 428 h 1039"/>
                <a:gd name="T66" fmla="*/ 266 w 552"/>
                <a:gd name="T67" fmla="*/ 594 h 1039"/>
                <a:gd name="T68" fmla="*/ 203 w 552"/>
                <a:gd name="T69" fmla="*/ 734 h 1039"/>
                <a:gd name="T70" fmla="*/ 51 w 552"/>
                <a:gd name="T71" fmla="*/ 897 h 1039"/>
                <a:gd name="T72" fmla="*/ 7 w 552"/>
                <a:gd name="T73" fmla="*/ 915 h 1039"/>
                <a:gd name="T74" fmla="*/ 29 w 552"/>
                <a:gd name="T75" fmla="*/ 960 h 1039"/>
                <a:gd name="T76" fmla="*/ 68 w 552"/>
                <a:gd name="T77" fmla="*/ 1034 h 1039"/>
                <a:gd name="T78" fmla="*/ 70 w 552"/>
                <a:gd name="T79" fmla="*/ 1016 h 1039"/>
                <a:gd name="T80" fmla="*/ 91 w 552"/>
                <a:gd name="T81" fmla="*/ 900 h 1039"/>
                <a:gd name="T82" fmla="*/ 265 w 552"/>
                <a:gd name="T83" fmla="*/ 760 h 1039"/>
                <a:gd name="T84" fmla="*/ 329 w 552"/>
                <a:gd name="T85" fmla="*/ 666 h 1039"/>
                <a:gd name="T86" fmla="*/ 340 w 552"/>
                <a:gd name="T87" fmla="*/ 645 h 1039"/>
                <a:gd name="T88" fmla="*/ 376 w 552"/>
                <a:gd name="T89" fmla="*/ 766 h 1039"/>
                <a:gd name="T90" fmla="*/ 409 w 552"/>
                <a:gd name="T91" fmla="*/ 979 h 1039"/>
                <a:gd name="T92" fmla="*/ 421 w 552"/>
                <a:gd name="T93" fmla="*/ 1030 h 1039"/>
                <a:gd name="T94" fmla="*/ 541 w 552"/>
                <a:gd name="T95" fmla="*/ 1025 h 1039"/>
                <a:gd name="T96" fmla="*/ 536 w 552"/>
                <a:gd name="T97" fmla="*/ 1002 h 1039"/>
                <a:gd name="T98" fmla="*/ 295 w 552"/>
                <a:gd name="T99" fmla="*/ 355 h 1039"/>
                <a:gd name="T100" fmla="*/ 257 w 552"/>
                <a:gd name="T101" fmla="*/ 352 h 1039"/>
                <a:gd name="T102" fmla="*/ 231 w 552"/>
                <a:gd name="T103" fmla="*/ 332 h 1039"/>
                <a:gd name="T104" fmla="*/ 287 w 552"/>
                <a:gd name="T105" fmla="*/ 272 h 1039"/>
                <a:gd name="T106" fmla="*/ 300 w 552"/>
                <a:gd name="T107" fmla="*/ 276 h 1039"/>
                <a:gd name="T108" fmla="*/ 296 w 552"/>
                <a:gd name="T109" fmla="*/ 343 h 1039"/>
                <a:gd name="T110" fmla="*/ 308 w 552"/>
                <a:gd name="T111" fmla="*/ 368 h 1039"/>
                <a:gd name="T112" fmla="*/ 295 w 552"/>
                <a:gd name="T113" fmla="*/ 355 h 10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552" h="1039">
                  <a:moveTo>
                    <a:pt x="536" y="1002"/>
                  </a:moveTo>
                  <a:cubicBezTo>
                    <a:pt x="536" y="1002"/>
                    <a:pt x="501" y="999"/>
                    <a:pt x="494" y="999"/>
                  </a:cubicBezTo>
                  <a:cubicBezTo>
                    <a:pt x="487" y="999"/>
                    <a:pt x="438" y="955"/>
                    <a:pt x="438" y="955"/>
                  </a:cubicBezTo>
                  <a:cubicBezTo>
                    <a:pt x="429" y="854"/>
                    <a:pt x="429" y="854"/>
                    <a:pt x="429" y="854"/>
                  </a:cubicBezTo>
                  <a:cubicBezTo>
                    <a:pt x="442" y="721"/>
                    <a:pt x="442" y="721"/>
                    <a:pt x="442" y="721"/>
                  </a:cubicBezTo>
                  <a:cubicBezTo>
                    <a:pt x="442" y="721"/>
                    <a:pt x="427" y="677"/>
                    <a:pt x="424" y="653"/>
                  </a:cubicBezTo>
                  <a:cubicBezTo>
                    <a:pt x="421" y="629"/>
                    <a:pt x="400" y="504"/>
                    <a:pt x="400" y="504"/>
                  </a:cubicBezTo>
                  <a:cubicBezTo>
                    <a:pt x="401" y="369"/>
                    <a:pt x="401" y="369"/>
                    <a:pt x="401" y="369"/>
                  </a:cubicBezTo>
                  <a:cubicBezTo>
                    <a:pt x="462" y="328"/>
                    <a:pt x="462" y="328"/>
                    <a:pt x="462" y="328"/>
                  </a:cubicBezTo>
                  <a:cubicBezTo>
                    <a:pt x="462" y="328"/>
                    <a:pt x="502" y="327"/>
                    <a:pt x="506" y="323"/>
                  </a:cubicBezTo>
                  <a:cubicBezTo>
                    <a:pt x="510" y="319"/>
                    <a:pt x="488" y="275"/>
                    <a:pt x="478" y="271"/>
                  </a:cubicBezTo>
                  <a:cubicBezTo>
                    <a:pt x="468" y="267"/>
                    <a:pt x="462" y="293"/>
                    <a:pt x="462" y="293"/>
                  </a:cubicBezTo>
                  <a:cubicBezTo>
                    <a:pt x="411" y="310"/>
                    <a:pt x="411" y="310"/>
                    <a:pt x="411" y="310"/>
                  </a:cubicBezTo>
                  <a:cubicBezTo>
                    <a:pt x="413" y="278"/>
                    <a:pt x="408" y="235"/>
                    <a:pt x="381" y="192"/>
                  </a:cubicBezTo>
                  <a:cubicBezTo>
                    <a:pt x="374" y="182"/>
                    <a:pt x="370" y="172"/>
                    <a:pt x="367" y="162"/>
                  </a:cubicBezTo>
                  <a:cubicBezTo>
                    <a:pt x="379" y="171"/>
                    <a:pt x="394" y="181"/>
                    <a:pt x="401" y="182"/>
                  </a:cubicBezTo>
                  <a:cubicBezTo>
                    <a:pt x="413" y="185"/>
                    <a:pt x="424" y="148"/>
                    <a:pt x="424" y="148"/>
                  </a:cubicBezTo>
                  <a:cubicBezTo>
                    <a:pt x="436" y="142"/>
                    <a:pt x="436" y="142"/>
                    <a:pt x="436" y="142"/>
                  </a:cubicBezTo>
                  <a:cubicBezTo>
                    <a:pt x="434" y="104"/>
                    <a:pt x="434" y="104"/>
                    <a:pt x="434" y="104"/>
                  </a:cubicBezTo>
                  <a:cubicBezTo>
                    <a:pt x="434" y="104"/>
                    <a:pt x="455" y="61"/>
                    <a:pt x="451" y="56"/>
                  </a:cubicBezTo>
                  <a:cubicBezTo>
                    <a:pt x="423" y="22"/>
                    <a:pt x="370" y="24"/>
                    <a:pt x="352" y="26"/>
                  </a:cubicBezTo>
                  <a:cubicBezTo>
                    <a:pt x="349" y="24"/>
                    <a:pt x="345" y="22"/>
                    <a:pt x="342" y="19"/>
                  </a:cubicBezTo>
                  <a:cubicBezTo>
                    <a:pt x="342" y="19"/>
                    <a:pt x="317" y="0"/>
                    <a:pt x="308" y="4"/>
                  </a:cubicBezTo>
                  <a:cubicBezTo>
                    <a:pt x="299" y="8"/>
                    <a:pt x="253" y="60"/>
                    <a:pt x="304" y="78"/>
                  </a:cubicBezTo>
                  <a:cubicBezTo>
                    <a:pt x="355" y="96"/>
                    <a:pt x="306" y="32"/>
                    <a:pt x="332" y="40"/>
                  </a:cubicBezTo>
                  <a:cubicBezTo>
                    <a:pt x="358" y="48"/>
                    <a:pt x="338" y="70"/>
                    <a:pt x="338" y="70"/>
                  </a:cubicBezTo>
                  <a:cubicBezTo>
                    <a:pt x="338" y="70"/>
                    <a:pt x="303" y="93"/>
                    <a:pt x="312" y="113"/>
                  </a:cubicBezTo>
                  <a:cubicBezTo>
                    <a:pt x="321" y="133"/>
                    <a:pt x="333" y="147"/>
                    <a:pt x="333" y="147"/>
                  </a:cubicBezTo>
                  <a:cubicBezTo>
                    <a:pt x="333" y="147"/>
                    <a:pt x="319" y="144"/>
                    <a:pt x="303" y="159"/>
                  </a:cubicBezTo>
                  <a:cubicBezTo>
                    <a:pt x="287" y="174"/>
                    <a:pt x="181" y="327"/>
                    <a:pt x="181" y="327"/>
                  </a:cubicBezTo>
                  <a:cubicBezTo>
                    <a:pt x="181" y="327"/>
                    <a:pt x="165" y="342"/>
                    <a:pt x="267" y="395"/>
                  </a:cubicBezTo>
                  <a:cubicBezTo>
                    <a:pt x="276" y="400"/>
                    <a:pt x="283" y="404"/>
                    <a:pt x="290" y="406"/>
                  </a:cubicBezTo>
                  <a:cubicBezTo>
                    <a:pt x="286" y="413"/>
                    <a:pt x="282" y="420"/>
                    <a:pt x="278" y="428"/>
                  </a:cubicBezTo>
                  <a:cubicBezTo>
                    <a:pt x="206" y="559"/>
                    <a:pt x="266" y="586"/>
                    <a:pt x="266" y="594"/>
                  </a:cubicBezTo>
                  <a:cubicBezTo>
                    <a:pt x="266" y="602"/>
                    <a:pt x="248" y="721"/>
                    <a:pt x="203" y="734"/>
                  </a:cubicBezTo>
                  <a:cubicBezTo>
                    <a:pt x="158" y="747"/>
                    <a:pt x="51" y="897"/>
                    <a:pt x="51" y="897"/>
                  </a:cubicBezTo>
                  <a:cubicBezTo>
                    <a:pt x="51" y="897"/>
                    <a:pt x="14" y="898"/>
                    <a:pt x="7" y="915"/>
                  </a:cubicBezTo>
                  <a:cubicBezTo>
                    <a:pt x="0" y="932"/>
                    <a:pt x="28" y="940"/>
                    <a:pt x="29" y="960"/>
                  </a:cubicBezTo>
                  <a:cubicBezTo>
                    <a:pt x="30" y="980"/>
                    <a:pt x="53" y="1031"/>
                    <a:pt x="68" y="1034"/>
                  </a:cubicBezTo>
                  <a:cubicBezTo>
                    <a:pt x="83" y="1037"/>
                    <a:pt x="78" y="1039"/>
                    <a:pt x="70" y="1016"/>
                  </a:cubicBezTo>
                  <a:cubicBezTo>
                    <a:pt x="62" y="993"/>
                    <a:pt x="92" y="921"/>
                    <a:pt x="91" y="900"/>
                  </a:cubicBezTo>
                  <a:cubicBezTo>
                    <a:pt x="90" y="879"/>
                    <a:pt x="253" y="761"/>
                    <a:pt x="265" y="760"/>
                  </a:cubicBezTo>
                  <a:cubicBezTo>
                    <a:pt x="277" y="759"/>
                    <a:pt x="329" y="666"/>
                    <a:pt x="329" y="666"/>
                  </a:cubicBezTo>
                  <a:cubicBezTo>
                    <a:pt x="329" y="666"/>
                    <a:pt x="324" y="637"/>
                    <a:pt x="340" y="645"/>
                  </a:cubicBezTo>
                  <a:cubicBezTo>
                    <a:pt x="356" y="653"/>
                    <a:pt x="376" y="766"/>
                    <a:pt x="376" y="766"/>
                  </a:cubicBezTo>
                  <a:cubicBezTo>
                    <a:pt x="376" y="766"/>
                    <a:pt x="415" y="958"/>
                    <a:pt x="409" y="979"/>
                  </a:cubicBezTo>
                  <a:cubicBezTo>
                    <a:pt x="403" y="1000"/>
                    <a:pt x="417" y="1037"/>
                    <a:pt x="421" y="1030"/>
                  </a:cubicBezTo>
                  <a:cubicBezTo>
                    <a:pt x="425" y="1023"/>
                    <a:pt x="530" y="1030"/>
                    <a:pt x="541" y="1025"/>
                  </a:cubicBezTo>
                  <a:cubicBezTo>
                    <a:pt x="552" y="1020"/>
                    <a:pt x="536" y="1002"/>
                    <a:pt x="536" y="1002"/>
                  </a:cubicBezTo>
                  <a:close/>
                  <a:moveTo>
                    <a:pt x="295" y="355"/>
                  </a:moveTo>
                  <a:cubicBezTo>
                    <a:pt x="295" y="355"/>
                    <a:pt x="260" y="353"/>
                    <a:pt x="257" y="352"/>
                  </a:cubicBezTo>
                  <a:cubicBezTo>
                    <a:pt x="254" y="351"/>
                    <a:pt x="231" y="332"/>
                    <a:pt x="231" y="332"/>
                  </a:cubicBezTo>
                  <a:cubicBezTo>
                    <a:pt x="287" y="272"/>
                    <a:pt x="287" y="272"/>
                    <a:pt x="287" y="272"/>
                  </a:cubicBezTo>
                  <a:cubicBezTo>
                    <a:pt x="300" y="276"/>
                    <a:pt x="300" y="276"/>
                    <a:pt x="300" y="276"/>
                  </a:cubicBezTo>
                  <a:cubicBezTo>
                    <a:pt x="296" y="343"/>
                    <a:pt x="296" y="343"/>
                    <a:pt x="296" y="343"/>
                  </a:cubicBezTo>
                  <a:cubicBezTo>
                    <a:pt x="296" y="343"/>
                    <a:pt x="312" y="359"/>
                    <a:pt x="308" y="368"/>
                  </a:cubicBezTo>
                  <a:lnTo>
                    <a:pt x="295" y="355"/>
                  </a:lnTo>
                  <a:close/>
                </a:path>
              </a:pathLst>
            </a:custGeom>
            <a:solidFill>
              <a:srgbClr val="CC9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9" name="Freeform 27"/>
            <p:cNvSpPr>
              <a:spLocks/>
            </p:cNvSpPr>
            <p:nvPr/>
          </p:nvSpPr>
          <p:spPr bwMode="auto">
            <a:xfrm>
              <a:off x="2829" y="2131"/>
              <a:ext cx="636" cy="707"/>
            </a:xfrm>
            <a:custGeom>
              <a:avLst/>
              <a:gdLst>
                <a:gd name="T0" fmla="*/ 856 w 916"/>
                <a:gd name="T1" fmla="*/ 970 h 1019"/>
                <a:gd name="T2" fmla="*/ 799 w 916"/>
                <a:gd name="T3" fmla="*/ 766 h 1019"/>
                <a:gd name="T4" fmla="*/ 733 w 916"/>
                <a:gd name="T5" fmla="*/ 628 h 1019"/>
                <a:gd name="T6" fmla="*/ 741 w 916"/>
                <a:gd name="T7" fmla="*/ 621 h 1019"/>
                <a:gd name="T8" fmla="*/ 698 w 916"/>
                <a:gd name="T9" fmla="*/ 528 h 1019"/>
                <a:gd name="T10" fmla="*/ 694 w 916"/>
                <a:gd name="T11" fmla="*/ 468 h 1019"/>
                <a:gd name="T12" fmla="*/ 699 w 916"/>
                <a:gd name="T13" fmla="*/ 470 h 1019"/>
                <a:gd name="T14" fmla="*/ 708 w 916"/>
                <a:gd name="T15" fmla="*/ 349 h 1019"/>
                <a:gd name="T16" fmla="*/ 760 w 916"/>
                <a:gd name="T17" fmla="*/ 337 h 1019"/>
                <a:gd name="T18" fmla="*/ 770 w 916"/>
                <a:gd name="T19" fmla="*/ 309 h 1019"/>
                <a:gd name="T20" fmla="*/ 749 w 916"/>
                <a:gd name="T21" fmla="*/ 282 h 1019"/>
                <a:gd name="T22" fmla="*/ 725 w 916"/>
                <a:gd name="T23" fmla="*/ 311 h 1019"/>
                <a:gd name="T24" fmla="*/ 710 w 916"/>
                <a:gd name="T25" fmla="*/ 314 h 1019"/>
                <a:gd name="T26" fmla="*/ 709 w 916"/>
                <a:gd name="T27" fmla="*/ 241 h 1019"/>
                <a:gd name="T28" fmla="*/ 673 w 916"/>
                <a:gd name="T29" fmla="*/ 172 h 1019"/>
                <a:gd name="T30" fmla="*/ 677 w 916"/>
                <a:gd name="T31" fmla="*/ 153 h 1019"/>
                <a:gd name="T32" fmla="*/ 712 w 916"/>
                <a:gd name="T33" fmla="*/ 138 h 1019"/>
                <a:gd name="T34" fmla="*/ 715 w 916"/>
                <a:gd name="T35" fmla="*/ 115 h 1019"/>
                <a:gd name="T36" fmla="*/ 717 w 916"/>
                <a:gd name="T37" fmla="*/ 95 h 1019"/>
                <a:gd name="T38" fmla="*/ 723 w 916"/>
                <a:gd name="T39" fmla="*/ 87 h 1019"/>
                <a:gd name="T40" fmla="*/ 707 w 916"/>
                <a:gd name="T41" fmla="*/ 77 h 1019"/>
                <a:gd name="T42" fmla="*/ 669 w 916"/>
                <a:gd name="T43" fmla="*/ 1 h 1019"/>
                <a:gd name="T44" fmla="*/ 584 w 916"/>
                <a:gd name="T45" fmla="*/ 56 h 1019"/>
                <a:gd name="T46" fmla="*/ 621 w 916"/>
                <a:gd name="T47" fmla="*/ 124 h 1019"/>
                <a:gd name="T48" fmla="*/ 624 w 916"/>
                <a:gd name="T49" fmla="*/ 144 h 1019"/>
                <a:gd name="T50" fmla="*/ 610 w 916"/>
                <a:gd name="T51" fmla="*/ 148 h 1019"/>
                <a:gd name="T52" fmla="*/ 515 w 916"/>
                <a:gd name="T53" fmla="*/ 339 h 1019"/>
                <a:gd name="T54" fmla="*/ 579 w 916"/>
                <a:gd name="T55" fmla="*/ 391 h 1019"/>
                <a:gd name="T56" fmla="*/ 578 w 916"/>
                <a:gd name="T57" fmla="*/ 419 h 1019"/>
                <a:gd name="T58" fmla="*/ 564 w 916"/>
                <a:gd name="T59" fmla="*/ 446 h 1019"/>
                <a:gd name="T60" fmla="*/ 542 w 916"/>
                <a:gd name="T61" fmla="*/ 518 h 1019"/>
                <a:gd name="T62" fmla="*/ 498 w 916"/>
                <a:gd name="T63" fmla="*/ 602 h 1019"/>
                <a:gd name="T64" fmla="*/ 518 w 916"/>
                <a:gd name="T65" fmla="*/ 616 h 1019"/>
                <a:gd name="T66" fmla="*/ 478 w 916"/>
                <a:gd name="T67" fmla="*/ 691 h 1019"/>
                <a:gd name="T68" fmla="*/ 302 w 916"/>
                <a:gd name="T69" fmla="*/ 699 h 1019"/>
                <a:gd name="T70" fmla="*/ 188 w 916"/>
                <a:gd name="T71" fmla="*/ 712 h 1019"/>
                <a:gd name="T72" fmla="*/ 155 w 916"/>
                <a:gd name="T73" fmla="*/ 706 h 1019"/>
                <a:gd name="T74" fmla="*/ 119 w 916"/>
                <a:gd name="T75" fmla="*/ 710 h 1019"/>
                <a:gd name="T76" fmla="*/ 51 w 916"/>
                <a:gd name="T77" fmla="*/ 746 h 1019"/>
                <a:gd name="T78" fmla="*/ 8 w 916"/>
                <a:gd name="T79" fmla="*/ 744 h 1019"/>
                <a:gd name="T80" fmla="*/ 1 w 916"/>
                <a:gd name="T81" fmla="*/ 786 h 1019"/>
                <a:gd name="T82" fmla="*/ 59 w 916"/>
                <a:gd name="T83" fmla="*/ 853 h 1019"/>
                <a:gd name="T84" fmla="*/ 69 w 916"/>
                <a:gd name="T85" fmla="*/ 814 h 1019"/>
                <a:gd name="T86" fmla="*/ 124 w 916"/>
                <a:gd name="T87" fmla="*/ 773 h 1019"/>
                <a:gd name="T88" fmla="*/ 498 w 916"/>
                <a:gd name="T89" fmla="*/ 772 h 1019"/>
                <a:gd name="T90" fmla="*/ 590 w 916"/>
                <a:gd name="T91" fmla="*/ 666 h 1019"/>
                <a:gd name="T92" fmla="*/ 601 w 916"/>
                <a:gd name="T93" fmla="*/ 673 h 1019"/>
                <a:gd name="T94" fmla="*/ 629 w 916"/>
                <a:gd name="T95" fmla="*/ 632 h 1019"/>
                <a:gd name="T96" fmla="*/ 671 w 916"/>
                <a:gd name="T97" fmla="*/ 662 h 1019"/>
                <a:gd name="T98" fmla="*/ 738 w 916"/>
                <a:gd name="T99" fmla="*/ 747 h 1019"/>
                <a:gd name="T100" fmla="*/ 802 w 916"/>
                <a:gd name="T101" fmla="*/ 940 h 1019"/>
                <a:gd name="T102" fmla="*/ 819 w 916"/>
                <a:gd name="T103" fmla="*/ 1019 h 1019"/>
                <a:gd name="T104" fmla="*/ 897 w 916"/>
                <a:gd name="T105" fmla="*/ 1001 h 1019"/>
                <a:gd name="T106" fmla="*/ 916 w 916"/>
                <a:gd name="T107" fmla="*/ 966 h 1019"/>
                <a:gd name="T108" fmla="*/ 856 w 916"/>
                <a:gd name="T109" fmla="*/ 970 h 10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916" h="1019">
                  <a:moveTo>
                    <a:pt x="856" y="970"/>
                  </a:moveTo>
                  <a:cubicBezTo>
                    <a:pt x="856" y="970"/>
                    <a:pt x="799" y="792"/>
                    <a:pt x="799" y="766"/>
                  </a:cubicBezTo>
                  <a:cubicBezTo>
                    <a:pt x="799" y="749"/>
                    <a:pt x="760" y="676"/>
                    <a:pt x="733" y="628"/>
                  </a:cubicBezTo>
                  <a:cubicBezTo>
                    <a:pt x="741" y="621"/>
                    <a:pt x="741" y="621"/>
                    <a:pt x="741" y="621"/>
                  </a:cubicBezTo>
                  <a:cubicBezTo>
                    <a:pt x="741" y="621"/>
                    <a:pt x="710" y="537"/>
                    <a:pt x="698" y="528"/>
                  </a:cubicBezTo>
                  <a:cubicBezTo>
                    <a:pt x="690" y="523"/>
                    <a:pt x="692" y="490"/>
                    <a:pt x="694" y="468"/>
                  </a:cubicBezTo>
                  <a:cubicBezTo>
                    <a:pt x="699" y="470"/>
                    <a:pt x="699" y="470"/>
                    <a:pt x="699" y="470"/>
                  </a:cubicBezTo>
                  <a:cubicBezTo>
                    <a:pt x="699" y="470"/>
                    <a:pt x="704" y="408"/>
                    <a:pt x="708" y="349"/>
                  </a:cubicBezTo>
                  <a:cubicBezTo>
                    <a:pt x="730" y="343"/>
                    <a:pt x="758" y="337"/>
                    <a:pt x="760" y="337"/>
                  </a:cubicBezTo>
                  <a:cubicBezTo>
                    <a:pt x="763" y="338"/>
                    <a:pt x="770" y="309"/>
                    <a:pt x="770" y="309"/>
                  </a:cubicBezTo>
                  <a:cubicBezTo>
                    <a:pt x="770" y="309"/>
                    <a:pt x="766" y="290"/>
                    <a:pt x="749" y="282"/>
                  </a:cubicBezTo>
                  <a:cubicBezTo>
                    <a:pt x="732" y="274"/>
                    <a:pt x="725" y="311"/>
                    <a:pt x="725" y="311"/>
                  </a:cubicBezTo>
                  <a:cubicBezTo>
                    <a:pt x="710" y="314"/>
                    <a:pt x="710" y="314"/>
                    <a:pt x="710" y="314"/>
                  </a:cubicBezTo>
                  <a:cubicBezTo>
                    <a:pt x="712" y="277"/>
                    <a:pt x="712" y="246"/>
                    <a:pt x="709" y="241"/>
                  </a:cubicBezTo>
                  <a:cubicBezTo>
                    <a:pt x="702" y="231"/>
                    <a:pt x="682" y="191"/>
                    <a:pt x="673" y="172"/>
                  </a:cubicBezTo>
                  <a:cubicBezTo>
                    <a:pt x="677" y="153"/>
                    <a:pt x="677" y="153"/>
                    <a:pt x="677" y="153"/>
                  </a:cubicBezTo>
                  <a:cubicBezTo>
                    <a:pt x="712" y="138"/>
                    <a:pt x="712" y="138"/>
                    <a:pt x="712" y="138"/>
                  </a:cubicBezTo>
                  <a:cubicBezTo>
                    <a:pt x="712" y="138"/>
                    <a:pt x="718" y="123"/>
                    <a:pt x="715" y="115"/>
                  </a:cubicBezTo>
                  <a:cubicBezTo>
                    <a:pt x="712" y="107"/>
                    <a:pt x="717" y="95"/>
                    <a:pt x="717" y="95"/>
                  </a:cubicBezTo>
                  <a:cubicBezTo>
                    <a:pt x="723" y="87"/>
                    <a:pt x="723" y="87"/>
                    <a:pt x="723" y="87"/>
                  </a:cubicBezTo>
                  <a:cubicBezTo>
                    <a:pt x="707" y="77"/>
                    <a:pt x="707" y="77"/>
                    <a:pt x="707" y="77"/>
                  </a:cubicBezTo>
                  <a:cubicBezTo>
                    <a:pt x="707" y="77"/>
                    <a:pt x="708" y="0"/>
                    <a:pt x="669" y="1"/>
                  </a:cubicBezTo>
                  <a:cubicBezTo>
                    <a:pt x="630" y="2"/>
                    <a:pt x="576" y="33"/>
                    <a:pt x="584" y="56"/>
                  </a:cubicBezTo>
                  <a:cubicBezTo>
                    <a:pt x="592" y="79"/>
                    <a:pt x="609" y="120"/>
                    <a:pt x="621" y="124"/>
                  </a:cubicBezTo>
                  <a:cubicBezTo>
                    <a:pt x="633" y="128"/>
                    <a:pt x="624" y="144"/>
                    <a:pt x="624" y="144"/>
                  </a:cubicBezTo>
                  <a:cubicBezTo>
                    <a:pt x="610" y="148"/>
                    <a:pt x="610" y="148"/>
                    <a:pt x="610" y="148"/>
                  </a:cubicBezTo>
                  <a:cubicBezTo>
                    <a:pt x="610" y="148"/>
                    <a:pt x="505" y="326"/>
                    <a:pt x="515" y="339"/>
                  </a:cubicBezTo>
                  <a:cubicBezTo>
                    <a:pt x="525" y="352"/>
                    <a:pt x="579" y="391"/>
                    <a:pt x="579" y="391"/>
                  </a:cubicBezTo>
                  <a:cubicBezTo>
                    <a:pt x="578" y="419"/>
                    <a:pt x="578" y="419"/>
                    <a:pt x="578" y="419"/>
                  </a:cubicBezTo>
                  <a:cubicBezTo>
                    <a:pt x="578" y="419"/>
                    <a:pt x="572" y="447"/>
                    <a:pt x="564" y="446"/>
                  </a:cubicBezTo>
                  <a:cubicBezTo>
                    <a:pt x="556" y="445"/>
                    <a:pt x="539" y="504"/>
                    <a:pt x="542" y="518"/>
                  </a:cubicBezTo>
                  <a:cubicBezTo>
                    <a:pt x="545" y="532"/>
                    <a:pt x="498" y="602"/>
                    <a:pt x="498" y="602"/>
                  </a:cubicBezTo>
                  <a:cubicBezTo>
                    <a:pt x="518" y="616"/>
                    <a:pt x="518" y="616"/>
                    <a:pt x="518" y="616"/>
                  </a:cubicBezTo>
                  <a:cubicBezTo>
                    <a:pt x="478" y="691"/>
                    <a:pt x="478" y="691"/>
                    <a:pt x="478" y="691"/>
                  </a:cubicBezTo>
                  <a:cubicBezTo>
                    <a:pt x="478" y="691"/>
                    <a:pt x="332" y="680"/>
                    <a:pt x="302" y="699"/>
                  </a:cubicBezTo>
                  <a:cubicBezTo>
                    <a:pt x="272" y="718"/>
                    <a:pt x="188" y="712"/>
                    <a:pt x="188" y="712"/>
                  </a:cubicBezTo>
                  <a:cubicBezTo>
                    <a:pt x="155" y="706"/>
                    <a:pt x="155" y="706"/>
                    <a:pt x="155" y="706"/>
                  </a:cubicBezTo>
                  <a:cubicBezTo>
                    <a:pt x="119" y="710"/>
                    <a:pt x="119" y="710"/>
                    <a:pt x="119" y="710"/>
                  </a:cubicBezTo>
                  <a:cubicBezTo>
                    <a:pt x="119" y="710"/>
                    <a:pt x="62" y="746"/>
                    <a:pt x="51" y="746"/>
                  </a:cubicBezTo>
                  <a:cubicBezTo>
                    <a:pt x="40" y="746"/>
                    <a:pt x="16" y="740"/>
                    <a:pt x="8" y="744"/>
                  </a:cubicBezTo>
                  <a:cubicBezTo>
                    <a:pt x="0" y="748"/>
                    <a:pt x="1" y="786"/>
                    <a:pt x="1" y="786"/>
                  </a:cubicBezTo>
                  <a:cubicBezTo>
                    <a:pt x="1" y="786"/>
                    <a:pt x="54" y="847"/>
                    <a:pt x="59" y="853"/>
                  </a:cubicBezTo>
                  <a:cubicBezTo>
                    <a:pt x="64" y="859"/>
                    <a:pt x="71" y="843"/>
                    <a:pt x="69" y="814"/>
                  </a:cubicBezTo>
                  <a:cubicBezTo>
                    <a:pt x="68" y="795"/>
                    <a:pt x="102" y="780"/>
                    <a:pt x="124" y="773"/>
                  </a:cubicBezTo>
                  <a:cubicBezTo>
                    <a:pt x="498" y="772"/>
                    <a:pt x="498" y="772"/>
                    <a:pt x="498" y="772"/>
                  </a:cubicBezTo>
                  <a:cubicBezTo>
                    <a:pt x="590" y="666"/>
                    <a:pt x="590" y="666"/>
                    <a:pt x="590" y="666"/>
                  </a:cubicBezTo>
                  <a:cubicBezTo>
                    <a:pt x="601" y="673"/>
                    <a:pt x="601" y="673"/>
                    <a:pt x="601" y="673"/>
                  </a:cubicBezTo>
                  <a:cubicBezTo>
                    <a:pt x="629" y="632"/>
                    <a:pt x="629" y="632"/>
                    <a:pt x="629" y="632"/>
                  </a:cubicBezTo>
                  <a:cubicBezTo>
                    <a:pt x="671" y="662"/>
                    <a:pt x="671" y="662"/>
                    <a:pt x="671" y="662"/>
                  </a:cubicBezTo>
                  <a:cubicBezTo>
                    <a:pt x="738" y="747"/>
                    <a:pt x="738" y="747"/>
                    <a:pt x="738" y="747"/>
                  </a:cubicBezTo>
                  <a:cubicBezTo>
                    <a:pt x="738" y="747"/>
                    <a:pt x="707" y="801"/>
                    <a:pt x="802" y="940"/>
                  </a:cubicBezTo>
                  <a:cubicBezTo>
                    <a:pt x="828" y="978"/>
                    <a:pt x="819" y="1019"/>
                    <a:pt x="819" y="1019"/>
                  </a:cubicBezTo>
                  <a:cubicBezTo>
                    <a:pt x="819" y="1019"/>
                    <a:pt x="890" y="1009"/>
                    <a:pt x="897" y="1001"/>
                  </a:cubicBezTo>
                  <a:cubicBezTo>
                    <a:pt x="904" y="993"/>
                    <a:pt x="916" y="966"/>
                    <a:pt x="916" y="966"/>
                  </a:cubicBezTo>
                  <a:lnTo>
                    <a:pt x="856" y="97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0" name="Freeform 28"/>
            <p:cNvSpPr>
              <a:spLocks/>
            </p:cNvSpPr>
            <p:nvPr/>
          </p:nvSpPr>
          <p:spPr bwMode="auto">
            <a:xfrm>
              <a:off x="2772" y="2138"/>
              <a:ext cx="301" cy="727"/>
            </a:xfrm>
            <a:custGeom>
              <a:avLst/>
              <a:gdLst>
                <a:gd name="T0" fmla="*/ 396 w 434"/>
                <a:gd name="T1" fmla="*/ 361 h 1047"/>
                <a:gd name="T2" fmla="*/ 357 w 434"/>
                <a:gd name="T3" fmla="*/ 389 h 1047"/>
                <a:gd name="T4" fmla="*/ 310 w 434"/>
                <a:gd name="T5" fmla="*/ 394 h 1047"/>
                <a:gd name="T6" fmla="*/ 294 w 434"/>
                <a:gd name="T7" fmla="*/ 376 h 1047"/>
                <a:gd name="T8" fmla="*/ 315 w 434"/>
                <a:gd name="T9" fmla="*/ 312 h 1047"/>
                <a:gd name="T10" fmla="*/ 281 w 434"/>
                <a:gd name="T11" fmla="*/ 212 h 1047"/>
                <a:gd name="T12" fmla="*/ 301 w 434"/>
                <a:gd name="T13" fmla="*/ 171 h 1047"/>
                <a:gd name="T14" fmla="*/ 328 w 434"/>
                <a:gd name="T15" fmla="*/ 166 h 1047"/>
                <a:gd name="T16" fmla="*/ 324 w 434"/>
                <a:gd name="T17" fmla="*/ 124 h 1047"/>
                <a:gd name="T18" fmla="*/ 339 w 434"/>
                <a:gd name="T19" fmla="*/ 109 h 1047"/>
                <a:gd name="T20" fmla="*/ 328 w 434"/>
                <a:gd name="T21" fmla="*/ 72 h 1047"/>
                <a:gd name="T22" fmla="*/ 237 w 434"/>
                <a:gd name="T23" fmla="*/ 30 h 1047"/>
                <a:gd name="T24" fmla="*/ 231 w 434"/>
                <a:gd name="T25" fmla="*/ 159 h 1047"/>
                <a:gd name="T26" fmla="*/ 221 w 434"/>
                <a:gd name="T27" fmla="*/ 187 h 1047"/>
                <a:gd name="T28" fmla="*/ 196 w 434"/>
                <a:gd name="T29" fmla="*/ 184 h 1047"/>
                <a:gd name="T30" fmla="*/ 95 w 434"/>
                <a:gd name="T31" fmla="*/ 334 h 1047"/>
                <a:gd name="T32" fmla="*/ 152 w 434"/>
                <a:gd name="T33" fmla="*/ 372 h 1047"/>
                <a:gd name="T34" fmla="*/ 155 w 434"/>
                <a:gd name="T35" fmla="*/ 407 h 1047"/>
                <a:gd name="T36" fmla="*/ 129 w 434"/>
                <a:gd name="T37" fmla="*/ 499 h 1047"/>
                <a:gd name="T38" fmla="*/ 130 w 434"/>
                <a:gd name="T39" fmla="*/ 501 h 1047"/>
                <a:gd name="T40" fmla="*/ 108 w 434"/>
                <a:gd name="T41" fmla="*/ 549 h 1047"/>
                <a:gd name="T42" fmla="*/ 132 w 434"/>
                <a:gd name="T43" fmla="*/ 645 h 1047"/>
                <a:gd name="T44" fmla="*/ 126 w 434"/>
                <a:gd name="T45" fmla="*/ 765 h 1047"/>
                <a:gd name="T46" fmla="*/ 126 w 434"/>
                <a:gd name="T47" fmla="*/ 765 h 1047"/>
                <a:gd name="T48" fmla="*/ 21 w 434"/>
                <a:gd name="T49" fmla="*/ 987 h 1047"/>
                <a:gd name="T50" fmla="*/ 11 w 434"/>
                <a:gd name="T51" fmla="*/ 1017 h 1047"/>
                <a:gd name="T52" fmla="*/ 22 w 434"/>
                <a:gd name="T53" fmla="*/ 1025 h 1047"/>
                <a:gd name="T54" fmla="*/ 151 w 434"/>
                <a:gd name="T55" fmla="*/ 1047 h 1047"/>
                <a:gd name="T56" fmla="*/ 94 w 434"/>
                <a:gd name="T57" fmla="*/ 1003 h 1047"/>
                <a:gd name="T58" fmla="*/ 77 w 434"/>
                <a:gd name="T59" fmla="*/ 981 h 1047"/>
                <a:gd name="T60" fmla="*/ 113 w 434"/>
                <a:gd name="T61" fmla="*/ 906 h 1047"/>
                <a:gd name="T62" fmla="*/ 211 w 434"/>
                <a:gd name="T63" fmla="*/ 742 h 1047"/>
                <a:gd name="T64" fmla="*/ 226 w 434"/>
                <a:gd name="T65" fmla="*/ 737 h 1047"/>
                <a:gd name="T66" fmla="*/ 226 w 434"/>
                <a:gd name="T67" fmla="*/ 682 h 1047"/>
                <a:gd name="T68" fmla="*/ 232 w 434"/>
                <a:gd name="T69" fmla="*/ 651 h 1047"/>
                <a:gd name="T70" fmla="*/ 280 w 434"/>
                <a:gd name="T71" fmla="*/ 659 h 1047"/>
                <a:gd name="T72" fmla="*/ 294 w 434"/>
                <a:gd name="T73" fmla="*/ 714 h 1047"/>
                <a:gd name="T74" fmla="*/ 268 w 434"/>
                <a:gd name="T75" fmla="*/ 788 h 1047"/>
                <a:gd name="T76" fmla="*/ 272 w 434"/>
                <a:gd name="T77" fmla="*/ 831 h 1047"/>
                <a:gd name="T78" fmla="*/ 373 w 434"/>
                <a:gd name="T79" fmla="*/ 684 h 1047"/>
                <a:gd name="T80" fmla="*/ 361 w 434"/>
                <a:gd name="T81" fmla="*/ 615 h 1047"/>
                <a:gd name="T82" fmla="*/ 284 w 434"/>
                <a:gd name="T83" fmla="*/ 512 h 1047"/>
                <a:gd name="T84" fmla="*/ 284 w 434"/>
                <a:gd name="T85" fmla="*/ 474 h 1047"/>
                <a:gd name="T86" fmla="*/ 285 w 434"/>
                <a:gd name="T87" fmla="*/ 448 h 1047"/>
                <a:gd name="T88" fmla="*/ 364 w 434"/>
                <a:gd name="T89" fmla="*/ 414 h 1047"/>
                <a:gd name="T90" fmla="*/ 418 w 434"/>
                <a:gd name="T91" fmla="*/ 421 h 1047"/>
                <a:gd name="T92" fmla="*/ 428 w 434"/>
                <a:gd name="T93" fmla="*/ 401 h 1047"/>
                <a:gd name="T94" fmla="*/ 396 w 434"/>
                <a:gd name="T95" fmla="*/ 361 h 10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434" h="1047">
                  <a:moveTo>
                    <a:pt x="396" y="361"/>
                  </a:moveTo>
                  <a:cubicBezTo>
                    <a:pt x="378" y="356"/>
                    <a:pt x="357" y="389"/>
                    <a:pt x="357" y="389"/>
                  </a:cubicBezTo>
                  <a:cubicBezTo>
                    <a:pt x="310" y="394"/>
                    <a:pt x="310" y="394"/>
                    <a:pt x="310" y="394"/>
                  </a:cubicBezTo>
                  <a:cubicBezTo>
                    <a:pt x="294" y="376"/>
                    <a:pt x="294" y="376"/>
                    <a:pt x="294" y="376"/>
                  </a:cubicBezTo>
                  <a:cubicBezTo>
                    <a:pt x="300" y="360"/>
                    <a:pt x="311" y="330"/>
                    <a:pt x="315" y="312"/>
                  </a:cubicBezTo>
                  <a:cubicBezTo>
                    <a:pt x="321" y="287"/>
                    <a:pt x="281" y="212"/>
                    <a:pt x="281" y="212"/>
                  </a:cubicBezTo>
                  <a:cubicBezTo>
                    <a:pt x="301" y="171"/>
                    <a:pt x="301" y="171"/>
                    <a:pt x="301" y="171"/>
                  </a:cubicBezTo>
                  <a:cubicBezTo>
                    <a:pt x="328" y="166"/>
                    <a:pt x="328" y="166"/>
                    <a:pt x="328" y="166"/>
                  </a:cubicBezTo>
                  <a:cubicBezTo>
                    <a:pt x="324" y="124"/>
                    <a:pt x="324" y="124"/>
                    <a:pt x="324" y="124"/>
                  </a:cubicBezTo>
                  <a:cubicBezTo>
                    <a:pt x="339" y="109"/>
                    <a:pt x="339" y="109"/>
                    <a:pt x="339" y="109"/>
                  </a:cubicBezTo>
                  <a:cubicBezTo>
                    <a:pt x="339" y="109"/>
                    <a:pt x="327" y="101"/>
                    <a:pt x="328" y="72"/>
                  </a:cubicBezTo>
                  <a:cubicBezTo>
                    <a:pt x="329" y="43"/>
                    <a:pt x="308" y="0"/>
                    <a:pt x="237" y="30"/>
                  </a:cubicBezTo>
                  <a:cubicBezTo>
                    <a:pt x="166" y="60"/>
                    <a:pt x="231" y="159"/>
                    <a:pt x="231" y="159"/>
                  </a:cubicBezTo>
                  <a:cubicBezTo>
                    <a:pt x="221" y="187"/>
                    <a:pt x="221" y="187"/>
                    <a:pt x="221" y="187"/>
                  </a:cubicBezTo>
                  <a:cubicBezTo>
                    <a:pt x="221" y="187"/>
                    <a:pt x="213" y="187"/>
                    <a:pt x="196" y="184"/>
                  </a:cubicBezTo>
                  <a:cubicBezTo>
                    <a:pt x="179" y="181"/>
                    <a:pt x="95" y="334"/>
                    <a:pt x="95" y="334"/>
                  </a:cubicBezTo>
                  <a:cubicBezTo>
                    <a:pt x="152" y="372"/>
                    <a:pt x="152" y="372"/>
                    <a:pt x="152" y="372"/>
                  </a:cubicBezTo>
                  <a:cubicBezTo>
                    <a:pt x="152" y="372"/>
                    <a:pt x="155" y="399"/>
                    <a:pt x="155" y="407"/>
                  </a:cubicBezTo>
                  <a:cubicBezTo>
                    <a:pt x="155" y="415"/>
                    <a:pt x="129" y="499"/>
                    <a:pt x="129" y="499"/>
                  </a:cubicBezTo>
                  <a:cubicBezTo>
                    <a:pt x="130" y="501"/>
                    <a:pt x="130" y="501"/>
                    <a:pt x="130" y="501"/>
                  </a:cubicBezTo>
                  <a:cubicBezTo>
                    <a:pt x="124" y="514"/>
                    <a:pt x="114" y="534"/>
                    <a:pt x="108" y="549"/>
                  </a:cubicBezTo>
                  <a:cubicBezTo>
                    <a:pt x="98" y="574"/>
                    <a:pt x="132" y="645"/>
                    <a:pt x="132" y="645"/>
                  </a:cubicBezTo>
                  <a:cubicBezTo>
                    <a:pt x="126" y="765"/>
                    <a:pt x="126" y="765"/>
                    <a:pt x="126" y="765"/>
                  </a:cubicBezTo>
                  <a:cubicBezTo>
                    <a:pt x="126" y="765"/>
                    <a:pt x="126" y="765"/>
                    <a:pt x="126" y="765"/>
                  </a:cubicBezTo>
                  <a:cubicBezTo>
                    <a:pt x="94" y="838"/>
                    <a:pt x="27" y="985"/>
                    <a:pt x="21" y="987"/>
                  </a:cubicBezTo>
                  <a:cubicBezTo>
                    <a:pt x="13" y="990"/>
                    <a:pt x="0" y="1009"/>
                    <a:pt x="11" y="1017"/>
                  </a:cubicBezTo>
                  <a:cubicBezTo>
                    <a:pt x="22" y="1025"/>
                    <a:pt x="22" y="1025"/>
                    <a:pt x="22" y="1025"/>
                  </a:cubicBezTo>
                  <a:cubicBezTo>
                    <a:pt x="22" y="1025"/>
                    <a:pt x="143" y="1047"/>
                    <a:pt x="151" y="1047"/>
                  </a:cubicBezTo>
                  <a:cubicBezTo>
                    <a:pt x="159" y="1047"/>
                    <a:pt x="109" y="1004"/>
                    <a:pt x="94" y="1003"/>
                  </a:cubicBezTo>
                  <a:cubicBezTo>
                    <a:pt x="79" y="1002"/>
                    <a:pt x="77" y="981"/>
                    <a:pt x="77" y="981"/>
                  </a:cubicBezTo>
                  <a:cubicBezTo>
                    <a:pt x="113" y="906"/>
                    <a:pt x="113" y="906"/>
                    <a:pt x="113" y="906"/>
                  </a:cubicBezTo>
                  <a:cubicBezTo>
                    <a:pt x="211" y="742"/>
                    <a:pt x="211" y="742"/>
                    <a:pt x="211" y="742"/>
                  </a:cubicBezTo>
                  <a:cubicBezTo>
                    <a:pt x="226" y="737"/>
                    <a:pt x="226" y="737"/>
                    <a:pt x="226" y="737"/>
                  </a:cubicBezTo>
                  <a:cubicBezTo>
                    <a:pt x="226" y="682"/>
                    <a:pt x="226" y="682"/>
                    <a:pt x="226" y="682"/>
                  </a:cubicBezTo>
                  <a:cubicBezTo>
                    <a:pt x="232" y="651"/>
                    <a:pt x="232" y="651"/>
                    <a:pt x="232" y="651"/>
                  </a:cubicBezTo>
                  <a:cubicBezTo>
                    <a:pt x="280" y="659"/>
                    <a:pt x="280" y="659"/>
                    <a:pt x="280" y="659"/>
                  </a:cubicBezTo>
                  <a:cubicBezTo>
                    <a:pt x="294" y="714"/>
                    <a:pt x="294" y="714"/>
                    <a:pt x="294" y="714"/>
                  </a:cubicBezTo>
                  <a:cubicBezTo>
                    <a:pt x="294" y="714"/>
                    <a:pt x="281" y="776"/>
                    <a:pt x="268" y="788"/>
                  </a:cubicBezTo>
                  <a:cubicBezTo>
                    <a:pt x="255" y="800"/>
                    <a:pt x="272" y="831"/>
                    <a:pt x="272" y="831"/>
                  </a:cubicBezTo>
                  <a:cubicBezTo>
                    <a:pt x="373" y="684"/>
                    <a:pt x="373" y="684"/>
                    <a:pt x="373" y="684"/>
                  </a:cubicBezTo>
                  <a:cubicBezTo>
                    <a:pt x="361" y="615"/>
                    <a:pt x="361" y="615"/>
                    <a:pt x="361" y="615"/>
                  </a:cubicBezTo>
                  <a:cubicBezTo>
                    <a:pt x="284" y="512"/>
                    <a:pt x="284" y="512"/>
                    <a:pt x="284" y="512"/>
                  </a:cubicBezTo>
                  <a:cubicBezTo>
                    <a:pt x="284" y="504"/>
                    <a:pt x="284" y="491"/>
                    <a:pt x="284" y="474"/>
                  </a:cubicBezTo>
                  <a:cubicBezTo>
                    <a:pt x="284" y="467"/>
                    <a:pt x="284" y="458"/>
                    <a:pt x="285" y="448"/>
                  </a:cubicBezTo>
                  <a:cubicBezTo>
                    <a:pt x="364" y="414"/>
                    <a:pt x="364" y="414"/>
                    <a:pt x="364" y="414"/>
                  </a:cubicBezTo>
                  <a:cubicBezTo>
                    <a:pt x="364" y="414"/>
                    <a:pt x="411" y="424"/>
                    <a:pt x="418" y="421"/>
                  </a:cubicBezTo>
                  <a:cubicBezTo>
                    <a:pt x="425" y="418"/>
                    <a:pt x="422" y="414"/>
                    <a:pt x="428" y="401"/>
                  </a:cubicBezTo>
                  <a:cubicBezTo>
                    <a:pt x="434" y="388"/>
                    <a:pt x="414" y="366"/>
                    <a:pt x="396" y="361"/>
                  </a:cubicBezTo>
                  <a:close/>
                </a:path>
              </a:pathLst>
            </a:custGeom>
            <a:solidFill>
              <a:srgbClr val="CC9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1" name="Freeform 29"/>
            <p:cNvSpPr>
              <a:spLocks/>
            </p:cNvSpPr>
            <p:nvPr/>
          </p:nvSpPr>
          <p:spPr bwMode="auto">
            <a:xfrm>
              <a:off x="2355" y="2206"/>
              <a:ext cx="420" cy="655"/>
            </a:xfrm>
            <a:custGeom>
              <a:avLst/>
              <a:gdLst>
                <a:gd name="T0" fmla="*/ 383 w 605"/>
                <a:gd name="T1" fmla="*/ 156 h 944"/>
                <a:gd name="T2" fmla="*/ 380 w 605"/>
                <a:gd name="T3" fmla="*/ 131 h 944"/>
                <a:gd name="T4" fmla="*/ 364 w 605"/>
                <a:gd name="T5" fmla="*/ 84 h 944"/>
                <a:gd name="T6" fmla="*/ 377 w 605"/>
                <a:gd name="T7" fmla="*/ 42 h 944"/>
                <a:gd name="T8" fmla="*/ 453 w 605"/>
                <a:gd name="T9" fmla="*/ 60 h 944"/>
                <a:gd name="T10" fmla="*/ 456 w 605"/>
                <a:gd name="T11" fmla="*/ 144 h 944"/>
                <a:gd name="T12" fmla="*/ 447 w 605"/>
                <a:gd name="T13" fmla="*/ 159 h 944"/>
                <a:gd name="T14" fmla="*/ 437 w 605"/>
                <a:gd name="T15" fmla="*/ 159 h 944"/>
                <a:gd name="T16" fmla="*/ 434 w 605"/>
                <a:gd name="T17" fmla="*/ 186 h 944"/>
                <a:gd name="T18" fmla="*/ 466 w 605"/>
                <a:gd name="T19" fmla="*/ 196 h 944"/>
                <a:gd name="T20" fmla="*/ 468 w 605"/>
                <a:gd name="T21" fmla="*/ 318 h 944"/>
                <a:gd name="T22" fmla="*/ 510 w 605"/>
                <a:gd name="T23" fmla="*/ 326 h 944"/>
                <a:gd name="T24" fmla="*/ 514 w 605"/>
                <a:gd name="T25" fmla="*/ 297 h 944"/>
                <a:gd name="T26" fmla="*/ 547 w 605"/>
                <a:gd name="T27" fmla="*/ 340 h 944"/>
                <a:gd name="T28" fmla="*/ 433 w 605"/>
                <a:gd name="T29" fmla="*/ 352 h 944"/>
                <a:gd name="T30" fmla="*/ 424 w 605"/>
                <a:gd name="T31" fmla="*/ 369 h 944"/>
                <a:gd name="T32" fmla="*/ 418 w 605"/>
                <a:gd name="T33" fmla="*/ 457 h 944"/>
                <a:gd name="T34" fmla="*/ 459 w 605"/>
                <a:gd name="T35" fmla="*/ 636 h 944"/>
                <a:gd name="T36" fmla="*/ 467 w 605"/>
                <a:gd name="T37" fmla="*/ 799 h 944"/>
                <a:gd name="T38" fmla="*/ 520 w 605"/>
                <a:gd name="T39" fmla="*/ 877 h 944"/>
                <a:gd name="T40" fmla="*/ 574 w 605"/>
                <a:gd name="T41" fmla="*/ 887 h 944"/>
                <a:gd name="T42" fmla="*/ 595 w 605"/>
                <a:gd name="T43" fmla="*/ 892 h 944"/>
                <a:gd name="T44" fmla="*/ 469 w 605"/>
                <a:gd name="T45" fmla="*/ 944 h 944"/>
                <a:gd name="T46" fmla="*/ 469 w 605"/>
                <a:gd name="T47" fmla="*/ 894 h 944"/>
                <a:gd name="T48" fmla="*/ 414 w 605"/>
                <a:gd name="T49" fmla="*/ 687 h 944"/>
                <a:gd name="T50" fmla="*/ 380 w 605"/>
                <a:gd name="T51" fmla="*/ 635 h 944"/>
                <a:gd name="T52" fmla="*/ 322 w 605"/>
                <a:gd name="T53" fmla="*/ 729 h 944"/>
                <a:gd name="T54" fmla="*/ 218 w 605"/>
                <a:gd name="T55" fmla="*/ 714 h 944"/>
                <a:gd name="T56" fmla="*/ 99 w 605"/>
                <a:gd name="T57" fmla="*/ 692 h 944"/>
                <a:gd name="T58" fmla="*/ 34 w 605"/>
                <a:gd name="T59" fmla="*/ 729 h 944"/>
                <a:gd name="T60" fmla="*/ 11 w 605"/>
                <a:gd name="T61" fmla="*/ 731 h 944"/>
                <a:gd name="T62" fmla="*/ 69 w 605"/>
                <a:gd name="T63" fmla="*/ 655 h 944"/>
                <a:gd name="T64" fmla="*/ 85 w 605"/>
                <a:gd name="T65" fmla="*/ 642 h 944"/>
                <a:gd name="T66" fmla="*/ 211 w 605"/>
                <a:gd name="T67" fmla="*/ 677 h 944"/>
                <a:gd name="T68" fmla="*/ 277 w 605"/>
                <a:gd name="T69" fmla="*/ 680 h 944"/>
                <a:gd name="T70" fmla="*/ 296 w 605"/>
                <a:gd name="T71" fmla="*/ 604 h 944"/>
                <a:gd name="T72" fmla="*/ 296 w 605"/>
                <a:gd name="T73" fmla="*/ 542 h 944"/>
                <a:gd name="T74" fmla="*/ 312 w 605"/>
                <a:gd name="T75" fmla="*/ 450 h 944"/>
                <a:gd name="T76" fmla="*/ 295 w 605"/>
                <a:gd name="T77" fmla="*/ 389 h 944"/>
                <a:gd name="T78" fmla="*/ 209 w 605"/>
                <a:gd name="T79" fmla="*/ 314 h 944"/>
                <a:gd name="T80" fmla="*/ 356 w 605"/>
                <a:gd name="T81" fmla="*/ 171 h 944"/>
                <a:gd name="T82" fmla="*/ 383 w 605"/>
                <a:gd name="T83" fmla="*/ 156 h 9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605" h="944">
                  <a:moveTo>
                    <a:pt x="383" y="156"/>
                  </a:moveTo>
                  <a:cubicBezTo>
                    <a:pt x="380" y="131"/>
                    <a:pt x="380" y="131"/>
                    <a:pt x="380" y="131"/>
                  </a:cubicBezTo>
                  <a:cubicBezTo>
                    <a:pt x="380" y="131"/>
                    <a:pt x="352" y="93"/>
                    <a:pt x="364" y="84"/>
                  </a:cubicBezTo>
                  <a:cubicBezTo>
                    <a:pt x="376" y="75"/>
                    <a:pt x="363" y="44"/>
                    <a:pt x="377" y="42"/>
                  </a:cubicBezTo>
                  <a:cubicBezTo>
                    <a:pt x="391" y="40"/>
                    <a:pt x="441" y="0"/>
                    <a:pt x="453" y="60"/>
                  </a:cubicBezTo>
                  <a:cubicBezTo>
                    <a:pt x="465" y="120"/>
                    <a:pt x="456" y="144"/>
                    <a:pt x="456" y="144"/>
                  </a:cubicBezTo>
                  <a:cubicBezTo>
                    <a:pt x="447" y="159"/>
                    <a:pt x="447" y="159"/>
                    <a:pt x="447" y="159"/>
                  </a:cubicBezTo>
                  <a:cubicBezTo>
                    <a:pt x="437" y="159"/>
                    <a:pt x="437" y="159"/>
                    <a:pt x="437" y="159"/>
                  </a:cubicBezTo>
                  <a:cubicBezTo>
                    <a:pt x="434" y="186"/>
                    <a:pt x="434" y="186"/>
                    <a:pt x="434" y="186"/>
                  </a:cubicBezTo>
                  <a:cubicBezTo>
                    <a:pt x="434" y="186"/>
                    <a:pt x="464" y="188"/>
                    <a:pt x="466" y="196"/>
                  </a:cubicBezTo>
                  <a:cubicBezTo>
                    <a:pt x="468" y="204"/>
                    <a:pt x="468" y="318"/>
                    <a:pt x="468" y="318"/>
                  </a:cubicBezTo>
                  <a:cubicBezTo>
                    <a:pt x="510" y="326"/>
                    <a:pt x="510" y="326"/>
                    <a:pt x="510" y="326"/>
                  </a:cubicBezTo>
                  <a:cubicBezTo>
                    <a:pt x="510" y="326"/>
                    <a:pt x="503" y="293"/>
                    <a:pt x="514" y="297"/>
                  </a:cubicBezTo>
                  <a:cubicBezTo>
                    <a:pt x="525" y="301"/>
                    <a:pt x="557" y="334"/>
                    <a:pt x="547" y="340"/>
                  </a:cubicBezTo>
                  <a:cubicBezTo>
                    <a:pt x="537" y="346"/>
                    <a:pt x="433" y="352"/>
                    <a:pt x="433" y="352"/>
                  </a:cubicBezTo>
                  <a:cubicBezTo>
                    <a:pt x="424" y="369"/>
                    <a:pt x="424" y="369"/>
                    <a:pt x="424" y="369"/>
                  </a:cubicBezTo>
                  <a:cubicBezTo>
                    <a:pt x="418" y="457"/>
                    <a:pt x="418" y="457"/>
                    <a:pt x="418" y="457"/>
                  </a:cubicBezTo>
                  <a:cubicBezTo>
                    <a:pt x="418" y="457"/>
                    <a:pt x="448" y="623"/>
                    <a:pt x="459" y="636"/>
                  </a:cubicBezTo>
                  <a:cubicBezTo>
                    <a:pt x="470" y="649"/>
                    <a:pt x="452" y="761"/>
                    <a:pt x="467" y="799"/>
                  </a:cubicBezTo>
                  <a:cubicBezTo>
                    <a:pt x="482" y="837"/>
                    <a:pt x="509" y="878"/>
                    <a:pt x="520" y="877"/>
                  </a:cubicBezTo>
                  <a:cubicBezTo>
                    <a:pt x="531" y="876"/>
                    <a:pt x="564" y="890"/>
                    <a:pt x="574" y="887"/>
                  </a:cubicBezTo>
                  <a:cubicBezTo>
                    <a:pt x="584" y="884"/>
                    <a:pt x="605" y="877"/>
                    <a:pt x="595" y="892"/>
                  </a:cubicBezTo>
                  <a:cubicBezTo>
                    <a:pt x="585" y="907"/>
                    <a:pt x="469" y="944"/>
                    <a:pt x="469" y="944"/>
                  </a:cubicBezTo>
                  <a:cubicBezTo>
                    <a:pt x="469" y="894"/>
                    <a:pt x="469" y="894"/>
                    <a:pt x="469" y="894"/>
                  </a:cubicBezTo>
                  <a:cubicBezTo>
                    <a:pt x="469" y="894"/>
                    <a:pt x="405" y="757"/>
                    <a:pt x="414" y="687"/>
                  </a:cubicBezTo>
                  <a:cubicBezTo>
                    <a:pt x="423" y="617"/>
                    <a:pt x="380" y="635"/>
                    <a:pt x="380" y="635"/>
                  </a:cubicBezTo>
                  <a:cubicBezTo>
                    <a:pt x="380" y="635"/>
                    <a:pt x="345" y="725"/>
                    <a:pt x="322" y="729"/>
                  </a:cubicBezTo>
                  <a:cubicBezTo>
                    <a:pt x="299" y="733"/>
                    <a:pt x="218" y="714"/>
                    <a:pt x="218" y="714"/>
                  </a:cubicBezTo>
                  <a:cubicBezTo>
                    <a:pt x="99" y="692"/>
                    <a:pt x="99" y="692"/>
                    <a:pt x="99" y="692"/>
                  </a:cubicBezTo>
                  <a:cubicBezTo>
                    <a:pt x="34" y="729"/>
                    <a:pt x="34" y="729"/>
                    <a:pt x="34" y="729"/>
                  </a:cubicBezTo>
                  <a:cubicBezTo>
                    <a:pt x="34" y="729"/>
                    <a:pt x="0" y="752"/>
                    <a:pt x="11" y="731"/>
                  </a:cubicBezTo>
                  <a:cubicBezTo>
                    <a:pt x="22" y="710"/>
                    <a:pt x="69" y="655"/>
                    <a:pt x="69" y="655"/>
                  </a:cubicBezTo>
                  <a:cubicBezTo>
                    <a:pt x="69" y="655"/>
                    <a:pt x="76" y="640"/>
                    <a:pt x="85" y="642"/>
                  </a:cubicBezTo>
                  <a:cubicBezTo>
                    <a:pt x="94" y="644"/>
                    <a:pt x="211" y="677"/>
                    <a:pt x="211" y="677"/>
                  </a:cubicBezTo>
                  <a:cubicBezTo>
                    <a:pt x="277" y="680"/>
                    <a:pt x="277" y="680"/>
                    <a:pt x="277" y="680"/>
                  </a:cubicBezTo>
                  <a:cubicBezTo>
                    <a:pt x="277" y="680"/>
                    <a:pt x="296" y="621"/>
                    <a:pt x="296" y="604"/>
                  </a:cubicBezTo>
                  <a:cubicBezTo>
                    <a:pt x="296" y="587"/>
                    <a:pt x="288" y="557"/>
                    <a:pt x="296" y="542"/>
                  </a:cubicBezTo>
                  <a:cubicBezTo>
                    <a:pt x="304" y="527"/>
                    <a:pt x="312" y="450"/>
                    <a:pt x="312" y="450"/>
                  </a:cubicBezTo>
                  <a:cubicBezTo>
                    <a:pt x="295" y="389"/>
                    <a:pt x="295" y="389"/>
                    <a:pt x="295" y="389"/>
                  </a:cubicBezTo>
                  <a:cubicBezTo>
                    <a:pt x="209" y="314"/>
                    <a:pt x="209" y="314"/>
                    <a:pt x="209" y="314"/>
                  </a:cubicBezTo>
                  <a:cubicBezTo>
                    <a:pt x="209" y="314"/>
                    <a:pt x="331" y="159"/>
                    <a:pt x="356" y="171"/>
                  </a:cubicBezTo>
                  <a:cubicBezTo>
                    <a:pt x="381" y="183"/>
                    <a:pt x="383" y="156"/>
                    <a:pt x="383" y="156"/>
                  </a:cubicBezTo>
                  <a:close/>
                </a:path>
              </a:pathLst>
            </a:custGeom>
            <a:solidFill>
              <a:srgbClr val="CC9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2" name="Freeform 30"/>
            <p:cNvSpPr>
              <a:spLocks noEditPoints="1"/>
            </p:cNvSpPr>
            <p:nvPr/>
          </p:nvSpPr>
          <p:spPr bwMode="auto">
            <a:xfrm>
              <a:off x="1990" y="2194"/>
              <a:ext cx="440" cy="651"/>
            </a:xfrm>
            <a:custGeom>
              <a:avLst/>
              <a:gdLst>
                <a:gd name="T0" fmla="*/ 613 w 633"/>
                <a:gd name="T1" fmla="*/ 870 h 938"/>
                <a:gd name="T2" fmla="*/ 517 w 633"/>
                <a:gd name="T3" fmla="*/ 860 h 938"/>
                <a:gd name="T4" fmla="*/ 497 w 633"/>
                <a:gd name="T5" fmla="*/ 633 h 938"/>
                <a:gd name="T6" fmla="*/ 483 w 633"/>
                <a:gd name="T7" fmla="*/ 565 h 938"/>
                <a:gd name="T8" fmla="*/ 455 w 633"/>
                <a:gd name="T9" fmla="*/ 469 h 938"/>
                <a:gd name="T10" fmla="*/ 441 w 633"/>
                <a:gd name="T11" fmla="*/ 381 h 938"/>
                <a:gd name="T12" fmla="*/ 459 w 633"/>
                <a:gd name="T13" fmla="*/ 313 h 938"/>
                <a:gd name="T14" fmla="*/ 564 w 633"/>
                <a:gd name="T15" fmla="*/ 381 h 938"/>
                <a:gd name="T16" fmla="*/ 598 w 633"/>
                <a:gd name="T17" fmla="*/ 371 h 938"/>
                <a:gd name="T18" fmla="*/ 603 w 633"/>
                <a:gd name="T19" fmla="*/ 338 h 938"/>
                <a:gd name="T20" fmla="*/ 566 w 633"/>
                <a:gd name="T21" fmla="*/ 335 h 938"/>
                <a:gd name="T22" fmla="*/ 480 w 633"/>
                <a:gd name="T23" fmla="*/ 278 h 938"/>
                <a:gd name="T24" fmla="*/ 473 w 633"/>
                <a:gd name="T25" fmla="*/ 156 h 938"/>
                <a:gd name="T26" fmla="*/ 495 w 633"/>
                <a:gd name="T27" fmla="*/ 153 h 938"/>
                <a:gd name="T28" fmla="*/ 505 w 633"/>
                <a:gd name="T29" fmla="*/ 99 h 938"/>
                <a:gd name="T30" fmla="*/ 509 w 633"/>
                <a:gd name="T31" fmla="*/ 87 h 938"/>
                <a:gd name="T32" fmla="*/ 503 w 633"/>
                <a:gd name="T33" fmla="*/ 45 h 938"/>
                <a:gd name="T34" fmla="*/ 502 w 633"/>
                <a:gd name="T35" fmla="*/ 29 h 938"/>
                <a:gd name="T36" fmla="*/ 449 w 633"/>
                <a:gd name="T37" fmla="*/ 10 h 938"/>
                <a:gd name="T38" fmla="*/ 398 w 633"/>
                <a:gd name="T39" fmla="*/ 47 h 938"/>
                <a:gd name="T40" fmla="*/ 384 w 633"/>
                <a:gd name="T41" fmla="*/ 46 h 938"/>
                <a:gd name="T42" fmla="*/ 329 w 633"/>
                <a:gd name="T43" fmla="*/ 70 h 938"/>
                <a:gd name="T44" fmla="*/ 280 w 633"/>
                <a:gd name="T45" fmla="*/ 122 h 938"/>
                <a:gd name="T46" fmla="*/ 281 w 633"/>
                <a:gd name="T47" fmla="*/ 159 h 938"/>
                <a:gd name="T48" fmla="*/ 284 w 633"/>
                <a:gd name="T49" fmla="*/ 182 h 938"/>
                <a:gd name="T50" fmla="*/ 287 w 633"/>
                <a:gd name="T51" fmla="*/ 196 h 938"/>
                <a:gd name="T52" fmla="*/ 316 w 633"/>
                <a:gd name="T53" fmla="*/ 157 h 938"/>
                <a:gd name="T54" fmla="*/ 356 w 633"/>
                <a:gd name="T55" fmla="*/ 86 h 938"/>
                <a:gd name="T56" fmla="*/ 392 w 633"/>
                <a:gd name="T57" fmla="*/ 66 h 938"/>
                <a:gd name="T58" fmla="*/ 391 w 633"/>
                <a:gd name="T59" fmla="*/ 88 h 938"/>
                <a:gd name="T60" fmla="*/ 418 w 633"/>
                <a:gd name="T61" fmla="*/ 127 h 938"/>
                <a:gd name="T62" fmla="*/ 405 w 633"/>
                <a:gd name="T63" fmla="*/ 127 h 938"/>
                <a:gd name="T64" fmla="*/ 291 w 633"/>
                <a:gd name="T65" fmla="*/ 242 h 938"/>
                <a:gd name="T66" fmla="*/ 270 w 633"/>
                <a:gd name="T67" fmla="*/ 298 h 938"/>
                <a:gd name="T68" fmla="*/ 314 w 633"/>
                <a:gd name="T69" fmla="*/ 384 h 938"/>
                <a:gd name="T70" fmla="*/ 296 w 633"/>
                <a:gd name="T71" fmla="*/ 439 h 938"/>
                <a:gd name="T72" fmla="*/ 273 w 633"/>
                <a:gd name="T73" fmla="*/ 523 h 938"/>
                <a:gd name="T74" fmla="*/ 230 w 633"/>
                <a:gd name="T75" fmla="*/ 585 h 938"/>
                <a:gd name="T76" fmla="*/ 238 w 633"/>
                <a:gd name="T77" fmla="*/ 614 h 938"/>
                <a:gd name="T78" fmla="*/ 212 w 633"/>
                <a:gd name="T79" fmla="*/ 658 h 938"/>
                <a:gd name="T80" fmla="*/ 85 w 633"/>
                <a:gd name="T81" fmla="*/ 655 h 938"/>
                <a:gd name="T82" fmla="*/ 54 w 633"/>
                <a:gd name="T83" fmla="*/ 672 h 938"/>
                <a:gd name="T84" fmla="*/ 17 w 633"/>
                <a:gd name="T85" fmla="*/ 766 h 938"/>
                <a:gd name="T86" fmla="*/ 29 w 633"/>
                <a:gd name="T87" fmla="*/ 785 h 938"/>
                <a:gd name="T88" fmla="*/ 84 w 633"/>
                <a:gd name="T89" fmla="*/ 709 h 938"/>
                <a:gd name="T90" fmla="*/ 268 w 633"/>
                <a:gd name="T91" fmla="*/ 702 h 938"/>
                <a:gd name="T92" fmla="*/ 304 w 633"/>
                <a:gd name="T93" fmla="*/ 650 h 938"/>
                <a:gd name="T94" fmla="*/ 313 w 633"/>
                <a:gd name="T95" fmla="*/ 649 h 938"/>
                <a:gd name="T96" fmla="*/ 339 w 633"/>
                <a:gd name="T97" fmla="*/ 581 h 938"/>
                <a:gd name="T98" fmla="*/ 360 w 633"/>
                <a:gd name="T99" fmla="*/ 581 h 938"/>
                <a:gd name="T100" fmla="*/ 440 w 633"/>
                <a:gd name="T101" fmla="*/ 676 h 938"/>
                <a:gd name="T102" fmla="*/ 485 w 633"/>
                <a:gd name="T103" fmla="*/ 880 h 938"/>
                <a:gd name="T104" fmla="*/ 498 w 633"/>
                <a:gd name="T105" fmla="*/ 935 h 938"/>
                <a:gd name="T106" fmla="*/ 516 w 633"/>
                <a:gd name="T107" fmla="*/ 924 h 938"/>
                <a:gd name="T108" fmla="*/ 621 w 633"/>
                <a:gd name="T109" fmla="*/ 879 h 938"/>
                <a:gd name="T110" fmla="*/ 613 w 633"/>
                <a:gd name="T111" fmla="*/ 870 h 938"/>
                <a:gd name="T112" fmla="*/ 333 w 633"/>
                <a:gd name="T113" fmla="*/ 325 h 938"/>
                <a:gd name="T114" fmla="*/ 312 w 633"/>
                <a:gd name="T115" fmla="*/ 281 h 938"/>
                <a:gd name="T116" fmla="*/ 338 w 633"/>
                <a:gd name="T117" fmla="*/ 252 h 938"/>
                <a:gd name="T118" fmla="*/ 373 w 633"/>
                <a:gd name="T119" fmla="*/ 218 h 938"/>
                <a:gd name="T120" fmla="*/ 333 w 633"/>
                <a:gd name="T121" fmla="*/ 325 h 9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633" h="938">
                  <a:moveTo>
                    <a:pt x="613" y="870"/>
                  </a:moveTo>
                  <a:cubicBezTo>
                    <a:pt x="517" y="860"/>
                    <a:pt x="517" y="860"/>
                    <a:pt x="517" y="860"/>
                  </a:cubicBezTo>
                  <a:cubicBezTo>
                    <a:pt x="517" y="860"/>
                    <a:pt x="497" y="662"/>
                    <a:pt x="497" y="633"/>
                  </a:cubicBezTo>
                  <a:cubicBezTo>
                    <a:pt x="497" y="604"/>
                    <a:pt x="483" y="565"/>
                    <a:pt x="483" y="565"/>
                  </a:cubicBezTo>
                  <a:cubicBezTo>
                    <a:pt x="455" y="469"/>
                    <a:pt x="455" y="469"/>
                    <a:pt x="455" y="469"/>
                  </a:cubicBezTo>
                  <a:cubicBezTo>
                    <a:pt x="441" y="381"/>
                    <a:pt x="441" y="381"/>
                    <a:pt x="441" y="381"/>
                  </a:cubicBezTo>
                  <a:cubicBezTo>
                    <a:pt x="459" y="313"/>
                    <a:pt x="459" y="313"/>
                    <a:pt x="459" y="313"/>
                  </a:cubicBezTo>
                  <a:cubicBezTo>
                    <a:pt x="459" y="313"/>
                    <a:pt x="557" y="378"/>
                    <a:pt x="564" y="381"/>
                  </a:cubicBezTo>
                  <a:cubicBezTo>
                    <a:pt x="571" y="384"/>
                    <a:pt x="586" y="378"/>
                    <a:pt x="598" y="371"/>
                  </a:cubicBezTo>
                  <a:cubicBezTo>
                    <a:pt x="610" y="364"/>
                    <a:pt x="603" y="338"/>
                    <a:pt x="603" y="338"/>
                  </a:cubicBezTo>
                  <a:cubicBezTo>
                    <a:pt x="566" y="335"/>
                    <a:pt x="566" y="335"/>
                    <a:pt x="566" y="335"/>
                  </a:cubicBezTo>
                  <a:cubicBezTo>
                    <a:pt x="480" y="278"/>
                    <a:pt x="480" y="278"/>
                    <a:pt x="480" y="278"/>
                  </a:cubicBezTo>
                  <a:cubicBezTo>
                    <a:pt x="473" y="156"/>
                    <a:pt x="473" y="156"/>
                    <a:pt x="473" y="156"/>
                  </a:cubicBezTo>
                  <a:cubicBezTo>
                    <a:pt x="473" y="156"/>
                    <a:pt x="482" y="158"/>
                    <a:pt x="495" y="153"/>
                  </a:cubicBezTo>
                  <a:cubicBezTo>
                    <a:pt x="508" y="148"/>
                    <a:pt x="505" y="99"/>
                    <a:pt x="505" y="99"/>
                  </a:cubicBezTo>
                  <a:cubicBezTo>
                    <a:pt x="505" y="99"/>
                    <a:pt x="512" y="87"/>
                    <a:pt x="509" y="87"/>
                  </a:cubicBezTo>
                  <a:cubicBezTo>
                    <a:pt x="506" y="87"/>
                    <a:pt x="503" y="45"/>
                    <a:pt x="503" y="45"/>
                  </a:cubicBezTo>
                  <a:cubicBezTo>
                    <a:pt x="503" y="45"/>
                    <a:pt x="518" y="58"/>
                    <a:pt x="502" y="29"/>
                  </a:cubicBezTo>
                  <a:cubicBezTo>
                    <a:pt x="486" y="0"/>
                    <a:pt x="513" y="12"/>
                    <a:pt x="449" y="10"/>
                  </a:cubicBezTo>
                  <a:cubicBezTo>
                    <a:pt x="425" y="10"/>
                    <a:pt x="408" y="26"/>
                    <a:pt x="398" y="47"/>
                  </a:cubicBezTo>
                  <a:cubicBezTo>
                    <a:pt x="384" y="46"/>
                    <a:pt x="384" y="46"/>
                    <a:pt x="384" y="46"/>
                  </a:cubicBezTo>
                  <a:cubicBezTo>
                    <a:pt x="384" y="46"/>
                    <a:pt x="331" y="66"/>
                    <a:pt x="329" y="70"/>
                  </a:cubicBezTo>
                  <a:cubicBezTo>
                    <a:pt x="327" y="74"/>
                    <a:pt x="285" y="113"/>
                    <a:pt x="280" y="122"/>
                  </a:cubicBezTo>
                  <a:cubicBezTo>
                    <a:pt x="275" y="131"/>
                    <a:pt x="279" y="156"/>
                    <a:pt x="281" y="159"/>
                  </a:cubicBezTo>
                  <a:cubicBezTo>
                    <a:pt x="283" y="162"/>
                    <a:pt x="283" y="176"/>
                    <a:pt x="284" y="182"/>
                  </a:cubicBezTo>
                  <a:cubicBezTo>
                    <a:pt x="285" y="188"/>
                    <a:pt x="287" y="196"/>
                    <a:pt x="287" y="196"/>
                  </a:cubicBezTo>
                  <a:cubicBezTo>
                    <a:pt x="287" y="196"/>
                    <a:pt x="309" y="182"/>
                    <a:pt x="316" y="157"/>
                  </a:cubicBezTo>
                  <a:cubicBezTo>
                    <a:pt x="323" y="132"/>
                    <a:pt x="340" y="86"/>
                    <a:pt x="356" y="86"/>
                  </a:cubicBezTo>
                  <a:cubicBezTo>
                    <a:pt x="364" y="86"/>
                    <a:pt x="379" y="76"/>
                    <a:pt x="392" y="66"/>
                  </a:cubicBezTo>
                  <a:cubicBezTo>
                    <a:pt x="391" y="74"/>
                    <a:pt x="390" y="81"/>
                    <a:pt x="391" y="88"/>
                  </a:cubicBezTo>
                  <a:cubicBezTo>
                    <a:pt x="393" y="111"/>
                    <a:pt x="418" y="127"/>
                    <a:pt x="418" y="127"/>
                  </a:cubicBezTo>
                  <a:cubicBezTo>
                    <a:pt x="405" y="127"/>
                    <a:pt x="405" y="127"/>
                    <a:pt x="405" y="127"/>
                  </a:cubicBezTo>
                  <a:cubicBezTo>
                    <a:pt x="405" y="127"/>
                    <a:pt x="320" y="220"/>
                    <a:pt x="291" y="242"/>
                  </a:cubicBezTo>
                  <a:cubicBezTo>
                    <a:pt x="262" y="264"/>
                    <a:pt x="270" y="298"/>
                    <a:pt x="270" y="298"/>
                  </a:cubicBezTo>
                  <a:cubicBezTo>
                    <a:pt x="314" y="384"/>
                    <a:pt x="314" y="384"/>
                    <a:pt x="314" y="384"/>
                  </a:cubicBezTo>
                  <a:cubicBezTo>
                    <a:pt x="314" y="384"/>
                    <a:pt x="327" y="418"/>
                    <a:pt x="296" y="439"/>
                  </a:cubicBezTo>
                  <a:cubicBezTo>
                    <a:pt x="265" y="460"/>
                    <a:pt x="273" y="523"/>
                    <a:pt x="273" y="523"/>
                  </a:cubicBezTo>
                  <a:cubicBezTo>
                    <a:pt x="230" y="585"/>
                    <a:pt x="230" y="585"/>
                    <a:pt x="230" y="585"/>
                  </a:cubicBezTo>
                  <a:cubicBezTo>
                    <a:pt x="238" y="614"/>
                    <a:pt x="238" y="614"/>
                    <a:pt x="238" y="614"/>
                  </a:cubicBezTo>
                  <a:cubicBezTo>
                    <a:pt x="212" y="658"/>
                    <a:pt x="212" y="658"/>
                    <a:pt x="212" y="658"/>
                  </a:cubicBezTo>
                  <a:cubicBezTo>
                    <a:pt x="212" y="658"/>
                    <a:pt x="94" y="656"/>
                    <a:pt x="85" y="655"/>
                  </a:cubicBezTo>
                  <a:cubicBezTo>
                    <a:pt x="76" y="654"/>
                    <a:pt x="62" y="656"/>
                    <a:pt x="54" y="672"/>
                  </a:cubicBezTo>
                  <a:cubicBezTo>
                    <a:pt x="46" y="688"/>
                    <a:pt x="34" y="737"/>
                    <a:pt x="17" y="766"/>
                  </a:cubicBezTo>
                  <a:cubicBezTo>
                    <a:pt x="0" y="795"/>
                    <a:pt x="27" y="788"/>
                    <a:pt x="29" y="785"/>
                  </a:cubicBezTo>
                  <a:cubicBezTo>
                    <a:pt x="31" y="782"/>
                    <a:pt x="84" y="709"/>
                    <a:pt x="84" y="709"/>
                  </a:cubicBezTo>
                  <a:cubicBezTo>
                    <a:pt x="84" y="709"/>
                    <a:pt x="251" y="703"/>
                    <a:pt x="268" y="702"/>
                  </a:cubicBezTo>
                  <a:cubicBezTo>
                    <a:pt x="285" y="701"/>
                    <a:pt x="304" y="650"/>
                    <a:pt x="304" y="650"/>
                  </a:cubicBezTo>
                  <a:cubicBezTo>
                    <a:pt x="313" y="649"/>
                    <a:pt x="313" y="649"/>
                    <a:pt x="313" y="649"/>
                  </a:cubicBezTo>
                  <a:cubicBezTo>
                    <a:pt x="339" y="581"/>
                    <a:pt x="339" y="581"/>
                    <a:pt x="339" y="581"/>
                  </a:cubicBezTo>
                  <a:cubicBezTo>
                    <a:pt x="360" y="581"/>
                    <a:pt x="360" y="581"/>
                    <a:pt x="360" y="581"/>
                  </a:cubicBezTo>
                  <a:cubicBezTo>
                    <a:pt x="440" y="676"/>
                    <a:pt x="440" y="676"/>
                    <a:pt x="440" y="676"/>
                  </a:cubicBezTo>
                  <a:cubicBezTo>
                    <a:pt x="485" y="880"/>
                    <a:pt x="485" y="880"/>
                    <a:pt x="485" y="880"/>
                  </a:cubicBezTo>
                  <a:cubicBezTo>
                    <a:pt x="485" y="880"/>
                    <a:pt x="486" y="932"/>
                    <a:pt x="498" y="935"/>
                  </a:cubicBezTo>
                  <a:cubicBezTo>
                    <a:pt x="510" y="938"/>
                    <a:pt x="516" y="924"/>
                    <a:pt x="516" y="924"/>
                  </a:cubicBezTo>
                  <a:cubicBezTo>
                    <a:pt x="516" y="924"/>
                    <a:pt x="609" y="886"/>
                    <a:pt x="621" y="879"/>
                  </a:cubicBezTo>
                  <a:cubicBezTo>
                    <a:pt x="633" y="872"/>
                    <a:pt x="613" y="870"/>
                    <a:pt x="613" y="870"/>
                  </a:cubicBezTo>
                  <a:close/>
                  <a:moveTo>
                    <a:pt x="333" y="325"/>
                  </a:moveTo>
                  <a:cubicBezTo>
                    <a:pt x="330" y="322"/>
                    <a:pt x="316" y="291"/>
                    <a:pt x="312" y="281"/>
                  </a:cubicBezTo>
                  <a:cubicBezTo>
                    <a:pt x="308" y="271"/>
                    <a:pt x="330" y="256"/>
                    <a:pt x="338" y="252"/>
                  </a:cubicBezTo>
                  <a:cubicBezTo>
                    <a:pt x="345" y="249"/>
                    <a:pt x="369" y="222"/>
                    <a:pt x="373" y="218"/>
                  </a:cubicBezTo>
                  <a:cubicBezTo>
                    <a:pt x="368" y="226"/>
                    <a:pt x="336" y="328"/>
                    <a:pt x="333" y="325"/>
                  </a:cubicBezTo>
                  <a:close/>
                </a:path>
              </a:pathLst>
            </a:custGeom>
            <a:solidFill>
              <a:srgbClr val="CC9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3" name="Freeform 31"/>
            <p:cNvSpPr>
              <a:spLocks noEditPoints="1"/>
            </p:cNvSpPr>
            <p:nvPr/>
          </p:nvSpPr>
          <p:spPr bwMode="auto">
            <a:xfrm>
              <a:off x="1470" y="2198"/>
              <a:ext cx="473" cy="643"/>
            </a:xfrm>
            <a:custGeom>
              <a:avLst/>
              <a:gdLst>
                <a:gd name="T0" fmla="*/ 630 w 681"/>
                <a:gd name="T1" fmla="*/ 333 h 927"/>
                <a:gd name="T2" fmla="*/ 553 w 681"/>
                <a:gd name="T3" fmla="*/ 306 h 927"/>
                <a:gd name="T4" fmla="*/ 547 w 681"/>
                <a:gd name="T5" fmla="*/ 269 h 927"/>
                <a:gd name="T6" fmla="*/ 484 w 681"/>
                <a:gd name="T7" fmla="*/ 169 h 927"/>
                <a:gd name="T8" fmla="*/ 509 w 681"/>
                <a:gd name="T9" fmla="*/ 128 h 927"/>
                <a:gd name="T10" fmla="*/ 516 w 681"/>
                <a:gd name="T11" fmla="*/ 84 h 927"/>
                <a:gd name="T12" fmla="*/ 503 w 681"/>
                <a:gd name="T13" fmla="*/ 44 h 927"/>
                <a:gd name="T14" fmla="*/ 473 w 681"/>
                <a:gd name="T15" fmla="*/ 19 h 927"/>
                <a:gd name="T16" fmla="*/ 384 w 681"/>
                <a:gd name="T17" fmla="*/ 52 h 927"/>
                <a:gd name="T18" fmla="*/ 418 w 681"/>
                <a:gd name="T19" fmla="*/ 165 h 927"/>
                <a:gd name="T20" fmla="*/ 299 w 681"/>
                <a:gd name="T21" fmla="*/ 186 h 927"/>
                <a:gd name="T22" fmla="*/ 303 w 681"/>
                <a:gd name="T23" fmla="*/ 219 h 927"/>
                <a:gd name="T24" fmla="*/ 298 w 681"/>
                <a:gd name="T25" fmla="*/ 376 h 927"/>
                <a:gd name="T26" fmla="*/ 317 w 681"/>
                <a:gd name="T27" fmla="*/ 464 h 927"/>
                <a:gd name="T28" fmla="*/ 273 w 681"/>
                <a:gd name="T29" fmla="*/ 616 h 927"/>
                <a:gd name="T30" fmla="*/ 246 w 681"/>
                <a:gd name="T31" fmla="*/ 669 h 927"/>
                <a:gd name="T32" fmla="*/ 77 w 681"/>
                <a:gd name="T33" fmla="*/ 747 h 927"/>
                <a:gd name="T34" fmla="*/ 32 w 681"/>
                <a:gd name="T35" fmla="*/ 753 h 927"/>
                <a:gd name="T36" fmla="*/ 18 w 681"/>
                <a:gd name="T37" fmla="*/ 866 h 927"/>
                <a:gd name="T38" fmla="*/ 106 w 681"/>
                <a:gd name="T39" fmla="*/ 761 h 927"/>
                <a:gd name="T40" fmla="*/ 267 w 681"/>
                <a:gd name="T41" fmla="*/ 729 h 927"/>
                <a:gd name="T42" fmla="*/ 369 w 681"/>
                <a:gd name="T43" fmla="*/ 648 h 927"/>
                <a:gd name="T44" fmla="*/ 492 w 681"/>
                <a:gd name="T45" fmla="*/ 643 h 927"/>
                <a:gd name="T46" fmla="*/ 517 w 681"/>
                <a:gd name="T47" fmla="*/ 668 h 927"/>
                <a:gd name="T48" fmla="*/ 528 w 681"/>
                <a:gd name="T49" fmla="*/ 853 h 927"/>
                <a:gd name="T50" fmla="*/ 502 w 681"/>
                <a:gd name="T51" fmla="*/ 913 h 927"/>
                <a:gd name="T52" fmla="*/ 586 w 681"/>
                <a:gd name="T53" fmla="*/ 924 h 927"/>
                <a:gd name="T54" fmla="*/ 640 w 681"/>
                <a:gd name="T55" fmla="*/ 898 h 927"/>
                <a:gd name="T56" fmla="*/ 587 w 681"/>
                <a:gd name="T57" fmla="*/ 646 h 927"/>
                <a:gd name="T58" fmla="*/ 590 w 681"/>
                <a:gd name="T59" fmla="*/ 622 h 927"/>
                <a:gd name="T60" fmla="*/ 465 w 681"/>
                <a:gd name="T61" fmla="*/ 487 h 927"/>
                <a:gd name="T62" fmla="*/ 491 w 681"/>
                <a:gd name="T63" fmla="*/ 307 h 927"/>
                <a:gd name="T64" fmla="*/ 510 w 681"/>
                <a:gd name="T65" fmla="*/ 302 h 927"/>
                <a:gd name="T66" fmla="*/ 609 w 681"/>
                <a:gd name="T67" fmla="*/ 358 h 927"/>
                <a:gd name="T68" fmla="*/ 641 w 681"/>
                <a:gd name="T69" fmla="*/ 321 h 927"/>
                <a:gd name="T70" fmla="*/ 336 w 681"/>
                <a:gd name="T71" fmla="*/ 249 h 927"/>
                <a:gd name="T72" fmla="*/ 362 w 681"/>
                <a:gd name="T73" fmla="*/ 280 h 927"/>
                <a:gd name="T74" fmla="*/ 345 w 681"/>
                <a:gd name="T75" fmla="*/ 406 h 927"/>
                <a:gd name="T76" fmla="*/ 323 w 681"/>
                <a:gd name="T77" fmla="*/ 361 h 9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681" h="927">
                  <a:moveTo>
                    <a:pt x="641" y="321"/>
                  </a:moveTo>
                  <a:cubicBezTo>
                    <a:pt x="633" y="321"/>
                    <a:pt x="630" y="333"/>
                    <a:pt x="630" y="333"/>
                  </a:cubicBezTo>
                  <a:cubicBezTo>
                    <a:pt x="606" y="335"/>
                    <a:pt x="606" y="335"/>
                    <a:pt x="606" y="335"/>
                  </a:cubicBezTo>
                  <a:cubicBezTo>
                    <a:pt x="553" y="306"/>
                    <a:pt x="553" y="306"/>
                    <a:pt x="553" y="306"/>
                  </a:cubicBezTo>
                  <a:cubicBezTo>
                    <a:pt x="540" y="275"/>
                    <a:pt x="540" y="275"/>
                    <a:pt x="540" y="275"/>
                  </a:cubicBezTo>
                  <a:cubicBezTo>
                    <a:pt x="547" y="269"/>
                    <a:pt x="547" y="269"/>
                    <a:pt x="547" y="269"/>
                  </a:cubicBezTo>
                  <a:cubicBezTo>
                    <a:pt x="547" y="269"/>
                    <a:pt x="503" y="206"/>
                    <a:pt x="504" y="190"/>
                  </a:cubicBezTo>
                  <a:cubicBezTo>
                    <a:pt x="505" y="182"/>
                    <a:pt x="494" y="174"/>
                    <a:pt x="484" y="169"/>
                  </a:cubicBezTo>
                  <a:cubicBezTo>
                    <a:pt x="485" y="162"/>
                    <a:pt x="489" y="153"/>
                    <a:pt x="496" y="150"/>
                  </a:cubicBezTo>
                  <a:cubicBezTo>
                    <a:pt x="509" y="146"/>
                    <a:pt x="509" y="128"/>
                    <a:pt x="509" y="128"/>
                  </a:cubicBezTo>
                  <a:cubicBezTo>
                    <a:pt x="505" y="92"/>
                    <a:pt x="505" y="92"/>
                    <a:pt x="505" y="92"/>
                  </a:cubicBezTo>
                  <a:cubicBezTo>
                    <a:pt x="516" y="84"/>
                    <a:pt x="516" y="84"/>
                    <a:pt x="516" y="84"/>
                  </a:cubicBezTo>
                  <a:cubicBezTo>
                    <a:pt x="516" y="84"/>
                    <a:pt x="526" y="75"/>
                    <a:pt x="519" y="70"/>
                  </a:cubicBezTo>
                  <a:cubicBezTo>
                    <a:pt x="514" y="67"/>
                    <a:pt x="507" y="54"/>
                    <a:pt x="503" y="44"/>
                  </a:cubicBezTo>
                  <a:cubicBezTo>
                    <a:pt x="522" y="30"/>
                    <a:pt x="544" y="0"/>
                    <a:pt x="525" y="19"/>
                  </a:cubicBezTo>
                  <a:cubicBezTo>
                    <a:pt x="513" y="31"/>
                    <a:pt x="492" y="27"/>
                    <a:pt x="473" y="19"/>
                  </a:cubicBezTo>
                  <a:cubicBezTo>
                    <a:pt x="458" y="10"/>
                    <a:pt x="442" y="0"/>
                    <a:pt x="439" y="0"/>
                  </a:cubicBezTo>
                  <a:cubicBezTo>
                    <a:pt x="434" y="1"/>
                    <a:pt x="412" y="13"/>
                    <a:pt x="384" y="52"/>
                  </a:cubicBezTo>
                  <a:cubicBezTo>
                    <a:pt x="356" y="91"/>
                    <a:pt x="413" y="131"/>
                    <a:pt x="413" y="131"/>
                  </a:cubicBezTo>
                  <a:cubicBezTo>
                    <a:pt x="417" y="138"/>
                    <a:pt x="418" y="154"/>
                    <a:pt x="418" y="165"/>
                  </a:cubicBezTo>
                  <a:cubicBezTo>
                    <a:pt x="400" y="165"/>
                    <a:pt x="400" y="165"/>
                    <a:pt x="400" y="165"/>
                  </a:cubicBezTo>
                  <a:cubicBezTo>
                    <a:pt x="371" y="140"/>
                    <a:pt x="299" y="186"/>
                    <a:pt x="299" y="186"/>
                  </a:cubicBezTo>
                  <a:cubicBezTo>
                    <a:pt x="302" y="213"/>
                    <a:pt x="302" y="213"/>
                    <a:pt x="302" y="213"/>
                  </a:cubicBezTo>
                  <a:cubicBezTo>
                    <a:pt x="302" y="213"/>
                    <a:pt x="303" y="215"/>
                    <a:pt x="303" y="219"/>
                  </a:cubicBezTo>
                  <a:cubicBezTo>
                    <a:pt x="294" y="230"/>
                    <a:pt x="280" y="245"/>
                    <a:pt x="268" y="250"/>
                  </a:cubicBezTo>
                  <a:cubicBezTo>
                    <a:pt x="247" y="259"/>
                    <a:pt x="298" y="376"/>
                    <a:pt x="298" y="376"/>
                  </a:cubicBezTo>
                  <a:cubicBezTo>
                    <a:pt x="298" y="376"/>
                    <a:pt x="314" y="420"/>
                    <a:pt x="311" y="444"/>
                  </a:cubicBezTo>
                  <a:cubicBezTo>
                    <a:pt x="310" y="456"/>
                    <a:pt x="313" y="461"/>
                    <a:pt x="317" y="464"/>
                  </a:cubicBezTo>
                  <a:cubicBezTo>
                    <a:pt x="304" y="490"/>
                    <a:pt x="286" y="530"/>
                    <a:pt x="288" y="552"/>
                  </a:cubicBezTo>
                  <a:cubicBezTo>
                    <a:pt x="291" y="586"/>
                    <a:pt x="273" y="616"/>
                    <a:pt x="273" y="616"/>
                  </a:cubicBezTo>
                  <a:cubicBezTo>
                    <a:pt x="279" y="618"/>
                    <a:pt x="279" y="618"/>
                    <a:pt x="279" y="618"/>
                  </a:cubicBezTo>
                  <a:cubicBezTo>
                    <a:pt x="246" y="669"/>
                    <a:pt x="246" y="669"/>
                    <a:pt x="246" y="669"/>
                  </a:cubicBezTo>
                  <a:cubicBezTo>
                    <a:pt x="246" y="669"/>
                    <a:pt x="198" y="655"/>
                    <a:pt x="176" y="673"/>
                  </a:cubicBezTo>
                  <a:cubicBezTo>
                    <a:pt x="154" y="691"/>
                    <a:pt x="77" y="747"/>
                    <a:pt x="77" y="747"/>
                  </a:cubicBezTo>
                  <a:cubicBezTo>
                    <a:pt x="44" y="734"/>
                    <a:pt x="44" y="734"/>
                    <a:pt x="44" y="734"/>
                  </a:cubicBezTo>
                  <a:cubicBezTo>
                    <a:pt x="44" y="734"/>
                    <a:pt x="30" y="741"/>
                    <a:pt x="32" y="753"/>
                  </a:cubicBezTo>
                  <a:cubicBezTo>
                    <a:pt x="34" y="765"/>
                    <a:pt x="32" y="803"/>
                    <a:pt x="26" y="815"/>
                  </a:cubicBezTo>
                  <a:cubicBezTo>
                    <a:pt x="20" y="827"/>
                    <a:pt x="0" y="854"/>
                    <a:pt x="18" y="866"/>
                  </a:cubicBezTo>
                  <a:cubicBezTo>
                    <a:pt x="36" y="878"/>
                    <a:pt x="40" y="835"/>
                    <a:pt x="60" y="811"/>
                  </a:cubicBezTo>
                  <a:cubicBezTo>
                    <a:pt x="73" y="796"/>
                    <a:pt x="106" y="761"/>
                    <a:pt x="106" y="761"/>
                  </a:cubicBezTo>
                  <a:cubicBezTo>
                    <a:pt x="201" y="737"/>
                    <a:pt x="201" y="737"/>
                    <a:pt x="201" y="737"/>
                  </a:cubicBezTo>
                  <a:cubicBezTo>
                    <a:pt x="201" y="737"/>
                    <a:pt x="262" y="732"/>
                    <a:pt x="267" y="729"/>
                  </a:cubicBezTo>
                  <a:cubicBezTo>
                    <a:pt x="271" y="727"/>
                    <a:pt x="322" y="671"/>
                    <a:pt x="348" y="642"/>
                  </a:cubicBezTo>
                  <a:cubicBezTo>
                    <a:pt x="369" y="648"/>
                    <a:pt x="369" y="648"/>
                    <a:pt x="369" y="648"/>
                  </a:cubicBezTo>
                  <a:cubicBezTo>
                    <a:pt x="391" y="602"/>
                    <a:pt x="391" y="602"/>
                    <a:pt x="391" y="602"/>
                  </a:cubicBezTo>
                  <a:cubicBezTo>
                    <a:pt x="492" y="643"/>
                    <a:pt x="492" y="643"/>
                    <a:pt x="492" y="643"/>
                  </a:cubicBezTo>
                  <a:cubicBezTo>
                    <a:pt x="492" y="643"/>
                    <a:pt x="498" y="647"/>
                    <a:pt x="503" y="653"/>
                  </a:cubicBezTo>
                  <a:cubicBezTo>
                    <a:pt x="506" y="658"/>
                    <a:pt x="513" y="664"/>
                    <a:pt x="517" y="668"/>
                  </a:cubicBezTo>
                  <a:cubicBezTo>
                    <a:pt x="515" y="679"/>
                    <a:pt x="517" y="700"/>
                    <a:pt x="527" y="741"/>
                  </a:cubicBezTo>
                  <a:cubicBezTo>
                    <a:pt x="550" y="832"/>
                    <a:pt x="528" y="853"/>
                    <a:pt x="528" y="853"/>
                  </a:cubicBezTo>
                  <a:cubicBezTo>
                    <a:pt x="506" y="871"/>
                    <a:pt x="506" y="871"/>
                    <a:pt x="506" y="871"/>
                  </a:cubicBezTo>
                  <a:cubicBezTo>
                    <a:pt x="502" y="913"/>
                    <a:pt x="502" y="913"/>
                    <a:pt x="502" y="913"/>
                  </a:cubicBezTo>
                  <a:cubicBezTo>
                    <a:pt x="502" y="913"/>
                    <a:pt x="519" y="915"/>
                    <a:pt x="535" y="907"/>
                  </a:cubicBezTo>
                  <a:cubicBezTo>
                    <a:pt x="551" y="899"/>
                    <a:pt x="575" y="921"/>
                    <a:pt x="586" y="924"/>
                  </a:cubicBezTo>
                  <a:cubicBezTo>
                    <a:pt x="597" y="927"/>
                    <a:pt x="636" y="923"/>
                    <a:pt x="652" y="914"/>
                  </a:cubicBezTo>
                  <a:cubicBezTo>
                    <a:pt x="668" y="905"/>
                    <a:pt x="652" y="894"/>
                    <a:pt x="640" y="898"/>
                  </a:cubicBezTo>
                  <a:cubicBezTo>
                    <a:pt x="628" y="902"/>
                    <a:pt x="577" y="870"/>
                    <a:pt x="577" y="870"/>
                  </a:cubicBezTo>
                  <a:cubicBezTo>
                    <a:pt x="577" y="870"/>
                    <a:pt x="582" y="660"/>
                    <a:pt x="587" y="646"/>
                  </a:cubicBezTo>
                  <a:cubicBezTo>
                    <a:pt x="590" y="639"/>
                    <a:pt x="587" y="631"/>
                    <a:pt x="585" y="626"/>
                  </a:cubicBezTo>
                  <a:cubicBezTo>
                    <a:pt x="590" y="622"/>
                    <a:pt x="590" y="622"/>
                    <a:pt x="590" y="622"/>
                  </a:cubicBezTo>
                  <a:cubicBezTo>
                    <a:pt x="590" y="622"/>
                    <a:pt x="494" y="493"/>
                    <a:pt x="478" y="492"/>
                  </a:cubicBezTo>
                  <a:cubicBezTo>
                    <a:pt x="474" y="492"/>
                    <a:pt x="470" y="490"/>
                    <a:pt x="465" y="487"/>
                  </a:cubicBezTo>
                  <a:cubicBezTo>
                    <a:pt x="462" y="459"/>
                    <a:pt x="458" y="414"/>
                    <a:pt x="458" y="414"/>
                  </a:cubicBezTo>
                  <a:cubicBezTo>
                    <a:pt x="458" y="414"/>
                    <a:pt x="482" y="335"/>
                    <a:pt x="491" y="307"/>
                  </a:cubicBezTo>
                  <a:cubicBezTo>
                    <a:pt x="500" y="310"/>
                    <a:pt x="500" y="310"/>
                    <a:pt x="500" y="310"/>
                  </a:cubicBezTo>
                  <a:cubicBezTo>
                    <a:pt x="510" y="302"/>
                    <a:pt x="510" y="302"/>
                    <a:pt x="510" y="302"/>
                  </a:cubicBezTo>
                  <a:cubicBezTo>
                    <a:pt x="540" y="348"/>
                    <a:pt x="540" y="348"/>
                    <a:pt x="540" y="348"/>
                  </a:cubicBezTo>
                  <a:cubicBezTo>
                    <a:pt x="540" y="348"/>
                    <a:pt x="604" y="358"/>
                    <a:pt x="609" y="358"/>
                  </a:cubicBezTo>
                  <a:cubicBezTo>
                    <a:pt x="614" y="358"/>
                    <a:pt x="659" y="356"/>
                    <a:pt x="670" y="347"/>
                  </a:cubicBezTo>
                  <a:cubicBezTo>
                    <a:pt x="681" y="338"/>
                    <a:pt x="649" y="321"/>
                    <a:pt x="641" y="321"/>
                  </a:cubicBezTo>
                  <a:close/>
                  <a:moveTo>
                    <a:pt x="309" y="269"/>
                  </a:moveTo>
                  <a:cubicBezTo>
                    <a:pt x="336" y="249"/>
                    <a:pt x="336" y="249"/>
                    <a:pt x="336" y="249"/>
                  </a:cubicBezTo>
                  <a:cubicBezTo>
                    <a:pt x="346" y="261"/>
                    <a:pt x="356" y="279"/>
                    <a:pt x="356" y="279"/>
                  </a:cubicBezTo>
                  <a:cubicBezTo>
                    <a:pt x="362" y="280"/>
                    <a:pt x="362" y="280"/>
                    <a:pt x="362" y="280"/>
                  </a:cubicBezTo>
                  <a:cubicBezTo>
                    <a:pt x="363" y="309"/>
                    <a:pt x="363" y="390"/>
                    <a:pt x="353" y="396"/>
                  </a:cubicBezTo>
                  <a:cubicBezTo>
                    <a:pt x="350" y="398"/>
                    <a:pt x="348" y="402"/>
                    <a:pt x="345" y="406"/>
                  </a:cubicBezTo>
                  <a:cubicBezTo>
                    <a:pt x="343" y="405"/>
                    <a:pt x="342" y="405"/>
                    <a:pt x="341" y="405"/>
                  </a:cubicBezTo>
                  <a:cubicBezTo>
                    <a:pt x="338" y="405"/>
                    <a:pt x="314" y="374"/>
                    <a:pt x="323" y="361"/>
                  </a:cubicBezTo>
                  <a:cubicBezTo>
                    <a:pt x="332" y="348"/>
                    <a:pt x="309" y="269"/>
                    <a:pt x="309" y="269"/>
                  </a:cubicBezTo>
                  <a:close/>
                </a:path>
              </a:pathLst>
            </a:custGeom>
            <a:solidFill>
              <a:srgbClr val="CC9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4" name="Freeform 32"/>
            <p:cNvSpPr>
              <a:spLocks noEditPoints="1"/>
            </p:cNvSpPr>
            <p:nvPr/>
          </p:nvSpPr>
          <p:spPr bwMode="auto">
            <a:xfrm>
              <a:off x="1863" y="2187"/>
              <a:ext cx="354" cy="685"/>
            </a:xfrm>
            <a:custGeom>
              <a:avLst/>
              <a:gdLst>
                <a:gd name="T0" fmla="*/ 442 w 509"/>
                <a:gd name="T1" fmla="*/ 922 h 986"/>
                <a:gd name="T2" fmla="*/ 410 w 509"/>
                <a:gd name="T3" fmla="*/ 885 h 986"/>
                <a:gd name="T4" fmla="*/ 404 w 509"/>
                <a:gd name="T5" fmla="*/ 645 h 986"/>
                <a:gd name="T6" fmla="*/ 391 w 509"/>
                <a:gd name="T7" fmla="*/ 414 h 986"/>
                <a:gd name="T8" fmla="*/ 457 w 509"/>
                <a:gd name="T9" fmla="*/ 335 h 986"/>
                <a:gd name="T10" fmla="*/ 468 w 509"/>
                <a:gd name="T11" fmla="*/ 282 h 986"/>
                <a:gd name="T12" fmla="*/ 433 w 509"/>
                <a:gd name="T13" fmla="*/ 279 h 986"/>
                <a:gd name="T14" fmla="*/ 412 w 509"/>
                <a:gd name="T15" fmla="*/ 197 h 986"/>
                <a:gd name="T16" fmla="*/ 412 w 509"/>
                <a:gd name="T17" fmla="*/ 137 h 986"/>
                <a:gd name="T18" fmla="*/ 436 w 509"/>
                <a:gd name="T19" fmla="*/ 98 h 986"/>
                <a:gd name="T20" fmla="*/ 433 w 509"/>
                <a:gd name="T21" fmla="*/ 77 h 986"/>
                <a:gd name="T22" fmla="*/ 365 w 509"/>
                <a:gd name="T23" fmla="*/ 7 h 986"/>
                <a:gd name="T24" fmla="*/ 270 w 509"/>
                <a:gd name="T25" fmla="*/ 43 h 986"/>
                <a:gd name="T26" fmla="*/ 235 w 509"/>
                <a:gd name="T27" fmla="*/ 128 h 986"/>
                <a:gd name="T28" fmla="*/ 320 w 509"/>
                <a:gd name="T29" fmla="*/ 82 h 986"/>
                <a:gd name="T30" fmla="*/ 339 w 509"/>
                <a:gd name="T31" fmla="*/ 139 h 986"/>
                <a:gd name="T32" fmla="*/ 346 w 509"/>
                <a:gd name="T33" fmla="*/ 165 h 986"/>
                <a:gd name="T34" fmla="*/ 282 w 509"/>
                <a:gd name="T35" fmla="*/ 174 h 986"/>
                <a:gd name="T36" fmla="*/ 197 w 509"/>
                <a:gd name="T37" fmla="*/ 295 h 986"/>
                <a:gd name="T38" fmla="*/ 276 w 509"/>
                <a:gd name="T39" fmla="*/ 397 h 986"/>
                <a:gd name="T40" fmla="*/ 254 w 509"/>
                <a:gd name="T41" fmla="*/ 560 h 986"/>
                <a:gd name="T42" fmla="*/ 262 w 509"/>
                <a:gd name="T43" fmla="*/ 625 h 986"/>
                <a:gd name="T44" fmla="*/ 207 w 509"/>
                <a:gd name="T45" fmla="*/ 694 h 986"/>
                <a:gd name="T46" fmla="*/ 36 w 509"/>
                <a:gd name="T47" fmla="*/ 752 h 986"/>
                <a:gd name="T48" fmla="*/ 3 w 509"/>
                <a:gd name="T49" fmla="*/ 863 h 986"/>
                <a:gd name="T50" fmla="*/ 83 w 509"/>
                <a:gd name="T51" fmla="*/ 778 h 986"/>
                <a:gd name="T52" fmla="*/ 310 w 509"/>
                <a:gd name="T53" fmla="*/ 666 h 986"/>
                <a:gd name="T54" fmla="*/ 324 w 509"/>
                <a:gd name="T55" fmla="*/ 630 h 986"/>
                <a:gd name="T56" fmla="*/ 366 w 509"/>
                <a:gd name="T57" fmla="*/ 696 h 986"/>
                <a:gd name="T58" fmla="*/ 369 w 509"/>
                <a:gd name="T59" fmla="*/ 875 h 986"/>
                <a:gd name="T60" fmla="*/ 442 w 509"/>
                <a:gd name="T61" fmla="*/ 976 h 986"/>
                <a:gd name="T62" fmla="*/ 509 w 509"/>
                <a:gd name="T63" fmla="*/ 933 h 986"/>
                <a:gd name="T64" fmla="*/ 266 w 509"/>
                <a:gd name="T65" fmla="*/ 296 h 986"/>
                <a:gd name="T66" fmla="*/ 291 w 509"/>
                <a:gd name="T67" fmla="*/ 238 h 986"/>
                <a:gd name="T68" fmla="*/ 300 w 509"/>
                <a:gd name="T69" fmla="*/ 317 h 986"/>
                <a:gd name="T70" fmla="*/ 305 w 509"/>
                <a:gd name="T71" fmla="*/ 329 h 9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509" h="986">
                  <a:moveTo>
                    <a:pt x="473" y="919"/>
                  </a:moveTo>
                  <a:cubicBezTo>
                    <a:pt x="450" y="925"/>
                    <a:pt x="442" y="922"/>
                    <a:pt x="442" y="922"/>
                  </a:cubicBezTo>
                  <a:cubicBezTo>
                    <a:pt x="442" y="922"/>
                    <a:pt x="415" y="911"/>
                    <a:pt x="410" y="885"/>
                  </a:cubicBezTo>
                  <a:cubicBezTo>
                    <a:pt x="410" y="886"/>
                    <a:pt x="411" y="886"/>
                    <a:pt x="410" y="885"/>
                  </a:cubicBezTo>
                  <a:cubicBezTo>
                    <a:pt x="410" y="884"/>
                    <a:pt x="409" y="883"/>
                    <a:pt x="409" y="882"/>
                  </a:cubicBezTo>
                  <a:cubicBezTo>
                    <a:pt x="405" y="853"/>
                    <a:pt x="404" y="645"/>
                    <a:pt x="404" y="645"/>
                  </a:cubicBezTo>
                  <a:cubicBezTo>
                    <a:pt x="375" y="472"/>
                    <a:pt x="375" y="472"/>
                    <a:pt x="375" y="472"/>
                  </a:cubicBezTo>
                  <a:cubicBezTo>
                    <a:pt x="391" y="414"/>
                    <a:pt x="391" y="414"/>
                    <a:pt x="391" y="414"/>
                  </a:cubicBezTo>
                  <a:cubicBezTo>
                    <a:pt x="429" y="364"/>
                    <a:pt x="429" y="364"/>
                    <a:pt x="429" y="364"/>
                  </a:cubicBezTo>
                  <a:cubicBezTo>
                    <a:pt x="429" y="364"/>
                    <a:pt x="442" y="336"/>
                    <a:pt x="457" y="335"/>
                  </a:cubicBezTo>
                  <a:cubicBezTo>
                    <a:pt x="472" y="334"/>
                    <a:pt x="472" y="310"/>
                    <a:pt x="472" y="310"/>
                  </a:cubicBezTo>
                  <a:cubicBezTo>
                    <a:pt x="468" y="282"/>
                    <a:pt x="468" y="282"/>
                    <a:pt x="468" y="282"/>
                  </a:cubicBezTo>
                  <a:cubicBezTo>
                    <a:pt x="441" y="285"/>
                    <a:pt x="441" y="285"/>
                    <a:pt x="441" y="285"/>
                  </a:cubicBezTo>
                  <a:cubicBezTo>
                    <a:pt x="433" y="279"/>
                    <a:pt x="433" y="279"/>
                    <a:pt x="433" y="279"/>
                  </a:cubicBezTo>
                  <a:cubicBezTo>
                    <a:pt x="437" y="272"/>
                    <a:pt x="437" y="272"/>
                    <a:pt x="437" y="272"/>
                  </a:cubicBezTo>
                  <a:cubicBezTo>
                    <a:pt x="437" y="272"/>
                    <a:pt x="436" y="212"/>
                    <a:pt x="412" y="197"/>
                  </a:cubicBezTo>
                  <a:cubicBezTo>
                    <a:pt x="388" y="182"/>
                    <a:pt x="389" y="156"/>
                    <a:pt x="389" y="156"/>
                  </a:cubicBezTo>
                  <a:cubicBezTo>
                    <a:pt x="412" y="137"/>
                    <a:pt x="412" y="137"/>
                    <a:pt x="412" y="137"/>
                  </a:cubicBezTo>
                  <a:cubicBezTo>
                    <a:pt x="430" y="135"/>
                    <a:pt x="430" y="135"/>
                    <a:pt x="430" y="135"/>
                  </a:cubicBezTo>
                  <a:cubicBezTo>
                    <a:pt x="436" y="98"/>
                    <a:pt x="436" y="98"/>
                    <a:pt x="436" y="98"/>
                  </a:cubicBezTo>
                  <a:cubicBezTo>
                    <a:pt x="450" y="85"/>
                    <a:pt x="450" y="85"/>
                    <a:pt x="450" y="85"/>
                  </a:cubicBezTo>
                  <a:cubicBezTo>
                    <a:pt x="433" y="77"/>
                    <a:pt x="433" y="77"/>
                    <a:pt x="433" y="77"/>
                  </a:cubicBezTo>
                  <a:cubicBezTo>
                    <a:pt x="433" y="77"/>
                    <a:pt x="424" y="58"/>
                    <a:pt x="423" y="46"/>
                  </a:cubicBezTo>
                  <a:cubicBezTo>
                    <a:pt x="422" y="34"/>
                    <a:pt x="398" y="0"/>
                    <a:pt x="365" y="7"/>
                  </a:cubicBezTo>
                  <a:cubicBezTo>
                    <a:pt x="332" y="14"/>
                    <a:pt x="314" y="34"/>
                    <a:pt x="312" y="51"/>
                  </a:cubicBezTo>
                  <a:cubicBezTo>
                    <a:pt x="270" y="43"/>
                    <a:pt x="270" y="43"/>
                    <a:pt x="270" y="43"/>
                  </a:cubicBezTo>
                  <a:cubicBezTo>
                    <a:pt x="270" y="43"/>
                    <a:pt x="215" y="80"/>
                    <a:pt x="223" y="90"/>
                  </a:cubicBezTo>
                  <a:cubicBezTo>
                    <a:pt x="231" y="100"/>
                    <a:pt x="235" y="128"/>
                    <a:pt x="235" y="128"/>
                  </a:cubicBezTo>
                  <a:cubicBezTo>
                    <a:pt x="235" y="128"/>
                    <a:pt x="263" y="97"/>
                    <a:pt x="268" y="97"/>
                  </a:cubicBezTo>
                  <a:cubicBezTo>
                    <a:pt x="273" y="97"/>
                    <a:pt x="316" y="90"/>
                    <a:pt x="320" y="82"/>
                  </a:cubicBezTo>
                  <a:cubicBezTo>
                    <a:pt x="324" y="74"/>
                    <a:pt x="312" y="106"/>
                    <a:pt x="312" y="106"/>
                  </a:cubicBezTo>
                  <a:cubicBezTo>
                    <a:pt x="312" y="106"/>
                    <a:pt x="328" y="142"/>
                    <a:pt x="339" y="139"/>
                  </a:cubicBezTo>
                  <a:cubicBezTo>
                    <a:pt x="350" y="136"/>
                    <a:pt x="351" y="145"/>
                    <a:pt x="351" y="145"/>
                  </a:cubicBezTo>
                  <a:cubicBezTo>
                    <a:pt x="346" y="165"/>
                    <a:pt x="346" y="165"/>
                    <a:pt x="346" y="165"/>
                  </a:cubicBezTo>
                  <a:cubicBezTo>
                    <a:pt x="346" y="165"/>
                    <a:pt x="318" y="156"/>
                    <a:pt x="315" y="156"/>
                  </a:cubicBezTo>
                  <a:cubicBezTo>
                    <a:pt x="312" y="156"/>
                    <a:pt x="290" y="167"/>
                    <a:pt x="282" y="174"/>
                  </a:cubicBezTo>
                  <a:cubicBezTo>
                    <a:pt x="274" y="181"/>
                    <a:pt x="196" y="279"/>
                    <a:pt x="196" y="279"/>
                  </a:cubicBezTo>
                  <a:cubicBezTo>
                    <a:pt x="196" y="279"/>
                    <a:pt x="189" y="293"/>
                    <a:pt x="197" y="295"/>
                  </a:cubicBezTo>
                  <a:cubicBezTo>
                    <a:pt x="202" y="297"/>
                    <a:pt x="256" y="339"/>
                    <a:pt x="298" y="372"/>
                  </a:cubicBezTo>
                  <a:cubicBezTo>
                    <a:pt x="293" y="376"/>
                    <a:pt x="286" y="383"/>
                    <a:pt x="276" y="397"/>
                  </a:cubicBezTo>
                  <a:cubicBezTo>
                    <a:pt x="244" y="444"/>
                    <a:pt x="243" y="473"/>
                    <a:pt x="237" y="504"/>
                  </a:cubicBezTo>
                  <a:cubicBezTo>
                    <a:pt x="231" y="535"/>
                    <a:pt x="254" y="560"/>
                    <a:pt x="254" y="560"/>
                  </a:cubicBezTo>
                  <a:cubicBezTo>
                    <a:pt x="264" y="626"/>
                    <a:pt x="264" y="626"/>
                    <a:pt x="264" y="626"/>
                  </a:cubicBezTo>
                  <a:cubicBezTo>
                    <a:pt x="262" y="625"/>
                    <a:pt x="262" y="625"/>
                    <a:pt x="262" y="625"/>
                  </a:cubicBezTo>
                  <a:cubicBezTo>
                    <a:pt x="256" y="686"/>
                    <a:pt x="256" y="686"/>
                    <a:pt x="256" y="686"/>
                  </a:cubicBezTo>
                  <a:cubicBezTo>
                    <a:pt x="256" y="686"/>
                    <a:pt x="244" y="702"/>
                    <a:pt x="207" y="694"/>
                  </a:cubicBezTo>
                  <a:cubicBezTo>
                    <a:pt x="170" y="686"/>
                    <a:pt x="80" y="739"/>
                    <a:pt x="80" y="739"/>
                  </a:cubicBezTo>
                  <a:cubicBezTo>
                    <a:pt x="80" y="739"/>
                    <a:pt x="52" y="759"/>
                    <a:pt x="36" y="752"/>
                  </a:cubicBezTo>
                  <a:cubicBezTo>
                    <a:pt x="20" y="745"/>
                    <a:pt x="4" y="777"/>
                    <a:pt x="2" y="780"/>
                  </a:cubicBezTo>
                  <a:cubicBezTo>
                    <a:pt x="0" y="783"/>
                    <a:pt x="3" y="863"/>
                    <a:pt x="3" y="863"/>
                  </a:cubicBezTo>
                  <a:cubicBezTo>
                    <a:pt x="44" y="815"/>
                    <a:pt x="44" y="815"/>
                    <a:pt x="44" y="815"/>
                  </a:cubicBezTo>
                  <a:cubicBezTo>
                    <a:pt x="44" y="815"/>
                    <a:pt x="57" y="804"/>
                    <a:pt x="83" y="778"/>
                  </a:cubicBezTo>
                  <a:cubicBezTo>
                    <a:pt x="109" y="752"/>
                    <a:pt x="252" y="754"/>
                    <a:pt x="271" y="747"/>
                  </a:cubicBezTo>
                  <a:cubicBezTo>
                    <a:pt x="284" y="743"/>
                    <a:pt x="301" y="694"/>
                    <a:pt x="310" y="666"/>
                  </a:cubicBezTo>
                  <a:cubicBezTo>
                    <a:pt x="311" y="665"/>
                    <a:pt x="311" y="665"/>
                    <a:pt x="311" y="665"/>
                  </a:cubicBezTo>
                  <a:cubicBezTo>
                    <a:pt x="324" y="630"/>
                    <a:pt x="324" y="630"/>
                    <a:pt x="324" y="630"/>
                  </a:cubicBezTo>
                  <a:cubicBezTo>
                    <a:pt x="348" y="629"/>
                    <a:pt x="348" y="629"/>
                    <a:pt x="348" y="629"/>
                  </a:cubicBezTo>
                  <a:cubicBezTo>
                    <a:pt x="366" y="696"/>
                    <a:pt x="366" y="696"/>
                    <a:pt x="366" y="696"/>
                  </a:cubicBezTo>
                  <a:cubicBezTo>
                    <a:pt x="366" y="696"/>
                    <a:pt x="356" y="742"/>
                    <a:pt x="349" y="764"/>
                  </a:cubicBezTo>
                  <a:cubicBezTo>
                    <a:pt x="343" y="784"/>
                    <a:pt x="364" y="859"/>
                    <a:pt x="369" y="875"/>
                  </a:cubicBezTo>
                  <a:cubicBezTo>
                    <a:pt x="369" y="903"/>
                    <a:pt x="371" y="974"/>
                    <a:pt x="378" y="979"/>
                  </a:cubicBezTo>
                  <a:cubicBezTo>
                    <a:pt x="387" y="986"/>
                    <a:pt x="437" y="978"/>
                    <a:pt x="442" y="976"/>
                  </a:cubicBezTo>
                  <a:cubicBezTo>
                    <a:pt x="447" y="974"/>
                    <a:pt x="482" y="961"/>
                    <a:pt x="486" y="959"/>
                  </a:cubicBezTo>
                  <a:cubicBezTo>
                    <a:pt x="490" y="957"/>
                    <a:pt x="509" y="933"/>
                    <a:pt x="509" y="933"/>
                  </a:cubicBezTo>
                  <a:cubicBezTo>
                    <a:pt x="509" y="933"/>
                    <a:pt x="496" y="913"/>
                    <a:pt x="473" y="919"/>
                  </a:cubicBezTo>
                  <a:close/>
                  <a:moveTo>
                    <a:pt x="266" y="296"/>
                  </a:moveTo>
                  <a:cubicBezTo>
                    <a:pt x="263" y="294"/>
                    <a:pt x="258" y="269"/>
                    <a:pt x="258" y="269"/>
                  </a:cubicBezTo>
                  <a:cubicBezTo>
                    <a:pt x="291" y="238"/>
                    <a:pt x="291" y="238"/>
                    <a:pt x="291" y="238"/>
                  </a:cubicBezTo>
                  <a:cubicBezTo>
                    <a:pt x="299" y="249"/>
                    <a:pt x="299" y="249"/>
                    <a:pt x="299" y="249"/>
                  </a:cubicBezTo>
                  <a:cubicBezTo>
                    <a:pt x="300" y="317"/>
                    <a:pt x="300" y="317"/>
                    <a:pt x="300" y="317"/>
                  </a:cubicBezTo>
                  <a:cubicBezTo>
                    <a:pt x="304" y="318"/>
                    <a:pt x="304" y="318"/>
                    <a:pt x="304" y="318"/>
                  </a:cubicBezTo>
                  <a:cubicBezTo>
                    <a:pt x="305" y="329"/>
                    <a:pt x="305" y="329"/>
                    <a:pt x="305" y="329"/>
                  </a:cubicBezTo>
                  <a:cubicBezTo>
                    <a:pt x="299" y="322"/>
                    <a:pt x="269" y="298"/>
                    <a:pt x="266" y="296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2" name="矩形 1"/>
          <p:cNvSpPr/>
          <p:nvPr/>
        </p:nvSpPr>
        <p:spPr>
          <a:xfrm>
            <a:off x="1973289" y="409433"/>
            <a:ext cx="5423798" cy="73195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200" b="1" dirty="0" smtClean="0">
                <a:latin typeface="微软雅黑" pitchFamily="34" charset="-122"/>
                <a:ea typeface="微软雅黑" pitchFamily="34" charset="-122"/>
                <a:cs typeface="liguofu" pitchFamily="2" charset="-122"/>
              </a:rPr>
              <a:t>Thank You</a:t>
            </a:r>
            <a:r>
              <a:rPr lang="zh-CN" altLang="en-US" sz="3200" b="1" dirty="0" smtClean="0">
                <a:latin typeface="微软雅黑" pitchFamily="34" charset="-122"/>
                <a:ea typeface="微软雅黑" pitchFamily="34" charset="-122"/>
                <a:cs typeface="liguofu" pitchFamily="2" charset="-122"/>
              </a:rPr>
              <a:t>！</a:t>
            </a:r>
            <a:endParaRPr lang="zh-CN" altLang="en-US" sz="3200" b="1" dirty="0">
              <a:latin typeface="微软雅黑" pitchFamily="34" charset="-122"/>
              <a:ea typeface="微软雅黑" pitchFamily="34" charset="-122"/>
              <a:cs typeface="liguofu" pitchFamily="2" charset="-122"/>
            </a:endParaRPr>
          </a:p>
        </p:txBody>
      </p:sp>
      <p:sp>
        <p:nvSpPr>
          <p:cNvPr id="165" name="矩形 164"/>
          <p:cNvSpPr/>
          <p:nvPr/>
        </p:nvSpPr>
        <p:spPr>
          <a:xfrm>
            <a:off x="3313588" y="1246421"/>
            <a:ext cx="2743200" cy="50441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此处添加单位名称、讲师姓名</a:t>
            </a:r>
            <a:endParaRPr lang="zh-CN" altLang="en-US" sz="14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337614" y="409433"/>
            <a:ext cx="6505368" cy="119708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永无止境的</a:t>
            </a:r>
            <a:r>
              <a:rPr lang="zh-CN" altLang="en-US" sz="60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挑战</a:t>
            </a:r>
            <a:r>
              <a:rPr lang="zh-CN" altLang="en-US" sz="24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，属于我们。</a:t>
            </a:r>
            <a:endParaRPr lang="en-US" altLang="zh-CN" sz="2400" b="1" dirty="0" smtClean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1337614" y="900086"/>
            <a:ext cx="6505368" cy="119708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你准备好了吗？</a:t>
            </a:r>
            <a:endParaRPr lang="en-US" altLang="zh-CN" sz="2400" b="1" dirty="0" smtClean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050452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000"/>
                            </p:stCondLst>
                            <p:childTnLst>
                              <p:par>
                                <p:cTn id="2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4000"/>
                            </p:stCondLst>
                            <p:childTnLst>
                              <p:par>
                                <p:cTn id="28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4500"/>
                            </p:stCondLst>
                            <p:childTnLst>
                              <p:par>
                                <p:cTn id="32" presetID="14" presetClass="exit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3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0"/>
                            </p:stCondLst>
                            <p:childTnLst>
                              <p:par>
                                <p:cTn id="3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6000"/>
                            </p:stCondLst>
                            <p:childTnLst>
                              <p:par>
                                <p:cTn id="4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7000"/>
                            </p:stCondLst>
                            <p:childTnLst>
                              <p:par>
                                <p:cTn id="48" presetID="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9" dur="2000" fill="hold"/>
                                        <p:tgtEl>
                                          <p:spTgt spid="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9000"/>
                            </p:stCondLst>
                            <p:childTnLst>
                              <p:par>
                                <p:cTn id="5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10000"/>
                            </p:stCondLst>
                            <p:childTnLst>
                              <p:par>
                                <p:cTn id="5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165" grpId="0"/>
      <p:bldP spid="3" grpId="0"/>
      <p:bldP spid="3" grpId="1"/>
      <p:bldP spid="30" grpId="0"/>
      <p:bldP spid="30" grpId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/>
        </p:nvSpPr>
        <p:spPr>
          <a:xfrm>
            <a:off x="1076598" y="514102"/>
            <a:ext cx="6937210" cy="3873462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9" name="矩形 88"/>
          <p:cNvSpPr/>
          <p:nvPr/>
        </p:nvSpPr>
        <p:spPr>
          <a:xfrm rot="16200000">
            <a:off x="5675905" y="2682810"/>
            <a:ext cx="4727172" cy="4571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3" name="矩形 252"/>
          <p:cNvSpPr/>
          <p:nvPr/>
        </p:nvSpPr>
        <p:spPr>
          <a:xfrm>
            <a:off x="-513347" y="4478601"/>
            <a:ext cx="9901716" cy="1122032"/>
          </a:xfrm>
          <a:prstGeom prst="rect">
            <a:avLst/>
          </a:prstGeom>
          <a:solidFill>
            <a:srgbClr val="CC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50" name="组合 249"/>
          <p:cNvGrpSpPr/>
          <p:nvPr/>
        </p:nvGrpSpPr>
        <p:grpSpPr>
          <a:xfrm>
            <a:off x="-5891268" y="3433547"/>
            <a:ext cx="10139083" cy="2546253"/>
            <a:chOff x="-5891267" y="3402502"/>
            <a:chExt cx="10139083" cy="2400300"/>
          </a:xfrm>
        </p:grpSpPr>
        <p:sp>
          <p:nvSpPr>
            <p:cNvPr id="251" name="矩形 38"/>
            <p:cNvSpPr/>
            <p:nvPr/>
          </p:nvSpPr>
          <p:spPr>
            <a:xfrm>
              <a:off x="-5891267" y="3402503"/>
              <a:ext cx="10139083" cy="2400299"/>
            </a:xfrm>
            <a:custGeom>
              <a:avLst/>
              <a:gdLst>
                <a:gd name="connsiteX0" fmla="*/ 0 w 345113"/>
                <a:gd name="connsiteY0" fmla="*/ 0 h 2518449"/>
                <a:gd name="connsiteX1" fmla="*/ 345113 w 345113"/>
                <a:gd name="connsiteY1" fmla="*/ 0 h 2518449"/>
                <a:gd name="connsiteX2" fmla="*/ 345113 w 345113"/>
                <a:gd name="connsiteY2" fmla="*/ 2518449 h 2518449"/>
                <a:gd name="connsiteX3" fmla="*/ 0 w 345113"/>
                <a:gd name="connsiteY3" fmla="*/ 2518449 h 2518449"/>
                <a:gd name="connsiteX4" fmla="*/ 0 w 345113"/>
                <a:gd name="connsiteY4" fmla="*/ 0 h 2518449"/>
                <a:gd name="connsiteX0" fmla="*/ 0 w 3841348"/>
                <a:gd name="connsiteY0" fmla="*/ 0 h 2518449"/>
                <a:gd name="connsiteX1" fmla="*/ 345113 w 3841348"/>
                <a:gd name="connsiteY1" fmla="*/ 0 h 2518449"/>
                <a:gd name="connsiteX2" fmla="*/ 3841348 w 3841348"/>
                <a:gd name="connsiteY2" fmla="*/ 2410872 h 2518449"/>
                <a:gd name="connsiteX3" fmla="*/ 0 w 3841348"/>
                <a:gd name="connsiteY3" fmla="*/ 2518449 h 2518449"/>
                <a:gd name="connsiteX4" fmla="*/ 0 w 3841348"/>
                <a:gd name="connsiteY4" fmla="*/ 0 h 2518449"/>
                <a:gd name="connsiteX0" fmla="*/ 480418 w 4321766"/>
                <a:gd name="connsiteY0" fmla="*/ 0 h 2908413"/>
                <a:gd name="connsiteX1" fmla="*/ 825531 w 4321766"/>
                <a:gd name="connsiteY1" fmla="*/ 0 h 2908413"/>
                <a:gd name="connsiteX2" fmla="*/ 4321766 w 4321766"/>
                <a:gd name="connsiteY2" fmla="*/ 2410872 h 2908413"/>
                <a:gd name="connsiteX3" fmla="*/ 0 w 4321766"/>
                <a:gd name="connsiteY3" fmla="*/ 2908413 h 2908413"/>
                <a:gd name="connsiteX4" fmla="*/ 480418 w 4321766"/>
                <a:gd name="connsiteY4" fmla="*/ 2518449 h 2908413"/>
                <a:gd name="connsiteX5" fmla="*/ 480418 w 4321766"/>
                <a:gd name="connsiteY5" fmla="*/ 0 h 2908413"/>
                <a:gd name="connsiteX0" fmla="*/ 5029200 w 8870548"/>
                <a:gd name="connsiteY0" fmla="*/ 0 h 2908413"/>
                <a:gd name="connsiteX1" fmla="*/ 5374313 w 8870548"/>
                <a:gd name="connsiteY1" fmla="*/ 0 h 2908413"/>
                <a:gd name="connsiteX2" fmla="*/ 8870548 w 8870548"/>
                <a:gd name="connsiteY2" fmla="*/ 2410872 h 2908413"/>
                <a:gd name="connsiteX3" fmla="*/ 4548782 w 8870548"/>
                <a:gd name="connsiteY3" fmla="*/ 2908413 h 2908413"/>
                <a:gd name="connsiteX4" fmla="*/ 0 w 8870548"/>
                <a:gd name="connsiteY4" fmla="*/ 2047801 h 2908413"/>
                <a:gd name="connsiteX5" fmla="*/ 5029200 w 8870548"/>
                <a:gd name="connsiteY5" fmla="*/ 0 h 2908413"/>
                <a:gd name="connsiteX0" fmla="*/ 5029200 w 8870548"/>
                <a:gd name="connsiteY0" fmla="*/ 0 h 2414798"/>
                <a:gd name="connsiteX1" fmla="*/ 5374313 w 8870548"/>
                <a:gd name="connsiteY1" fmla="*/ 0 h 2414798"/>
                <a:gd name="connsiteX2" fmla="*/ 8870548 w 8870548"/>
                <a:gd name="connsiteY2" fmla="*/ 2410872 h 2414798"/>
                <a:gd name="connsiteX3" fmla="*/ 97806 w 8870548"/>
                <a:gd name="connsiteY3" fmla="*/ 2343637 h 2414798"/>
                <a:gd name="connsiteX4" fmla="*/ 0 w 8870548"/>
                <a:gd name="connsiteY4" fmla="*/ 2047801 h 2414798"/>
                <a:gd name="connsiteX5" fmla="*/ 5029200 w 8870548"/>
                <a:gd name="connsiteY5" fmla="*/ 0 h 2414798"/>
                <a:gd name="connsiteX0" fmla="*/ 5029200 w 8964678"/>
                <a:gd name="connsiteY0" fmla="*/ 0 h 2376100"/>
                <a:gd name="connsiteX1" fmla="*/ 5374313 w 8964678"/>
                <a:gd name="connsiteY1" fmla="*/ 0 h 2376100"/>
                <a:gd name="connsiteX2" fmla="*/ 8964678 w 8964678"/>
                <a:gd name="connsiteY2" fmla="*/ 2370531 h 2376100"/>
                <a:gd name="connsiteX3" fmla="*/ 97806 w 8964678"/>
                <a:gd name="connsiteY3" fmla="*/ 2343637 h 2376100"/>
                <a:gd name="connsiteX4" fmla="*/ 0 w 8964678"/>
                <a:gd name="connsiteY4" fmla="*/ 2047801 h 2376100"/>
                <a:gd name="connsiteX5" fmla="*/ 5029200 w 8964678"/>
                <a:gd name="connsiteY5" fmla="*/ 0 h 2376100"/>
                <a:gd name="connsiteX0" fmla="*/ 5029200 w 8964678"/>
                <a:gd name="connsiteY0" fmla="*/ 0 h 2376100"/>
                <a:gd name="connsiteX1" fmla="*/ 5374313 w 8964678"/>
                <a:gd name="connsiteY1" fmla="*/ 0 h 2376100"/>
                <a:gd name="connsiteX2" fmla="*/ 8964678 w 8964678"/>
                <a:gd name="connsiteY2" fmla="*/ 2370531 h 2376100"/>
                <a:gd name="connsiteX3" fmla="*/ 97806 w 8964678"/>
                <a:gd name="connsiteY3" fmla="*/ 2343637 h 2376100"/>
                <a:gd name="connsiteX4" fmla="*/ 0 w 8964678"/>
                <a:gd name="connsiteY4" fmla="*/ 2047801 h 2376100"/>
                <a:gd name="connsiteX5" fmla="*/ 3728512 w 8964678"/>
                <a:gd name="connsiteY5" fmla="*/ 541731 h 2376100"/>
                <a:gd name="connsiteX6" fmla="*/ 5029200 w 8964678"/>
                <a:gd name="connsiteY6" fmla="*/ 0 h 2376100"/>
                <a:gd name="connsiteX0" fmla="*/ 5029200 w 8964678"/>
                <a:gd name="connsiteY0" fmla="*/ 0 h 2376100"/>
                <a:gd name="connsiteX1" fmla="*/ 5374313 w 8964678"/>
                <a:gd name="connsiteY1" fmla="*/ 0 h 2376100"/>
                <a:gd name="connsiteX2" fmla="*/ 6216217 w 8964678"/>
                <a:gd name="connsiteY2" fmla="*/ 514837 h 2376100"/>
                <a:gd name="connsiteX3" fmla="*/ 8964678 w 8964678"/>
                <a:gd name="connsiteY3" fmla="*/ 2370531 h 2376100"/>
                <a:gd name="connsiteX4" fmla="*/ 97806 w 8964678"/>
                <a:gd name="connsiteY4" fmla="*/ 2343637 h 2376100"/>
                <a:gd name="connsiteX5" fmla="*/ 0 w 8964678"/>
                <a:gd name="connsiteY5" fmla="*/ 2047801 h 2376100"/>
                <a:gd name="connsiteX6" fmla="*/ 3728512 w 8964678"/>
                <a:gd name="connsiteY6" fmla="*/ 541731 h 2376100"/>
                <a:gd name="connsiteX7" fmla="*/ 5029200 w 8964678"/>
                <a:gd name="connsiteY7" fmla="*/ 0 h 2376100"/>
                <a:gd name="connsiteX0" fmla="*/ 5029200 w 8964678"/>
                <a:gd name="connsiteY0" fmla="*/ 0 h 2376100"/>
                <a:gd name="connsiteX1" fmla="*/ 5374313 w 8964678"/>
                <a:gd name="connsiteY1" fmla="*/ 0 h 2376100"/>
                <a:gd name="connsiteX2" fmla="*/ 6216217 w 8964678"/>
                <a:gd name="connsiteY2" fmla="*/ 514837 h 2376100"/>
                <a:gd name="connsiteX3" fmla="*/ 8964678 w 8964678"/>
                <a:gd name="connsiteY3" fmla="*/ 2370531 h 2376100"/>
                <a:gd name="connsiteX4" fmla="*/ 97806 w 8964678"/>
                <a:gd name="connsiteY4" fmla="*/ 2343637 h 2376100"/>
                <a:gd name="connsiteX5" fmla="*/ 0 w 8964678"/>
                <a:gd name="connsiteY5" fmla="*/ 2047801 h 2376100"/>
                <a:gd name="connsiteX6" fmla="*/ 4145370 w 8964678"/>
                <a:gd name="connsiteY6" fmla="*/ 689648 h 2376100"/>
                <a:gd name="connsiteX7" fmla="*/ 5029200 w 8964678"/>
                <a:gd name="connsiteY7" fmla="*/ 0 h 2376100"/>
                <a:gd name="connsiteX0" fmla="*/ 5029200 w 8964678"/>
                <a:gd name="connsiteY0" fmla="*/ 0 h 2376100"/>
                <a:gd name="connsiteX1" fmla="*/ 5374313 w 8964678"/>
                <a:gd name="connsiteY1" fmla="*/ 0 h 2376100"/>
                <a:gd name="connsiteX2" fmla="*/ 6216217 w 8964678"/>
                <a:gd name="connsiteY2" fmla="*/ 514837 h 2376100"/>
                <a:gd name="connsiteX3" fmla="*/ 8964678 w 8964678"/>
                <a:gd name="connsiteY3" fmla="*/ 2370531 h 2376100"/>
                <a:gd name="connsiteX4" fmla="*/ 97806 w 8964678"/>
                <a:gd name="connsiteY4" fmla="*/ 2343637 h 2376100"/>
                <a:gd name="connsiteX5" fmla="*/ 0 w 8964678"/>
                <a:gd name="connsiteY5" fmla="*/ 2047801 h 2376100"/>
                <a:gd name="connsiteX6" fmla="*/ 3392335 w 8964678"/>
                <a:gd name="connsiteY6" fmla="*/ 783778 h 2376100"/>
                <a:gd name="connsiteX7" fmla="*/ 5029200 w 8964678"/>
                <a:gd name="connsiteY7" fmla="*/ 0 h 2376100"/>
                <a:gd name="connsiteX0" fmla="*/ 5029200 w 8964678"/>
                <a:gd name="connsiteY0" fmla="*/ 0 h 2376100"/>
                <a:gd name="connsiteX1" fmla="*/ 5374313 w 8964678"/>
                <a:gd name="connsiteY1" fmla="*/ 0 h 2376100"/>
                <a:gd name="connsiteX2" fmla="*/ 6216217 w 8964678"/>
                <a:gd name="connsiteY2" fmla="*/ 514837 h 2376100"/>
                <a:gd name="connsiteX3" fmla="*/ 8964678 w 8964678"/>
                <a:gd name="connsiteY3" fmla="*/ 2370531 h 2376100"/>
                <a:gd name="connsiteX4" fmla="*/ 97806 w 8964678"/>
                <a:gd name="connsiteY4" fmla="*/ 2343637 h 2376100"/>
                <a:gd name="connsiteX5" fmla="*/ 0 w 8964678"/>
                <a:gd name="connsiteY5" fmla="*/ 2047801 h 2376100"/>
                <a:gd name="connsiteX6" fmla="*/ 3392335 w 8964678"/>
                <a:gd name="connsiteY6" fmla="*/ 783778 h 2376100"/>
                <a:gd name="connsiteX7" fmla="*/ 4360523 w 8964678"/>
                <a:gd name="connsiteY7" fmla="*/ 313131 h 2376100"/>
                <a:gd name="connsiteX8" fmla="*/ 5029200 w 8964678"/>
                <a:gd name="connsiteY8" fmla="*/ 0 h 2376100"/>
                <a:gd name="connsiteX0" fmla="*/ 5029200 w 8964678"/>
                <a:gd name="connsiteY0" fmla="*/ 0 h 2376100"/>
                <a:gd name="connsiteX1" fmla="*/ 5374313 w 8964678"/>
                <a:gd name="connsiteY1" fmla="*/ 0 h 2376100"/>
                <a:gd name="connsiteX2" fmla="*/ 6216217 w 8964678"/>
                <a:gd name="connsiteY2" fmla="*/ 514837 h 2376100"/>
                <a:gd name="connsiteX3" fmla="*/ 8964678 w 8964678"/>
                <a:gd name="connsiteY3" fmla="*/ 2370531 h 2376100"/>
                <a:gd name="connsiteX4" fmla="*/ 97806 w 8964678"/>
                <a:gd name="connsiteY4" fmla="*/ 2343637 h 2376100"/>
                <a:gd name="connsiteX5" fmla="*/ 0 w 8964678"/>
                <a:gd name="connsiteY5" fmla="*/ 2047801 h 2376100"/>
                <a:gd name="connsiteX6" fmla="*/ 3392335 w 8964678"/>
                <a:gd name="connsiteY6" fmla="*/ 783778 h 2376100"/>
                <a:gd name="connsiteX7" fmla="*/ 4844617 w 8964678"/>
                <a:gd name="connsiteY7" fmla="*/ 783778 h 2376100"/>
                <a:gd name="connsiteX8" fmla="*/ 5029200 w 8964678"/>
                <a:gd name="connsiteY8" fmla="*/ 0 h 2376100"/>
                <a:gd name="connsiteX0" fmla="*/ 5029200 w 8964678"/>
                <a:gd name="connsiteY0" fmla="*/ 0 h 2376100"/>
                <a:gd name="connsiteX1" fmla="*/ 5374313 w 8964678"/>
                <a:gd name="connsiteY1" fmla="*/ 0 h 2376100"/>
                <a:gd name="connsiteX2" fmla="*/ 6216217 w 8964678"/>
                <a:gd name="connsiteY2" fmla="*/ 514837 h 2376100"/>
                <a:gd name="connsiteX3" fmla="*/ 8964678 w 8964678"/>
                <a:gd name="connsiteY3" fmla="*/ 2370531 h 2376100"/>
                <a:gd name="connsiteX4" fmla="*/ 97806 w 8964678"/>
                <a:gd name="connsiteY4" fmla="*/ 2343637 h 2376100"/>
                <a:gd name="connsiteX5" fmla="*/ 0 w 8964678"/>
                <a:gd name="connsiteY5" fmla="*/ 2047801 h 2376100"/>
                <a:gd name="connsiteX6" fmla="*/ 3392335 w 8964678"/>
                <a:gd name="connsiteY6" fmla="*/ 783778 h 2376100"/>
                <a:gd name="connsiteX7" fmla="*/ 4387417 w 8964678"/>
                <a:gd name="connsiteY7" fmla="*/ 635860 h 2376100"/>
                <a:gd name="connsiteX8" fmla="*/ 5029200 w 8964678"/>
                <a:gd name="connsiteY8" fmla="*/ 0 h 2376100"/>
                <a:gd name="connsiteX0" fmla="*/ 5029200 w 8964678"/>
                <a:gd name="connsiteY0" fmla="*/ 0 h 2376100"/>
                <a:gd name="connsiteX1" fmla="*/ 5374313 w 8964678"/>
                <a:gd name="connsiteY1" fmla="*/ 0 h 2376100"/>
                <a:gd name="connsiteX2" fmla="*/ 6216217 w 8964678"/>
                <a:gd name="connsiteY2" fmla="*/ 514837 h 2376100"/>
                <a:gd name="connsiteX3" fmla="*/ 8964678 w 8964678"/>
                <a:gd name="connsiteY3" fmla="*/ 2370531 h 2376100"/>
                <a:gd name="connsiteX4" fmla="*/ 97806 w 8964678"/>
                <a:gd name="connsiteY4" fmla="*/ 2343637 h 2376100"/>
                <a:gd name="connsiteX5" fmla="*/ 0 w 8964678"/>
                <a:gd name="connsiteY5" fmla="*/ 2047801 h 2376100"/>
                <a:gd name="connsiteX6" fmla="*/ 3392335 w 8964678"/>
                <a:gd name="connsiteY6" fmla="*/ 783778 h 2376100"/>
                <a:gd name="connsiteX7" fmla="*/ 4387417 w 8964678"/>
                <a:gd name="connsiteY7" fmla="*/ 635860 h 2376100"/>
                <a:gd name="connsiteX8" fmla="*/ 4790829 w 8964678"/>
                <a:gd name="connsiteY8" fmla="*/ 192107 h 2376100"/>
                <a:gd name="connsiteX9" fmla="*/ 5029200 w 8964678"/>
                <a:gd name="connsiteY9" fmla="*/ 0 h 2376100"/>
                <a:gd name="connsiteX0" fmla="*/ 5029200 w 8964678"/>
                <a:gd name="connsiteY0" fmla="*/ 0 h 2376100"/>
                <a:gd name="connsiteX1" fmla="*/ 5374313 w 8964678"/>
                <a:gd name="connsiteY1" fmla="*/ 0 h 2376100"/>
                <a:gd name="connsiteX2" fmla="*/ 6216217 w 8964678"/>
                <a:gd name="connsiteY2" fmla="*/ 514837 h 2376100"/>
                <a:gd name="connsiteX3" fmla="*/ 8964678 w 8964678"/>
                <a:gd name="connsiteY3" fmla="*/ 2370531 h 2376100"/>
                <a:gd name="connsiteX4" fmla="*/ 97806 w 8964678"/>
                <a:gd name="connsiteY4" fmla="*/ 2343637 h 2376100"/>
                <a:gd name="connsiteX5" fmla="*/ 0 w 8964678"/>
                <a:gd name="connsiteY5" fmla="*/ 2047801 h 2376100"/>
                <a:gd name="connsiteX6" fmla="*/ 3392335 w 8964678"/>
                <a:gd name="connsiteY6" fmla="*/ 783778 h 2376100"/>
                <a:gd name="connsiteX7" fmla="*/ 4387417 w 8964678"/>
                <a:gd name="connsiteY7" fmla="*/ 635860 h 2376100"/>
                <a:gd name="connsiteX8" fmla="*/ 4790829 w 8964678"/>
                <a:gd name="connsiteY8" fmla="*/ 44190 h 2376100"/>
                <a:gd name="connsiteX9" fmla="*/ 5029200 w 8964678"/>
                <a:gd name="connsiteY9" fmla="*/ 0 h 2376100"/>
                <a:gd name="connsiteX0" fmla="*/ 5029200 w 8964678"/>
                <a:gd name="connsiteY0" fmla="*/ 0 h 2376100"/>
                <a:gd name="connsiteX1" fmla="*/ 5374313 w 8964678"/>
                <a:gd name="connsiteY1" fmla="*/ 0 h 2376100"/>
                <a:gd name="connsiteX2" fmla="*/ 5920382 w 8964678"/>
                <a:gd name="connsiteY2" fmla="*/ 972037 h 2376100"/>
                <a:gd name="connsiteX3" fmla="*/ 8964678 w 8964678"/>
                <a:gd name="connsiteY3" fmla="*/ 2370531 h 2376100"/>
                <a:gd name="connsiteX4" fmla="*/ 97806 w 8964678"/>
                <a:gd name="connsiteY4" fmla="*/ 2343637 h 2376100"/>
                <a:gd name="connsiteX5" fmla="*/ 0 w 8964678"/>
                <a:gd name="connsiteY5" fmla="*/ 2047801 h 2376100"/>
                <a:gd name="connsiteX6" fmla="*/ 3392335 w 8964678"/>
                <a:gd name="connsiteY6" fmla="*/ 783778 h 2376100"/>
                <a:gd name="connsiteX7" fmla="*/ 4387417 w 8964678"/>
                <a:gd name="connsiteY7" fmla="*/ 635860 h 2376100"/>
                <a:gd name="connsiteX8" fmla="*/ 4790829 w 8964678"/>
                <a:gd name="connsiteY8" fmla="*/ 44190 h 2376100"/>
                <a:gd name="connsiteX9" fmla="*/ 5029200 w 8964678"/>
                <a:gd name="connsiteY9" fmla="*/ 0 h 2376100"/>
                <a:gd name="connsiteX0" fmla="*/ 5029200 w 8964678"/>
                <a:gd name="connsiteY0" fmla="*/ 0 h 2376100"/>
                <a:gd name="connsiteX1" fmla="*/ 5374313 w 8964678"/>
                <a:gd name="connsiteY1" fmla="*/ 0 h 2376100"/>
                <a:gd name="connsiteX2" fmla="*/ 5745570 w 8964678"/>
                <a:gd name="connsiteY2" fmla="*/ 595519 h 2376100"/>
                <a:gd name="connsiteX3" fmla="*/ 8964678 w 8964678"/>
                <a:gd name="connsiteY3" fmla="*/ 2370531 h 2376100"/>
                <a:gd name="connsiteX4" fmla="*/ 97806 w 8964678"/>
                <a:gd name="connsiteY4" fmla="*/ 2343637 h 2376100"/>
                <a:gd name="connsiteX5" fmla="*/ 0 w 8964678"/>
                <a:gd name="connsiteY5" fmla="*/ 2047801 h 2376100"/>
                <a:gd name="connsiteX6" fmla="*/ 3392335 w 8964678"/>
                <a:gd name="connsiteY6" fmla="*/ 783778 h 2376100"/>
                <a:gd name="connsiteX7" fmla="*/ 4387417 w 8964678"/>
                <a:gd name="connsiteY7" fmla="*/ 635860 h 2376100"/>
                <a:gd name="connsiteX8" fmla="*/ 4790829 w 8964678"/>
                <a:gd name="connsiteY8" fmla="*/ 44190 h 2376100"/>
                <a:gd name="connsiteX9" fmla="*/ 5029200 w 8964678"/>
                <a:gd name="connsiteY9" fmla="*/ 0 h 2376100"/>
                <a:gd name="connsiteX0" fmla="*/ 5029200 w 8964678"/>
                <a:gd name="connsiteY0" fmla="*/ 0 h 2376100"/>
                <a:gd name="connsiteX1" fmla="*/ 5374313 w 8964678"/>
                <a:gd name="connsiteY1" fmla="*/ 0 h 2376100"/>
                <a:gd name="connsiteX2" fmla="*/ 5745570 w 8964678"/>
                <a:gd name="connsiteY2" fmla="*/ 595519 h 2376100"/>
                <a:gd name="connsiteX3" fmla="*/ 6471712 w 8964678"/>
                <a:gd name="connsiteY3" fmla="*/ 998931 h 2376100"/>
                <a:gd name="connsiteX4" fmla="*/ 8964678 w 8964678"/>
                <a:gd name="connsiteY4" fmla="*/ 2370531 h 2376100"/>
                <a:gd name="connsiteX5" fmla="*/ 97806 w 8964678"/>
                <a:gd name="connsiteY5" fmla="*/ 2343637 h 2376100"/>
                <a:gd name="connsiteX6" fmla="*/ 0 w 8964678"/>
                <a:gd name="connsiteY6" fmla="*/ 2047801 h 2376100"/>
                <a:gd name="connsiteX7" fmla="*/ 3392335 w 8964678"/>
                <a:gd name="connsiteY7" fmla="*/ 783778 h 2376100"/>
                <a:gd name="connsiteX8" fmla="*/ 4387417 w 8964678"/>
                <a:gd name="connsiteY8" fmla="*/ 635860 h 2376100"/>
                <a:gd name="connsiteX9" fmla="*/ 4790829 w 8964678"/>
                <a:gd name="connsiteY9" fmla="*/ 44190 h 2376100"/>
                <a:gd name="connsiteX10" fmla="*/ 5029200 w 8964678"/>
                <a:gd name="connsiteY10" fmla="*/ 0 h 2376100"/>
                <a:gd name="connsiteX0" fmla="*/ 5029200 w 8964678"/>
                <a:gd name="connsiteY0" fmla="*/ 0 h 2376100"/>
                <a:gd name="connsiteX1" fmla="*/ 5374313 w 8964678"/>
                <a:gd name="connsiteY1" fmla="*/ 0 h 2376100"/>
                <a:gd name="connsiteX2" fmla="*/ 5745570 w 8964678"/>
                <a:gd name="connsiteY2" fmla="*/ 595519 h 2376100"/>
                <a:gd name="connsiteX3" fmla="*/ 6323794 w 8964678"/>
                <a:gd name="connsiteY3" fmla="*/ 770331 h 2376100"/>
                <a:gd name="connsiteX4" fmla="*/ 8964678 w 8964678"/>
                <a:gd name="connsiteY4" fmla="*/ 2370531 h 2376100"/>
                <a:gd name="connsiteX5" fmla="*/ 97806 w 8964678"/>
                <a:gd name="connsiteY5" fmla="*/ 2343637 h 2376100"/>
                <a:gd name="connsiteX6" fmla="*/ 0 w 8964678"/>
                <a:gd name="connsiteY6" fmla="*/ 2047801 h 2376100"/>
                <a:gd name="connsiteX7" fmla="*/ 3392335 w 8964678"/>
                <a:gd name="connsiteY7" fmla="*/ 783778 h 2376100"/>
                <a:gd name="connsiteX8" fmla="*/ 4387417 w 8964678"/>
                <a:gd name="connsiteY8" fmla="*/ 635860 h 2376100"/>
                <a:gd name="connsiteX9" fmla="*/ 4790829 w 8964678"/>
                <a:gd name="connsiteY9" fmla="*/ 44190 h 2376100"/>
                <a:gd name="connsiteX10" fmla="*/ 5029200 w 8964678"/>
                <a:gd name="connsiteY10" fmla="*/ 0 h 2376100"/>
                <a:gd name="connsiteX0" fmla="*/ 5029200 w 8964678"/>
                <a:gd name="connsiteY0" fmla="*/ 0 h 2376100"/>
                <a:gd name="connsiteX1" fmla="*/ 5374313 w 8964678"/>
                <a:gd name="connsiteY1" fmla="*/ 0 h 2376100"/>
                <a:gd name="connsiteX2" fmla="*/ 5745570 w 8964678"/>
                <a:gd name="connsiteY2" fmla="*/ 595519 h 2376100"/>
                <a:gd name="connsiteX3" fmla="*/ 6323794 w 8964678"/>
                <a:gd name="connsiteY3" fmla="*/ 770331 h 2376100"/>
                <a:gd name="connsiteX4" fmla="*/ 8964678 w 8964678"/>
                <a:gd name="connsiteY4" fmla="*/ 2370531 h 2376100"/>
                <a:gd name="connsiteX5" fmla="*/ 97806 w 8964678"/>
                <a:gd name="connsiteY5" fmla="*/ 2343637 h 2376100"/>
                <a:gd name="connsiteX6" fmla="*/ 0 w 8964678"/>
                <a:gd name="connsiteY6" fmla="*/ 2047801 h 2376100"/>
                <a:gd name="connsiteX7" fmla="*/ 3392335 w 8964678"/>
                <a:gd name="connsiteY7" fmla="*/ 783778 h 2376100"/>
                <a:gd name="connsiteX8" fmla="*/ 4387417 w 8964678"/>
                <a:gd name="connsiteY8" fmla="*/ 635860 h 2376100"/>
                <a:gd name="connsiteX9" fmla="*/ 4790829 w 8964678"/>
                <a:gd name="connsiteY9" fmla="*/ 44190 h 2376100"/>
                <a:gd name="connsiteX10" fmla="*/ 5029200 w 8964678"/>
                <a:gd name="connsiteY10" fmla="*/ 0 h 2376100"/>
                <a:gd name="connsiteX0" fmla="*/ 5029200 w 9220172"/>
                <a:gd name="connsiteY0" fmla="*/ 0 h 2343637"/>
                <a:gd name="connsiteX1" fmla="*/ 5374313 w 9220172"/>
                <a:gd name="connsiteY1" fmla="*/ 0 h 2343637"/>
                <a:gd name="connsiteX2" fmla="*/ 5745570 w 9220172"/>
                <a:gd name="connsiteY2" fmla="*/ 595519 h 2343637"/>
                <a:gd name="connsiteX3" fmla="*/ 6323794 w 9220172"/>
                <a:gd name="connsiteY3" fmla="*/ 770331 h 2343637"/>
                <a:gd name="connsiteX4" fmla="*/ 9220172 w 9220172"/>
                <a:gd name="connsiteY4" fmla="*/ 2316743 h 2343637"/>
                <a:gd name="connsiteX5" fmla="*/ 97806 w 9220172"/>
                <a:gd name="connsiteY5" fmla="*/ 2343637 h 2343637"/>
                <a:gd name="connsiteX6" fmla="*/ 0 w 9220172"/>
                <a:gd name="connsiteY6" fmla="*/ 2047801 h 2343637"/>
                <a:gd name="connsiteX7" fmla="*/ 3392335 w 9220172"/>
                <a:gd name="connsiteY7" fmla="*/ 783778 h 2343637"/>
                <a:gd name="connsiteX8" fmla="*/ 4387417 w 9220172"/>
                <a:gd name="connsiteY8" fmla="*/ 635860 h 2343637"/>
                <a:gd name="connsiteX9" fmla="*/ 4790829 w 9220172"/>
                <a:gd name="connsiteY9" fmla="*/ 44190 h 2343637"/>
                <a:gd name="connsiteX10" fmla="*/ 5029200 w 9220172"/>
                <a:gd name="connsiteY10" fmla="*/ 0 h 2343637"/>
                <a:gd name="connsiteX0" fmla="*/ 5029200 w 9220172"/>
                <a:gd name="connsiteY0" fmla="*/ 0 h 2343637"/>
                <a:gd name="connsiteX1" fmla="*/ 5374313 w 9220172"/>
                <a:gd name="connsiteY1" fmla="*/ 0 h 2343637"/>
                <a:gd name="connsiteX2" fmla="*/ 5745570 w 9220172"/>
                <a:gd name="connsiteY2" fmla="*/ 595519 h 2343637"/>
                <a:gd name="connsiteX3" fmla="*/ 6323794 w 9220172"/>
                <a:gd name="connsiteY3" fmla="*/ 770331 h 2343637"/>
                <a:gd name="connsiteX4" fmla="*/ 9220172 w 9220172"/>
                <a:gd name="connsiteY4" fmla="*/ 2316743 h 2343637"/>
                <a:gd name="connsiteX5" fmla="*/ 97806 w 9220172"/>
                <a:gd name="connsiteY5" fmla="*/ 2343637 h 2343637"/>
                <a:gd name="connsiteX6" fmla="*/ 0 w 9220172"/>
                <a:gd name="connsiteY6" fmla="*/ 2047801 h 2343637"/>
                <a:gd name="connsiteX7" fmla="*/ 3392335 w 9220172"/>
                <a:gd name="connsiteY7" fmla="*/ 783778 h 2343637"/>
                <a:gd name="connsiteX8" fmla="*/ 4387417 w 9220172"/>
                <a:gd name="connsiteY8" fmla="*/ 635860 h 2343637"/>
                <a:gd name="connsiteX9" fmla="*/ 4790829 w 9220172"/>
                <a:gd name="connsiteY9" fmla="*/ 44190 h 2343637"/>
                <a:gd name="connsiteX10" fmla="*/ 5029200 w 9220172"/>
                <a:gd name="connsiteY10" fmla="*/ 0 h 2343637"/>
                <a:gd name="connsiteX0" fmla="*/ 5029200 w 9220172"/>
                <a:gd name="connsiteY0" fmla="*/ 0 h 2343637"/>
                <a:gd name="connsiteX1" fmla="*/ 5374313 w 9220172"/>
                <a:gd name="connsiteY1" fmla="*/ 0 h 2343637"/>
                <a:gd name="connsiteX2" fmla="*/ 5745570 w 9220172"/>
                <a:gd name="connsiteY2" fmla="*/ 595519 h 2343637"/>
                <a:gd name="connsiteX3" fmla="*/ 6323794 w 9220172"/>
                <a:gd name="connsiteY3" fmla="*/ 770331 h 2343637"/>
                <a:gd name="connsiteX4" fmla="*/ 9220172 w 9220172"/>
                <a:gd name="connsiteY4" fmla="*/ 2316743 h 2343637"/>
                <a:gd name="connsiteX5" fmla="*/ 97806 w 9220172"/>
                <a:gd name="connsiteY5" fmla="*/ 2343637 h 2343637"/>
                <a:gd name="connsiteX6" fmla="*/ 0 w 9220172"/>
                <a:gd name="connsiteY6" fmla="*/ 2047801 h 2343637"/>
                <a:gd name="connsiteX7" fmla="*/ 3392335 w 9220172"/>
                <a:gd name="connsiteY7" fmla="*/ 783778 h 2343637"/>
                <a:gd name="connsiteX8" fmla="*/ 4347076 w 9220172"/>
                <a:gd name="connsiteY8" fmla="*/ 649307 h 2343637"/>
                <a:gd name="connsiteX9" fmla="*/ 4790829 w 9220172"/>
                <a:gd name="connsiteY9" fmla="*/ 44190 h 2343637"/>
                <a:gd name="connsiteX10" fmla="*/ 5029200 w 9220172"/>
                <a:gd name="connsiteY10" fmla="*/ 0 h 2343637"/>
                <a:gd name="connsiteX0" fmla="*/ 5029200 w 9220172"/>
                <a:gd name="connsiteY0" fmla="*/ 0 h 2343637"/>
                <a:gd name="connsiteX1" fmla="*/ 5374313 w 9220172"/>
                <a:gd name="connsiteY1" fmla="*/ 0 h 2343637"/>
                <a:gd name="connsiteX2" fmla="*/ 5745570 w 9220172"/>
                <a:gd name="connsiteY2" fmla="*/ 595519 h 2343637"/>
                <a:gd name="connsiteX3" fmla="*/ 6323794 w 9220172"/>
                <a:gd name="connsiteY3" fmla="*/ 770331 h 2343637"/>
                <a:gd name="connsiteX4" fmla="*/ 9220172 w 9220172"/>
                <a:gd name="connsiteY4" fmla="*/ 2316743 h 2343637"/>
                <a:gd name="connsiteX5" fmla="*/ 97806 w 9220172"/>
                <a:gd name="connsiteY5" fmla="*/ 2343637 h 2343637"/>
                <a:gd name="connsiteX6" fmla="*/ 0 w 9220172"/>
                <a:gd name="connsiteY6" fmla="*/ 2047801 h 2343637"/>
                <a:gd name="connsiteX7" fmla="*/ 3392335 w 9220172"/>
                <a:gd name="connsiteY7" fmla="*/ 783778 h 2343637"/>
                <a:gd name="connsiteX8" fmla="*/ 4347076 w 9220172"/>
                <a:gd name="connsiteY8" fmla="*/ 649307 h 2343637"/>
                <a:gd name="connsiteX9" fmla="*/ 4790829 w 9220172"/>
                <a:gd name="connsiteY9" fmla="*/ 44190 h 2343637"/>
                <a:gd name="connsiteX10" fmla="*/ 5029200 w 9220172"/>
                <a:gd name="connsiteY10" fmla="*/ 0 h 2343637"/>
                <a:gd name="connsiteX0" fmla="*/ 5029200 w 9220172"/>
                <a:gd name="connsiteY0" fmla="*/ 0 h 2343637"/>
                <a:gd name="connsiteX1" fmla="*/ 5374313 w 9220172"/>
                <a:gd name="connsiteY1" fmla="*/ 0 h 2343637"/>
                <a:gd name="connsiteX2" fmla="*/ 5745570 w 9220172"/>
                <a:gd name="connsiteY2" fmla="*/ 595519 h 2343637"/>
                <a:gd name="connsiteX3" fmla="*/ 6323794 w 9220172"/>
                <a:gd name="connsiteY3" fmla="*/ 770331 h 2343637"/>
                <a:gd name="connsiteX4" fmla="*/ 9220172 w 9220172"/>
                <a:gd name="connsiteY4" fmla="*/ 2316743 h 2343637"/>
                <a:gd name="connsiteX5" fmla="*/ 97806 w 9220172"/>
                <a:gd name="connsiteY5" fmla="*/ 2343637 h 2343637"/>
                <a:gd name="connsiteX6" fmla="*/ 0 w 9220172"/>
                <a:gd name="connsiteY6" fmla="*/ 2047801 h 2343637"/>
                <a:gd name="connsiteX7" fmla="*/ 3392335 w 9220172"/>
                <a:gd name="connsiteY7" fmla="*/ 783778 h 2343637"/>
                <a:gd name="connsiteX8" fmla="*/ 4347076 w 9220172"/>
                <a:gd name="connsiteY8" fmla="*/ 649307 h 2343637"/>
                <a:gd name="connsiteX9" fmla="*/ 4790829 w 9220172"/>
                <a:gd name="connsiteY9" fmla="*/ 44190 h 2343637"/>
                <a:gd name="connsiteX10" fmla="*/ 5029200 w 9220172"/>
                <a:gd name="connsiteY10" fmla="*/ 0 h 2343637"/>
                <a:gd name="connsiteX0" fmla="*/ 5029200 w 9220172"/>
                <a:gd name="connsiteY0" fmla="*/ 0 h 2343637"/>
                <a:gd name="connsiteX1" fmla="*/ 5374313 w 9220172"/>
                <a:gd name="connsiteY1" fmla="*/ 0 h 2343637"/>
                <a:gd name="connsiteX2" fmla="*/ 5745570 w 9220172"/>
                <a:gd name="connsiteY2" fmla="*/ 595519 h 2343637"/>
                <a:gd name="connsiteX3" fmla="*/ 6323794 w 9220172"/>
                <a:gd name="connsiteY3" fmla="*/ 770331 h 2343637"/>
                <a:gd name="connsiteX4" fmla="*/ 9220172 w 9220172"/>
                <a:gd name="connsiteY4" fmla="*/ 2316743 h 2343637"/>
                <a:gd name="connsiteX5" fmla="*/ 97806 w 9220172"/>
                <a:gd name="connsiteY5" fmla="*/ 2343637 h 2343637"/>
                <a:gd name="connsiteX6" fmla="*/ 0 w 9220172"/>
                <a:gd name="connsiteY6" fmla="*/ 2047801 h 2343637"/>
                <a:gd name="connsiteX7" fmla="*/ 3392335 w 9220172"/>
                <a:gd name="connsiteY7" fmla="*/ 783778 h 2343637"/>
                <a:gd name="connsiteX8" fmla="*/ 4347076 w 9220172"/>
                <a:gd name="connsiteY8" fmla="*/ 568625 h 2343637"/>
                <a:gd name="connsiteX9" fmla="*/ 4790829 w 9220172"/>
                <a:gd name="connsiteY9" fmla="*/ 44190 h 2343637"/>
                <a:gd name="connsiteX10" fmla="*/ 5029200 w 9220172"/>
                <a:gd name="connsiteY10" fmla="*/ 0 h 2343637"/>
                <a:gd name="connsiteX0" fmla="*/ 5177118 w 9220172"/>
                <a:gd name="connsiteY0" fmla="*/ 0 h 2370531"/>
                <a:gd name="connsiteX1" fmla="*/ 5374313 w 9220172"/>
                <a:gd name="connsiteY1" fmla="*/ 26894 h 2370531"/>
                <a:gd name="connsiteX2" fmla="*/ 5745570 w 9220172"/>
                <a:gd name="connsiteY2" fmla="*/ 622413 h 2370531"/>
                <a:gd name="connsiteX3" fmla="*/ 6323794 w 9220172"/>
                <a:gd name="connsiteY3" fmla="*/ 797225 h 2370531"/>
                <a:gd name="connsiteX4" fmla="*/ 9220172 w 9220172"/>
                <a:gd name="connsiteY4" fmla="*/ 2343637 h 2370531"/>
                <a:gd name="connsiteX5" fmla="*/ 97806 w 9220172"/>
                <a:gd name="connsiteY5" fmla="*/ 2370531 h 2370531"/>
                <a:gd name="connsiteX6" fmla="*/ 0 w 9220172"/>
                <a:gd name="connsiteY6" fmla="*/ 2074695 h 2370531"/>
                <a:gd name="connsiteX7" fmla="*/ 3392335 w 9220172"/>
                <a:gd name="connsiteY7" fmla="*/ 810672 h 2370531"/>
                <a:gd name="connsiteX8" fmla="*/ 4347076 w 9220172"/>
                <a:gd name="connsiteY8" fmla="*/ 595519 h 2370531"/>
                <a:gd name="connsiteX9" fmla="*/ 4790829 w 9220172"/>
                <a:gd name="connsiteY9" fmla="*/ 71084 h 2370531"/>
                <a:gd name="connsiteX10" fmla="*/ 5177118 w 9220172"/>
                <a:gd name="connsiteY10" fmla="*/ 0 h 2370531"/>
                <a:gd name="connsiteX0" fmla="*/ 5177118 w 9220172"/>
                <a:gd name="connsiteY0" fmla="*/ 0 h 2370531"/>
                <a:gd name="connsiteX1" fmla="*/ 5374313 w 9220172"/>
                <a:gd name="connsiteY1" fmla="*/ 26894 h 2370531"/>
                <a:gd name="connsiteX2" fmla="*/ 5745570 w 9220172"/>
                <a:gd name="connsiteY2" fmla="*/ 622413 h 2370531"/>
                <a:gd name="connsiteX3" fmla="*/ 6323794 w 9220172"/>
                <a:gd name="connsiteY3" fmla="*/ 797225 h 2370531"/>
                <a:gd name="connsiteX4" fmla="*/ 9220172 w 9220172"/>
                <a:gd name="connsiteY4" fmla="*/ 2343637 h 2370531"/>
                <a:gd name="connsiteX5" fmla="*/ 97806 w 9220172"/>
                <a:gd name="connsiteY5" fmla="*/ 2370531 h 2370531"/>
                <a:gd name="connsiteX6" fmla="*/ 0 w 9220172"/>
                <a:gd name="connsiteY6" fmla="*/ 2074695 h 2370531"/>
                <a:gd name="connsiteX7" fmla="*/ 3392335 w 9220172"/>
                <a:gd name="connsiteY7" fmla="*/ 810672 h 2370531"/>
                <a:gd name="connsiteX8" fmla="*/ 4347076 w 9220172"/>
                <a:gd name="connsiteY8" fmla="*/ 595519 h 2370531"/>
                <a:gd name="connsiteX9" fmla="*/ 4992535 w 9220172"/>
                <a:gd name="connsiteY9" fmla="*/ 3849 h 2370531"/>
                <a:gd name="connsiteX10" fmla="*/ 5177118 w 9220172"/>
                <a:gd name="connsiteY10" fmla="*/ 0 h 2370531"/>
                <a:gd name="connsiteX0" fmla="*/ 5177118 w 9220172"/>
                <a:gd name="connsiteY0" fmla="*/ 0 h 2370531"/>
                <a:gd name="connsiteX1" fmla="*/ 5374313 w 9220172"/>
                <a:gd name="connsiteY1" fmla="*/ 26894 h 2370531"/>
                <a:gd name="connsiteX2" fmla="*/ 5745570 w 9220172"/>
                <a:gd name="connsiteY2" fmla="*/ 622413 h 2370531"/>
                <a:gd name="connsiteX3" fmla="*/ 6323794 w 9220172"/>
                <a:gd name="connsiteY3" fmla="*/ 797225 h 2370531"/>
                <a:gd name="connsiteX4" fmla="*/ 9220172 w 9220172"/>
                <a:gd name="connsiteY4" fmla="*/ 2343637 h 2370531"/>
                <a:gd name="connsiteX5" fmla="*/ 97806 w 9220172"/>
                <a:gd name="connsiteY5" fmla="*/ 2370531 h 2370531"/>
                <a:gd name="connsiteX6" fmla="*/ 0 w 9220172"/>
                <a:gd name="connsiteY6" fmla="*/ 2074695 h 2370531"/>
                <a:gd name="connsiteX7" fmla="*/ 3392335 w 9220172"/>
                <a:gd name="connsiteY7" fmla="*/ 810672 h 2370531"/>
                <a:gd name="connsiteX8" fmla="*/ 4347076 w 9220172"/>
                <a:gd name="connsiteY8" fmla="*/ 595519 h 2370531"/>
                <a:gd name="connsiteX9" fmla="*/ 4992535 w 9220172"/>
                <a:gd name="connsiteY9" fmla="*/ 3849 h 2370531"/>
                <a:gd name="connsiteX10" fmla="*/ 5177118 w 9220172"/>
                <a:gd name="connsiteY10" fmla="*/ 0 h 2370531"/>
                <a:gd name="connsiteX0" fmla="*/ 5177118 w 9220172"/>
                <a:gd name="connsiteY0" fmla="*/ 0 h 2370531"/>
                <a:gd name="connsiteX1" fmla="*/ 5374313 w 9220172"/>
                <a:gd name="connsiteY1" fmla="*/ 26894 h 2370531"/>
                <a:gd name="connsiteX2" fmla="*/ 5745570 w 9220172"/>
                <a:gd name="connsiteY2" fmla="*/ 622413 h 2370531"/>
                <a:gd name="connsiteX3" fmla="*/ 6323794 w 9220172"/>
                <a:gd name="connsiteY3" fmla="*/ 797225 h 2370531"/>
                <a:gd name="connsiteX4" fmla="*/ 9220172 w 9220172"/>
                <a:gd name="connsiteY4" fmla="*/ 2343637 h 2370531"/>
                <a:gd name="connsiteX5" fmla="*/ 97806 w 9220172"/>
                <a:gd name="connsiteY5" fmla="*/ 2370531 h 2370531"/>
                <a:gd name="connsiteX6" fmla="*/ 0 w 9220172"/>
                <a:gd name="connsiteY6" fmla="*/ 2074695 h 2370531"/>
                <a:gd name="connsiteX7" fmla="*/ 3392335 w 9220172"/>
                <a:gd name="connsiteY7" fmla="*/ 810672 h 2370531"/>
                <a:gd name="connsiteX8" fmla="*/ 4347076 w 9220172"/>
                <a:gd name="connsiteY8" fmla="*/ 595519 h 2370531"/>
                <a:gd name="connsiteX9" fmla="*/ 4992535 w 9220172"/>
                <a:gd name="connsiteY9" fmla="*/ 3849 h 2370531"/>
                <a:gd name="connsiteX10" fmla="*/ 5177118 w 9220172"/>
                <a:gd name="connsiteY10" fmla="*/ 0 h 2370531"/>
                <a:gd name="connsiteX0" fmla="*/ 5177118 w 9220172"/>
                <a:gd name="connsiteY0" fmla="*/ 0 h 2370531"/>
                <a:gd name="connsiteX1" fmla="*/ 5374313 w 9220172"/>
                <a:gd name="connsiteY1" fmla="*/ 26894 h 2370531"/>
                <a:gd name="connsiteX2" fmla="*/ 5745570 w 9220172"/>
                <a:gd name="connsiteY2" fmla="*/ 622413 h 2370531"/>
                <a:gd name="connsiteX3" fmla="*/ 6323794 w 9220172"/>
                <a:gd name="connsiteY3" fmla="*/ 797225 h 2370531"/>
                <a:gd name="connsiteX4" fmla="*/ 9220172 w 9220172"/>
                <a:gd name="connsiteY4" fmla="*/ 2343637 h 2370531"/>
                <a:gd name="connsiteX5" fmla="*/ 97806 w 9220172"/>
                <a:gd name="connsiteY5" fmla="*/ 2370531 h 2370531"/>
                <a:gd name="connsiteX6" fmla="*/ 0 w 9220172"/>
                <a:gd name="connsiteY6" fmla="*/ 2074695 h 2370531"/>
                <a:gd name="connsiteX7" fmla="*/ 3392335 w 9220172"/>
                <a:gd name="connsiteY7" fmla="*/ 810672 h 2370531"/>
                <a:gd name="connsiteX8" fmla="*/ 4347076 w 9220172"/>
                <a:gd name="connsiteY8" fmla="*/ 595519 h 2370531"/>
                <a:gd name="connsiteX9" fmla="*/ 4992535 w 9220172"/>
                <a:gd name="connsiteY9" fmla="*/ 3849 h 2370531"/>
                <a:gd name="connsiteX10" fmla="*/ 5177118 w 9220172"/>
                <a:gd name="connsiteY10" fmla="*/ 0 h 2370531"/>
                <a:gd name="connsiteX0" fmla="*/ 5177118 w 9220172"/>
                <a:gd name="connsiteY0" fmla="*/ 0 h 2370531"/>
                <a:gd name="connsiteX1" fmla="*/ 5374313 w 9220172"/>
                <a:gd name="connsiteY1" fmla="*/ 26894 h 2370531"/>
                <a:gd name="connsiteX2" fmla="*/ 5745570 w 9220172"/>
                <a:gd name="connsiteY2" fmla="*/ 622413 h 2370531"/>
                <a:gd name="connsiteX3" fmla="*/ 6323794 w 9220172"/>
                <a:gd name="connsiteY3" fmla="*/ 797225 h 2370531"/>
                <a:gd name="connsiteX4" fmla="*/ 9220172 w 9220172"/>
                <a:gd name="connsiteY4" fmla="*/ 2343637 h 2370531"/>
                <a:gd name="connsiteX5" fmla="*/ 97806 w 9220172"/>
                <a:gd name="connsiteY5" fmla="*/ 2370531 h 2370531"/>
                <a:gd name="connsiteX6" fmla="*/ 0 w 9220172"/>
                <a:gd name="connsiteY6" fmla="*/ 2074695 h 2370531"/>
                <a:gd name="connsiteX7" fmla="*/ 3392335 w 9220172"/>
                <a:gd name="connsiteY7" fmla="*/ 810672 h 2370531"/>
                <a:gd name="connsiteX8" fmla="*/ 4347076 w 9220172"/>
                <a:gd name="connsiteY8" fmla="*/ 595519 h 2370531"/>
                <a:gd name="connsiteX9" fmla="*/ 4992535 w 9220172"/>
                <a:gd name="connsiteY9" fmla="*/ 3849 h 2370531"/>
                <a:gd name="connsiteX10" fmla="*/ 5177118 w 9220172"/>
                <a:gd name="connsiteY10" fmla="*/ 0 h 23705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220172" h="2370531">
                  <a:moveTo>
                    <a:pt x="5177118" y="0"/>
                  </a:moveTo>
                  <a:lnTo>
                    <a:pt x="5374313" y="26894"/>
                  </a:lnTo>
                  <a:cubicBezTo>
                    <a:pt x="5498065" y="225400"/>
                    <a:pt x="5500794" y="383566"/>
                    <a:pt x="5745570" y="622413"/>
                  </a:cubicBezTo>
                  <a:cubicBezTo>
                    <a:pt x="5978653" y="774814"/>
                    <a:pt x="6131053" y="738954"/>
                    <a:pt x="6323794" y="797225"/>
                  </a:cubicBezTo>
                  <a:cubicBezTo>
                    <a:pt x="9153912" y="2285366"/>
                    <a:pt x="8339877" y="1810237"/>
                    <a:pt x="9220172" y="2343637"/>
                  </a:cubicBezTo>
                  <a:cubicBezTo>
                    <a:pt x="7958878" y="2370531"/>
                    <a:pt x="1359100" y="2343637"/>
                    <a:pt x="97806" y="2370531"/>
                  </a:cubicBezTo>
                  <a:lnTo>
                    <a:pt x="0" y="2074695"/>
                  </a:lnTo>
                  <a:cubicBezTo>
                    <a:pt x="1130778" y="1653354"/>
                    <a:pt x="1925381" y="1218566"/>
                    <a:pt x="3392335" y="810672"/>
                  </a:cubicBezTo>
                  <a:cubicBezTo>
                    <a:pt x="3710582" y="765848"/>
                    <a:pt x="3854017" y="721025"/>
                    <a:pt x="4347076" y="595519"/>
                  </a:cubicBezTo>
                  <a:cubicBezTo>
                    <a:pt x="4777382" y="232449"/>
                    <a:pt x="4616017" y="84532"/>
                    <a:pt x="4992535" y="3849"/>
                  </a:cubicBezTo>
                  <a:lnTo>
                    <a:pt x="5177118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2" name="矩形 38"/>
            <p:cNvSpPr/>
            <p:nvPr/>
          </p:nvSpPr>
          <p:spPr>
            <a:xfrm>
              <a:off x="-5435946" y="3402502"/>
              <a:ext cx="9322130" cy="2400298"/>
            </a:xfrm>
            <a:custGeom>
              <a:avLst/>
              <a:gdLst>
                <a:gd name="connsiteX0" fmla="*/ 0 w 345113"/>
                <a:gd name="connsiteY0" fmla="*/ 0 h 2518449"/>
                <a:gd name="connsiteX1" fmla="*/ 345113 w 345113"/>
                <a:gd name="connsiteY1" fmla="*/ 0 h 2518449"/>
                <a:gd name="connsiteX2" fmla="*/ 345113 w 345113"/>
                <a:gd name="connsiteY2" fmla="*/ 2518449 h 2518449"/>
                <a:gd name="connsiteX3" fmla="*/ 0 w 345113"/>
                <a:gd name="connsiteY3" fmla="*/ 2518449 h 2518449"/>
                <a:gd name="connsiteX4" fmla="*/ 0 w 345113"/>
                <a:gd name="connsiteY4" fmla="*/ 0 h 2518449"/>
                <a:gd name="connsiteX0" fmla="*/ 0 w 3841348"/>
                <a:gd name="connsiteY0" fmla="*/ 0 h 2518449"/>
                <a:gd name="connsiteX1" fmla="*/ 345113 w 3841348"/>
                <a:gd name="connsiteY1" fmla="*/ 0 h 2518449"/>
                <a:gd name="connsiteX2" fmla="*/ 3841348 w 3841348"/>
                <a:gd name="connsiteY2" fmla="*/ 2410872 h 2518449"/>
                <a:gd name="connsiteX3" fmla="*/ 0 w 3841348"/>
                <a:gd name="connsiteY3" fmla="*/ 2518449 h 2518449"/>
                <a:gd name="connsiteX4" fmla="*/ 0 w 3841348"/>
                <a:gd name="connsiteY4" fmla="*/ 0 h 2518449"/>
                <a:gd name="connsiteX0" fmla="*/ 480418 w 4321766"/>
                <a:gd name="connsiteY0" fmla="*/ 0 h 2908413"/>
                <a:gd name="connsiteX1" fmla="*/ 825531 w 4321766"/>
                <a:gd name="connsiteY1" fmla="*/ 0 h 2908413"/>
                <a:gd name="connsiteX2" fmla="*/ 4321766 w 4321766"/>
                <a:gd name="connsiteY2" fmla="*/ 2410872 h 2908413"/>
                <a:gd name="connsiteX3" fmla="*/ 0 w 4321766"/>
                <a:gd name="connsiteY3" fmla="*/ 2908413 h 2908413"/>
                <a:gd name="connsiteX4" fmla="*/ 480418 w 4321766"/>
                <a:gd name="connsiteY4" fmla="*/ 2518449 h 2908413"/>
                <a:gd name="connsiteX5" fmla="*/ 480418 w 4321766"/>
                <a:gd name="connsiteY5" fmla="*/ 0 h 2908413"/>
                <a:gd name="connsiteX0" fmla="*/ 5029200 w 8870548"/>
                <a:gd name="connsiteY0" fmla="*/ 0 h 2908413"/>
                <a:gd name="connsiteX1" fmla="*/ 5374313 w 8870548"/>
                <a:gd name="connsiteY1" fmla="*/ 0 h 2908413"/>
                <a:gd name="connsiteX2" fmla="*/ 8870548 w 8870548"/>
                <a:gd name="connsiteY2" fmla="*/ 2410872 h 2908413"/>
                <a:gd name="connsiteX3" fmla="*/ 4548782 w 8870548"/>
                <a:gd name="connsiteY3" fmla="*/ 2908413 h 2908413"/>
                <a:gd name="connsiteX4" fmla="*/ 0 w 8870548"/>
                <a:gd name="connsiteY4" fmla="*/ 2047801 h 2908413"/>
                <a:gd name="connsiteX5" fmla="*/ 5029200 w 8870548"/>
                <a:gd name="connsiteY5" fmla="*/ 0 h 2908413"/>
                <a:gd name="connsiteX0" fmla="*/ 5029200 w 8870548"/>
                <a:gd name="connsiteY0" fmla="*/ 0 h 2414798"/>
                <a:gd name="connsiteX1" fmla="*/ 5374313 w 8870548"/>
                <a:gd name="connsiteY1" fmla="*/ 0 h 2414798"/>
                <a:gd name="connsiteX2" fmla="*/ 8870548 w 8870548"/>
                <a:gd name="connsiteY2" fmla="*/ 2410872 h 2414798"/>
                <a:gd name="connsiteX3" fmla="*/ 97806 w 8870548"/>
                <a:gd name="connsiteY3" fmla="*/ 2343637 h 2414798"/>
                <a:gd name="connsiteX4" fmla="*/ 0 w 8870548"/>
                <a:gd name="connsiteY4" fmla="*/ 2047801 h 2414798"/>
                <a:gd name="connsiteX5" fmla="*/ 5029200 w 8870548"/>
                <a:gd name="connsiteY5" fmla="*/ 0 h 2414798"/>
                <a:gd name="connsiteX0" fmla="*/ 5029200 w 8964678"/>
                <a:gd name="connsiteY0" fmla="*/ 0 h 2376100"/>
                <a:gd name="connsiteX1" fmla="*/ 5374313 w 8964678"/>
                <a:gd name="connsiteY1" fmla="*/ 0 h 2376100"/>
                <a:gd name="connsiteX2" fmla="*/ 8964678 w 8964678"/>
                <a:gd name="connsiteY2" fmla="*/ 2370531 h 2376100"/>
                <a:gd name="connsiteX3" fmla="*/ 97806 w 8964678"/>
                <a:gd name="connsiteY3" fmla="*/ 2343637 h 2376100"/>
                <a:gd name="connsiteX4" fmla="*/ 0 w 8964678"/>
                <a:gd name="connsiteY4" fmla="*/ 2047801 h 2376100"/>
                <a:gd name="connsiteX5" fmla="*/ 5029200 w 8964678"/>
                <a:gd name="connsiteY5" fmla="*/ 0 h 2376100"/>
                <a:gd name="connsiteX0" fmla="*/ 5029200 w 8964678"/>
                <a:gd name="connsiteY0" fmla="*/ 0 h 2376100"/>
                <a:gd name="connsiteX1" fmla="*/ 5374313 w 8964678"/>
                <a:gd name="connsiteY1" fmla="*/ 0 h 2376100"/>
                <a:gd name="connsiteX2" fmla="*/ 8964678 w 8964678"/>
                <a:gd name="connsiteY2" fmla="*/ 2370531 h 2376100"/>
                <a:gd name="connsiteX3" fmla="*/ 97806 w 8964678"/>
                <a:gd name="connsiteY3" fmla="*/ 2343637 h 2376100"/>
                <a:gd name="connsiteX4" fmla="*/ 0 w 8964678"/>
                <a:gd name="connsiteY4" fmla="*/ 2047801 h 2376100"/>
                <a:gd name="connsiteX5" fmla="*/ 3728512 w 8964678"/>
                <a:gd name="connsiteY5" fmla="*/ 541731 h 2376100"/>
                <a:gd name="connsiteX6" fmla="*/ 5029200 w 8964678"/>
                <a:gd name="connsiteY6" fmla="*/ 0 h 2376100"/>
                <a:gd name="connsiteX0" fmla="*/ 5029200 w 8964678"/>
                <a:gd name="connsiteY0" fmla="*/ 0 h 2376100"/>
                <a:gd name="connsiteX1" fmla="*/ 5374313 w 8964678"/>
                <a:gd name="connsiteY1" fmla="*/ 0 h 2376100"/>
                <a:gd name="connsiteX2" fmla="*/ 6216217 w 8964678"/>
                <a:gd name="connsiteY2" fmla="*/ 514837 h 2376100"/>
                <a:gd name="connsiteX3" fmla="*/ 8964678 w 8964678"/>
                <a:gd name="connsiteY3" fmla="*/ 2370531 h 2376100"/>
                <a:gd name="connsiteX4" fmla="*/ 97806 w 8964678"/>
                <a:gd name="connsiteY4" fmla="*/ 2343637 h 2376100"/>
                <a:gd name="connsiteX5" fmla="*/ 0 w 8964678"/>
                <a:gd name="connsiteY5" fmla="*/ 2047801 h 2376100"/>
                <a:gd name="connsiteX6" fmla="*/ 3728512 w 8964678"/>
                <a:gd name="connsiteY6" fmla="*/ 541731 h 2376100"/>
                <a:gd name="connsiteX7" fmla="*/ 5029200 w 8964678"/>
                <a:gd name="connsiteY7" fmla="*/ 0 h 2376100"/>
                <a:gd name="connsiteX0" fmla="*/ 5029200 w 8964678"/>
                <a:gd name="connsiteY0" fmla="*/ 0 h 2376100"/>
                <a:gd name="connsiteX1" fmla="*/ 5374313 w 8964678"/>
                <a:gd name="connsiteY1" fmla="*/ 0 h 2376100"/>
                <a:gd name="connsiteX2" fmla="*/ 6216217 w 8964678"/>
                <a:gd name="connsiteY2" fmla="*/ 514837 h 2376100"/>
                <a:gd name="connsiteX3" fmla="*/ 8964678 w 8964678"/>
                <a:gd name="connsiteY3" fmla="*/ 2370531 h 2376100"/>
                <a:gd name="connsiteX4" fmla="*/ 97806 w 8964678"/>
                <a:gd name="connsiteY4" fmla="*/ 2343637 h 2376100"/>
                <a:gd name="connsiteX5" fmla="*/ 0 w 8964678"/>
                <a:gd name="connsiteY5" fmla="*/ 2047801 h 2376100"/>
                <a:gd name="connsiteX6" fmla="*/ 4145370 w 8964678"/>
                <a:gd name="connsiteY6" fmla="*/ 689648 h 2376100"/>
                <a:gd name="connsiteX7" fmla="*/ 5029200 w 8964678"/>
                <a:gd name="connsiteY7" fmla="*/ 0 h 2376100"/>
                <a:gd name="connsiteX0" fmla="*/ 5029200 w 8964678"/>
                <a:gd name="connsiteY0" fmla="*/ 0 h 2376100"/>
                <a:gd name="connsiteX1" fmla="*/ 5374313 w 8964678"/>
                <a:gd name="connsiteY1" fmla="*/ 0 h 2376100"/>
                <a:gd name="connsiteX2" fmla="*/ 6216217 w 8964678"/>
                <a:gd name="connsiteY2" fmla="*/ 514837 h 2376100"/>
                <a:gd name="connsiteX3" fmla="*/ 8964678 w 8964678"/>
                <a:gd name="connsiteY3" fmla="*/ 2370531 h 2376100"/>
                <a:gd name="connsiteX4" fmla="*/ 97806 w 8964678"/>
                <a:gd name="connsiteY4" fmla="*/ 2343637 h 2376100"/>
                <a:gd name="connsiteX5" fmla="*/ 0 w 8964678"/>
                <a:gd name="connsiteY5" fmla="*/ 2047801 h 2376100"/>
                <a:gd name="connsiteX6" fmla="*/ 3392335 w 8964678"/>
                <a:gd name="connsiteY6" fmla="*/ 783778 h 2376100"/>
                <a:gd name="connsiteX7" fmla="*/ 5029200 w 8964678"/>
                <a:gd name="connsiteY7" fmla="*/ 0 h 2376100"/>
                <a:gd name="connsiteX0" fmla="*/ 5029200 w 8964678"/>
                <a:gd name="connsiteY0" fmla="*/ 0 h 2376100"/>
                <a:gd name="connsiteX1" fmla="*/ 5374313 w 8964678"/>
                <a:gd name="connsiteY1" fmla="*/ 0 h 2376100"/>
                <a:gd name="connsiteX2" fmla="*/ 6216217 w 8964678"/>
                <a:gd name="connsiteY2" fmla="*/ 514837 h 2376100"/>
                <a:gd name="connsiteX3" fmla="*/ 8964678 w 8964678"/>
                <a:gd name="connsiteY3" fmla="*/ 2370531 h 2376100"/>
                <a:gd name="connsiteX4" fmla="*/ 97806 w 8964678"/>
                <a:gd name="connsiteY4" fmla="*/ 2343637 h 2376100"/>
                <a:gd name="connsiteX5" fmla="*/ 0 w 8964678"/>
                <a:gd name="connsiteY5" fmla="*/ 2047801 h 2376100"/>
                <a:gd name="connsiteX6" fmla="*/ 3392335 w 8964678"/>
                <a:gd name="connsiteY6" fmla="*/ 783778 h 2376100"/>
                <a:gd name="connsiteX7" fmla="*/ 4360523 w 8964678"/>
                <a:gd name="connsiteY7" fmla="*/ 313131 h 2376100"/>
                <a:gd name="connsiteX8" fmla="*/ 5029200 w 8964678"/>
                <a:gd name="connsiteY8" fmla="*/ 0 h 2376100"/>
                <a:gd name="connsiteX0" fmla="*/ 5029200 w 8964678"/>
                <a:gd name="connsiteY0" fmla="*/ 0 h 2376100"/>
                <a:gd name="connsiteX1" fmla="*/ 5374313 w 8964678"/>
                <a:gd name="connsiteY1" fmla="*/ 0 h 2376100"/>
                <a:gd name="connsiteX2" fmla="*/ 6216217 w 8964678"/>
                <a:gd name="connsiteY2" fmla="*/ 514837 h 2376100"/>
                <a:gd name="connsiteX3" fmla="*/ 8964678 w 8964678"/>
                <a:gd name="connsiteY3" fmla="*/ 2370531 h 2376100"/>
                <a:gd name="connsiteX4" fmla="*/ 97806 w 8964678"/>
                <a:gd name="connsiteY4" fmla="*/ 2343637 h 2376100"/>
                <a:gd name="connsiteX5" fmla="*/ 0 w 8964678"/>
                <a:gd name="connsiteY5" fmla="*/ 2047801 h 2376100"/>
                <a:gd name="connsiteX6" fmla="*/ 3392335 w 8964678"/>
                <a:gd name="connsiteY6" fmla="*/ 783778 h 2376100"/>
                <a:gd name="connsiteX7" fmla="*/ 4844617 w 8964678"/>
                <a:gd name="connsiteY7" fmla="*/ 783778 h 2376100"/>
                <a:gd name="connsiteX8" fmla="*/ 5029200 w 8964678"/>
                <a:gd name="connsiteY8" fmla="*/ 0 h 2376100"/>
                <a:gd name="connsiteX0" fmla="*/ 5029200 w 8964678"/>
                <a:gd name="connsiteY0" fmla="*/ 0 h 2376100"/>
                <a:gd name="connsiteX1" fmla="*/ 5374313 w 8964678"/>
                <a:gd name="connsiteY1" fmla="*/ 0 h 2376100"/>
                <a:gd name="connsiteX2" fmla="*/ 6216217 w 8964678"/>
                <a:gd name="connsiteY2" fmla="*/ 514837 h 2376100"/>
                <a:gd name="connsiteX3" fmla="*/ 8964678 w 8964678"/>
                <a:gd name="connsiteY3" fmla="*/ 2370531 h 2376100"/>
                <a:gd name="connsiteX4" fmla="*/ 97806 w 8964678"/>
                <a:gd name="connsiteY4" fmla="*/ 2343637 h 2376100"/>
                <a:gd name="connsiteX5" fmla="*/ 0 w 8964678"/>
                <a:gd name="connsiteY5" fmla="*/ 2047801 h 2376100"/>
                <a:gd name="connsiteX6" fmla="*/ 3392335 w 8964678"/>
                <a:gd name="connsiteY6" fmla="*/ 783778 h 2376100"/>
                <a:gd name="connsiteX7" fmla="*/ 4387417 w 8964678"/>
                <a:gd name="connsiteY7" fmla="*/ 635860 h 2376100"/>
                <a:gd name="connsiteX8" fmla="*/ 5029200 w 8964678"/>
                <a:gd name="connsiteY8" fmla="*/ 0 h 2376100"/>
                <a:gd name="connsiteX0" fmla="*/ 5029200 w 8964678"/>
                <a:gd name="connsiteY0" fmla="*/ 0 h 2376100"/>
                <a:gd name="connsiteX1" fmla="*/ 5374313 w 8964678"/>
                <a:gd name="connsiteY1" fmla="*/ 0 h 2376100"/>
                <a:gd name="connsiteX2" fmla="*/ 6216217 w 8964678"/>
                <a:gd name="connsiteY2" fmla="*/ 514837 h 2376100"/>
                <a:gd name="connsiteX3" fmla="*/ 8964678 w 8964678"/>
                <a:gd name="connsiteY3" fmla="*/ 2370531 h 2376100"/>
                <a:gd name="connsiteX4" fmla="*/ 97806 w 8964678"/>
                <a:gd name="connsiteY4" fmla="*/ 2343637 h 2376100"/>
                <a:gd name="connsiteX5" fmla="*/ 0 w 8964678"/>
                <a:gd name="connsiteY5" fmla="*/ 2047801 h 2376100"/>
                <a:gd name="connsiteX6" fmla="*/ 3392335 w 8964678"/>
                <a:gd name="connsiteY6" fmla="*/ 783778 h 2376100"/>
                <a:gd name="connsiteX7" fmla="*/ 4387417 w 8964678"/>
                <a:gd name="connsiteY7" fmla="*/ 635860 h 2376100"/>
                <a:gd name="connsiteX8" fmla="*/ 4790829 w 8964678"/>
                <a:gd name="connsiteY8" fmla="*/ 192107 h 2376100"/>
                <a:gd name="connsiteX9" fmla="*/ 5029200 w 8964678"/>
                <a:gd name="connsiteY9" fmla="*/ 0 h 2376100"/>
                <a:gd name="connsiteX0" fmla="*/ 5029200 w 8964678"/>
                <a:gd name="connsiteY0" fmla="*/ 0 h 2376100"/>
                <a:gd name="connsiteX1" fmla="*/ 5374313 w 8964678"/>
                <a:gd name="connsiteY1" fmla="*/ 0 h 2376100"/>
                <a:gd name="connsiteX2" fmla="*/ 6216217 w 8964678"/>
                <a:gd name="connsiteY2" fmla="*/ 514837 h 2376100"/>
                <a:gd name="connsiteX3" fmla="*/ 8964678 w 8964678"/>
                <a:gd name="connsiteY3" fmla="*/ 2370531 h 2376100"/>
                <a:gd name="connsiteX4" fmla="*/ 97806 w 8964678"/>
                <a:gd name="connsiteY4" fmla="*/ 2343637 h 2376100"/>
                <a:gd name="connsiteX5" fmla="*/ 0 w 8964678"/>
                <a:gd name="connsiteY5" fmla="*/ 2047801 h 2376100"/>
                <a:gd name="connsiteX6" fmla="*/ 3392335 w 8964678"/>
                <a:gd name="connsiteY6" fmla="*/ 783778 h 2376100"/>
                <a:gd name="connsiteX7" fmla="*/ 4387417 w 8964678"/>
                <a:gd name="connsiteY7" fmla="*/ 635860 h 2376100"/>
                <a:gd name="connsiteX8" fmla="*/ 4790829 w 8964678"/>
                <a:gd name="connsiteY8" fmla="*/ 44190 h 2376100"/>
                <a:gd name="connsiteX9" fmla="*/ 5029200 w 8964678"/>
                <a:gd name="connsiteY9" fmla="*/ 0 h 2376100"/>
                <a:gd name="connsiteX0" fmla="*/ 5029200 w 8964678"/>
                <a:gd name="connsiteY0" fmla="*/ 0 h 2376100"/>
                <a:gd name="connsiteX1" fmla="*/ 5374313 w 8964678"/>
                <a:gd name="connsiteY1" fmla="*/ 0 h 2376100"/>
                <a:gd name="connsiteX2" fmla="*/ 5920382 w 8964678"/>
                <a:gd name="connsiteY2" fmla="*/ 972037 h 2376100"/>
                <a:gd name="connsiteX3" fmla="*/ 8964678 w 8964678"/>
                <a:gd name="connsiteY3" fmla="*/ 2370531 h 2376100"/>
                <a:gd name="connsiteX4" fmla="*/ 97806 w 8964678"/>
                <a:gd name="connsiteY4" fmla="*/ 2343637 h 2376100"/>
                <a:gd name="connsiteX5" fmla="*/ 0 w 8964678"/>
                <a:gd name="connsiteY5" fmla="*/ 2047801 h 2376100"/>
                <a:gd name="connsiteX6" fmla="*/ 3392335 w 8964678"/>
                <a:gd name="connsiteY6" fmla="*/ 783778 h 2376100"/>
                <a:gd name="connsiteX7" fmla="*/ 4387417 w 8964678"/>
                <a:gd name="connsiteY7" fmla="*/ 635860 h 2376100"/>
                <a:gd name="connsiteX8" fmla="*/ 4790829 w 8964678"/>
                <a:gd name="connsiteY8" fmla="*/ 44190 h 2376100"/>
                <a:gd name="connsiteX9" fmla="*/ 5029200 w 8964678"/>
                <a:gd name="connsiteY9" fmla="*/ 0 h 2376100"/>
                <a:gd name="connsiteX0" fmla="*/ 5029200 w 8964678"/>
                <a:gd name="connsiteY0" fmla="*/ 0 h 2376100"/>
                <a:gd name="connsiteX1" fmla="*/ 5374313 w 8964678"/>
                <a:gd name="connsiteY1" fmla="*/ 0 h 2376100"/>
                <a:gd name="connsiteX2" fmla="*/ 5745570 w 8964678"/>
                <a:gd name="connsiteY2" fmla="*/ 595519 h 2376100"/>
                <a:gd name="connsiteX3" fmla="*/ 8964678 w 8964678"/>
                <a:gd name="connsiteY3" fmla="*/ 2370531 h 2376100"/>
                <a:gd name="connsiteX4" fmla="*/ 97806 w 8964678"/>
                <a:gd name="connsiteY4" fmla="*/ 2343637 h 2376100"/>
                <a:gd name="connsiteX5" fmla="*/ 0 w 8964678"/>
                <a:gd name="connsiteY5" fmla="*/ 2047801 h 2376100"/>
                <a:gd name="connsiteX6" fmla="*/ 3392335 w 8964678"/>
                <a:gd name="connsiteY6" fmla="*/ 783778 h 2376100"/>
                <a:gd name="connsiteX7" fmla="*/ 4387417 w 8964678"/>
                <a:gd name="connsiteY7" fmla="*/ 635860 h 2376100"/>
                <a:gd name="connsiteX8" fmla="*/ 4790829 w 8964678"/>
                <a:gd name="connsiteY8" fmla="*/ 44190 h 2376100"/>
                <a:gd name="connsiteX9" fmla="*/ 5029200 w 8964678"/>
                <a:gd name="connsiteY9" fmla="*/ 0 h 2376100"/>
                <a:gd name="connsiteX0" fmla="*/ 5029200 w 8964678"/>
                <a:gd name="connsiteY0" fmla="*/ 0 h 2376100"/>
                <a:gd name="connsiteX1" fmla="*/ 5374313 w 8964678"/>
                <a:gd name="connsiteY1" fmla="*/ 0 h 2376100"/>
                <a:gd name="connsiteX2" fmla="*/ 5745570 w 8964678"/>
                <a:gd name="connsiteY2" fmla="*/ 595519 h 2376100"/>
                <a:gd name="connsiteX3" fmla="*/ 6471712 w 8964678"/>
                <a:gd name="connsiteY3" fmla="*/ 998931 h 2376100"/>
                <a:gd name="connsiteX4" fmla="*/ 8964678 w 8964678"/>
                <a:gd name="connsiteY4" fmla="*/ 2370531 h 2376100"/>
                <a:gd name="connsiteX5" fmla="*/ 97806 w 8964678"/>
                <a:gd name="connsiteY5" fmla="*/ 2343637 h 2376100"/>
                <a:gd name="connsiteX6" fmla="*/ 0 w 8964678"/>
                <a:gd name="connsiteY6" fmla="*/ 2047801 h 2376100"/>
                <a:gd name="connsiteX7" fmla="*/ 3392335 w 8964678"/>
                <a:gd name="connsiteY7" fmla="*/ 783778 h 2376100"/>
                <a:gd name="connsiteX8" fmla="*/ 4387417 w 8964678"/>
                <a:gd name="connsiteY8" fmla="*/ 635860 h 2376100"/>
                <a:gd name="connsiteX9" fmla="*/ 4790829 w 8964678"/>
                <a:gd name="connsiteY9" fmla="*/ 44190 h 2376100"/>
                <a:gd name="connsiteX10" fmla="*/ 5029200 w 8964678"/>
                <a:gd name="connsiteY10" fmla="*/ 0 h 2376100"/>
                <a:gd name="connsiteX0" fmla="*/ 5029200 w 8964678"/>
                <a:gd name="connsiteY0" fmla="*/ 0 h 2376100"/>
                <a:gd name="connsiteX1" fmla="*/ 5374313 w 8964678"/>
                <a:gd name="connsiteY1" fmla="*/ 0 h 2376100"/>
                <a:gd name="connsiteX2" fmla="*/ 5745570 w 8964678"/>
                <a:gd name="connsiteY2" fmla="*/ 595519 h 2376100"/>
                <a:gd name="connsiteX3" fmla="*/ 6323794 w 8964678"/>
                <a:gd name="connsiteY3" fmla="*/ 770331 h 2376100"/>
                <a:gd name="connsiteX4" fmla="*/ 8964678 w 8964678"/>
                <a:gd name="connsiteY4" fmla="*/ 2370531 h 2376100"/>
                <a:gd name="connsiteX5" fmla="*/ 97806 w 8964678"/>
                <a:gd name="connsiteY5" fmla="*/ 2343637 h 2376100"/>
                <a:gd name="connsiteX6" fmla="*/ 0 w 8964678"/>
                <a:gd name="connsiteY6" fmla="*/ 2047801 h 2376100"/>
                <a:gd name="connsiteX7" fmla="*/ 3392335 w 8964678"/>
                <a:gd name="connsiteY7" fmla="*/ 783778 h 2376100"/>
                <a:gd name="connsiteX8" fmla="*/ 4387417 w 8964678"/>
                <a:gd name="connsiteY8" fmla="*/ 635860 h 2376100"/>
                <a:gd name="connsiteX9" fmla="*/ 4790829 w 8964678"/>
                <a:gd name="connsiteY9" fmla="*/ 44190 h 2376100"/>
                <a:gd name="connsiteX10" fmla="*/ 5029200 w 8964678"/>
                <a:gd name="connsiteY10" fmla="*/ 0 h 2376100"/>
                <a:gd name="connsiteX0" fmla="*/ 5029200 w 8964678"/>
                <a:gd name="connsiteY0" fmla="*/ 0 h 2376100"/>
                <a:gd name="connsiteX1" fmla="*/ 5374313 w 8964678"/>
                <a:gd name="connsiteY1" fmla="*/ 0 h 2376100"/>
                <a:gd name="connsiteX2" fmla="*/ 5745570 w 8964678"/>
                <a:gd name="connsiteY2" fmla="*/ 595519 h 2376100"/>
                <a:gd name="connsiteX3" fmla="*/ 6323794 w 8964678"/>
                <a:gd name="connsiteY3" fmla="*/ 770331 h 2376100"/>
                <a:gd name="connsiteX4" fmla="*/ 8964678 w 8964678"/>
                <a:gd name="connsiteY4" fmla="*/ 2370531 h 2376100"/>
                <a:gd name="connsiteX5" fmla="*/ 97806 w 8964678"/>
                <a:gd name="connsiteY5" fmla="*/ 2343637 h 2376100"/>
                <a:gd name="connsiteX6" fmla="*/ 0 w 8964678"/>
                <a:gd name="connsiteY6" fmla="*/ 2047801 h 2376100"/>
                <a:gd name="connsiteX7" fmla="*/ 3392335 w 8964678"/>
                <a:gd name="connsiteY7" fmla="*/ 783778 h 2376100"/>
                <a:gd name="connsiteX8" fmla="*/ 4387417 w 8964678"/>
                <a:gd name="connsiteY8" fmla="*/ 635860 h 2376100"/>
                <a:gd name="connsiteX9" fmla="*/ 4790829 w 8964678"/>
                <a:gd name="connsiteY9" fmla="*/ 44190 h 2376100"/>
                <a:gd name="connsiteX10" fmla="*/ 5029200 w 8964678"/>
                <a:gd name="connsiteY10" fmla="*/ 0 h 2376100"/>
                <a:gd name="connsiteX0" fmla="*/ 5029200 w 9220172"/>
                <a:gd name="connsiteY0" fmla="*/ 0 h 2343637"/>
                <a:gd name="connsiteX1" fmla="*/ 5374313 w 9220172"/>
                <a:gd name="connsiteY1" fmla="*/ 0 h 2343637"/>
                <a:gd name="connsiteX2" fmla="*/ 5745570 w 9220172"/>
                <a:gd name="connsiteY2" fmla="*/ 595519 h 2343637"/>
                <a:gd name="connsiteX3" fmla="*/ 6323794 w 9220172"/>
                <a:gd name="connsiteY3" fmla="*/ 770331 h 2343637"/>
                <a:gd name="connsiteX4" fmla="*/ 9220172 w 9220172"/>
                <a:gd name="connsiteY4" fmla="*/ 2316743 h 2343637"/>
                <a:gd name="connsiteX5" fmla="*/ 97806 w 9220172"/>
                <a:gd name="connsiteY5" fmla="*/ 2343637 h 2343637"/>
                <a:gd name="connsiteX6" fmla="*/ 0 w 9220172"/>
                <a:gd name="connsiteY6" fmla="*/ 2047801 h 2343637"/>
                <a:gd name="connsiteX7" fmla="*/ 3392335 w 9220172"/>
                <a:gd name="connsiteY7" fmla="*/ 783778 h 2343637"/>
                <a:gd name="connsiteX8" fmla="*/ 4387417 w 9220172"/>
                <a:gd name="connsiteY8" fmla="*/ 635860 h 2343637"/>
                <a:gd name="connsiteX9" fmla="*/ 4790829 w 9220172"/>
                <a:gd name="connsiteY9" fmla="*/ 44190 h 2343637"/>
                <a:gd name="connsiteX10" fmla="*/ 5029200 w 9220172"/>
                <a:gd name="connsiteY10" fmla="*/ 0 h 2343637"/>
                <a:gd name="connsiteX0" fmla="*/ 5029200 w 9220172"/>
                <a:gd name="connsiteY0" fmla="*/ 0 h 2343637"/>
                <a:gd name="connsiteX1" fmla="*/ 5374313 w 9220172"/>
                <a:gd name="connsiteY1" fmla="*/ 0 h 2343637"/>
                <a:gd name="connsiteX2" fmla="*/ 5745570 w 9220172"/>
                <a:gd name="connsiteY2" fmla="*/ 595519 h 2343637"/>
                <a:gd name="connsiteX3" fmla="*/ 6323794 w 9220172"/>
                <a:gd name="connsiteY3" fmla="*/ 770331 h 2343637"/>
                <a:gd name="connsiteX4" fmla="*/ 9220172 w 9220172"/>
                <a:gd name="connsiteY4" fmla="*/ 2316743 h 2343637"/>
                <a:gd name="connsiteX5" fmla="*/ 97806 w 9220172"/>
                <a:gd name="connsiteY5" fmla="*/ 2343637 h 2343637"/>
                <a:gd name="connsiteX6" fmla="*/ 0 w 9220172"/>
                <a:gd name="connsiteY6" fmla="*/ 2047801 h 2343637"/>
                <a:gd name="connsiteX7" fmla="*/ 3392335 w 9220172"/>
                <a:gd name="connsiteY7" fmla="*/ 783778 h 2343637"/>
                <a:gd name="connsiteX8" fmla="*/ 4387417 w 9220172"/>
                <a:gd name="connsiteY8" fmla="*/ 635860 h 2343637"/>
                <a:gd name="connsiteX9" fmla="*/ 4790829 w 9220172"/>
                <a:gd name="connsiteY9" fmla="*/ 44190 h 2343637"/>
                <a:gd name="connsiteX10" fmla="*/ 5029200 w 9220172"/>
                <a:gd name="connsiteY10" fmla="*/ 0 h 2343637"/>
                <a:gd name="connsiteX0" fmla="*/ 5029200 w 9220172"/>
                <a:gd name="connsiteY0" fmla="*/ 0 h 2343637"/>
                <a:gd name="connsiteX1" fmla="*/ 5374313 w 9220172"/>
                <a:gd name="connsiteY1" fmla="*/ 0 h 2343637"/>
                <a:gd name="connsiteX2" fmla="*/ 5745570 w 9220172"/>
                <a:gd name="connsiteY2" fmla="*/ 595519 h 2343637"/>
                <a:gd name="connsiteX3" fmla="*/ 6323794 w 9220172"/>
                <a:gd name="connsiteY3" fmla="*/ 770331 h 2343637"/>
                <a:gd name="connsiteX4" fmla="*/ 9220172 w 9220172"/>
                <a:gd name="connsiteY4" fmla="*/ 2316743 h 2343637"/>
                <a:gd name="connsiteX5" fmla="*/ 97806 w 9220172"/>
                <a:gd name="connsiteY5" fmla="*/ 2343637 h 2343637"/>
                <a:gd name="connsiteX6" fmla="*/ 0 w 9220172"/>
                <a:gd name="connsiteY6" fmla="*/ 2047801 h 2343637"/>
                <a:gd name="connsiteX7" fmla="*/ 3392335 w 9220172"/>
                <a:gd name="connsiteY7" fmla="*/ 783778 h 2343637"/>
                <a:gd name="connsiteX8" fmla="*/ 4347076 w 9220172"/>
                <a:gd name="connsiteY8" fmla="*/ 649307 h 2343637"/>
                <a:gd name="connsiteX9" fmla="*/ 4790829 w 9220172"/>
                <a:gd name="connsiteY9" fmla="*/ 44190 h 2343637"/>
                <a:gd name="connsiteX10" fmla="*/ 5029200 w 9220172"/>
                <a:gd name="connsiteY10" fmla="*/ 0 h 2343637"/>
                <a:gd name="connsiteX0" fmla="*/ 5029200 w 9220172"/>
                <a:gd name="connsiteY0" fmla="*/ 0 h 2343637"/>
                <a:gd name="connsiteX1" fmla="*/ 5374313 w 9220172"/>
                <a:gd name="connsiteY1" fmla="*/ 0 h 2343637"/>
                <a:gd name="connsiteX2" fmla="*/ 5745570 w 9220172"/>
                <a:gd name="connsiteY2" fmla="*/ 595519 h 2343637"/>
                <a:gd name="connsiteX3" fmla="*/ 6323794 w 9220172"/>
                <a:gd name="connsiteY3" fmla="*/ 770331 h 2343637"/>
                <a:gd name="connsiteX4" fmla="*/ 9220172 w 9220172"/>
                <a:gd name="connsiteY4" fmla="*/ 2316743 h 2343637"/>
                <a:gd name="connsiteX5" fmla="*/ 97806 w 9220172"/>
                <a:gd name="connsiteY5" fmla="*/ 2343637 h 2343637"/>
                <a:gd name="connsiteX6" fmla="*/ 0 w 9220172"/>
                <a:gd name="connsiteY6" fmla="*/ 2047801 h 2343637"/>
                <a:gd name="connsiteX7" fmla="*/ 3392335 w 9220172"/>
                <a:gd name="connsiteY7" fmla="*/ 783778 h 2343637"/>
                <a:gd name="connsiteX8" fmla="*/ 4347076 w 9220172"/>
                <a:gd name="connsiteY8" fmla="*/ 649307 h 2343637"/>
                <a:gd name="connsiteX9" fmla="*/ 4790829 w 9220172"/>
                <a:gd name="connsiteY9" fmla="*/ 44190 h 2343637"/>
                <a:gd name="connsiteX10" fmla="*/ 5029200 w 9220172"/>
                <a:gd name="connsiteY10" fmla="*/ 0 h 2343637"/>
                <a:gd name="connsiteX0" fmla="*/ 5029200 w 9220172"/>
                <a:gd name="connsiteY0" fmla="*/ 0 h 2343637"/>
                <a:gd name="connsiteX1" fmla="*/ 5374313 w 9220172"/>
                <a:gd name="connsiteY1" fmla="*/ 0 h 2343637"/>
                <a:gd name="connsiteX2" fmla="*/ 5745570 w 9220172"/>
                <a:gd name="connsiteY2" fmla="*/ 595519 h 2343637"/>
                <a:gd name="connsiteX3" fmla="*/ 6323794 w 9220172"/>
                <a:gd name="connsiteY3" fmla="*/ 770331 h 2343637"/>
                <a:gd name="connsiteX4" fmla="*/ 9220172 w 9220172"/>
                <a:gd name="connsiteY4" fmla="*/ 2316743 h 2343637"/>
                <a:gd name="connsiteX5" fmla="*/ 97806 w 9220172"/>
                <a:gd name="connsiteY5" fmla="*/ 2343637 h 2343637"/>
                <a:gd name="connsiteX6" fmla="*/ 0 w 9220172"/>
                <a:gd name="connsiteY6" fmla="*/ 2047801 h 2343637"/>
                <a:gd name="connsiteX7" fmla="*/ 3392335 w 9220172"/>
                <a:gd name="connsiteY7" fmla="*/ 783778 h 2343637"/>
                <a:gd name="connsiteX8" fmla="*/ 4347076 w 9220172"/>
                <a:gd name="connsiteY8" fmla="*/ 649307 h 2343637"/>
                <a:gd name="connsiteX9" fmla="*/ 4790829 w 9220172"/>
                <a:gd name="connsiteY9" fmla="*/ 44190 h 2343637"/>
                <a:gd name="connsiteX10" fmla="*/ 5029200 w 9220172"/>
                <a:gd name="connsiteY10" fmla="*/ 0 h 2343637"/>
                <a:gd name="connsiteX0" fmla="*/ 5029200 w 9220172"/>
                <a:gd name="connsiteY0" fmla="*/ 0 h 2343637"/>
                <a:gd name="connsiteX1" fmla="*/ 5374313 w 9220172"/>
                <a:gd name="connsiteY1" fmla="*/ 0 h 2343637"/>
                <a:gd name="connsiteX2" fmla="*/ 5745570 w 9220172"/>
                <a:gd name="connsiteY2" fmla="*/ 595519 h 2343637"/>
                <a:gd name="connsiteX3" fmla="*/ 6323794 w 9220172"/>
                <a:gd name="connsiteY3" fmla="*/ 770331 h 2343637"/>
                <a:gd name="connsiteX4" fmla="*/ 9220172 w 9220172"/>
                <a:gd name="connsiteY4" fmla="*/ 2316743 h 2343637"/>
                <a:gd name="connsiteX5" fmla="*/ 97806 w 9220172"/>
                <a:gd name="connsiteY5" fmla="*/ 2343637 h 2343637"/>
                <a:gd name="connsiteX6" fmla="*/ 0 w 9220172"/>
                <a:gd name="connsiteY6" fmla="*/ 2047801 h 2343637"/>
                <a:gd name="connsiteX7" fmla="*/ 3392335 w 9220172"/>
                <a:gd name="connsiteY7" fmla="*/ 783778 h 2343637"/>
                <a:gd name="connsiteX8" fmla="*/ 4347076 w 9220172"/>
                <a:gd name="connsiteY8" fmla="*/ 568625 h 2343637"/>
                <a:gd name="connsiteX9" fmla="*/ 4790829 w 9220172"/>
                <a:gd name="connsiteY9" fmla="*/ 44190 h 2343637"/>
                <a:gd name="connsiteX10" fmla="*/ 5029200 w 9220172"/>
                <a:gd name="connsiteY10" fmla="*/ 0 h 2343637"/>
                <a:gd name="connsiteX0" fmla="*/ 5177118 w 9220172"/>
                <a:gd name="connsiteY0" fmla="*/ 0 h 2370531"/>
                <a:gd name="connsiteX1" fmla="*/ 5374313 w 9220172"/>
                <a:gd name="connsiteY1" fmla="*/ 26894 h 2370531"/>
                <a:gd name="connsiteX2" fmla="*/ 5745570 w 9220172"/>
                <a:gd name="connsiteY2" fmla="*/ 622413 h 2370531"/>
                <a:gd name="connsiteX3" fmla="*/ 6323794 w 9220172"/>
                <a:gd name="connsiteY3" fmla="*/ 797225 h 2370531"/>
                <a:gd name="connsiteX4" fmla="*/ 9220172 w 9220172"/>
                <a:gd name="connsiteY4" fmla="*/ 2343637 h 2370531"/>
                <a:gd name="connsiteX5" fmla="*/ 97806 w 9220172"/>
                <a:gd name="connsiteY5" fmla="*/ 2370531 h 2370531"/>
                <a:gd name="connsiteX6" fmla="*/ 0 w 9220172"/>
                <a:gd name="connsiteY6" fmla="*/ 2074695 h 2370531"/>
                <a:gd name="connsiteX7" fmla="*/ 3392335 w 9220172"/>
                <a:gd name="connsiteY7" fmla="*/ 810672 h 2370531"/>
                <a:gd name="connsiteX8" fmla="*/ 4347076 w 9220172"/>
                <a:gd name="connsiteY8" fmla="*/ 595519 h 2370531"/>
                <a:gd name="connsiteX9" fmla="*/ 4790829 w 9220172"/>
                <a:gd name="connsiteY9" fmla="*/ 71084 h 2370531"/>
                <a:gd name="connsiteX10" fmla="*/ 5177118 w 9220172"/>
                <a:gd name="connsiteY10" fmla="*/ 0 h 2370531"/>
                <a:gd name="connsiteX0" fmla="*/ 5177118 w 9220172"/>
                <a:gd name="connsiteY0" fmla="*/ 0 h 2370531"/>
                <a:gd name="connsiteX1" fmla="*/ 5374313 w 9220172"/>
                <a:gd name="connsiteY1" fmla="*/ 26894 h 2370531"/>
                <a:gd name="connsiteX2" fmla="*/ 5745570 w 9220172"/>
                <a:gd name="connsiteY2" fmla="*/ 622413 h 2370531"/>
                <a:gd name="connsiteX3" fmla="*/ 6323794 w 9220172"/>
                <a:gd name="connsiteY3" fmla="*/ 797225 h 2370531"/>
                <a:gd name="connsiteX4" fmla="*/ 9220172 w 9220172"/>
                <a:gd name="connsiteY4" fmla="*/ 2343637 h 2370531"/>
                <a:gd name="connsiteX5" fmla="*/ 97806 w 9220172"/>
                <a:gd name="connsiteY5" fmla="*/ 2370531 h 2370531"/>
                <a:gd name="connsiteX6" fmla="*/ 0 w 9220172"/>
                <a:gd name="connsiteY6" fmla="*/ 2074695 h 2370531"/>
                <a:gd name="connsiteX7" fmla="*/ 3392335 w 9220172"/>
                <a:gd name="connsiteY7" fmla="*/ 810672 h 2370531"/>
                <a:gd name="connsiteX8" fmla="*/ 4347076 w 9220172"/>
                <a:gd name="connsiteY8" fmla="*/ 595519 h 2370531"/>
                <a:gd name="connsiteX9" fmla="*/ 4992535 w 9220172"/>
                <a:gd name="connsiteY9" fmla="*/ 3849 h 2370531"/>
                <a:gd name="connsiteX10" fmla="*/ 5177118 w 9220172"/>
                <a:gd name="connsiteY10" fmla="*/ 0 h 2370531"/>
                <a:gd name="connsiteX0" fmla="*/ 5177118 w 9220172"/>
                <a:gd name="connsiteY0" fmla="*/ 0 h 2370531"/>
                <a:gd name="connsiteX1" fmla="*/ 5374313 w 9220172"/>
                <a:gd name="connsiteY1" fmla="*/ 26894 h 2370531"/>
                <a:gd name="connsiteX2" fmla="*/ 5745570 w 9220172"/>
                <a:gd name="connsiteY2" fmla="*/ 622413 h 2370531"/>
                <a:gd name="connsiteX3" fmla="*/ 6323794 w 9220172"/>
                <a:gd name="connsiteY3" fmla="*/ 797225 h 2370531"/>
                <a:gd name="connsiteX4" fmla="*/ 9220172 w 9220172"/>
                <a:gd name="connsiteY4" fmla="*/ 2343637 h 2370531"/>
                <a:gd name="connsiteX5" fmla="*/ 97806 w 9220172"/>
                <a:gd name="connsiteY5" fmla="*/ 2370531 h 2370531"/>
                <a:gd name="connsiteX6" fmla="*/ 0 w 9220172"/>
                <a:gd name="connsiteY6" fmla="*/ 2074695 h 2370531"/>
                <a:gd name="connsiteX7" fmla="*/ 3392335 w 9220172"/>
                <a:gd name="connsiteY7" fmla="*/ 810672 h 2370531"/>
                <a:gd name="connsiteX8" fmla="*/ 4347076 w 9220172"/>
                <a:gd name="connsiteY8" fmla="*/ 595519 h 2370531"/>
                <a:gd name="connsiteX9" fmla="*/ 4992535 w 9220172"/>
                <a:gd name="connsiteY9" fmla="*/ 3849 h 2370531"/>
                <a:gd name="connsiteX10" fmla="*/ 5177118 w 9220172"/>
                <a:gd name="connsiteY10" fmla="*/ 0 h 2370531"/>
                <a:gd name="connsiteX0" fmla="*/ 5177118 w 9220172"/>
                <a:gd name="connsiteY0" fmla="*/ 0 h 2370531"/>
                <a:gd name="connsiteX1" fmla="*/ 5374313 w 9220172"/>
                <a:gd name="connsiteY1" fmla="*/ 26894 h 2370531"/>
                <a:gd name="connsiteX2" fmla="*/ 5745570 w 9220172"/>
                <a:gd name="connsiteY2" fmla="*/ 622413 h 2370531"/>
                <a:gd name="connsiteX3" fmla="*/ 6323794 w 9220172"/>
                <a:gd name="connsiteY3" fmla="*/ 797225 h 2370531"/>
                <a:gd name="connsiteX4" fmla="*/ 9220172 w 9220172"/>
                <a:gd name="connsiteY4" fmla="*/ 2343637 h 2370531"/>
                <a:gd name="connsiteX5" fmla="*/ 97806 w 9220172"/>
                <a:gd name="connsiteY5" fmla="*/ 2370531 h 2370531"/>
                <a:gd name="connsiteX6" fmla="*/ 0 w 9220172"/>
                <a:gd name="connsiteY6" fmla="*/ 2074695 h 2370531"/>
                <a:gd name="connsiteX7" fmla="*/ 3392335 w 9220172"/>
                <a:gd name="connsiteY7" fmla="*/ 810672 h 2370531"/>
                <a:gd name="connsiteX8" fmla="*/ 4347076 w 9220172"/>
                <a:gd name="connsiteY8" fmla="*/ 595519 h 2370531"/>
                <a:gd name="connsiteX9" fmla="*/ 4992535 w 9220172"/>
                <a:gd name="connsiteY9" fmla="*/ 3849 h 2370531"/>
                <a:gd name="connsiteX10" fmla="*/ 5177118 w 9220172"/>
                <a:gd name="connsiteY10" fmla="*/ 0 h 2370531"/>
                <a:gd name="connsiteX0" fmla="*/ 5177118 w 9220172"/>
                <a:gd name="connsiteY0" fmla="*/ 0 h 2370531"/>
                <a:gd name="connsiteX1" fmla="*/ 5374313 w 9220172"/>
                <a:gd name="connsiteY1" fmla="*/ 26894 h 2370531"/>
                <a:gd name="connsiteX2" fmla="*/ 5745570 w 9220172"/>
                <a:gd name="connsiteY2" fmla="*/ 622413 h 2370531"/>
                <a:gd name="connsiteX3" fmla="*/ 6323794 w 9220172"/>
                <a:gd name="connsiteY3" fmla="*/ 797225 h 2370531"/>
                <a:gd name="connsiteX4" fmla="*/ 9220172 w 9220172"/>
                <a:gd name="connsiteY4" fmla="*/ 2343637 h 2370531"/>
                <a:gd name="connsiteX5" fmla="*/ 97806 w 9220172"/>
                <a:gd name="connsiteY5" fmla="*/ 2370531 h 2370531"/>
                <a:gd name="connsiteX6" fmla="*/ 0 w 9220172"/>
                <a:gd name="connsiteY6" fmla="*/ 2074695 h 2370531"/>
                <a:gd name="connsiteX7" fmla="*/ 3392335 w 9220172"/>
                <a:gd name="connsiteY7" fmla="*/ 810672 h 2370531"/>
                <a:gd name="connsiteX8" fmla="*/ 4347076 w 9220172"/>
                <a:gd name="connsiteY8" fmla="*/ 595519 h 2370531"/>
                <a:gd name="connsiteX9" fmla="*/ 4992535 w 9220172"/>
                <a:gd name="connsiteY9" fmla="*/ 3849 h 2370531"/>
                <a:gd name="connsiteX10" fmla="*/ 5177118 w 9220172"/>
                <a:gd name="connsiteY10" fmla="*/ 0 h 2370531"/>
                <a:gd name="connsiteX0" fmla="*/ 5177118 w 9220172"/>
                <a:gd name="connsiteY0" fmla="*/ 0 h 2370531"/>
                <a:gd name="connsiteX1" fmla="*/ 5374313 w 9220172"/>
                <a:gd name="connsiteY1" fmla="*/ 26894 h 2370531"/>
                <a:gd name="connsiteX2" fmla="*/ 5745570 w 9220172"/>
                <a:gd name="connsiteY2" fmla="*/ 622413 h 2370531"/>
                <a:gd name="connsiteX3" fmla="*/ 6323794 w 9220172"/>
                <a:gd name="connsiteY3" fmla="*/ 797225 h 2370531"/>
                <a:gd name="connsiteX4" fmla="*/ 9220172 w 9220172"/>
                <a:gd name="connsiteY4" fmla="*/ 2343637 h 2370531"/>
                <a:gd name="connsiteX5" fmla="*/ 97806 w 9220172"/>
                <a:gd name="connsiteY5" fmla="*/ 2370531 h 2370531"/>
                <a:gd name="connsiteX6" fmla="*/ 0 w 9220172"/>
                <a:gd name="connsiteY6" fmla="*/ 2074695 h 2370531"/>
                <a:gd name="connsiteX7" fmla="*/ 3392335 w 9220172"/>
                <a:gd name="connsiteY7" fmla="*/ 810672 h 2370531"/>
                <a:gd name="connsiteX8" fmla="*/ 4347076 w 9220172"/>
                <a:gd name="connsiteY8" fmla="*/ 595519 h 2370531"/>
                <a:gd name="connsiteX9" fmla="*/ 4992535 w 9220172"/>
                <a:gd name="connsiteY9" fmla="*/ 3849 h 2370531"/>
                <a:gd name="connsiteX10" fmla="*/ 5177118 w 9220172"/>
                <a:gd name="connsiteY10" fmla="*/ 0 h 23705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220172" h="2370531">
                  <a:moveTo>
                    <a:pt x="5177118" y="0"/>
                  </a:moveTo>
                  <a:lnTo>
                    <a:pt x="5374313" y="26894"/>
                  </a:lnTo>
                  <a:cubicBezTo>
                    <a:pt x="5498065" y="225400"/>
                    <a:pt x="5500794" y="383566"/>
                    <a:pt x="5745570" y="622413"/>
                  </a:cubicBezTo>
                  <a:cubicBezTo>
                    <a:pt x="5978653" y="774814"/>
                    <a:pt x="6131053" y="738954"/>
                    <a:pt x="6323794" y="797225"/>
                  </a:cubicBezTo>
                  <a:cubicBezTo>
                    <a:pt x="9153912" y="2285366"/>
                    <a:pt x="8339877" y="1810237"/>
                    <a:pt x="9220172" y="2343637"/>
                  </a:cubicBezTo>
                  <a:cubicBezTo>
                    <a:pt x="7958878" y="2370531"/>
                    <a:pt x="1359100" y="2343637"/>
                    <a:pt x="97806" y="2370531"/>
                  </a:cubicBezTo>
                  <a:lnTo>
                    <a:pt x="0" y="2074695"/>
                  </a:lnTo>
                  <a:cubicBezTo>
                    <a:pt x="1130778" y="1653354"/>
                    <a:pt x="1925381" y="1218566"/>
                    <a:pt x="3392335" y="810672"/>
                  </a:cubicBezTo>
                  <a:cubicBezTo>
                    <a:pt x="3710582" y="765848"/>
                    <a:pt x="3854017" y="721025"/>
                    <a:pt x="4347076" y="595519"/>
                  </a:cubicBezTo>
                  <a:cubicBezTo>
                    <a:pt x="4777382" y="232449"/>
                    <a:pt x="4616017" y="84532"/>
                    <a:pt x="4992535" y="3849"/>
                  </a:cubicBezTo>
                  <a:lnTo>
                    <a:pt x="5177118" y="0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54" name="矩形 253"/>
          <p:cNvSpPr/>
          <p:nvPr/>
        </p:nvSpPr>
        <p:spPr>
          <a:xfrm>
            <a:off x="3065911" y="4490710"/>
            <a:ext cx="2743200" cy="50441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93328" y="470412"/>
            <a:ext cx="7218877" cy="4571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72" name="组合 171"/>
          <p:cNvGrpSpPr/>
          <p:nvPr/>
        </p:nvGrpSpPr>
        <p:grpSpPr>
          <a:xfrm>
            <a:off x="1477867" y="2296473"/>
            <a:ext cx="1099293" cy="2798714"/>
            <a:chOff x="8060328" y="2424205"/>
            <a:chExt cx="1559750" cy="3971001"/>
          </a:xfrm>
        </p:grpSpPr>
        <p:sp>
          <p:nvSpPr>
            <p:cNvPr id="173" name="椭圆 75"/>
            <p:cNvSpPr/>
            <p:nvPr/>
          </p:nvSpPr>
          <p:spPr>
            <a:xfrm>
              <a:off x="8463676" y="5824566"/>
              <a:ext cx="197383" cy="541084"/>
            </a:xfrm>
            <a:custGeom>
              <a:avLst/>
              <a:gdLst>
                <a:gd name="connsiteX0" fmla="*/ 0 w 113136"/>
                <a:gd name="connsiteY0" fmla="*/ 171176 h 342351"/>
                <a:gd name="connsiteX1" fmla="*/ 56568 w 113136"/>
                <a:gd name="connsiteY1" fmla="*/ 0 h 342351"/>
                <a:gd name="connsiteX2" fmla="*/ 113136 w 113136"/>
                <a:gd name="connsiteY2" fmla="*/ 171176 h 342351"/>
                <a:gd name="connsiteX3" fmla="*/ 56568 w 113136"/>
                <a:gd name="connsiteY3" fmla="*/ 342352 h 342351"/>
                <a:gd name="connsiteX4" fmla="*/ 0 w 113136"/>
                <a:gd name="connsiteY4" fmla="*/ 171176 h 342351"/>
                <a:gd name="connsiteX0" fmla="*/ 1371 w 114507"/>
                <a:gd name="connsiteY0" fmla="*/ 70958 h 242134"/>
                <a:gd name="connsiteX1" fmla="*/ 32610 w 114507"/>
                <a:gd name="connsiteY1" fmla="*/ 3633 h 242134"/>
                <a:gd name="connsiteX2" fmla="*/ 114507 w 114507"/>
                <a:gd name="connsiteY2" fmla="*/ 70958 h 242134"/>
                <a:gd name="connsiteX3" fmla="*/ 57939 w 114507"/>
                <a:gd name="connsiteY3" fmla="*/ 242134 h 242134"/>
                <a:gd name="connsiteX4" fmla="*/ 1371 w 114507"/>
                <a:gd name="connsiteY4" fmla="*/ 70958 h 242134"/>
                <a:gd name="connsiteX0" fmla="*/ 438 w 126239"/>
                <a:gd name="connsiteY0" fmla="*/ 204231 h 258289"/>
                <a:gd name="connsiteX1" fmla="*/ 44342 w 126239"/>
                <a:gd name="connsiteY1" fmla="*/ 12791 h 258289"/>
                <a:gd name="connsiteX2" fmla="*/ 126239 w 126239"/>
                <a:gd name="connsiteY2" fmla="*/ 80116 h 258289"/>
                <a:gd name="connsiteX3" fmla="*/ 69671 w 126239"/>
                <a:gd name="connsiteY3" fmla="*/ 251292 h 258289"/>
                <a:gd name="connsiteX4" fmla="*/ 438 w 126239"/>
                <a:gd name="connsiteY4" fmla="*/ 204231 h 258289"/>
                <a:gd name="connsiteX0" fmla="*/ 23133 w 148934"/>
                <a:gd name="connsiteY0" fmla="*/ 230975 h 285773"/>
                <a:gd name="connsiteX1" fmla="*/ 8778 w 148934"/>
                <a:gd name="connsiteY1" fmla="*/ 6607 h 285773"/>
                <a:gd name="connsiteX2" fmla="*/ 148934 w 148934"/>
                <a:gd name="connsiteY2" fmla="*/ 106860 h 285773"/>
                <a:gd name="connsiteX3" fmla="*/ 92366 w 148934"/>
                <a:gd name="connsiteY3" fmla="*/ 278036 h 285773"/>
                <a:gd name="connsiteX4" fmla="*/ 23133 w 148934"/>
                <a:gd name="connsiteY4" fmla="*/ 230975 h 285773"/>
                <a:gd name="connsiteX0" fmla="*/ 24267 w 150068"/>
                <a:gd name="connsiteY0" fmla="*/ 230975 h 299288"/>
                <a:gd name="connsiteX1" fmla="*/ 9912 w 150068"/>
                <a:gd name="connsiteY1" fmla="*/ 6607 h 299288"/>
                <a:gd name="connsiteX2" fmla="*/ 150068 w 150068"/>
                <a:gd name="connsiteY2" fmla="*/ 106860 h 299288"/>
                <a:gd name="connsiteX3" fmla="*/ 126429 w 150068"/>
                <a:gd name="connsiteY3" fmla="*/ 293234 h 299288"/>
                <a:gd name="connsiteX4" fmla="*/ 24267 w 150068"/>
                <a:gd name="connsiteY4" fmla="*/ 230975 h 299288"/>
                <a:gd name="connsiteX0" fmla="*/ 71526 w 141602"/>
                <a:gd name="connsiteY0" fmla="*/ 161023 h 289865"/>
                <a:gd name="connsiteX1" fmla="*/ 1446 w 141602"/>
                <a:gd name="connsiteY1" fmla="*/ 2512 h 289865"/>
                <a:gd name="connsiteX2" fmla="*/ 141602 w 141602"/>
                <a:gd name="connsiteY2" fmla="*/ 102765 h 289865"/>
                <a:gd name="connsiteX3" fmla="*/ 117963 w 141602"/>
                <a:gd name="connsiteY3" fmla="*/ 289139 h 289865"/>
                <a:gd name="connsiteX4" fmla="*/ 71526 w 141602"/>
                <a:gd name="connsiteY4" fmla="*/ 161023 h 289865"/>
                <a:gd name="connsiteX0" fmla="*/ 73110 w 143186"/>
                <a:gd name="connsiteY0" fmla="*/ 161023 h 289755"/>
                <a:gd name="connsiteX1" fmla="*/ 3030 w 143186"/>
                <a:gd name="connsiteY1" fmla="*/ 2512 h 289755"/>
                <a:gd name="connsiteX2" fmla="*/ 143186 w 143186"/>
                <a:gd name="connsiteY2" fmla="*/ 102765 h 289755"/>
                <a:gd name="connsiteX3" fmla="*/ 119547 w 143186"/>
                <a:gd name="connsiteY3" fmla="*/ 289139 h 289755"/>
                <a:gd name="connsiteX4" fmla="*/ 73110 w 143186"/>
                <a:gd name="connsiteY4" fmla="*/ 161023 h 289755"/>
                <a:gd name="connsiteX0" fmla="*/ 28908 w 182606"/>
                <a:gd name="connsiteY0" fmla="*/ 252579 h 302446"/>
                <a:gd name="connsiteX1" fmla="*/ 42415 w 182606"/>
                <a:gd name="connsiteY1" fmla="*/ 7947 h 302446"/>
                <a:gd name="connsiteX2" fmla="*/ 182571 w 182606"/>
                <a:gd name="connsiteY2" fmla="*/ 108200 h 302446"/>
                <a:gd name="connsiteX3" fmla="*/ 158932 w 182606"/>
                <a:gd name="connsiteY3" fmla="*/ 294574 h 302446"/>
                <a:gd name="connsiteX4" fmla="*/ 28908 w 182606"/>
                <a:gd name="connsiteY4" fmla="*/ 252579 h 302446"/>
                <a:gd name="connsiteX0" fmla="*/ 14353 w 168051"/>
                <a:gd name="connsiteY0" fmla="*/ 252579 h 305144"/>
                <a:gd name="connsiteX1" fmla="*/ 27860 w 168051"/>
                <a:gd name="connsiteY1" fmla="*/ 7947 h 305144"/>
                <a:gd name="connsiteX2" fmla="*/ 168016 w 168051"/>
                <a:gd name="connsiteY2" fmla="*/ 108200 h 305144"/>
                <a:gd name="connsiteX3" fmla="*/ 144377 w 168051"/>
                <a:gd name="connsiteY3" fmla="*/ 294574 h 305144"/>
                <a:gd name="connsiteX4" fmla="*/ 14353 w 168051"/>
                <a:gd name="connsiteY4" fmla="*/ 252579 h 305144"/>
                <a:gd name="connsiteX0" fmla="*/ 26159 w 151960"/>
                <a:gd name="connsiteY0" fmla="*/ 217488 h 296645"/>
                <a:gd name="connsiteX1" fmla="*/ 11804 w 151960"/>
                <a:gd name="connsiteY1" fmla="*/ 5784 h 296645"/>
                <a:gd name="connsiteX2" fmla="*/ 151960 w 151960"/>
                <a:gd name="connsiteY2" fmla="*/ 106037 h 296645"/>
                <a:gd name="connsiteX3" fmla="*/ 128321 w 151960"/>
                <a:gd name="connsiteY3" fmla="*/ 292411 h 296645"/>
                <a:gd name="connsiteX4" fmla="*/ 26159 w 151960"/>
                <a:gd name="connsiteY4" fmla="*/ 217488 h 296645"/>
                <a:gd name="connsiteX0" fmla="*/ 20350 w 146151"/>
                <a:gd name="connsiteY0" fmla="*/ 217488 h 299193"/>
                <a:gd name="connsiteX1" fmla="*/ 5995 w 146151"/>
                <a:gd name="connsiteY1" fmla="*/ 5784 h 299193"/>
                <a:gd name="connsiteX2" fmla="*/ 146151 w 146151"/>
                <a:gd name="connsiteY2" fmla="*/ 106037 h 299193"/>
                <a:gd name="connsiteX3" fmla="*/ 122512 w 146151"/>
                <a:gd name="connsiteY3" fmla="*/ 292411 h 299193"/>
                <a:gd name="connsiteX4" fmla="*/ 20350 w 146151"/>
                <a:gd name="connsiteY4" fmla="*/ 217488 h 299193"/>
                <a:gd name="connsiteX0" fmla="*/ 27606 w 153407"/>
                <a:gd name="connsiteY0" fmla="*/ 233249 h 314954"/>
                <a:gd name="connsiteX1" fmla="*/ 13251 w 153407"/>
                <a:gd name="connsiteY1" fmla="*/ 21545 h 314954"/>
                <a:gd name="connsiteX2" fmla="*/ 153407 w 153407"/>
                <a:gd name="connsiteY2" fmla="*/ 121798 h 314954"/>
                <a:gd name="connsiteX3" fmla="*/ 129768 w 153407"/>
                <a:gd name="connsiteY3" fmla="*/ 308172 h 314954"/>
                <a:gd name="connsiteX4" fmla="*/ 27606 w 153407"/>
                <a:gd name="connsiteY4" fmla="*/ 233249 h 314954"/>
                <a:gd name="connsiteX0" fmla="*/ 23910 w 202903"/>
                <a:gd name="connsiteY0" fmla="*/ 229462 h 314101"/>
                <a:gd name="connsiteX1" fmla="*/ 9555 w 202903"/>
                <a:gd name="connsiteY1" fmla="*/ 17758 h 314101"/>
                <a:gd name="connsiteX2" fmla="*/ 202903 w 202903"/>
                <a:gd name="connsiteY2" fmla="*/ 76064 h 314101"/>
                <a:gd name="connsiteX3" fmla="*/ 126072 w 202903"/>
                <a:gd name="connsiteY3" fmla="*/ 304385 h 314101"/>
                <a:gd name="connsiteX4" fmla="*/ 23910 w 202903"/>
                <a:gd name="connsiteY4" fmla="*/ 229462 h 314101"/>
                <a:gd name="connsiteX0" fmla="*/ 2892 w 181885"/>
                <a:gd name="connsiteY0" fmla="*/ 237436 h 319196"/>
                <a:gd name="connsiteX1" fmla="*/ 41730 w 181885"/>
                <a:gd name="connsiteY1" fmla="*/ 14292 h 319196"/>
                <a:gd name="connsiteX2" fmla="*/ 181885 w 181885"/>
                <a:gd name="connsiteY2" fmla="*/ 84038 h 319196"/>
                <a:gd name="connsiteX3" fmla="*/ 105054 w 181885"/>
                <a:gd name="connsiteY3" fmla="*/ 312359 h 319196"/>
                <a:gd name="connsiteX4" fmla="*/ 2892 w 181885"/>
                <a:gd name="connsiteY4" fmla="*/ 237436 h 319196"/>
                <a:gd name="connsiteX0" fmla="*/ 17572 w 196565"/>
                <a:gd name="connsiteY0" fmla="*/ 242520 h 324280"/>
                <a:gd name="connsiteX1" fmla="*/ 56410 w 196565"/>
                <a:gd name="connsiteY1" fmla="*/ 19376 h 324280"/>
                <a:gd name="connsiteX2" fmla="*/ 196565 w 196565"/>
                <a:gd name="connsiteY2" fmla="*/ 89122 h 324280"/>
                <a:gd name="connsiteX3" fmla="*/ 119734 w 196565"/>
                <a:gd name="connsiteY3" fmla="*/ 317443 h 324280"/>
                <a:gd name="connsiteX4" fmla="*/ 17572 w 196565"/>
                <a:gd name="connsiteY4" fmla="*/ 242520 h 324280"/>
                <a:gd name="connsiteX0" fmla="*/ 12680 w 153678"/>
                <a:gd name="connsiteY0" fmla="*/ 227197 h 317185"/>
                <a:gd name="connsiteX1" fmla="*/ 13523 w 153678"/>
                <a:gd name="connsiteY1" fmla="*/ 13587 h 317185"/>
                <a:gd name="connsiteX2" fmla="*/ 153678 w 153678"/>
                <a:gd name="connsiteY2" fmla="*/ 83333 h 317185"/>
                <a:gd name="connsiteX3" fmla="*/ 76847 w 153678"/>
                <a:gd name="connsiteY3" fmla="*/ 311654 h 317185"/>
                <a:gd name="connsiteX4" fmla="*/ 12680 w 153678"/>
                <a:gd name="connsiteY4" fmla="*/ 227197 h 317185"/>
                <a:gd name="connsiteX0" fmla="*/ 39528 w 180526"/>
                <a:gd name="connsiteY0" fmla="*/ 227197 h 330757"/>
                <a:gd name="connsiteX1" fmla="*/ 40371 w 180526"/>
                <a:gd name="connsiteY1" fmla="*/ 13587 h 330757"/>
                <a:gd name="connsiteX2" fmla="*/ 180526 w 180526"/>
                <a:gd name="connsiteY2" fmla="*/ 83333 h 330757"/>
                <a:gd name="connsiteX3" fmla="*/ 103695 w 180526"/>
                <a:gd name="connsiteY3" fmla="*/ 311654 h 330757"/>
                <a:gd name="connsiteX4" fmla="*/ 39528 w 180526"/>
                <a:gd name="connsiteY4" fmla="*/ 227197 h 330757"/>
                <a:gd name="connsiteX0" fmla="*/ 43935 w 184933"/>
                <a:gd name="connsiteY0" fmla="*/ 220502 h 310390"/>
                <a:gd name="connsiteX1" fmla="*/ 6783 w 184933"/>
                <a:gd name="connsiteY1" fmla="*/ 16426 h 310390"/>
                <a:gd name="connsiteX2" fmla="*/ 184933 w 184933"/>
                <a:gd name="connsiteY2" fmla="*/ 76638 h 310390"/>
                <a:gd name="connsiteX3" fmla="*/ 108102 w 184933"/>
                <a:gd name="connsiteY3" fmla="*/ 304959 h 310390"/>
                <a:gd name="connsiteX4" fmla="*/ 43935 w 184933"/>
                <a:gd name="connsiteY4" fmla="*/ 220502 h 310390"/>
                <a:gd name="connsiteX0" fmla="*/ 43935 w 189527"/>
                <a:gd name="connsiteY0" fmla="*/ 220502 h 309763"/>
                <a:gd name="connsiteX1" fmla="*/ 6783 w 189527"/>
                <a:gd name="connsiteY1" fmla="*/ 16426 h 309763"/>
                <a:gd name="connsiteX2" fmla="*/ 184933 w 189527"/>
                <a:gd name="connsiteY2" fmla="*/ 76638 h 309763"/>
                <a:gd name="connsiteX3" fmla="*/ 108102 w 189527"/>
                <a:gd name="connsiteY3" fmla="*/ 304959 h 309763"/>
                <a:gd name="connsiteX4" fmla="*/ 43935 w 189527"/>
                <a:gd name="connsiteY4" fmla="*/ 220502 h 309763"/>
                <a:gd name="connsiteX0" fmla="*/ 37106 w 182698"/>
                <a:gd name="connsiteY0" fmla="*/ 235977 h 325445"/>
                <a:gd name="connsiteX1" fmla="*/ 7553 w 182698"/>
                <a:gd name="connsiteY1" fmla="*/ 10928 h 325445"/>
                <a:gd name="connsiteX2" fmla="*/ 178104 w 182698"/>
                <a:gd name="connsiteY2" fmla="*/ 92113 h 325445"/>
                <a:gd name="connsiteX3" fmla="*/ 101273 w 182698"/>
                <a:gd name="connsiteY3" fmla="*/ 320434 h 325445"/>
                <a:gd name="connsiteX4" fmla="*/ 37106 w 182698"/>
                <a:gd name="connsiteY4" fmla="*/ 235977 h 325445"/>
                <a:gd name="connsiteX0" fmla="*/ 50018 w 195610"/>
                <a:gd name="connsiteY0" fmla="*/ 256164 h 345632"/>
                <a:gd name="connsiteX1" fmla="*/ 20465 w 195610"/>
                <a:gd name="connsiteY1" fmla="*/ 31115 h 345632"/>
                <a:gd name="connsiteX2" fmla="*/ 191016 w 195610"/>
                <a:gd name="connsiteY2" fmla="*/ 112300 h 345632"/>
                <a:gd name="connsiteX3" fmla="*/ 114185 w 195610"/>
                <a:gd name="connsiteY3" fmla="*/ 340621 h 345632"/>
                <a:gd name="connsiteX4" fmla="*/ 50018 w 195610"/>
                <a:gd name="connsiteY4" fmla="*/ 256164 h 345632"/>
                <a:gd name="connsiteX0" fmla="*/ 23986 w 182715"/>
                <a:gd name="connsiteY0" fmla="*/ 242116 h 327282"/>
                <a:gd name="connsiteX1" fmla="*/ 12164 w 182715"/>
                <a:gd name="connsiteY1" fmla="*/ 11347 h 327282"/>
                <a:gd name="connsiteX2" fmla="*/ 182715 w 182715"/>
                <a:gd name="connsiteY2" fmla="*/ 92532 h 327282"/>
                <a:gd name="connsiteX3" fmla="*/ 105884 w 182715"/>
                <a:gd name="connsiteY3" fmla="*/ 320853 h 327282"/>
                <a:gd name="connsiteX4" fmla="*/ 23986 w 182715"/>
                <a:gd name="connsiteY4" fmla="*/ 242116 h 327282"/>
                <a:gd name="connsiteX0" fmla="*/ 22933 w 181662"/>
                <a:gd name="connsiteY0" fmla="*/ 242116 h 331519"/>
                <a:gd name="connsiteX1" fmla="*/ 11111 w 181662"/>
                <a:gd name="connsiteY1" fmla="*/ 11347 h 331519"/>
                <a:gd name="connsiteX2" fmla="*/ 181662 w 181662"/>
                <a:gd name="connsiteY2" fmla="*/ 92532 h 331519"/>
                <a:gd name="connsiteX3" fmla="*/ 104831 w 181662"/>
                <a:gd name="connsiteY3" fmla="*/ 320853 h 331519"/>
                <a:gd name="connsiteX4" fmla="*/ 22933 w 181662"/>
                <a:gd name="connsiteY4" fmla="*/ 242116 h 331519"/>
                <a:gd name="connsiteX0" fmla="*/ 38654 w 197383"/>
                <a:gd name="connsiteY0" fmla="*/ 253871 h 343274"/>
                <a:gd name="connsiteX1" fmla="*/ 26832 w 197383"/>
                <a:gd name="connsiteY1" fmla="*/ 23102 h 343274"/>
                <a:gd name="connsiteX2" fmla="*/ 197383 w 197383"/>
                <a:gd name="connsiteY2" fmla="*/ 104287 h 343274"/>
                <a:gd name="connsiteX3" fmla="*/ 120552 w 197383"/>
                <a:gd name="connsiteY3" fmla="*/ 332608 h 343274"/>
                <a:gd name="connsiteX4" fmla="*/ 38654 w 197383"/>
                <a:gd name="connsiteY4" fmla="*/ 253871 h 3432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7383" h="343274">
                  <a:moveTo>
                    <a:pt x="38654" y="253871"/>
                  </a:moveTo>
                  <a:cubicBezTo>
                    <a:pt x="28100" y="166060"/>
                    <a:pt x="-35084" y="74726"/>
                    <a:pt x="26832" y="23102"/>
                  </a:cubicBezTo>
                  <a:cubicBezTo>
                    <a:pt x="88748" y="-28522"/>
                    <a:pt x="197383" y="9749"/>
                    <a:pt x="197383" y="104287"/>
                  </a:cubicBezTo>
                  <a:cubicBezTo>
                    <a:pt x="197383" y="198825"/>
                    <a:pt x="147007" y="307677"/>
                    <a:pt x="120552" y="332608"/>
                  </a:cubicBezTo>
                  <a:cubicBezTo>
                    <a:pt x="94097" y="357539"/>
                    <a:pt x="49208" y="341682"/>
                    <a:pt x="38654" y="253871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174" name="任意多边形 173"/>
            <p:cNvSpPr/>
            <p:nvPr/>
          </p:nvSpPr>
          <p:spPr>
            <a:xfrm>
              <a:off x="8425093" y="6011080"/>
              <a:ext cx="138863" cy="215036"/>
            </a:xfrm>
            <a:custGeom>
              <a:avLst/>
              <a:gdLst>
                <a:gd name="connsiteX0" fmla="*/ 104802 w 138863"/>
                <a:gd name="connsiteY0" fmla="*/ 62881 h 215036"/>
                <a:gd name="connsiteX1" fmla="*/ 78602 w 138863"/>
                <a:gd name="connsiteY1" fmla="*/ 23580 h 215036"/>
                <a:gd name="connsiteX2" fmla="*/ 68122 w 138863"/>
                <a:gd name="connsiteY2" fmla="*/ 5240 h 215036"/>
                <a:gd name="connsiteX3" fmla="*/ 57641 w 138863"/>
                <a:gd name="connsiteY3" fmla="*/ 0 h 215036"/>
                <a:gd name="connsiteX4" fmla="*/ 39301 w 138863"/>
                <a:gd name="connsiteY4" fmla="*/ 2620 h 215036"/>
                <a:gd name="connsiteX5" fmla="*/ 18340 w 138863"/>
                <a:gd name="connsiteY5" fmla="*/ 20960 h 215036"/>
                <a:gd name="connsiteX6" fmla="*/ 10480 w 138863"/>
                <a:gd name="connsiteY6" fmla="*/ 26200 h 215036"/>
                <a:gd name="connsiteX7" fmla="*/ 0 w 138863"/>
                <a:gd name="connsiteY7" fmla="*/ 39301 h 215036"/>
                <a:gd name="connsiteX8" fmla="*/ 10480 w 138863"/>
                <a:gd name="connsiteY8" fmla="*/ 65501 h 215036"/>
                <a:gd name="connsiteX9" fmla="*/ 18340 w 138863"/>
                <a:gd name="connsiteY9" fmla="*/ 68121 h 215036"/>
                <a:gd name="connsiteX10" fmla="*/ 60261 w 138863"/>
                <a:gd name="connsiteY10" fmla="*/ 65501 h 215036"/>
                <a:gd name="connsiteX11" fmla="*/ 75982 w 138863"/>
                <a:gd name="connsiteY11" fmla="*/ 60261 h 215036"/>
                <a:gd name="connsiteX12" fmla="*/ 83842 w 138863"/>
                <a:gd name="connsiteY12" fmla="*/ 57641 h 215036"/>
                <a:gd name="connsiteX13" fmla="*/ 133623 w 138863"/>
                <a:gd name="connsiteY13" fmla="*/ 60261 h 215036"/>
                <a:gd name="connsiteX14" fmla="*/ 136243 w 138863"/>
                <a:gd name="connsiteY14" fmla="*/ 86462 h 215036"/>
                <a:gd name="connsiteX15" fmla="*/ 117903 w 138863"/>
                <a:gd name="connsiteY15" fmla="*/ 96942 h 215036"/>
                <a:gd name="connsiteX16" fmla="*/ 94322 w 138863"/>
                <a:gd name="connsiteY16" fmla="*/ 107422 h 215036"/>
                <a:gd name="connsiteX17" fmla="*/ 81222 w 138863"/>
                <a:gd name="connsiteY17" fmla="*/ 117902 h 215036"/>
                <a:gd name="connsiteX18" fmla="*/ 75982 w 138863"/>
                <a:gd name="connsiteY18" fmla="*/ 125763 h 215036"/>
                <a:gd name="connsiteX19" fmla="*/ 68122 w 138863"/>
                <a:gd name="connsiteY19" fmla="*/ 128383 h 215036"/>
                <a:gd name="connsiteX20" fmla="*/ 52401 w 138863"/>
                <a:gd name="connsiteY20" fmla="*/ 141483 h 215036"/>
                <a:gd name="connsiteX21" fmla="*/ 41921 w 138863"/>
                <a:gd name="connsiteY21" fmla="*/ 204364 h 215036"/>
                <a:gd name="connsiteX22" fmla="*/ 34061 w 138863"/>
                <a:gd name="connsiteY22" fmla="*/ 206984 h 215036"/>
                <a:gd name="connsiteX23" fmla="*/ 18340 w 138863"/>
                <a:gd name="connsiteY23" fmla="*/ 214845 h 215036"/>
                <a:gd name="connsiteX24" fmla="*/ 10480 w 138863"/>
                <a:gd name="connsiteY24" fmla="*/ 214845 h 2150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138863" h="215036">
                  <a:moveTo>
                    <a:pt x="104802" y="62881"/>
                  </a:moveTo>
                  <a:cubicBezTo>
                    <a:pt x="94905" y="33189"/>
                    <a:pt x="105767" y="58895"/>
                    <a:pt x="78602" y="23580"/>
                  </a:cubicBezTo>
                  <a:cubicBezTo>
                    <a:pt x="75106" y="19035"/>
                    <a:pt x="72987" y="9294"/>
                    <a:pt x="68122" y="5240"/>
                  </a:cubicBezTo>
                  <a:cubicBezTo>
                    <a:pt x="65121" y="2740"/>
                    <a:pt x="61135" y="1747"/>
                    <a:pt x="57641" y="0"/>
                  </a:cubicBezTo>
                  <a:cubicBezTo>
                    <a:pt x="51528" y="873"/>
                    <a:pt x="45216" y="846"/>
                    <a:pt x="39301" y="2620"/>
                  </a:cubicBezTo>
                  <a:cubicBezTo>
                    <a:pt x="32198" y="4751"/>
                    <a:pt x="22106" y="18450"/>
                    <a:pt x="18340" y="20960"/>
                  </a:cubicBezTo>
                  <a:cubicBezTo>
                    <a:pt x="15720" y="22707"/>
                    <a:pt x="12939" y="24233"/>
                    <a:pt x="10480" y="26200"/>
                  </a:cubicBezTo>
                  <a:cubicBezTo>
                    <a:pt x="5148" y="30466"/>
                    <a:pt x="3889" y="33467"/>
                    <a:pt x="0" y="39301"/>
                  </a:cubicBezTo>
                  <a:cubicBezTo>
                    <a:pt x="2329" y="57932"/>
                    <a:pt x="-2934" y="58794"/>
                    <a:pt x="10480" y="65501"/>
                  </a:cubicBezTo>
                  <a:cubicBezTo>
                    <a:pt x="12950" y="66736"/>
                    <a:pt x="15720" y="67248"/>
                    <a:pt x="18340" y="68121"/>
                  </a:cubicBezTo>
                  <a:cubicBezTo>
                    <a:pt x="32314" y="67248"/>
                    <a:pt x="46388" y="67393"/>
                    <a:pt x="60261" y="65501"/>
                  </a:cubicBezTo>
                  <a:cubicBezTo>
                    <a:pt x="65734" y="64755"/>
                    <a:pt x="70742" y="62008"/>
                    <a:pt x="75982" y="60261"/>
                  </a:cubicBezTo>
                  <a:lnTo>
                    <a:pt x="83842" y="57641"/>
                  </a:lnTo>
                  <a:cubicBezTo>
                    <a:pt x="100436" y="58514"/>
                    <a:pt x="117458" y="56412"/>
                    <a:pt x="133623" y="60261"/>
                  </a:cubicBezTo>
                  <a:cubicBezTo>
                    <a:pt x="143017" y="62498"/>
                    <a:pt x="137086" y="84565"/>
                    <a:pt x="136243" y="86462"/>
                  </a:cubicBezTo>
                  <a:cubicBezTo>
                    <a:pt x="132136" y="95702"/>
                    <a:pt x="125856" y="94556"/>
                    <a:pt x="117903" y="96942"/>
                  </a:cubicBezTo>
                  <a:cubicBezTo>
                    <a:pt x="100895" y="102044"/>
                    <a:pt x="105809" y="99764"/>
                    <a:pt x="94322" y="107422"/>
                  </a:cubicBezTo>
                  <a:cubicBezTo>
                    <a:pt x="79303" y="129951"/>
                    <a:pt x="99303" y="103436"/>
                    <a:pt x="81222" y="117902"/>
                  </a:cubicBezTo>
                  <a:cubicBezTo>
                    <a:pt x="78763" y="119869"/>
                    <a:pt x="78441" y="123796"/>
                    <a:pt x="75982" y="125763"/>
                  </a:cubicBezTo>
                  <a:cubicBezTo>
                    <a:pt x="73826" y="127488"/>
                    <a:pt x="70592" y="127148"/>
                    <a:pt x="68122" y="128383"/>
                  </a:cubicBezTo>
                  <a:cubicBezTo>
                    <a:pt x="60825" y="132031"/>
                    <a:pt x="58197" y="135687"/>
                    <a:pt x="52401" y="141483"/>
                  </a:cubicBezTo>
                  <a:cubicBezTo>
                    <a:pt x="50768" y="177411"/>
                    <a:pt x="65599" y="192525"/>
                    <a:pt x="41921" y="204364"/>
                  </a:cubicBezTo>
                  <a:cubicBezTo>
                    <a:pt x="39451" y="205599"/>
                    <a:pt x="36681" y="206111"/>
                    <a:pt x="34061" y="206984"/>
                  </a:cubicBezTo>
                  <a:cubicBezTo>
                    <a:pt x="28024" y="211010"/>
                    <a:pt x="25574" y="213639"/>
                    <a:pt x="18340" y="214845"/>
                  </a:cubicBezTo>
                  <a:cubicBezTo>
                    <a:pt x="15756" y="215276"/>
                    <a:pt x="13100" y="214845"/>
                    <a:pt x="10480" y="214845"/>
                  </a:cubicBezTo>
                </a:path>
              </a:pathLst>
            </a:cu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175" name="椭圆 118"/>
            <p:cNvSpPr/>
            <p:nvPr/>
          </p:nvSpPr>
          <p:spPr>
            <a:xfrm>
              <a:off x="8852730" y="2515895"/>
              <a:ext cx="318443" cy="528653"/>
            </a:xfrm>
            <a:custGeom>
              <a:avLst/>
              <a:gdLst>
                <a:gd name="connsiteX0" fmla="*/ 0 w 282392"/>
                <a:gd name="connsiteY0" fmla="*/ 226536 h 453072"/>
                <a:gd name="connsiteX1" fmla="*/ 141196 w 282392"/>
                <a:gd name="connsiteY1" fmla="*/ 0 h 453072"/>
                <a:gd name="connsiteX2" fmla="*/ 282392 w 282392"/>
                <a:gd name="connsiteY2" fmla="*/ 226536 h 453072"/>
                <a:gd name="connsiteX3" fmla="*/ 141196 w 282392"/>
                <a:gd name="connsiteY3" fmla="*/ 453072 h 453072"/>
                <a:gd name="connsiteX4" fmla="*/ 0 w 282392"/>
                <a:gd name="connsiteY4" fmla="*/ 226536 h 453072"/>
                <a:gd name="connsiteX0" fmla="*/ 0 w 284100"/>
                <a:gd name="connsiteY0" fmla="*/ 226536 h 463027"/>
                <a:gd name="connsiteX1" fmla="*/ 141196 w 284100"/>
                <a:gd name="connsiteY1" fmla="*/ 0 h 463027"/>
                <a:gd name="connsiteX2" fmla="*/ 282392 w 284100"/>
                <a:gd name="connsiteY2" fmla="*/ 226536 h 463027"/>
                <a:gd name="connsiteX3" fmla="*/ 214533 w 284100"/>
                <a:gd name="connsiteY3" fmla="*/ 403152 h 463027"/>
                <a:gd name="connsiteX4" fmla="*/ 141196 w 284100"/>
                <a:gd name="connsiteY4" fmla="*/ 453072 h 463027"/>
                <a:gd name="connsiteX5" fmla="*/ 0 w 284100"/>
                <a:gd name="connsiteY5" fmla="*/ 226536 h 463027"/>
                <a:gd name="connsiteX0" fmla="*/ 0 w 315954"/>
                <a:gd name="connsiteY0" fmla="*/ 226536 h 529320"/>
                <a:gd name="connsiteX1" fmla="*/ 141196 w 315954"/>
                <a:gd name="connsiteY1" fmla="*/ 0 h 529320"/>
                <a:gd name="connsiteX2" fmla="*/ 282392 w 315954"/>
                <a:gd name="connsiteY2" fmla="*/ 226536 h 529320"/>
                <a:gd name="connsiteX3" fmla="*/ 308317 w 315954"/>
                <a:gd name="connsiteY3" fmla="*/ 516475 h 529320"/>
                <a:gd name="connsiteX4" fmla="*/ 141196 w 315954"/>
                <a:gd name="connsiteY4" fmla="*/ 453072 h 529320"/>
                <a:gd name="connsiteX5" fmla="*/ 0 w 315954"/>
                <a:gd name="connsiteY5" fmla="*/ 226536 h 529320"/>
                <a:gd name="connsiteX0" fmla="*/ 373 w 316327"/>
                <a:gd name="connsiteY0" fmla="*/ 226536 h 526110"/>
                <a:gd name="connsiteX1" fmla="*/ 141569 w 316327"/>
                <a:gd name="connsiteY1" fmla="*/ 0 h 526110"/>
                <a:gd name="connsiteX2" fmla="*/ 282765 w 316327"/>
                <a:gd name="connsiteY2" fmla="*/ 226536 h 526110"/>
                <a:gd name="connsiteX3" fmla="*/ 308690 w 316327"/>
                <a:gd name="connsiteY3" fmla="*/ 516475 h 526110"/>
                <a:gd name="connsiteX4" fmla="*/ 141569 w 316327"/>
                <a:gd name="connsiteY4" fmla="*/ 453072 h 526110"/>
                <a:gd name="connsiteX5" fmla="*/ 101583 w 316327"/>
                <a:gd name="connsiteY5" fmla="*/ 414874 h 526110"/>
                <a:gd name="connsiteX6" fmla="*/ 373 w 316327"/>
                <a:gd name="connsiteY6" fmla="*/ 226536 h 526110"/>
                <a:gd name="connsiteX0" fmla="*/ 616 w 316570"/>
                <a:gd name="connsiteY0" fmla="*/ 226536 h 528118"/>
                <a:gd name="connsiteX1" fmla="*/ 141812 w 316570"/>
                <a:gd name="connsiteY1" fmla="*/ 0 h 528118"/>
                <a:gd name="connsiteX2" fmla="*/ 283008 w 316570"/>
                <a:gd name="connsiteY2" fmla="*/ 226536 h 528118"/>
                <a:gd name="connsiteX3" fmla="*/ 308933 w 316570"/>
                <a:gd name="connsiteY3" fmla="*/ 516475 h 528118"/>
                <a:gd name="connsiteX4" fmla="*/ 5043 w 316570"/>
                <a:gd name="connsiteY4" fmla="*/ 472610 h 528118"/>
                <a:gd name="connsiteX5" fmla="*/ 101826 w 316570"/>
                <a:gd name="connsiteY5" fmla="*/ 414874 h 528118"/>
                <a:gd name="connsiteX6" fmla="*/ 616 w 316570"/>
                <a:gd name="connsiteY6" fmla="*/ 226536 h 528118"/>
                <a:gd name="connsiteX0" fmla="*/ 2489 w 318443"/>
                <a:gd name="connsiteY0" fmla="*/ 226536 h 528653"/>
                <a:gd name="connsiteX1" fmla="*/ 143685 w 318443"/>
                <a:gd name="connsiteY1" fmla="*/ 0 h 528653"/>
                <a:gd name="connsiteX2" fmla="*/ 284881 w 318443"/>
                <a:gd name="connsiteY2" fmla="*/ 226536 h 528653"/>
                <a:gd name="connsiteX3" fmla="*/ 310806 w 318443"/>
                <a:gd name="connsiteY3" fmla="*/ 516475 h 528653"/>
                <a:gd name="connsiteX4" fmla="*/ 6916 w 318443"/>
                <a:gd name="connsiteY4" fmla="*/ 472610 h 528653"/>
                <a:gd name="connsiteX5" fmla="*/ 80253 w 318443"/>
                <a:gd name="connsiteY5" fmla="*/ 387520 h 528653"/>
                <a:gd name="connsiteX6" fmla="*/ 2489 w 318443"/>
                <a:gd name="connsiteY6" fmla="*/ 226536 h 5286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18443" h="528653">
                  <a:moveTo>
                    <a:pt x="2489" y="226536"/>
                  </a:moveTo>
                  <a:cubicBezTo>
                    <a:pt x="13061" y="161949"/>
                    <a:pt x="65705" y="0"/>
                    <a:pt x="143685" y="0"/>
                  </a:cubicBezTo>
                  <a:cubicBezTo>
                    <a:pt x="221665" y="0"/>
                    <a:pt x="272658" y="159344"/>
                    <a:pt x="284881" y="226536"/>
                  </a:cubicBezTo>
                  <a:cubicBezTo>
                    <a:pt x="297104" y="293728"/>
                    <a:pt x="334339" y="478719"/>
                    <a:pt x="310806" y="516475"/>
                  </a:cubicBezTo>
                  <a:cubicBezTo>
                    <a:pt x="287273" y="554231"/>
                    <a:pt x="45342" y="494103"/>
                    <a:pt x="6916" y="472610"/>
                  </a:cubicBezTo>
                  <a:cubicBezTo>
                    <a:pt x="-31510" y="451118"/>
                    <a:pt x="103786" y="425276"/>
                    <a:pt x="80253" y="387520"/>
                  </a:cubicBezTo>
                  <a:cubicBezTo>
                    <a:pt x="56720" y="349764"/>
                    <a:pt x="-8083" y="291123"/>
                    <a:pt x="2489" y="226536"/>
                  </a:cubicBezTo>
                  <a:close/>
                </a:path>
              </a:pathLst>
            </a:custGeom>
            <a:solidFill>
              <a:srgbClr val="FFCC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6" name="椭圆 116"/>
            <p:cNvSpPr/>
            <p:nvPr/>
          </p:nvSpPr>
          <p:spPr>
            <a:xfrm>
              <a:off x="8907524" y="2424205"/>
              <a:ext cx="454438" cy="553312"/>
            </a:xfrm>
            <a:custGeom>
              <a:avLst/>
              <a:gdLst>
                <a:gd name="connsiteX0" fmla="*/ 0 w 325465"/>
                <a:gd name="connsiteY0" fmla="*/ 196312 h 392624"/>
                <a:gd name="connsiteX1" fmla="*/ 162733 w 325465"/>
                <a:gd name="connsiteY1" fmla="*/ 0 h 392624"/>
                <a:gd name="connsiteX2" fmla="*/ 325466 w 325465"/>
                <a:gd name="connsiteY2" fmla="*/ 196312 h 392624"/>
                <a:gd name="connsiteX3" fmla="*/ 162733 w 325465"/>
                <a:gd name="connsiteY3" fmla="*/ 392624 h 392624"/>
                <a:gd name="connsiteX4" fmla="*/ 0 w 325465"/>
                <a:gd name="connsiteY4" fmla="*/ 196312 h 392624"/>
                <a:gd name="connsiteX0" fmla="*/ 0 w 428788"/>
                <a:gd name="connsiteY0" fmla="*/ 196318 h 392636"/>
                <a:gd name="connsiteX1" fmla="*/ 162733 w 428788"/>
                <a:gd name="connsiteY1" fmla="*/ 6 h 392636"/>
                <a:gd name="connsiteX2" fmla="*/ 428788 w 428788"/>
                <a:gd name="connsiteY2" fmla="*/ 191151 h 392636"/>
                <a:gd name="connsiteX3" fmla="*/ 162733 w 428788"/>
                <a:gd name="connsiteY3" fmla="*/ 392630 h 392636"/>
                <a:gd name="connsiteX4" fmla="*/ 0 w 428788"/>
                <a:gd name="connsiteY4" fmla="*/ 196318 h 392636"/>
                <a:gd name="connsiteX0" fmla="*/ 428 w 429216"/>
                <a:gd name="connsiteY0" fmla="*/ 196318 h 521784"/>
                <a:gd name="connsiteX1" fmla="*/ 163161 w 429216"/>
                <a:gd name="connsiteY1" fmla="*/ 6 h 521784"/>
                <a:gd name="connsiteX2" fmla="*/ 429216 w 429216"/>
                <a:gd name="connsiteY2" fmla="*/ 191151 h 521784"/>
                <a:gd name="connsiteX3" fmla="*/ 209656 w 429216"/>
                <a:gd name="connsiteY3" fmla="*/ 521782 h 521784"/>
                <a:gd name="connsiteX4" fmla="*/ 428 w 429216"/>
                <a:gd name="connsiteY4" fmla="*/ 196318 h 521784"/>
                <a:gd name="connsiteX0" fmla="*/ 2309 w 431097"/>
                <a:gd name="connsiteY0" fmla="*/ 196318 h 529494"/>
                <a:gd name="connsiteX1" fmla="*/ 165042 w 431097"/>
                <a:gd name="connsiteY1" fmla="*/ 6 h 529494"/>
                <a:gd name="connsiteX2" fmla="*/ 431097 w 431097"/>
                <a:gd name="connsiteY2" fmla="*/ 191151 h 529494"/>
                <a:gd name="connsiteX3" fmla="*/ 211537 w 431097"/>
                <a:gd name="connsiteY3" fmla="*/ 521782 h 529494"/>
                <a:gd name="connsiteX4" fmla="*/ 78815 w 431097"/>
                <a:gd name="connsiteY4" fmla="*/ 405926 h 529494"/>
                <a:gd name="connsiteX5" fmla="*/ 2309 w 431097"/>
                <a:gd name="connsiteY5" fmla="*/ 196318 h 529494"/>
                <a:gd name="connsiteX0" fmla="*/ 7208 w 435996"/>
                <a:gd name="connsiteY0" fmla="*/ 196318 h 539397"/>
                <a:gd name="connsiteX1" fmla="*/ 169941 w 435996"/>
                <a:gd name="connsiteY1" fmla="*/ 6 h 539397"/>
                <a:gd name="connsiteX2" fmla="*/ 435996 w 435996"/>
                <a:gd name="connsiteY2" fmla="*/ 191151 h 539397"/>
                <a:gd name="connsiteX3" fmla="*/ 216436 w 435996"/>
                <a:gd name="connsiteY3" fmla="*/ 521782 h 539397"/>
                <a:gd name="connsiteX4" fmla="*/ 47552 w 435996"/>
                <a:gd name="connsiteY4" fmla="*/ 462753 h 539397"/>
                <a:gd name="connsiteX5" fmla="*/ 7208 w 435996"/>
                <a:gd name="connsiteY5" fmla="*/ 196318 h 539397"/>
                <a:gd name="connsiteX0" fmla="*/ 7208 w 435996"/>
                <a:gd name="connsiteY0" fmla="*/ 196318 h 552418"/>
                <a:gd name="connsiteX1" fmla="*/ 169941 w 435996"/>
                <a:gd name="connsiteY1" fmla="*/ 6 h 552418"/>
                <a:gd name="connsiteX2" fmla="*/ 435996 w 435996"/>
                <a:gd name="connsiteY2" fmla="*/ 191151 h 552418"/>
                <a:gd name="connsiteX3" fmla="*/ 283596 w 435996"/>
                <a:gd name="connsiteY3" fmla="*/ 537280 h 552418"/>
                <a:gd name="connsiteX4" fmla="*/ 47552 w 435996"/>
                <a:gd name="connsiteY4" fmla="*/ 462753 h 552418"/>
                <a:gd name="connsiteX5" fmla="*/ 7208 w 435996"/>
                <a:gd name="connsiteY5" fmla="*/ 196318 h 552418"/>
                <a:gd name="connsiteX0" fmla="*/ 4986 w 454438"/>
                <a:gd name="connsiteY0" fmla="*/ 135218 h 553312"/>
                <a:gd name="connsiteX1" fmla="*/ 188383 w 454438"/>
                <a:gd name="connsiteY1" fmla="*/ 900 h 553312"/>
                <a:gd name="connsiteX2" fmla="*/ 454438 w 454438"/>
                <a:gd name="connsiteY2" fmla="*/ 192045 h 553312"/>
                <a:gd name="connsiteX3" fmla="*/ 302038 w 454438"/>
                <a:gd name="connsiteY3" fmla="*/ 538174 h 553312"/>
                <a:gd name="connsiteX4" fmla="*/ 65994 w 454438"/>
                <a:gd name="connsiteY4" fmla="*/ 463647 h 553312"/>
                <a:gd name="connsiteX5" fmla="*/ 4986 w 454438"/>
                <a:gd name="connsiteY5" fmla="*/ 135218 h 5533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54438" h="553312">
                  <a:moveTo>
                    <a:pt x="4986" y="135218"/>
                  </a:moveTo>
                  <a:cubicBezTo>
                    <a:pt x="25384" y="58094"/>
                    <a:pt x="113474" y="-8571"/>
                    <a:pt x="188383" y="900"/>
                  </a:cubicBezTo>
                  <a:cubicBezTo>
                    <a:pt x="263292" y="10371"/>
                    <a:pt x="454438" y="83625"/>
                    <a:pt x="454438" y="192045"/>
                  </a:cubicBezTo>
                  <a:cubicBezTo>
                    <a:pt x="454438" y="300465"/>
                    <a:pt x="366779" y="492907"/>
                    <a:pt x="302038" y="538174"/>
                  </a:cubicBezTo>
                  <a:cubicBezTo>
                    <a:pt x="237297" y="583441"/>
                    <a:pt x="100865" y="517891"/>
                    <a:pt x="65994" y="463647"/>
                  </a:cubicBezTo>
                  <a:cubicBezTo>
                    <a:pt x="31123" y="409403"/>
                    <a:pt x="-15412" y="212342"/>
                    <a:pt x="4986" y="135218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7" name="椭圆 176"/>
            <p:cNvSpPr/>
            <p:nvPr/>
          </p:nvSpPr>
          <p:spPr>
            <a:xfrm>
              <a:off x="8878153" y="2661138"/>
              <a:ext cx="76327" cy="119666"/>
            </a:xfrm>
            <a:prstGeom prst="ellipse">
              <a:avLst/>
            </a:prstGeom>
            <a:solidFill>
              <a:srgbClr val="FFCC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78" name="组合 177"/>
            <p:cNvGrpSpPr/>
            <p:nvPr/>
          </p:nvGrpSpPr>
          <p:grpSpPr>
            <a:xfrm>
              <a:off x="8060328" y="3213374"/>
              <a:ext cx="882867" cy="660357"/>
              <a:chOff x="8060328" y="3213374"/>
              <a:chExt cx="882867" cy="660357"/>
            </a:xfrm>
          </p:grpSpPr>
          <p:sp>
            <p:nvSpPr>
              <p:cNvPr id="209" name="椭圆 120"/>
              <p:cNvSpPr/>
              <p:nvPr/>
            </p:nvSpPr>
            <p:spPr>
              <a:xfrm rot="2899721">
                <a:off x="8252116" y="3021586"/>
                <a:ext cx="499291" cy="882867"/>
              </a:xfrm>
              <a:custGeom>
                <a:avLst/>
                <a:gdLst>
                  <a:gd name="connsiteX0" fmla="*/ 0 w 211016"/>
                  <a:gd name="connsiteY0" fmla="*/ 306434 h 612867"/>
                  <a:gd name="connsiteX1" fmla="*/ 105508 w 211016"/>
                  <a:gd name="connsiteY1" fmla="*/ 0 h 612867"/>
                  <a:gd name="connsiteX2" fmla="*/ 211016 w 211016"/>
                  <a:gd name="connsiteY2" fmla="*/ 306434 h 612867"/>
                  <a:gd name="connsiteX3" fmla="*/ 105508 w 211016"/>
                  <a:gd name="connsiteY3" fmla="*/ 612868 h 612867"/>
                  <a:gd name="connsiteX4" fmla="*/ 0 w 211016"/>
                  <a:gd name="connsiteY4" fmla="*/ 306434 h 612867"/>
                  <a:gd name="connsiteX0" fmla="*/ 154 w 211170"/>
                  <a:gd name="connsiteY0" fmla="*/ 306434 h 854622"/>
                  <a:gd name="connsiteX1" fmla="*/ 105662 w 211170"/>
                  <a:gd name="connsiteY1" fmla="*/ 0 h 854622"/>
                  <a:gd name="connsiteX2" fmla="*/ 211170 w 211170"/>
                  <a:gd name="connsiteY2" fmla="*/ 306434 h 854622"/>
                  <a:gd name="connsiteX3" fmla="*/ 89277 w 211170"/>
                  <a:gd name="connsiteY3" fmla="*/ 854622 h 854622"/>
                  <a:gd name="connsiteX4" fmla="*/ 154 w 211170"/>
                  <a:gd name="connsiteY4" fmla="*/ 306434 h 854622"/>
                  <a:gd name="connsiteX0" fmla="*/ 154 w 212132"/>
                  <a:gd name="connsiteY0" fmla="*/ 306434 h 872553"/>
                  <a:gd name="connsiteX1" fmla="*/ 105662 w 212132"/>
                  <a:gd name="connsiteY1" fmla="*/ 0 h 872553"/>
                  <a:gd name="connsiteX2" fmla="*/ 211170 w 212132"/>
                  <a:gd name="connsiteY2" fmla="*/ 306434 h 872553"/>
                  <a:gd name="connsiteX3" fmla="*/ 154121 w 212132"/>
                  <a:gd name="connsiteY3" fmla="*/ 700068 h 872553"/>
                  <a:gd name="connsiteX4" fmla="*/ 89277 w 212132"/>
                  <a:gd name="connsiteY4" fmla="*/ 854622 h 872553"/>
                  <a:gd name="connsiteX5" fmla="*/ 154 w 212132"/>
                  <a:gd name="connsiteY5" fmla="*/ 306434 h 872553"/>
                  <a:gd name="connsiteX0" fmla="*/ 154 w 214319"/>
                  <a:gd name="connsiteY0" fmla="*/ 306434 h 869585"/>
                  <a:gd name="connsiteX1" fmla="*/ 105662 w 214319"/>
                  <a:gd name="connsiteY1" fmla="*/ 0 h 869585"/>
                  <a:gd name="connsiteX2" fmla="*/ 211170 w 214319"/>
                  <a:gd name="connsiteY2" fmla="*/ 306434 h 869585"/>
                  <a:gd name="connsiteX3" fmla="*/ 183756 w 214319"/>
                  <a:gd name="connsiteY3" fmla="*/ 543347 h 869585"/>
                  <a:gd name="connsiteX4" fmla="*/ 154121 w 214319"/>
                  <a:gd name="connsiteY4" fmla="*/ 700068 h 869585"/>
                  <a:gd name="connsiteX5" fmla="*/ 89277 w 214319"/>
                  <a:gd name="connsiteY5" fmla="*/ 854622 h 869585"/>
                  <a:gd name="connsiteX6" fmla="*/ 154 w 214319"/>
                  <a:gd name="connsiteY6" fmla="*/ 306434 h 869585"/>
                  <a:gd name="connsiteX0" fmla="*/ 414 w 499820"/>
                  <a:gd name="connsiteY0" fmla="*/ 306434 h 882867"/>
                  <a:gd name="connsiteX1" fmla="*/ 105922 w 499820"/>
                  <a:gd name="connsiteY1" fmla="*/ 0 h 882867"/>
                  <a:gd name="connsiteX2" fmla="*/ 211430 w 499820"/>
                  <a:gd name="connsiteY2" fmla="*/ 306434 h 882867"/>
                  <a:gd name="connsiteX3" fmla="*/ 184016 w 499820"/>
                  <a:gd name="connsiteY3" fmla="*/ 543347 h 882867"/>
                  <a:gd name="connsiteX4" fmla="*/ 499291 w 499820"/>
                  <a:gd name="connsiteY4" fmla="*/ 776881 h 882867"/>
                  <a:gd name="connsiteX5" fmla="*/ 89537 w 499820"/>
                  <a:gd name="connsiteY5" fmla="*/ 854622 h 882867"/>
                  <a:gd name="connsiteX6" fmla="*/ 414 w 499820"/>
                  <a:gd name="connsiteY6" fmla="*/ 306434 h 882867"/>
                  <a:gd name="connsiteX0" fmla="*/ 414 w 499291"/>
                  <a:gd name="connsiteY0" fmla="*/ 306434 h 882867"/>
                  <a:gd name="connsiteX1" fmla="*/ 105922 w 499291"/>
                  <a:gd name="connsiteY1" fmla="*/ 0 h 882867"/>
                  <a:gd name="connsiteX2" fmla="*/ 211430 w 499291"/>
                  <a:gd name="connsiteY2" fmla="*/ 306434 h 882867"/>
                  <a:gd name="connsiteX3" fmla="*/ 184016 w 499291"/>
                  <a:gd name="connsiteY3" fmla="*/ 543347 h 882867"/>
                  <a:gd name="connsiteX4" fmla="*/ 499291 w 499291"/>
                  <a:gd name="connsiteY4" fmla="*/ 776881 h 882867"/>
                  <a:gd name="connsiteX5" fmla="*/ 89537 w 499291"/>
                  <a:gd name="connsiteY5" fmla="*/ 854622 h 882867"/>
                  <a:gd name="connsiteX6" fmla="*/ 414 w 499291"/>
                  <a:gd name="connsiteY6" fmla="*/ 306434 h 882867"/>
                  <a:gd name="connsiteX0" fmla="*/ 414 w 499291"/>
                  <a:gd name="connsiteY0" fmla="*/ 306434 h 882867"/>
                  <a:gd name="connsiteX1" fmla="*/ 105922 w 499291"/>
                  <a:gd name="connsiteY1" fmla="*/ 0 h 882867"/>
                  <a:gd name="connsiteX2" fmla="*/ 211430 w 499291"/>
                  <a:gd name="connsiteY2" fmla="*/ 306434 h 882867"/>
                  <a:gd name="connsiteX3" fmla="*/ 195340 w 499291"/>
                  <a:gd name="connsiteY3" fmla="*/ 595276 h 882867"/>
                  <a:gd name="connsiteX4" fmla="*/ 499291 w 499291"/>
                  <a:gd name="connsiteY4" fmla="*/ 776881 h 882867"/>
                  <a:gd name="connsiteX5" fmla="*/ 89537 w 499291"/>
                  <a:gd name="connsiteY5" fmla="*/ 854622 h 882867"/>
                  <a:gd name="connsiteX6" fmla="*/ 414 w 499291"/>
                  <a:gd name="connsiteY6" fmla="*/ 306434 h 882867"/>
                  <a:gd name="connsiteX0" fmla="*/ 414 w 499291"/>
                  <a:gd name="connsiteY0" fmla="*/ 306434 h 882867"/>
                  <a:gd name="connsiteX1" fmla="*/ 105922 w 499291"/>
                  <a:gd name="connsiteY1" fmla="*/ 0 h 882867"/>
                  <a:gd name="connsiteX2" fmla="*/ 211430 w 499291"/>
                  <a:gd name="connsiteY2" fmla="*/ 306434 h 882867"/>
                  <a:gd name="connsiteX3" fmla="*/ 195340 w 499291"/>
                  <a:gd name="connsiteY3" fmla="*/ 595276 h 882867"/>
                  <a:gd name="connsiteX4" fmla="*/ 499291 w 499291"/>
                  <a:gd name="connsiteY4" fmla="*/ 776881 h 882867"/>
                  <a:gd name="connsiteX5" fmla="*/ 89537 w 499291"/>
                  <a:gd name="connsiteY5" fmla="*/ 854622 h 882867"/>
                  <a:gd name="connsiteX6" fmla="*/ 414 w 499291"/>
                  <a:gd name="connsiteY6" fmla="*/ 306434 h 882867"/>
                  <a:gd name="connsiteX0" fmla="*/ 414 w 499291"/>
                  <a:gd name="connsiteY0" fmla="*/ 306434 h 882867"/>
                  <a:gd name="connsiteX1" fmla="*/ 105922 w 499291"/>
                  <a:gd name="connsiteY1" fmla="*/ 0 h 882867"/>
                  <a:gd name="connsiteX2" fmla="*/ 211430 w 499291"/>
                  <a:gd name="connsiteY2" fmla="*/ 306434 h 882867"/>
                  <a:gd name="connsiteX3" fmla="*/ 195340 w 499291"/>
                  <a:gd name="connsiteY3" fmla="*/ 595276 h 882867"/>
                  <a:gd name="connsiteX4" fmla="*/ 499291 w 499291"/>
                  <a:gd name="connsiteY4" fmla="*/ 776881 h 882867"/>
                  <a:gd name="connsiteX5" fmla="*/ 89537 w 499291"/>
                  <a:gd name="connsiteY5" fmla="*/ 854622 h 882867"/>
                  <a:gd name="connsiteX6" fmla="*/ 414 w 499291"/>
                  <a:gd name="connsiteY6" fmla="*/ 306434 h 882867"/>
                  <a:gd name="connsiteX0" fmla="*/ 414 w 499291"/>
                  <a:gd name="connsiteY0" fmla="*/ 306434 h 882867"/>
                  <a:gd name="connsiteX1" fmla="*/ 105922 w 499291"/>
                  <a:gd name="connsiteY1" fmla="*/ 0 h 882867"/>
                  <a:gd name="connsiteX2" fmla="*/ 211430 w 499291"/>
                  <a:gd name="connsiteY2" fmla="*/ 306434 h 882867"/>
                  <a:gd name="connsiteX3" fmla="*/ 188508 w 499291"/>
                  <a:gd name="connsiteY3" fmla="*/ 620584 h 882867"/>
                  <a:gd name="connsiteX4" fmla="*/ 499291 w 499291"/>
                  <a:gd name="connsiteY4" fmla="*/ 776881 h 882867"/>
                  <a:gd name="connsiteX5" fmla="*/ 89537 w 499291"/>
                  <a:gd name="connsiteY5" fmla="*/ 854622 h 882867"/>
                  <a:gd name="connsiteX6" fmla="*/ 414 w 499291"/>
                  <a:gd name="connsiteY6" fmla="*/ 306434 h 8828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99291" h="882867">
                    <a:moveTo>
                      <a:pt x="414" y="306434"/>
                    </a:moveTo>
                    <a:cubicBezTo>
                      <a:pt x="3145" y="163997"/>
                      <a:pt x="47652" y="0"/>
                      <a:pt x="105922" y="0"/>
                    </a:cubicBezTo>
                    <a:cubicBezTo>
                      <a:pt x="164192" y="0"/>
                      <a:pt x="198414" y="215876"/>
                      <a:pt x="211430" y="306434"/>
                    </a:cubicBezTo>
                    <a:cubicBezTo>
                      <a:pt x="224446" y="396992"/>
                      <a:pt x="198016" y="554978"/>
                      <a:pt x="188508" y="620584"/>
                    </a:cubicBezTo>
                    <a:cubicBezTo>
                      <a:pt x="207228" y="695619"/>
                      <a:pt x="174878" y="825053"/>
                      <a:pt x="499291" y="776881"/>
                    </a:cubicBezTo>
                    <a:cubicBezTo>
                      <a:pt x="483545" y="828760"/>
                      <a:pt x="172683" y="933030"/>
                      <a:pt x="89537" y="854622"/>
                    </a:cubicBezTo>
                    <a:cubicBezTo>
                      <a:pt x="6391" y="776214"/>
                      <a:pt x="-2317" y="448871"/>
                      <a:pt x="414" y="306434"/>
                    </a:cubicBezTo>
                    <a:close/>
                  </a:path>
                </a:pathLst>
              </a:custGeom>
              <a:solidFill>
                <a:srgbClr val="FFCC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10" name="椭圆 121"/>
              <p:cNvSpPr/>
              <p:nvPr/>
            </p:nvSpPr>
            <p:spPr>
              <a:xfrm>
                <a:off x="8258793" y="3696891"/>
                <a:ext cx="233085" cy="176840"/>
              </a:xfrm>
              <a:custGeom>
                <a:avLst/>
                <a:gdLst>
                  <a:gd name="connsiteX0" fmla="*/ 0 w 147115"/>
                  <a:gd name="connsiteY0" fmla="*/ 64540 h 129080"/>
                  <a:gd name="connsiteX1" fmla="*/ 73558 w 147115"/>
                  <a:gd name="connsiteY1" fmla="*/ 0 h 129080"/>
                  <a:gd name="connsiteX2" fmla="*/ 147116 w 147115"/>
                  <a:gd name="connsiteY2" fmla="*/ 64540 h 129080"/>
                  <a:gd name="connsiteX3" fmla="*/ 73558 w 147115"/>
                  <a:gd name="connsiteY3" fmla="*/ 129080 h 129080"/>
                  <a:gd name="connsiteX4" fmla="*/ 0 w 147115"/>
                  <a:gd name="connsiteY4" fmla="*/ 64540 h 129080"/>
                  <a:gd name="connsiteX0" fmla="*/ 0 w 233085"/>
                  <a:gd name="connsiteY0" fmla="*/ 35295 h 131626"/>
                  <a:gd name="connsiteX1" fmla="*/ 159527 w 233085"/>
                  <a:gd name="connsiteY1" fmla="*/ 2017 h 131626"/>
                  <a:gd name="connsiteX2" fmla="*/ 233085 w 233085"/>
                  <a:gd name="connsiteY2" fmla="*/ 66557 h 131626"/>
                  <a:gd name="connsiteX3" fmla="*/ 159527 w 233085"/>
                  <a:gd name="connsiteY3" fmla="*/ 131097 h 131626"/>
                  <a:gd name="connsiteX4" fmla="*/ 0 w 233085"/>
                  <a:gd name="connsiteY4" fmla="*/ 35295 h 131626"/>
                  <a:gd name="connsiteX0" fmla="*/ 0 w 233085"/>
                  <a:gd name="connsiteY0" fmla="*/ 80509 h 176840"/>
                  <a:gd name="connsiteX1" fmla="*/ 159527 w 233085"/>
                  <a:gd name="connsiteY1" fmla="*/ 339 h 176840"/>
                  <a:gd name="connsiteX2" fmla="*/ 233085 w 233085"/>
                  <a:gd name="connsiteY2" fmla="*/ 111771 h 176840"/>
                  <a:gd name="connsiteX3" fmla="*/ 159527 w 233085"/>
                  <a:gd name="connsiteY3" fmla="*/ 176311 h 176840"/>
                  <a:gd name="connsiteX4" fmla="*/ 0 w 233085"/>
                  <a:gd name="connsiteY4" fmla="*/ 80509 h 1768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3085" h="176840">
                    <a:moveTo>
                      <a:pt x="0" y="80509"/>
                    </a:moveTo>
                    <a:cubicBezTo>
                      <a:pt x="0" y="51180"/>
                      <a:pt x="120679" y="-4871"/>
                      <a:pt x="159527" y="339"/>
                    </a:cubicBezTo>
                    <a:cubicBezTo>
                      <a:pt x="198375" y="5549"/>
                      <a:pt x="233085" y="76127"/>
                      <a:pt x="233085" y="111771"/>
                    </a:cubicBezTo>
                    <a:cubicBezTo>
                      <a:pt x="233085" y="147415"/>
                      <a:pt x="198375" y="181521"/>
                      <a:pt x="159527" y="176311"/>
                    </a:cubicBezTo>
                    <a:cubicBezTo>
                      <a:pt x="120679" y="171101"/>
                      <a:pt x="0" y="109838"/>
                      <a:pt x="0" y="80509"/>
                    </a:cubicBezTo>
                    <a:close/>
                  </a:path>
                </a:pathLst>
              </a:custGeom>
              <a:solidFill>
                <a:srgbClr val="FFCC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79" name="椭圆 120"/>
            <p:cNvSpPr/>
            <p:nvPr/>
          </p:nvSpPr>
          <p:spPr>
            <a:xfrm rot="20901413" flipH="1">
              <a:off x="9173934" y="3299582"/>
              <a:ext cx="446144" cy="1058463"/>
            </a:xfrm>
            <a:custGeom>
              <a:avLst/>
              <a:gdLst>
                <a:gd name="connsiteX0" fmla="*/ 0 w 211016"/>
                <a:gd name="connsiteY0" fmla="*/ 306434 h 612867"/>
                <a:gd name="connsiteX1" fmla="*/ 105508 w 211016"/>
                <a:gd name="connsiteY1" fmla="*/ 0 h 612867"/>
                <a:gd name="connsiteX2" fmla="*/ 211016 w 211016"/>
                <a:gd name="connsiteY2" fmla="*/ 306434 h 612867"/>
                <a:gd name="connsiteX3" fmla="*/ 105508 w 211016"/>
                <a:gd name="connsiteY3" fmla="*/ 612868 h 612867"/>
                <a:gd name="connsiteX4" fmla="*/ 0 w 211016"/>
                <a:gd name="connsiteY4" fmla="*/ 306434 h 612867"/>
                <a:gd name="connsiteX0" fmla="*/ 154 w 211170"/>
                <a:gd name="connsiteY0" fmla="*/ 306434 h 854622"/>
                <a:gd name="connsiteX1" fmla="*/ 105662 w 211170"/>
                <a:gd name="connsiteY1" fmla="*/ 0 h 854622"/>
                <a:gd name="connsiteX2" fmla="*/ 211170 w 211170"/>
                <a:gd name="connsiteY2" fmla="*/ 306434 h 854622"/>
                <a:gd name="connsiteX3" fmla="*/ 89277 w 211170"/>
                <a:gd name="connsiteY3" fmla="*/ 854622 h 854622"/>
                <a:gd name="connsiteX4" fmla="*/ 154 w 211170"/>
                <a:gd name="connsiteY4" fmla="*/ 306434 h 854622"/>
                <a:gd name="connsiteX0" fmla="*/ 154 w 212132"/>
                <a:gd name="connsiteY0" fmla="*/ 306434 h 872553"/>
                <a:gd name="connsiteX1" fmla="*/ 105662 w 212132"/>
                <a:gd name="connsiteY1" fmla="*/ 0 h 872553"/>
                <a:gd name="connsiteX2" fmla="*/ 211170 w 212132"/>
                <a:gd name="connsiteY2" fmla="*/ 306434 h 872553"/>
                <a:gd name="connsiteX3" fmla="*/ 154121 w 212132"/>
                <a:gd name="connsiteY3" fmla="*/ 700068 h 872553"/>
                <a:gd name="connsiteX4" fmla="*/ 89277 w 212132"/>
                <a:gd name="connsiteY4" fmla="*/ 854622 h 872553"/>
                <a:gd name="connsiteX5" fmla="*/ 154 w 212132"/>
                <a:gd name="connsiteY5" fmla="*/ 306434 h 872553"/>
                <a:gd name="connsiteX0" fmla="*/ 154 w 214319"/>
                <a:gd name="connsiteY0" fmla="*/ 306434 h 869585"/>
                <a:gd name="connsiteX1" fmla="*/ 105662 w 214319"/>
                <a:gd name="connsiteY1" fmla="*/ 0 h 869585"/>
                <a:gd name="connsiteX2" fmla="*/ 211170 w 214319"/>
                <a:gd name="connsiteY2" fmla="*/ 306434 h 869585"/>
                <a:gd name="connsiteX3" fmla="*/ 183756 w 214319"/>
                <a:gd name="connsiteY3" fmla="*/ 543347 h 869585"/>
                <a:gd name="connsiteX4" fmla="*/ 154121 w 214319"/>
                <a:gd name="connsiteY4" fmla="*/ 700068 h 869585"/>
                <a:gd name="connsiteX5" fmla="*/ 89277 w 214319"/>
                <a:gd name="connsiteY5" fmla="*/ 854622 h 869585"/>
                <a:gd name="connsiteX6" fmla="*/ 154 w 214319"/>
                <a:gd name="connsiteY6" fmla="*/ 306434 h 869585"/>
                <a:gd name="connsiteX0" fmla="*/ 414 w 499820"/>
                <a:gd name="connsiteY0" fmla="*/ 306434 h 882867"/>
                <a:gd name="connsiteX1" fmla="*/ 105922 w 499820"/>
                <a:gd name="connsiteY1" fmla="*/ 0 h 882867"/>
                <a:gd name="connsiteX2" fmla="*/ 211430 w 499820"/>
                <a:gd name="connsiteY2" fmla="*/ 306434 h 882867"/>
                <a:gd name="connsiteX3" fmla="*/ 184016 w 499820"/>
                <a:gd name="connsiteY3" fmla="*/ 543347 h 882867"/>
                <a:gd name="connsiteX4" fmla="*/ 499291 w 499820"/>
                <a:gd name="connsiteY4" fmla="*/ 776881 h 882867"/>
                <a:gd name="connsiteX5" fmla="*/ 89537 w 499820"/>
                <a:gd name="connsiteY5" fmla="*/ 854622 h 882867"/>
                <a:gd name="connsiteX6" fmla="*/ 414 w 499820"/>
                <a:gd name="connsiteY6" fmla="*/ 306434 h 882867"/>
                <a:gd name="connsiteX0" fmla="*/ 414 w 499291"/>
                <a:gd name="connsiteY0" fmla="*/ 306434 h 882867"/>
                <a:gd name="connsiteX1" fmla="*/ 105922 w 499291"/>
                <a:gd name="connsiteY1" fmla="*/ 0 h 882867"/>
                <a:gd name="connsiteX2" fmla="*/ 211430 w 499291"/>
                <a:gd name="connsiteY2" fmla="*/ 306434 h 882867"/>
                <a:gd name="connsiteX3" fmla="*/ 184016 w 499291"/>
                <a:gd name="connsiteY3" fmla="*/ 543347 h 882867"/>
                <a:gd name="connsiteX4" fmla="*/ 499291 w 499291"/>
                <a:gd name="connsiteY4" fmla="*/ 776881 h 882867"/>
                <a:gd name="connsiteX5" fmla="*/ 89537 w 499291"/>
                <a:gd name="connsiteY5" fmla="*/ 854622 h 882867"/>
                <a:gd name="connsiteX6" fmla="*/ 414 w 499291"/>
                <a:gd name="connsiteY6" fmla="*/ 306434 h 882867"/>
                <a:gd name="connsiteX0" fmla="*/ 414 w 499291"/>
                <a:gd name="connsiteY0" fmla="*/ 306434 h 882867"/>
                <a:gd name="connsiteX1" fmla="*/ 105922 w 499291"/>
                <a:gd name="connsiteY1" fmla="*/ 0 h 882867"/>
                <a:gd name="connsiteX2" fmla="*/ 211430 w 499291"/>
                <a:gd name="connsiteY2" fmla="*/ 306434 h 882867"/>
                <a:gd name="connsiteX3" fmla="*/ 195340 w 499291"/>
                <a:gd name="connsiteY3" fmla="*/ 595276 h 882867"/>
                <a:gd name="connsiteX4" fmla="*/ 499291 w 499291"/>
                <a:gd name="connsiteY4" fmla="*/ 776881 h 882867"/>
                <a:gd name="connsiteX5" fmla="*/ 89537 w 499291"/>
                <a:gd name="connsiteY5" fmla="*/ 854622 h 882867"/>
                <a:gd name="connsiteX6" fmla="*/ 414 w 499291"/>
                <a:gd name="connsiteY6" fmla="*/ 306434 h 882867"/>
                <a:gd name="connsiteX0" fmla="*/ 414 w 499291"/>
                <a:gd name="connsiteY0" fmla="*/ 306434 h 882867"/>
                <a:gd name="connsiteX1" fmla="*/ 105922 w 499291"/>
                <a:gd name="connsiteY1" fmla="*/ 0 h 882867"/>
                <a:gd name="connsiteX2" fmla="*/ 211430 w 499291"/>
                <a:gd name="connsiteY2" fmla="*/ 306434 h 882867"/>
                <a:gd name="connsiteX3" fmla="*/ 195340 w 499291"/>
                <a:gd name="connsiteY3" fmla="*/ 595276 h 882867"/>
                <a:gd name="connsiteX4" fmla="*/ 499291 w 499291"/>
                <a:gd name="connsiteY4" fmla="*/ 776881 h 882867"/>
                <a:gd name="connsiteX5" fmla="*/ 89537 w 499291"/>
                <a:gd name="connsiteY5" fmla="*/ 854622 h 882867"/>
                <a:gd name="connsiteX6" fmla="*/ 414 w 499291"/>
                <a:gd name="connsiteY6" fmla="*/ 306434 h 882867"/>
                <a:gd name="connsiteX0" fmla="*/ 414 w 499291"/>
                <a:gd name="connsiteY0" fmla="*/ 306434 h 882867"/>
                <a:gd name="connsiteX1" fmla="*/ 105922 w 499291"/>
                <a:gd name="connsiteY1" fmla="*/ 0 h 882867"/>
                <a:gd name="connsiteX2" fmla="*/ 211430 w 499291"/>
                <a:gd name="connsiteY2" fmla="*/ 306434 h 882867"/>
                <a:gd name="connsiteX3" fmla="*/ 195340 w 499291"/>
                <a:gd name="connsiteY3" fmla="*/ 595276 h 882867"/>
                <a:gd name="connsiteX4" fmla="*/ 499291 w 499291"/>
                <a:gd name="connsiteY4" fmla="*/ 776881 h 882867"/>
                <a:gd name="connsiteX5" fmla="*/ 89537 w 499291"/>
                <a:gd name="connsiteY5" fmla="*/ 854622 h 882867"/>
                <a:gd name="connsiteX6" fmla="*/ 414 w 499291"/>
                <a:gd name="connsiteY6" fmla="*/ 306434 h 882867"/>
                <a:gd name="connsiteX0" fmla="*/ 414 w 499291"/>
                <a:gd name="connsiteY0" fmla="*/ 306434 h 882867"/>
                <a:gd name="connsiteX1" fmla="*/ 105922 w 499291"/>
                <a:gd name="connsiteY1" fmla="*/ 0 h 882867"/>
                <a:gd name="connsiteX2" fmla="*/ 211430 w 499291"/>
                <a:gd name="connsiteY2" fmla="*/ 306434 h 882867"/>
                <a:gd name="connsiteX3" fmla="*/ 188508 w 499291"/>
                <a:gd name="connsiteY3" fmla="*/ 620584 h 882867"/>
                <a:gd name="connsiteX4" fmla="*/ 499291 w 499291"/>
                <a:gd name="connsiteY4" fmla="*/ 776881 h 882867"/>
                <a:gd name="connsiteX5" fmla="*/ 89537 w 499291"/>
                <a:gd name="connsiteY5" fmla="*/ 854622 h 882867"/>
                <a:gd name="connsiteX6" fmla="*/ 414 w 499291"/>
                <a:gd name="connsiteY6" fmla="*/ 306434 h 882867"/>
                <a:gd name="connsiteX0" fmla="*/ 762 w 553848"/>
                <a:gd name="connsiteY0" fmla="*/ 306434 h 994404"/>
                <a:gd name="connsiteX1" fmla="*/ 106270 w 553848"/>
                <a:gd name="connsiteY1" fmla="*/ 0 h 994404"/>
                <a:gd name="connsiteX2" fmla="*/ 211778 w 553848"/>
                <a:gd name="connsiteY2" fmla="*/ 306434 h 994404"/>
                <a:gd name="connsiteX3" fmla="*/ 188856 w 553848"/>
                <a:gd name="connsiteY3" fmla="*/ 620584 h 994404"/>
                <a:gd name="connsiteX4" fmla="*/ 553848 w 553848"/>
                <a:gd name="connsiteY4" fmla="*/ 975751 h 994404"/>
                <a:gd name="connsiteX5" fmla="*/ 89885 w 553848"/>
                <a:gd name="connsiteY5" fmla="*/ 854622 h 994404"/>
                <a:gd name="connsiteX6" fmla="*/ 762 w 553848"/>
                <a:gd name="connsiteY6" fmla="*/ 306434 h 994404"/>
                <a:gd name="connsiteX0" fmla="*/ 762 w 553848"/>
                <a:gd name="connsiteY0" fmla="*/ 306434 h 994403"/>
                <a:gd name="connsiteX1" fmla="*/ 106270 w 553848"/>
                <a:gd name="connsiteY1" fmla="*/ 0 h 994403"/>
                <a:gd name="connsiteX2" fmla="*/ 211778 w 553848"/>
                <a:gd name="connsiteY2" fmla="*/ 306434 h 994403"/>
                <a:gd name="connsiteX3" fmla="*/ 188856 w 553848"/>
                <a:gd name="connsiteY3" fmla="*/ 620584 h 994403"/>
                <a:gd name="connsiteX4" fmla="*/ 553848 w 553848"/>
                <a:gd name="connsiteY4" fmla="*/ 975751 h 994403"/>
                <a:gd name="connsiteX5" fmla="*/ 89885 w 553848"/>
                <a:gd name="connsiteY5" fmla="*/ 854622 h 994403"/>
                <a:gd name="connsiteX6" fmla="*/ 762 w 553848"/>
                <a:gd name="connsiteY6" fmla="*/ 306434 h 994403"/>
                <a:gd name="connsiteX0" fmla="*/ 762 w 553848"/>
                <a:gd name="connsiteY0" fmla="*/ 306434 h 994403"/>
                <a:gd name="connsiteX1" fmla="*/ 106270 w 553848"/>
                <a:gd name="connsiteY1" fmla="*/ 0 h 994403"/>
                <a:gd name="connsiteX2" fmla="*/ 211778 w 553848"/>
                <a:gd name="connsiteY2" fmla="*/ 306434 h 994403"/>
                <a:gd name="connsiteX3" fmla="*/ 201148 w 553848"/>
                <a:gd name="connsiteY3" fmla="*/ 685314 h 994403"/>
                <a:gd name="connsiteX4" fmla="*/ 553848 w 553848"/>
                <a:gd name="connsiteY4" fmla="*/ 975751 h 994403"/>
                <a:gd name="connsiteX5" fmla="*/ 89885 w 553848"/>
                <a:gd name="connsiteY5" fmla="*/ 854622 h 994403"/>
                <a:gd name="connsiteX6" fmla="*/ 762 w 553848"/>
                <a:gd name="connsiteY6" fmla="*/ 306434 h 994403"/>
                <a:gd name="connsiteX0" fmla="*/ 772 w 554880"/>
                <a:gd name="connsiteY0" fmla="*/ 306434 h 967985"/>
                <a:gd name="connsiteX1" fmla="*/ 106280 w 554880"/>
                <a:gd name="connsiteY1" fmla="*/ 0 h 967985"/>
                <a:gd name="connsiteX2" fmla="*/ 211788 w 554880"/>
                <a:gd name="connsiteY2" fmla="*/ 306434 h 967985"/>
                <a:gd name="connsiteX3" fmla="*/ 201158 w 554880"/>
                <a:gd name="connsiteY3" fmla="*/ 685314 h 967985"/>
                <a:gd name="connsiteX4" fmla="*/ 554880 w 554880"/>
                <a:gd name="connsiteY4" fmla="*/ 944392 h 967985"/>
                <a:gd name="connsiteX5" fmla="*/ 89895 w 554880"/>
                <a:gd name="connsiteY5" fmla="*/ 854622 h 967985"/>
                <a:gd name="connsiteX6" fmla="*/ 772 w 554880"/>
                <a:gd name="connsiteY6" fmla="*/ 306434 h 967985"/>
                <a:gd name="connsiteX0" fmla="*/ 772 w 560041"/>
                <a:gd name="connsiteY0" fmla="*/ 306434 h 1022906"/>
                <a:gd name="connsiteX1" fmla="*/ 106280 w 560041"/>
                <a:gd name="connsiteY1" fmla="*/ 0 h 1022906"/>
                <a:gd name="connsiteX2" fmla="*/ 211788 w 560041"/>
                <a:gd name="connsiteY2" fmla="*/ 306434 h 1022906"/>
                <a:gd name="connsiteX3" fmla="*/ 201158 w 560041"/>
                <a:gd name="connsiteY3" fmla="*/ 685314 h 1022906"/>
                <a:gd name="connsiteX4" fmla="*/ 554880 w 560041"/>
                <a:gd name="connsiteY4" fmla="*/ 944392 h 1022906"/>
                <a:gd name="connsiteX5" fmla="*/ 89895 w 560041"/>
                <a:gd name="connsiteY5" fmla="*/ 854622 h 1022906"/>
                <a:gd name="connsiteX6" fmla="*/ 772 w 560041"/>
                <a:gd name="connsiteY6" fmla="*/ 306434 h 10229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60041" h="1022906">
                  <a:moveTo>
                    <a:pt x="772" y="306434"/>
                  </a:moveTo>
                  <a:cubicBezTo>
                    <a:pt x="3503" y="163997"/>
                    <a:pt x="48010" y="0"/>
                    <a:pt x="106280" y="0"/>
                  </a:cubicBezTo>
                  <a:cubicBezTo>
                    <a:pt x="164550" y="0"/>
                    <a:pt x="198772" y="215876"/>
                    <a:pt x="211788" y="306434"/>
                  </a:cubicBezTo>
                  <a:cubicBezTo>
                    <a:pt x="224804" y="396992"/>
                    <a:pt x="210666" y="619708"/>
                    <a:pt x="201158" y="685314"/>
                  </a:cubicBezTo>
                  <a:cubicBezTo>
                    <a:pt x="219878" y="760349"/>
                    <a:pt x="229935" y="787725"/>
                    <a:pt x="554880" y="944392"/>
                  </a:cubicBezTo>
                  <a:cubicBezTo>
                    <a:pt x="611729" y="1120090"/>
                    <a:pt x="182246" y="960948"/>
                    <a:pt x="89895" y="854622"/>
                  </a:cubicBezTo>
                  <a:cubicBezTo>
                    <a:pt x="-2456" y="748296"/>
                    <a:pt x="-1959" y="448871"/>
                    <a:pt x="772" y="306434"/>
                  </a:cubicBezTo>
                  <a:close/>
                </a:path>
              </a:pathLst>
            </a:custGeom>
            <a:solidFill>
              <a:srgbClr val="FFCC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0" name="椭圆 121"/>
            <p:cNvSpPr/>
            <p:nvPr/>
          </p:nvSpPr>
          <p:spPr>
            <a:xfrm rot="20880427" flipH="1">
              <a:off x="9198450" y="4294012"/>
              <a:ext cx="200974" cy="142420"/>
            </a:xfrm>
            <a:custGeom>
              <a:avLst/>
              <a:gdLst>
                <a:gd name="connsiteX0" fmla="*/ 0 w 147115"/>
                <a:gd name="connsiteY0" fmla="*/ 64540 h 129080"/>
                <a:gd name="connsiteX1" fmla="*/ 73558 w 147115"/>
                <a:gd name="connsiteY1" fmla="*/ 0 h 129080"/>
                <a:gd name="connsiteX2" fmla="*/ 147116 w 147115"/>
                <a:gd name="connsiteY2" fmla="*/ 64540 h 129080"/>
                <a:gd name="connsiteX3" fmla="*/ 73558 w 147115"/>
                <a:gd name="connsiteY3" fmla="*/ 129080 h 129080"/>
                <a:gd name="connsiteX4" fmla="*/ 0 w 147115"/>
                <a:gd name="connsiteY4" fmla="*/ 64540 h 129080"/>
                <a:gd name="connsiteX0" fmla="*/ 0 w 233085"/>
                <a:gd name="connsiteY0" fmla="*/ 35295 h 131626"/>
                <a:gd name="connsiteX1" fmla="*/ 159527 w 233085"/>
                <a:gd name="connsiteY1" fmla="*/ 2017 h 131626"/>
                <a:gd name="connsiteX2" fmla="*/ 233085 w 233085"/>
                <a:gd name="connsiteY2" fmla="*/ 66557 h 131626"/>
                <a:gd name="connsiteX3" fmla="*/ 159527 w 233085"/>
                <a:gd name="connsiteY3" fmla="*/ 131097 h 131626"/>
                <a:gd name="connsiteX4" fmla="*/ 0 w 233085"/>
                <a:gd name="connsiteY4" fmla="*/ 35295 h 131626"/>
                <a:gd name="connsiteX0" fmla="*/ 0 w 233085"/>
                <a:gd name="connsiteY0" fmla="*/ 80509 h 176840"/>
                <a:gd name="connsiteX1" fmla="*/ 159527 w 233085"/>
                <a:gd name="connsiteY1" fmla="*/ 339 h 176840"/>
                <a:gd name="connsiteX2" fmla="*/ 233085 w 233085"/>
                <a:gd name="connsiteY2" fmla="*/ 111771 h 176840"/>
                <a:gd name="connsiteX3" fmla="*/ 159527 w 233085"/>
                <a:gd name="connsiteY3" fmla="*/ 176311 h 176840"/>
                <a:gd name="connsiteX4" fmla="*/ 0 w 233085"/>
                <a:gd name="connsiteY4" fmla="*/ 80509 h 1768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3085" h="176840">
                  <a:moveTo>
                    <a:pt x="0" y="80509"/>
                  </a:moveTo>
                  <a:cubicBezTo>
                    <a:pt x="0" y="51180"/>
                    <a:pt x="120679" y="-4871"/>
                    <a:pt x="159527" y="339"/>
                  </a:cubicBezTo>
                  <a:cubicBezTo>
                    <a:pt x="198375" y="5549"/>
                    <a:pt x="233085" y="76127"/>
                    <a:pt x="233085" y="111771"/>
                  </a:cubicBezTo>
                  <a:cubicBezTo>
                    <a:pt x="233085" y="147415"/>
                    <a:pt x="198375" y="181521"/>
                    <a:pt x="159527" y="176311"/>
                  </a:cubicBezTo>
                  <a:cubicBezTo>
                    <a:pt x="120679" y="171101"/>
                    <a:pt x="0" y="109838"/>
                    <a:pt x="0" y="80509"/>
                  </a:cubicBezTo>
                  <a:close/>
                </a:path>
              </a:pathLst>
            </a:custGeom>
            <a:solidFill>
              <a:srgbClr val="FFCC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1" name="椭圆 129"/>
            <p:cNvSpPr/>
            <p:nvPr/>
          </p:nvSpPr>
          <p:spPr>
            <a:xfrm>
              <a:off x="8423302" y="5057611"/>
              <a:ext cx="484222" cy="485870"/>
            </a:xfrm>
            <a:custGeom>
              <a:avLst/>
              <a:gdLst>
                <a:gd name="connsiteX0" fmla="*/ 0 w 905128"/>
                <a:gd name="connsiteY0" fmla="*/ 92604 h 185207"/>
                <a:gd name="connsiteX1" fmla="*/ 452564 w 905128"/>
                <a:gd name="connsiteY1" fmla="*/ 0 h 185207"/>
                <a:gd name="connsiteX2" fmla="*/ 905128 w 905128"/>
                <a:gd name="connsiteY2" fmla="*/ 92604 h 185207"/>
                <a:gd name="connsiteX3" fmla="*/ 452564 w 905128"/>
                <a:gd name="connsiteY3" fmla="*/ 185208 h 185207"/>
                <a:gd name="connsiteX4" fmla="*/ 0 w 905128"/>
                <a:gd name="connsiteY4" fmla="*/ 92604 h 185207"/>
                <a:gd name="connsiteX0" fmla="*/ 32232 w 937360"/>
                <a:gd name="connsiteY0" fmla="*/ 221958 h 314562"/>
                <a:gd name="connsiteX1" fmla="*/ 203785 w 937360"/>
                <a:gd name="connsiteY1" fmla="*/ 0 h 314562"/>
                <a:gd name="connsiteX2" fmla="*/ 937360 w 937360"/>
                <a:gd name="connsiteY2" fmla="*/ 221958 h 314562"/>
                <a:gd name="connsiteX3" fmla="*/ 484796 w 937360"/>
                <a:gd name="connsiteY3" fmla="*/ 314562 h 314562"/>
                <a:gd name="connsiteX4" fmla="*/ 32232 w 937360"/>
                <a:gd name="connsiteY4" fmla="*/ 221958 h 314562"/>
                <a:gd name="connsiteX0" fmla="*/ 9171 w 493059"/>
                <a:gd name="connsiteY0" fmla="*/ 428360 h 543516"/>
                <a:gd name="connsiteX1" fmla="*/ 180724 w 493059"/>
                <a:gd name="connsiteY1" fmla="*/ 206402 h 543516"/>
                <a:gd name="connsiteX2" fmla="*/ 454869 w 493059"/>
                <a:gd name="connsiteY2" fmla="*/ 9075 h 543516"/>
                <a:gd name="connsiteX3" fmla="*/ 461735 w 493059"/>
                <a:gd name="connsiteY3" fmla="*/ 520964 h 543516"/>
                <a:gd name="connsiteX4" fmla="*/ 9171 w 493059"/>
                <a:gd name="connsiteY4" fmla="*/ 428360 h 543516"/>
                <a:gd name="connsiteX0" fmla="*/ 43771 w 527659"/>
                <a:gd name="connsiteY0" fmla="*/ 440400 h 558434"/>
                <a:gd name="connsiteX1" fmla="*/ 68128 w 527659"/>
                <a:gd name="connsiteY1" fmla="*/ 89088 h 558434"/>
                <a:gd name="connsiteX2" fmla="*/ 489469 w 527659"/>
                <a:gd name="connsiteY2" fmla="*/ 21115 h 558434"/>
                <a:gd name="connsiteX3" fmla="*/ 496335 w 527659"/>
                <a:gd name="connsiteY3" fmla="*/ 533004 h 558434"/>
                <a:gd name="connsiteX4" fmla="*/ 43771 w 527659"/>
                <a:gd name="connsiteY4" fmla="*/ 440400 h 558434"/>
                <a:gd name="connsiteX0" fmla="*/ 28857 w 474555"/>
                <a:gd name="connsiteY0" fmla="*/ 440400 h 444249"/>
                <a:gd name="connsiteX1" fmla="*/ 53214 w 474555"/>
                <a:gd name="connsiteY1" fmla="*/ 89088 h 444249"/>
                <a:gd name="connsiteX2" fmla="*/ 474555 w 474555"/>
                <a:gd name="connsiteY2" fmla="*/ 21115 h 444249"/>
                <a:gd name="connsiteX3" fmla="*/ 262857 w 474555"/>
                <a:gd name="connsiteY3" fmla="*/ 260914 h 444249"/>
                <a:gd name="connsiteX4" fmla="*/ 28857 w 474555"/>
                <a:gd name="connsiteY4" fmla="*/ 440400 h 444249"/>
                <a:gd name="connsiteX0" fmla="*/ 57677 w 503375"/>
                <a:gd name="connsiteY0" fmla="*/ 429160 h 429755"/>
                <a:gd name="connsiteX1" fmla="*/ 37429 w 503375"/>
                <a:gd name="connsiteY1" fmla="*/ 189360 h 429755"/>
                <a:gd name="connsiteX2" fmla="*/ 503375 w 503375"/>
                <a:gd name="connsiteY2" fmla="*/ 9875 h 429755"/>
                <a:gd name="connsiteX3" fmla="*/ 291677 w 503375"/>
                <a:gd name="connsiteY3" fmla="*/ 249674 h 429755"/>
                <a:gd name="connsiteX4" fmla="*/ 57677 w 503375"/>
                <a:gd name="connsiteY4" fmla="*/ 429160 h 429755"/>
                <a:gd name="connsiteX0" fmla="*/ 56366 w 484222"/>
                <a:gd name="connsiteY0" fmla="*/ 485228 h 485870"/>
                <a:gd name="connsiteX1" fmla="*/ 36118 w 484222"/>
                <a:gd name="connsiteY1" fmla="*/ 245428 h 485870"/>
                <a:gd name="connsiteX2" fmla="*/ 484222 w 484222"/>
                <a:gd name="connsiteY2" fmla="*/ 7957 h 485870"/>
                <a:gd name="connsiteX3" fmla="*/ 290366 w 484222"/>
                <a:gd name="connsiteY3" fmla="*/ 305742 h 485870"/>
                <a:gd name="connsiteX4" fmla="*/ 56366 w 484222"/>
                <a:gd name="connsiteY4" fmla="*/ 485228 h 4858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84222" h="485870">
                  <a:moveTo>
                    <a:pt x="56366" y="485228"/>
                  </a:moveTo>
                  <a:cubicBezTo>
                    <a:pt x="13991" y="475176"/>
                    <a:pt x="-35191" y="324973"/>
                    <a:pt x="36118" y="245428"/>
                  </a:cubicBezTo>
                  <a:cubicBezTo>
                    <a:pt x="107427" y="165883"/>
                    <a:pt x="484222" y="-43187"/>
                    <a:pt x="484222" y="7957"/>
                  </a:cubicBezTo>
                  <a:cubicBezTo>
                    <a:pt x="484222" y="59101"/>
                    <a:pt x="361675" y="226197"/>
                    <a:pt x="290366" y="305742"/>
                  </a:cubicBezTo>
                  <a:cubicBezTo>
                    <a:pt x="219057" y="385287"/>
                    <a:pt x="98741" y="495280"/>
                    <a:pt x="56366" y="485228"/>
                  </a:cubicBezTo>
                  <a:close/>
                </a:path>
              </a:pathLst>
            </a:custGeom>
            <a:solidFill>
              <a:srgbClr val="FFCC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2" name="椭圆 129"/>
            <p:cNvSpPr/>
            <p:nvPr/>
          </p:nvSpPr>
          <p:spPr>
            <a:xfrm rot="6982118">
              <a:off x="8178638" y="5020689"/>
              <a:ext cx="575470" cy="406921"/>
            </a:xfrm>
            <a:custGeom>
              <a:avLst/>
              <a:gdLst>
                <a:gd name="connsiteX0" fmla="*/ 0 w 905128"/>
                <a:gd name="connsiteY0" fmla="*/ 92604 h 185207"/>
                <a:gd name="connsiteX1" fmla="*/ 452564 w 905128"/>
                <a:gd name="connsiteY1" fmla="*/ 0 h 185207"/>
                <a:gd name="connsiteX2" fmla="*/ 905128 w 905128"/>
                <a:gd name="connsiteY2" fmla="*/ 92604 h 185207"/>
                <a:gd name="connsiteX3" fmla="*/ 452564 w 905128"/>
                <a:gd name="connsiteY3" fmla="*/ 185208 h 185207"/>
                <a:gd name="connsiteX4" fmla="*/ 0 w 905128"/>
                <a:gd name="connsiteY4" fmla="*/ 92604 h 185207"/>
                <a:gd name="connsiteX0" fmla="*/ 32232 w 937360"/>
                <a:gd name="connsiteY0" fmla="*/ 221958 h 314562"/>
                <a:gd name="connsiteX1" fmla="*/ 203785 w 937360"/>
                <a:gd name="connsiteY1" fmla="*/ 0 h 314562"/>
                <a:gd name="connsiteX2" fmla="*/ 937360 w 937360"/>
                <a:gd name="connsiteY2" fmla="*/ 221958 h 314562"/>
                <a:gd name="connsiteX3" fmla="*/ 484796 w 937360"/>
                <a:gd name="connsiteY3" fmla="*/ 314562 h 314562"/>
                <a:gd name="connsiteX4" fmla="*/ 32232 w 937360"/>
                <a:gd name="connsiteY4" fmla="*/ 221958 h 314562"/>
                <a:gd name="connsiteX0" fmla="*/ 9171 w 493059"/>
                <a:gd name="connsiteY0" fmla="*/ 428360 h 543516"/>
                <a:gd name="connsiteX1" fmla="*/ 180724 w 493059"/>
                <a:gd name="connsiteY1" fmla="*/ 206402 h 543516"/>
                <a:gd name="connsiteX2" fmla="*/ 454869 w 493059"/>
                <a:gd name="connsiteY2" fmla="*/ 9075 h 543516"/>
                <a:gd name="connsiteX3" fmla="*/ 461735 w 493059"/>
                <a:gd name="connsiteY3" fmla="*/ 520964 h 543516"/>
                <a:gd name="connsiteX4" fmla="*/ 9171 w 493059"/>
                <a:gd name="connsiteY4" fmla="*/ 428360 h 543516"/>
                <a:gd name="connsiteX0" fmla="*/ 43771 w 527659"/>
                <a:gd name="connsiteY0" fmla="*/ 440400 h 558434"/>
                <a:gd name="connsiteX1" fmla="*/ 68128 w 527659"/>
                <a:gd name="connsiteY1" fmla="*/ 89088 h 558434"/>
                <a:gd name="connsiteX2" fmla="*/ 489469 w 527659"/>
                <a:gd name="connsiteY2" fmla="*/ 21115 h 558434"/>
                <a:gd name="connsiteX3" fmla="*/ 496335 w 527659"/>
                <a:gd name="connsiteY3" fmla="*/ 533004 h 558434"/>
                <a:gd name="connsiteX4" fmla="*/ 43771 w 527659"/>
                <a:gd name="connsiteY4" fmla="*/ 440400 h 558434"/>
                <a:gd name="connsiteX0" fmla="*/ 28857 w 474555"/>
                <a:gd name="connsiteY0" fmla="*/ 440400 h 444249"/>
                <a:gd name="connsiteX1" fmla="*/ 53214 w 474555"/>
                <a:gd name="connsiteY1" fmla="*/ 89088 h 444249"/>
                <a:gd name="connsiteX2" fmla="*/ 474555 w 474555"/>
                <a:gd name="connsiteY2" fmla="*/ 21115 h 444249"/>
                <a:gd name="connsiteX3" fmla="*/ 262857 w 474555"/>
                <a:gd name="connsiteY3" fmla="*/ 260914 h 444249"/>
                <a:gd name="connsiteX4" fmla="*/ 28857 w 474555"/>
                <a:gd name="connsiteY4" fmla="*/ 440400 h 444249"/>
                <a:gd name="connsiteX0" fmla="*/ 57677 w 503375"/>
                <a:gd name="connsiteY0" fmla="*/ 429160 h 429755"/>
                <a:gd name="connsiteX1" fmla="*/ 37429 w 503375"/>
                <a:gd name="connsiteY1" fmla="*/ 189360 h 429755"/>
                <a:gd name="connsiteX2" fmla="*/ 503375 w 503375"/>
                <a:gd name="connsiteY2" fmla="*/ 9875 h 429755"/>
                <a:gd name="connsiteX3" fmla="*/ 291677 w 503375"/>
                <a:gd name="connsiteY3" fmla="*/ 249674 h 429755"/>
                <a:gd name="connsiteX4" fmla="*/ 57677 w 503375"/>
                <a:gd name="connsiteY4" fmla="*/ 429160 h 429755"/>
                <a:gd name="connsiteX0" fmla="*/ 56366 w 484222"/>
                <a:gd name="connsiteY0" fmla="*/ 485228 h 485870"/>
                <a:gd name="connsiteX1" fmla="*/ 36118 w 484222"/>
                <a:gd name="connsiteY1" fmla="*/ 245428 h 485870"/>
                <a:gd name="connsiteX2" fmla="*/ 484222 w 484222"/>
                <a:gd name="connsiteY2" fmla="*/ 7957 h 485870"/>
                <a:gd name="connsiteX3" fmla="*/ 290366 w 484222"/>
                <a:gd name="connsiteY3" fmla="*/ 305742 h 485870"/>
                <a:gd name="connsiteX4" fmla="*/ 56366 w 484222"/>
                <a:gd name="connsiteY4" fmla="*/ 485228 h 485870"/>
                <a:gd name="connsiteX0" fmla="*/ 71756 w 623188"/>
                <a:gd name="connsiteY0" fmla="*/ 485228 h 485975"/>
                <a:gd name="connsiteX1" fmla="*/ 51508 w 623188"/>
                <a:gd name="connsiteY1" fmla="*/ 245428 h 485975"/>
                <a:gd name="connsiteX2" fmla="*/ 499612 w 623188"/>
                <a:gd name="connsiteY2" fmla="*/ 7957 h 485975"/>
                <a:gd name="connsiteX3" fmla="*/ 606334 w 623188"/>
                <a:gd name="connsiteY3" fmla="*/ 164230 h 485975"/>
                <a:gd name="connsiteX4" fmla="*/ 71756 w 623188"/>
                <a:gd name="connsiteY4" fmla="*/ 485228 h 485975"/>
                <a:gd name="connsiteX0" fmla="*/ 73508 w 628820"/>
                <a:gd name="connsiteY0" fmla="*/ 492081 h 492832"/>
                <a:gd name="connsiteX1" fmla="*/ 53260 w 628820"/>
                <a:gd name="connsiteY1" fmla="*/ 252281 h 492832"/>
                <a:gd name="connsiteX2" fmla="*/ 527796 w 628820"/>
                <a:gd name="connsiteY2" fmla="*/ 7773 h 492832"/>
                <a:gd name="connsiteX3" fmla="*/ 608086 w 628820"/>
                <a:gd name="connsiteY3" fmla="*/ 171083 h 492832"/>
                <a:gd name="connsiteX4" fmla="*/ 73508 w 628820"/>
                <a:gd name="connsiteY4" fmla="*/ 492081 h 492832"/>
                <a:gd name="connsiteX0" fmla="*/ 73508 w 628820"/>
                <a:gd name="connsiteY0" fmla="*/ 484308 h 485059"/>
                <a:gd name="connsiteX1" fmla="*/ 53260 w 628820"/>
                <a:gd name="connsiteY1" fmla="*/ 244508 h 485059"/>
                <a:gd name="connsiteX2" fmla="*/ 527796 w 628820"/>
                <a:gd name="connsiteY2" fmla="*/ 0 h 485059"/>
                <a:gd name="connsiteX3" fmla="*/ 608086 w 628820"/>
                <a:gd name="connsiteY3" fmla="*/ 163310 h 485059"/>
                <a:gd name="connsiteX4" fmla="*/ 73508 w 628820"/>
                <a:gd name="connsiteY4" fmla="*/ 484308 h 485059"/>
                <a:gd name="connsiteX0" fmla="*/ 137254 w 692566"/>
                <a:gd name="connsiteY0" fmla="*/ 484308 h 484589"/>
                <a:gd name="connsiteX1" fmla="*/ 30680 w 692566"/>
                <a:gd name="connsiteY1" fmla="*/ 215710 h 484589"/>
                <a:gd name="connsiteX2" fmla="*/ 591542 w 692566"/>
                <a:gd name="connsiteY2" fmla="*/ 0 h 484589"/>
                <a:gd name="connsiteX3" fmla="*/ 671832 w 692566"/>
                <a:gd name="connsiteY3" fmla="*/ 163310 h 484589"/>
                <a:gd name="connsiteX4" fmla="*/ 137254 w 692566"/>
                <a:gd name="connsiteY4" fmla="*/ 484308 h 4845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92566" h="484589">
                  <a:moveTo>
                    <a:pt x="137254" y="484308"/>
                  </a:moveTo>
                  <a:cubicBezTo>
                    <a:pt x="30395" y="493041"/>
                    <a:pt x="-45035" y="296428"/>
                    <a:pt x="30680" y="215710"/>
                  </a:cubicBezTo>
                  <a:cubicBezTo>
                    <a:pt x="106395" y="134992"/>
                    <a:pt x="324837" y="14465"/>
                    <a:pt x="591542" y="0"/>
                  </a:cubicBezTo>
                  <a:cubicBezTo>
                    <a:pt x="591542" y="51144"/>
                    <a:pt x="747547" y="82592"/>
                    <a:pt x="671832" y="163310"/>
                  </a:cubicBezTo>
                  <a:cubicBezTo>
                    <a:pt x="596117" y="244028"/>
                    <a:pt x="244113" y="475575"/>
                    <a:pt x="137254" y="484308"/>
                  </a:cubicBezTo>
                  <a:close/>
                </a:path>
              </a:pathLst>
            </a:custGeom>
            <a:solidFill>
              <a:srgbClr val="FFCC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3" name="椭圆 10"/>
            <p:cNvSpPr/>
            <p:nvPr/>
          </p:nvSpPr>
          <p:spPr>
            <a:xfrm rot="21053967">
              <a:off x="8661250" y="4582909"/>
              <a:ext cx="510131" cy="1100713"/>
            </a:xfrm>
            <a:custGeom>
              <a:avLst/>
              <a:gdLst>
                <a:gd name="connsiteX0" fmla="*/ 0 w 279209"/>
                <a:gd name="connsiteY0" fmla="*/ 199338 h 398675"/>
                <a:gd name="connsiteX1" fmla="*/ 139605 w 279209"/>
                <a:gd name="connsiteY1" fmla="*/ 0 h 398675"/>
                <a:gd name="connsiteX2" fmla="*/ 279210 w 279209"/>
                <a:gd name="connsiteY2" fmla="*/ 199338 h 398675"/>
                <a:gd name="connsiteX3" fmla="*/ 139605 w 279209"/>
                <a:gd name="connsiteY3" fmla="*/ 398676 h 398675"/>
                <a:gd name="connsiteX4" fmla="*/ 0 w 279209"/>
                <a:gd name="connsiteY4" fmla="*/ 199338 h 398675"/>
                <a:gd name="connsiteX0" fmla="*/ 83053 w 362263"/>
                <a:gd name="connsiteY0" fmla="*/ 199338 h 997193"/>
                <a:gd name="connsiteX1" fmla="*/ 222658 w 362263"/>
                <a:gd name="connsiteY1" fmla="*/ 0 h 997193"/>
                <a:gd name="connsiteX2" fmla="*/ 362263 w 362263"/>
                <a:gd name="connsiteY2" fmla="*/ 199338 h 997193"/>
                <a:gd name="connsiteX3" fmla="*/ 28694 w 362263"/>
                <a:gd name="connsiteY3" fmla="*/ 997193 h 997193"/>
                <a:gd name="connsiteX4" fmla="*/ 83053 w 362263"/>
                <a:gd name="connsiteY4" fmla="*/ 199338 h 997193"/>
                <a:gd name="connsiteX0" fmla="*/ 75898 w 438236"/>
                <a:gd name="connsiteY0" fmla="*/ 212845 h 1011164"/>
                <a:gd name="connsiteX1" fmla="*/ 215503 w 438236"/>
                <a:gd name="connsiteY1" fmla="*/ 13507 h 1011164"/>
                <a:gd name="connsiteX2" fmla="*/ 438236 w 438236"/>
                <a:gd name="connsiteY2" fmla="*/ 90925 h 1011164"/>
                <a:gd name="connsiteX3" fmla="*/ 21539 w 438236"/>
                <a:gd name="connsiteY3" fmla="*/ 1010700 h 1011164"/>
                <a:gd name="connsiteX4" fmla="*/ 75898 w 438236"/>
                <a:gd name="connsiteY4" fmla="*/ 212845 h 1011164"/>
                <a:gd name="connsiteX0" fmla="*/ 41894 w 454108"/>
                <a:gd name="connsiteY0" fmla="*/ 88996 h 1042050"/>
                <a:gd name="connsiteX1" fmla="*/ 231375 w 454108"/>
                <a:gd name="connsiteY1" fmla="*/ 44829 h 1042050"/>
                <a:gd name="connsiteX2" fmla="*/ 454108 w 454108"/>
                <a:gd name="connsiteY2" fmla="*/ 122247 h 1042050"/>
                <a:gd name="connsiteX3" fmla="*/ 37411 w 454108"/>
                <a:gd name="connsiteY3" fmla="*/ 1042022 h 1042050"/>
                <a:gd name="connsiteX4" fmla="*/ 41894 w 454108"/>
                <a:gd name="connsiteY4" fmla="*/ 88996 h 1042050"/>
                <a:gd name="connsiteX0" fmla="*/ 29649 w 441863"/>
                <a:gd name="connsiteY0" fmla="*/ 159123 h 1112177"/>
                <a:gd name="connsiteX1" fmla="*/ 219130 w 441863"/>
                <a:gd name="connsiteY1" fmla="*/ 114956 h 1112177"/>
                <a:gd name="connsiteX2" fmla="*/ 441863 w 441863"/>
                <a:gd name="connsiteY2" fmla="*/ 192374 h 1112177"/>
                <a:gd name="connsiteX3" fmla="*/ 25166 w 441863"/>
                <a:gd name="connsiteY3" fmla="*/ 1112149 h 1112177"/>
                <a:gd name="connsiteX4" fmla="*/ 29649 w 441863"/>
                <a:gd name="connsiteY4" fmla="*/ 159123 h 1112177"/>
                <a:gd name="connsiteX0" fmla="*/ 10331 w 450254"/>
                <a:gd name="connsiteY0" fmla="*/ 230699 h 1012736"/>
                <a:gd name="connsiteX1" fmla="*/ 227521 w 450254"/>
                <a:gd name="connsiteY1" fmla="*/ 14736 h 1012736"/>
                <a:gd name="connsiteX2" fmla="*/ 450254 w 450254"/>
                <a:gd name="connsiteY2" fmla="*/ 92154 h 1012736"/>
                <a:gd name="connsiteX3" fmla="*/ 33557 w 450254"/>
                <a:gd name="connsiteY3" fmla="*/ 1011929 h 1012736"/>
                <a:gd name="connsiteX4" fmla="*/ 10331 w 450254"/>
                <a:gd name="connsiteY4" fmla="*/ 230699 h 1012736"/>
                <a:gd name="connsiteX0" fmla="*/ 21897 w 461820"/>
                <a:gd name="connsiteY0" fmla="*/ 274517 h 1056859"/>
                <a:gd name="connsiteX1" fmla="*/ 239087 w 461820"/>
                <a:gd name="connsiteY1" fmla="*/ 58554 h 1056859"/>
                <a:gd name="connsiteX2" fmla="*/ 461820 w 461820"/>
                <a:gd name="connsiteY2" fmla="*/ 135972 h 1056859"/>
                <a:gd name="connsiteX3" fmla="*/ 45123 w 461820"/>
                <a:gd name="connsiteY3" fmla="*/ 1055747 h 1056859"/>
                <a:gd name="connsiteX4" fmla="*/ 21897 w 461820"/>
                <a:gd name="connsiteY4" fmla="*/ 274517 h 1056859"/>
                <a:gd name="connsiteX0" fmla="*/ 26289 w 466212"/>
                <a:gd name="connsiteY0" fmla="*/ 274517 h 1082963"/>
                <a:gd name="connsiteX1" fmla="*/ 243479 w 466212"/>
                <a:gd name="connsiteY1" fmla="*/ 58554 h 1082963"/>
                <a:gd name="connsiteX2" fmla="*/ 466212 w 466212"/>
                <a:gd name="connsiteY2" fmla="*/ 135972 h 1082963"/>
                <a:gd name="connsiteX3" fmla="*/ 49515 w 466212"/>
                <a:gd name="connsiteY3" fmla="*/ 1055747 h 1082963"/>
                <a:gd name="connsiteX4" fmla="*/ 6337 w 466212"/>
                <a:gd name="connsiteY4" fmla="*/ 789738 h 1082963"/>
                <a:gd name="connsiteX5" fmla="*/ 26289 w 466212"/>
                <a:gd name="connsiteY5" fmla="*/ 274517 h 1082963"/>
                <a:gd name="connsiteX0" fmla="*/ 70208 w 510131"/>
                <a:gd name="connsiteY0" fmla="*/ 230699 h 1109837"/>
                <a:gd name="connsiteX1" fmla="*/ 287398 w 510131"/>
                <a:gd name="connsiteY1" fmla="*/ 14736 h 1109837"/>
                <a:gd name="connsiteX2" fmla="*/ 510131 w 510131"/>
                <a:gd name="connsiteY2" fmla="*/ 92154 h 1109837"/>
                <a:gd name="connsiteX3" fmla="*/ 93434 w 510131"/>
                <a:gd name="connsiteY3" fmla="*/ 1011929 h 1109837"/>
                <a:gd name="connsiteX4" fmla="*/ 380 w 510131"/>
                <a:gd name="connsiteY4" fmla="*/ 995302 h 1109837"/>
                <a:gd name="connsiteX5" fmla="*/ 70208 w 510131"/>
                <a:gd name="connsiteY5" fmla="*/ 230699 h 1109837"/>
                <a:gd name="connsiteX0" fmla="*/ 70208 w 510131"/>
                <a:gd name="connsiteY0" fmla="*/ 230699 h 1100713"/>
                <a:gd name="connsiteX1" fmla="*/ 287398 w 510131"/>
                <a:gd name="connsiteY1" fmla="*/ 14736 h 1100713"/>
                <a:gd name="connsiteX2" fmla="*/ 510131 w 510131"/>
                <a:gd name="connsiteY2" fmla="*/ 92154 h 1100713"/>
                <a:gd name="connsiteX3" fmla="*/ 143311 w 510131"/>
                <a:gd name="connsiteY3" fmla="*/ 995303 h 1100713"/>
                <a:gd name="connsiteX4" fmla="*/ 380 w 510131"/>
                <a:gd name="connsiteY4" fmla="*/ 995302 h 1100713"/>
                <a:gd name="connsiteX5" fmla="*/ 70208 w 510131"/>
                <a:gd name="connsiteY5" fmla="*/ 230699 h 1100713"/>
                <a:gd name="connsiteX0" fmla="*/ 70208 w 510131"/>
                <a:gd name="connsiteY0" fmla="*/ 230699 h 1100713"/>
                <a:gd name="connsiteX1" fmla="*/ 287398 w 510131"/>
                <a:gd name="connsiteY1" fmla="*/ 14736 h 1100713"/>
                <a:gd name="connsiteX2" fmla="*/ 510131 w 510131"/>
                <a:gd name="connsiteY2" fmla="*/ 92154 h 1100713"/>
                <a:gd name="connsiteX3" fmla="*/ 143311 w 510131"/>
                <a:gd name="connsiteY3" fmla="*/ 995303 h 1100713"/>
                <a:gd name="connsiteX4" fmla="*/ 380 w 510131"/>
                <a:gd name="connsiteY4" fmla="*/ 995302 h 1100713"/>
                <a:gd name="connsiteX5" fmla="*/ 70208 w 510131"/>
                <a:gd name="connsiteY5" fmla="*/ 230699 h 11007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10131" h="1100713">
                  <a:moveTo>
                    <a:pt x="70208" y="230699"/>
                  </a:moveTo>
                  <a:cubicBezTo>
                    <a:pt x="118044" y="67271"/>
                    <a:pt x="214078" y="37827"/>
                    <a:pt x="287398" y="14736"/>
                  </a:cubicBezTo>
                  <a:cubicBezTo>
                    <a:pt x="360718" y="-8355"/>
                    <a:pt x="510131" y="-17937"/>
                    <a:pt x="510131" y="92154"/>
                  </a:cubicBezTo>
                  <a:cubicBezTo>
                    <a:pt x="510131" y="202245"/>
                    <a:pt x="200560" y="844778"/>
                    <a:pt x="143311" y="995303"/>
                  </a:cubicBezTo>
                  <a:cubicBezTo>
                    <a:pt x="86062" y="1145828"/>
                    <a:pt x="4251" y="1125507"/>
                    <a:pt x="380" y="995302"/>
                  </a:cubicBezTo>
                  <a:cubicBezTo>
                    <a:pt x="-3491" y="865097"/>
                    <a:pt x="22372" y="394127"/>
                    <a:pt x="70208" y="230699"/>
                  </a:cubicBezTo>
                  <a:close/>
                </a:path>
              </a:pathLst>
            </a:custGeom>
            <a:solidFill>
              <a:srgbClr val="FFCC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184" name="椭圆 17"/>
            <p:cNvSpPr/>
            <p:nvPr/>
          </p:nvSpPr>
          <p:spPr>
            <a:xfrm rot="203503">
              <a:off x="8604805" y="5239140"/>
              <a:ext cx="301131" cy="1130423"/>
            </a:xfrm>
            <a:custGeom>
              <a:avLst/>
              <a:gdLst>
                <a:gd name="connsiteX0" fmla="*/ 0 w 313264"/>
                <a:gd name="connsiteY0" fmla="*/ 163316 h 326632"/>
                <a:gd name="connsiteX1" fmla="*/ 156632 w 313264"/>
                <a:gd name="connsiteY1" fmla="*/ 0 h 326632"/>
                <a:gd name="connsiteX2" fmla="*/ 313264 w 313264"/>
                <a:gd name="connsiteY2" fmla="*/ 163316 h 326632"/>
                <a:gd name="connsiteX3" fmla="*/ 156632 w 313264"/>
                <a:gd name="connsiteY3" fmla="*/ 326632 h 326632"/>
                <a:gd name="connsiteX4" fmla="*/ 0 w 313264"/>
                <a:gd name="connsiteY4" fmla="*/ 163316 h 326632"/>
                <a:gd name="connsiteX0" fmla="*/ 12121 w 325385"/>
                <a:gd name="connsiteY0" fmla="*/ 257527 h 420843"/>
                <a:gd name="connsiteX1" fmla="*/ 69000 w 325385"/>
                <a:gd name="connsiteY1" fmla="*/ 0 h 420843"/>
                <a:gd name="connsiteX2" fmla="*/ 325385 w 325385"/>
                <a:gd name="connsiteY2" fmla="*/ 257527 h 420843"/>
                <a:gd name="connsiteX3" fmla="*/ 168753 w 325385"/>
                <a:gd name="connsiteY3" fmla="*/ 420843 h 420843"/>
                <a:gd name="connsiteX4" fmla="*/ 12121 w 325385"/>
                <a:gd name="connsiteY4" fmla="*/ 257527 h 420843"/>
                <a:gd name="connsiteX0" fmla="*/ 6488 w 319752"/>
                <a:gd name="connsiteY0" fmla="*/ 257527 h 459636"/>
                <a:gd name="connsiteX1" fmla="*/ 63367 w 319752"/>
                <a:gd name="connsiteY1" fmla="*/ 0 h 459636"/>
                <a:gd name="connsiteX2" fmla="*/ 319752 w 319752"/>
                <a:gd name="connsiteY2" fmla="*/ 257527 h 459636"/>
                <a:gd name="connsiteX3" fmla="*/ 85534 w 319752"/>
                <a:gd name="connsiteY3" fmla="*/ 459636 h 459636"/>
                <a:gd name="connsiteX4" fmla="*/ 6488 w 319752"/>
                <a:gd name="connsiteY4" fmla="*/ 257527 h 459636"/>
                <a:gd name="connsiteX0" fmla="*/ 8491 w 321755"/>
                <a:gd name="connsiteY0" fmla="*/ 257527 h 731186"/>
                <a:gd name="connsiteX1" fmla="*/ 65370 w 321755"/>
                <a:gd name="connsiteY1" fmla="*/ 0 h 731186"/>
                <a:gd name="connsiteX2" fmla="*/ 321755 w 321755"/>
                <a:gd name="connsiteY2" fmla="*/ 257527 h 731186"/>
                <a:gd name="connsiteX3" fmla="*/ 115246 w 321755"/>
                <a:gd name="connsiteY3" fmla="*/ 731186 h 731186"/>
                <a:gd name="connsiteX4" fmla="*/ 8491 w 321755"/>
                <a:gd name="connsiteY4" fmla="*/ 257527 h 731186"/>
                <a:gd name="connsiteX0" fmla="*/ 8491 w 321755"/>
                <a:gd name="connsiteY0" fmla="*/ 257527 h 823526"/>
                <a:gd name="connsiteX1" fmla="*/ 65370 w 321755"/>
                <a:gd name="connsiteY1" fmla="*/ 0 h 823526"/>
                <a:gd name="connsiteX2" fmla="*/ 321755 w 321755"/>
                <a:gd name="connsiteY2" fmla="*/ 257527 h 823526"/>
                <a:gd name="connsiteX3" fmla="*/ 115246 w 321755"/>
                <a:gd name="connsiteY3" fmla="*/ 731186 h 823526"/>
                <a:gd name="connsiteX4" fmla="*/ 8491 w 321755"/>
                <a:gd name="connsiteY4" fmla="*/ 257527 h 823526"/>
                <a:gd name="connsiteX0" fmla="*/ 1239 w 181499"/>
                <a:gd name="connsiteY0" fmla="*/ 257801 h 731576"/>
                <a:gd name="connsiteX1" fmla="*/ 58118 w 181499"/>
                <a:gd name="connsiteY1" fmla="*/ 274 h 731576"/>
                <a:gd name="connsiteX2" fmla="*/ 181499 w 181499"/>
                <a:gd name="connsiteY2" fmla="*/ 302136 h 731576"/>
                <a:gd name="connsiteX3" fmla="*/ 107994 w 181499"/>
                <a:gd name="connsiteY3" fmla="*/ 731460 h 731576"/>
                <a:gd name="connsiteX4" fmla="*/ 1239 w 181499"/>
                <a:gd name="connsiteY4" fmla="*/ 257801 h 731576"/>
                <a:gd name="connsiteX0" fmla="*/ 1480 w 226075"/>
                <a:gd name="connsiteY0" fmla="*/ 257801 h 731576"/>
                <a:gd name="connsiteX1" fmla="*/ 58359 w 226075"/>
                <a:gd name="connsiteY1" fmla="*/ 274 h 731576"/>
                <a:gd name="connsiteX2" fmla="*/ 226075 w 226075"/>
                <a:gd name="connsiteY2" fmla="*/ 302136 h 731576"/>
                <a:gd name="connsiteX3" fmla="*/ 108235 w 226075"/>
                <a:gd name="connsiteY3" fmla="*/ 731460 h 731576"/>
                <a:gd name="connsiteX4" fmla="*/ 1480 w 226075"/>
                <a:gd name="connsiteY4" fmla="*/ 257801 h 731576"/>
                <a:gd name="connsiteX0" fmla="*/ 26234 w 250829"/>
                <a:gd name="connsiteY0" fmla="*/ 257928 h 1019826"/>
                <a:gd name="connsiteX1" fmla="*/ 83113 w 250829"/>
                <a:gd name="connsiteY1" fmla="*/ 401 h 1019826"/>
                <a:gd name="connsiteX2" fmla="*/ 250829 w 250829"/>
                <a:gd name="connsiteY2" fmla="*/ 302263 h 1019826"/>
                <a:gd name="connsiteX3" fmla="*/ 16611 w 250829"/>
                <a:gd name="connsiteY3" fmla="*/ 1019762 h 1019826"/>
                <a:gd name="connsiteX4" fmla="*/ 26234 w 250829"/>
                <a:gd name="connsiteY4" fmla="*/ 257928 h 1019826"/>
                <a:gd name="connsiteX0" fmla="*/ 8886 w 266732"/>
                <a:gd name="connsiteY0" fmla="*/ 838448 h 1064907"/>
                <a:gd name="connsiteX1" fmla="*/ 99016 w 266732"/>
                <a:gd name="connsiteY1" fmla="*/ 15656 h 1064907"/>
                <a:gd name="connsiteX2" fmla="*/ 266732 w 266732"/>
                <a:gd name="connsiteY2" fmla="*/ 317518 h 1064907"/>
                <a:gd name="connsiteX3" fmla="*/ 32514 w 266732"/>
                <a:gd name="connsiteY3" fmla="*/ 1035017 h 1064907"/>
                <a:gd name="connsiteX4" fmla="*/ 8886 w 266732"/>
                <a:gd name="connsiteY4" fmla="*/ 838448 h 1064907"/>
                <a:gd name="connsiteX0" fmla="*/ 534 w 258380"/>
                <a:gd name="connsiteY0" fmla="*/ 838448 h 916889"/>
                <a:gd name="connsiteX1" fmla="*/ 90664 w 258380"/>
                <a:gd name="connsiteY1" fmla="*/ 15656 h 916889"/>
                <a:gd name="connsiteX2" fmla="*/ 258380 w 258380"/>
                <a:gd name="connsiteY2" fmla="*/ 317518 h 916889"/>
                <a:gd name="connsiteX3" fmla="*/ 129456 w 258380"/>
                <a:gd name="connsiteY3" fmla="*/ 824427 h 916889"/>
                <a:gd name="connsiteX4" fmla="*/ 534 w 258380"/>
                <a:gd name="connsiteY4" fmla="*/ 838448 h 916889"/>
                <a:gd name="connsiteX0" fmla="*/ 3836 w 195180"/>
                <a:gd name="connsiteY0" fmla="*/ 676419 h 840189"/>
                <a:gd name="connsiteX1" fmla="*/ 27464 w 195180"/>
                <a:gd name="connsiteY1" fmla="*/ 8798 h 840189"/>
                <a:gd name="connsiteX2" fmla="*/ 195180 w 195180"/>
                <a:gd name="connsiteY2" fmla="*/ 310660 h 840189"/>
                <a:gd name="connsiteX3" fmla="*/ 66256 w 195180"/>
                <a:gd name="connsiteY3" fmla="*/ 817569 h 840189"/>
                <a:gd name="connsiteX4" fmla="*/ 3836 w 195180"/>
                <a:gd name="connsiteY4" fmla="*/ 676419 h 840189"/>
                <a:gd name="connsiteX0" fmla="*/ 76 w 191420"/>
                <a:gd name="connsiteY0" fmla="*/ 850614 h 1019225"/>
                <a:gd name="connsiteX1" fmla="*/ 73581 w 191420"/>
                <a:gd name="connsiteY1" fmla="*/ 5655 h 1019225"/>
                <a:gd name="connsiteX2" fmla="*/ 191420 w 191420"/>
                <a:gd name="connsiteY2" fmla="*/ 484855 h 1019225"/>
                <a:gd name="connsiteX3" fmla="*/ 62496 w 191420"/>
                <a:gd name="connsiteY3" fmla="*/ 991764 h 1019225"/>
                <a:gd name="connsiteX4" fmla="*/ 76 w 191420"/>
                <a:gd name="connsiteY4" fmla="*/ 850614 h 1019225"/>
                <a:gd name="connsiteX0" fmla="*/ 25021 w 216365"/>
                <a:gd name="connsiteY0" fmla="*/ 850614 h 1102359"/>
                <a:gd name="connsiteX1" fmla="*/ 98526 w 216365"/>
                <a:gd name="connsiteY1" fmla="*/ 5655 h 1102359"/>
                <a:gd name="connsiteX2" fmla="*/ 216365 w 216365"/>
                <a:gd name="connsiteY2" fmla="*/ 484855 h 1102359"/>
                <a:gd name="connsiteX3" fmla="*/ 87441 w 216365"/>
                <a:gd name="connsiteY3" fmla="*/ 991764 h 1102359"/>
                <a:gd name="connsiteX4" fmla="*/ 25021 w 216365"/>
                <a:gd name="connsiteY4" fmla="*/ 850614 h 1102359"/>
                <a:gd name="connsiteX0" fmla="*/ 25021 w 219143"/>
                <a:gd name="connsiteY0" fmla="*/ 865845 h 1117590"/>
                <a:gd name="connsiteX1" fmla="*/ 98526 w 219143"/>
                <a:gd name="connsiteY1" fmla="*/ 20886 h 1117590"/>
                <a:gd name="connsiteX2" fmla="*/ 169836 w 219143"/>
                <a:gd name="connsiteY2" fmla="*/ 277411 h 1117590"/>
                <a:gd name="connsiteX3" fmla="*/ 216365 w 219143"/>
                <a:gd name="connsiteY3" fmla="*/ 500086 h 1117590"/>
                <a:gd name="connsiteX4" fmla="*/ 87441 w 219143"/>
                <a:gd name="connsiteY4" fmla="*/ 1006995 h 1117590"/>
                <a:gd name="connsiteX5" fmla="*/ 25021 w 219143"/>
                <a:gd name="connsiteY5" fmla="*/ 865845 h 1117590"/>
                <a:gd name="connsiteX0" fmla="*/ 25021 w 218892"/>
                <a:gd name="connsiteY0" fmla="*/ 889967 h 1141712"/>
                <a:gd name="connsiteX1" fmla="*/ 98526 w 218892"/>
                <a:gd name="connsiteY1" fmla="*/ 45008 h 1141712"/>
                <a:gd name="connsiteX2" fmla="*/ 131043 w 218892"/>
                <a:gd name="connsiteY2" fmla="*/ 135279 h 1141712"/>
                <a:gd name="connsiteX3" fmla="*/ 169836 w 218892"/>
                <a:gd name="connsiteY3" fmla="*/ 301533 h 1141712"/>
                <a:gd name="connsiteX4" fmla="*/ 216365 w 218892"/>
                <a:gd name="connsiteY4" fmla="*/ 524208 h 1141712"/>
                <a:gd name="connsiteX5" fmla="*/ 87441 w 218892"/>
                <a:gd name="connsiteY5" fmla="*/ 1031117 h 1141712"/>
                <a:gd name="connsiteX6" fmla="*/ 25021 w 218892"/>
                <a:gd name="connsiteY6" fmla="*/ 889967 h 1141712"/>
                <a:gd name="connsiteX0" fmla="*/ 26852 w 299785"/>
                <a:gd name="connsiteY0" fmla="*/ 1091532 h 1343277"/>
                <a:gd name="connsiteX1" fmla="*/ 100357 w 299785"/>
                <a:gd name="connsiteY1" fmla="*/ 246573 h 1343277"/>
                <a:gd name="connsiteX2" fmla="*/ 299129 w 299785"/>
                <a:gd name="connsiteY2" fmla="*/ 9877 h 1343277"/>
                <a:gd name="connsiteX3" fmla="*/ 171667 w 299785"/>
                <a:gd name="connsiteY3" fmla="*/ 503098 h 1343277"/>
                <a:gd name="connsiteX4" fmla="*/ 218196 w 299785"/>
                <a:gd name="connsiteY4" fmla="*/ 725773 h 1343277"/>
                <a:gd name="connsiteX5" fmla="*/ 89272 w 299785"/>
                <a:gd name="connsiteY5" fmla="*/ 1232682 h 1343277"/>
                <a:gd name="connsiteX6" fmla="*/ 26852 w 299785"/>
                <a:gd name="connsiteY6" fmla="*/ 1091532 h 1343277"/>
                <a:gd name="connsiteX0" fmla="*/ 26852 w 300034"/>
                <a:gd name="connsiteY0" fmla="*/ 1091532 h 1343277"/>
                <a:gd name="connsiteX1" fmla="*/ 100357 w 300034"/>
                <a:gd name="connsiteY1" fmla="*/ 246573 h 1343277"/>
                <a:gd name="connsiteX2" fmla="*/ 299129 w 300034"/>
                <a:gd name="connsiteY2" fmla="*/ 9877 h 1343277"/>
                <a:gd name="connsiteX3" fmla="*/ 216002 w 300034"/>
                <a:gd name="connsiteY3" fmla="*/ 503098 h 1343277"/>
                <a:gd name="connsiteX4" fmla="*/ 218196 w 300034"/>
                <a:gd name="connsiteY4" fmla="*/ 725773 h 1343277"/>
                <a:gd name="connsiteX5" fmla="*/ 89272 w 300034"/>
                <a:gd name="connsiteY5" fmla="*/ 1232682 h 1343277"/>
                <a:gd name="connsiteX6" fmla="*/ 26852 w 300034"/>
                <a:gd name="connsiteY6" fmla="*/ 1091532 h 1343277"/>
                <a:gd name="connsiteX0" fmla="*/ 26852 w 301131"/>
                <a:gd name="connsiteY0" fmla="*/ 1091532 h 1343277"/>
                <a:gd name="connsiteX1" fmla="*/ 100357 w 301131"/>
                <a:gd name="connsiteY1" fmla="*/ 246573 h 1343277"/>
                <a:gd name="connsiteX2" fmla="*/ 299129 w 301131"/>
                <a:gd name="connsiteY2" fmla="*/ 9877 h 1343277"/>
                <a:gd name="connsiteX3" fmla="*/ 216002 w 301131"/>
                <a:gd name="connsiteY3" fmla="*/ 503098 h 1343277"/>
                <a:gd name="connsiteX4" fmla="*/ 218196 w 301131"/>
                <a:gd name="connsiteY4" fmla="*/ 725773 h 1343277"/>
                <a:gd name="connsiteX5" fmla="*/ 89272 w 301131"/>
                <a:gd name="connsiteY5" fmla="*/ 1232682 h 1343277"/>
                <a:gd name="connsiteX6" fmla="*/ 26852 w 301131"/>
                <a:gd name="connsiteY6" fmla="*/ 1091532 h 13432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01131" h="1343277">
                  <a:moveTo>
                    <a:pt x="26852" y="1091532"/>
                  </a:moveTo>
                  <a:cubicBezTo>
                    <a:pt x="-48887" y="672258"/>
                    <a:pt x="54978" y="426849"/>
                    <a:pt x="100357" y="246573"/>
                  </a:cubicBezTo>
                  <a:cubicBezTo>
                    <a:pt x="145736" y="66297"/>
                    <a:pt x="287244" y="-32877"/>
                    <a:pt x="299129" y="9877"/>
                  </a:cubicBezTo>
                  <a:cubicBezTo>
                    <a:pt x="311014" y="52631"/>
                    <a:pt x="268284" y="360691"/>
                    <a:pt x="216002" y="503098"/>
                  </a:cubicBezTo>
                  <a:cubicBezTo>
                    <a:pt x="230222" y="567919"/>
                    <a:pt x="231928" y="604176"/>
                    <a:pt x="218196" y="725773"/>
                  </a:cubicBezTo>
                  <a:cubicBezTo>
                    <a:pt x="204464" y="847370"/>
                    <a:pt x="121163" y="1171722"/>
                    <a:pt x="89272" y="1232682"/>
                  </a:cubicBezTo>
                  <a:cubicBezTo>
                    <a:pt x="57381" y="1293642"/>
                    <a:pt x="102591" y="1510806"/>
                    <a:pt x="26852" y="1091532"/>
                  </a:cubicBezTo>
                  <a:close/>
                </a:path>
              </a:pathLst>
            </a:custGeom>
            <a:solidFill>
              <a:srgbClr val="FFCC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185" name="椭圆 126"/>
            <p:cNvSpPr/>
            <p:nvPr/>
          </p:nvSpPr>
          <p:spPr>
            <a:xfrm>
              <a:off x="8297992" y="3900574"/>
              <a:ext cx="886078" cy="1177510"/>
            </a:xfrm>
            <a:custGeom>
              <a:avLst/>
              <a:gdLst>
                <a:gd name="connsiteX0" fmla="*/ 0 w 632982"/>
                <a:gd name="connsiteY0" fmla="*/ 222109 h 444217"/>
                <a:gd name="connsiteX1" fmla="*/ 316491 w 632982"/>
                <a:gd name="connsiteY1" fmla="*/ 0 h 444217"/>
                <a:gd name="connsiteX2" fmla="*/ 632982 w 632982"/>
                <a:gd name="connsiteY2" fmla="*/ 222109 h 444217"/>
                <a:gd name="connsiteX3" fmla="*/ 316491 w 632982"/>
                <a:gd name="connsiteY3" fmla="*/ 444218 h 444217"/>
                <a:gd name="connsiteX4" fmla="*/ 0 w 632982"/>
                <a:gd name="connsiteY4" fmla="*/ 222109 h 444217"/>
                <a:gd name="connsiteX0" fmla="*/ 0 w 647812"/>
                <a:gd name="connsiteY0" fmla="*/ 222109 h 448140"/>
                <a:gd name="connsiteX1" fmla="*/ 316491 w 647812"/>
                <a:gd name="connsiteY1" fmla="*/ 0 h 448140"/>
                <a:gd name="connsiteX2" fmla="*/ 632982 w 647812"/>
                <a:gd name="connsiteY2" fmla="*/ 222109 h 448140"/>
                <a:gd name="connsiteX3" fmla="*/ 567477 w 647812"/>
                <a:gd name="connsiteY3" fmla="*/ 353656 h 448140"/>
                <a:gd name="connsiteX4" fmla="*/ 316491 w 647812"/>
                <a:gd name="connsiteY4" fmla="*/ 444218 h 448140"/>
                <a:gd name="connsiteX5" fmla="*/ 0 w 647812"/>
                <a:gd name="connsiteY5" fmla="*/ 222109 h 448140"/>
                <a:gd name="connsiteX0" fmla="*/ 0 w 661848"/>
                <a:gd name="connsiteY0" fmla="*/ 222109 h 563458"/>
                <a:gd name="connsiteX1" fmla="*/ 316491 w 661848"/>
                <a:gd name="connsiteY1" fmla="*/ 0 h 563458"/>
                <a:gd name="connsiteX2" fmla="*/ 632982 w 661848"/>
                <a:gd name="connsiteY2" fmla="*/ 222109 h 563458"/>
                <a:gd name="connsiteX3" fmla="*/ 619235 w 661848"/>
                <a:gd name="connsiteY3" fmla="*/ 554939 h 563458"/>
                <a:gd name="connsiteX4" fmla="*/ 316491 w 661848"/>
                <a:gd name="connsiteY4" fmla="*/ 444218 h 563458"/>
                <a:gd name="connsiteX5" fmla="*/ 0 w 661848"/>
                <a:gd name="connsiteY5" fmla="*/ 222109 h 563458"/>
                <a:gd name="connsiteX0" fmla="*/ 102307 w 764155"/>
                <a:gd name="connsiteY0" fmla="*/ 222109 h 791602"/>
                <a:gd name="connsiteX1" fmla="*/ 418798 w 764155"/>
                <a:gd name="connsiteY1" fmla="*/ 0 h 791602"/>
                <a:gd name="connsiteX2" fmla="*/ 735289 w 764155"/>
                <a:gd name="connsiteY2" fmla="*/ 222109 h 791602"/>
                <a:gd name="connsiteX3" fmla="*/ 721542 w 764155"/>
                <a:gd name="connsiteY3" fmla="*/ 554939 h 791602"/>
                <a:gd name="connsiteX4" fmla="*/ 44987 w 764155"/>
                <a:gd name="connsiteY4" fmla="*/ 783524 h 791602"/>
                <a:gd name="connsiteX5" fmla="*/ 102307 w 764155"/>
                <a:gd name="connsiteY5" fmla="*/ 222109 h 791602"/>
                <a:gd name="connsiteX0" fmla="*/ 48245 w 807859"/>
                <a:gd name="connsiteY0" fmla="*/ 227864 h 791374"/>
                <a:gd name="connsiteX1" fmla="*/ 462502 w 807859"/>
                <a:gd name="connsiteY1" fmla="*/ 4 h 791374"/>
                <a:gd name="connsiteX2" fmla="*/ 778993 w 807859"/>
                <a:gd name="connsiteY2" fmla="*/ 222113 h 791374"/>
                <a:gd name="connsiteX3" fmla="*/ 765246 w 807859"/>
                <a:gd name="connsiteY3" fmla="*/ 554943 h 791374"/>
                <a:gd name="connsiteX4" fmla="*/ 88691 w 807859"/>
                <a:gd name="connsiteY4" fmla="*/ 783528 h 791374"/>
                <a:gd name="connsiteX5" fmla="*/ 48245 w 807859"/>
                <a:gd name="connsiteY5" fmla="*/ 227864 h 791374"/>
                <a:gd name="connsiteX0" fmla="*/ 48245 w 807859"/>
                <a:gd name="connsiteY0" fmla="*/ 235580 h 799090"/>
                <a:gd name="connsiteX1" fmla="*/ 247662 w 807859"/>
                <a:gd name="connsiteY1" fmla="*/ 68077 h 799090"/>
                <a:gd name="connsiteX2" fmla="*/ 462502 w 807859"/>
                <a:gd name="connsiteY2" fmla="*/ 7720 h 799090"/>
                <a:gd name="connsiteX3" fmla="*/ 778993 w 807859"/>
                <a:gd name="connsiteY3" fmla="*/ 229829 h 799090"/>
                <a:gd name="connsiteX4" fmla="*/ 765246 w 807859"/>
                <a:gd name="connsiteY4" fmla="*/ 562659 h 799090"/>
                <a:gd name="connsiteX5" fmla="*/ 88691 w 807859"/>
                <a:gd name="connsiteY5" fmla="*/ 791244 h 799090"/>
                <a:gd name="connsiteX6" fmla="*/ 48245 w 807859"/>
                <a:gd name="connsiteY6" fmla="*/ 235580 h 799090"/>
                <a:gd name="connsiteX0" fmla="*/ 32913 w 792527"/>
                <a:gd name="connsiteY0" fmla="*/ 316843 h 880353"/>
                <a:gd name="connsiteX1" fmla="*/ 203576 w 792527"/>
                <a:gd name="connsiteY1" fmla="*/ 11318 h 880353"/>
                <a:gd name="connsiteX2" fmla="*/ 447170 w 792527"/>
                <a:gd name="connsiteY2" fmla="*/ 88983 h 880353"/>
                <a:gd name="connsiteX3" fmla="*/ 763661 w 792527"/>
                <a:gd name="connsiteY3" fmla="*/ 311092 h 880353"/>
                <a:gd name="connsiteX4" fmla="*/ 749914 w 792527"/>
                <a:gd name="connsiteY4" fmla="*/ 643922 h 880353"/>
                <a:gd name="connsiteX5" fmla="*/ 73359 w 792527"/>
                <a:gd name="connsiteY5" fmla="*/ 872507 h 880353"/>
                <a:gd name="connsiteX6" fmla="*/ 32913 w 792527"/>
                <a:gd name="connsiteY6" fmla="*/ 316843 h 880353"/>
                <a:gd name="connsiteX0" fmla="*/ 12939 w 830062"/>
                <a:gd name="connsiteY0" fmla="*/ 449114 h 875712"/>
                <a:gd name="connsiteX1" fmla="*/ 241111 w 830062"/>
                <a:gd name="connsiteY1" fmla="*/ 11318 h 875712"/>
                <a:gd name="connsiteX2" fmla="*/ 484705 w 830062"/>
                <a:gd name="connsiteY2" fmla="*/ 88983 h 875712"/>
                <a:gd name="connsiteX3" fmla="*/ 801196 w 830062"/>
                <a:gd name="connsiteY3" fmla="*/ 311092 h 875712"/>
                <a:gd name="connsiteX4" fmla="*/ 787449 w 830062"/>
                <a:gd name="connsiteY4" fmla="*/ 643922 h 875712"/>
                <a:gd name="connsiteX5" fmla="*/ 110894 w 830062"/>
                <a:gd name="connsiteY5" fmla="*/ 872507 h 875712"/>
                <a:gd name="connsiteX6" fmla="*/ 12939 w 830062"/>
                <a:gd name="connsiteY6" fmla="*/ 449114 h 875712"/>
                <a:gd name="connsiteX0" fmla="*/ 19705 w 836828"/>
                <a:gd name="connsiteY0" fmla="*/ 449114 h 646947"/>
                <a:gd name="connsiteX1" fmla="*/ 247877 w 836828"/>
                <a:gd name="connsiteY1" fmla="*/ 11318 h 646947"/>
                <a:gd name="connsiteX2" fmla="*/ 491471 w 836828"/>
                <a:gd name="connsiteY2" fmla="*/ 88983 h 646947"/>
                <a:gd name="connsiteX3" fmla="*/ 807962 w 836828"/>
                <a:gd name="connsiteY3" fmla="*/ 311092 h 646947"/>
                <a:gd name="connsiteX4" fmla="*/ 794215 w 836828"/>
                <a:gd name="connsiteY4" fmla="*/ 643922 h 646947"/>
                <a:gd name="connsiteX5" fmla="*/ 19705 w 836828"/>
                <a:gd name="connsiteY5" fmla="*/ 449114 h 646947"/>
                <a:gd name="connsiteX0" fmla="*/ 19705 w 856078"/>
                <a:gd name="connsiteY0" fmla="*/ 449114 h 651314"/>
                <a:gd name="connsiteX1" fmla="*/ 247877 w 856078"/>
                <a:gd name="connsiteY1" fmla="*/ 11318 h 651314"/>
                <a:gd name="connsiteX2" fmla="*/ 491471 w 856078"/>
                <a:gd name="connsiteY2" fmla="*/ 88983 h 651314"/>
                <a:gd name="connsiteX3" fmla="*/ 807962 w 856078"/>
                <a:gd name="connsiteY3" fmla="*/ 311092 h 651314"/>
                <a:gd name="connsiteX4" fmla="*/ 794215 w 856078"/>
                <a:gd name="connsiteY4" fmla="*/ 643922 h 651314"/>
                <a:gd name="connsiteX5" fmla="*/ 190367 w 856078"/>
                <a:gd name="connsiteY5" fmla="*/ 534655 h 651314"/>
                <a:gd name="connsiteX6" fmla="*/ 19705 w 856078"/>
                <a:gd name="connsiteY6" fmla="*/ 449114 h 651314"/>
                <a:gd name="connsiteX0" fmla="*/ 19705 w 854898"/>
                <a:gd name="connsiteY0" fmla="*/ 449114 h 722201"/>
                <a:gd name="connsiteX1" fmla="*/ 247877 w 854898"/>
                <a:gd name="connsiteY1" fmla="*/ 11318 h 722201"/>
                <a:gd name="connsiteX2" fmla="*/ 491471 w 854898"/>
                <a:gd name="connsiteY2" fmla="*/ 88983 h 722201"/>
                <a:gd name="connsiteX3" fmla="*/ 807962 w 854898"/>
                <a:gd name="connsiteY3" fmla="*/ 311092 h 722201"/>
                <a:gd name="connsiteX4" fmla="*/ 794215 w 854898"/>
                <a:gd name="connsiteY4" fmla="*/ 643922 h 722201"/>
                <a:gd name="connsiteX5" fmla="*/ 104103 w 854898"/>
                <a:gd name="connsiteY5" fmla="*/ 718685 h 722201"/>
                <a:gd name="connsiteX6" fmla="*/ 190367 w 854898"/>
                <a:gd name="connsiteY6" fmla="*/ 534655 h 722201"/>
                <a:gd name="connsiteX7" fmla="*/ 19705 w 854898"/>
                <a:gd name="connsiteY7" fmla="*/ 449114 h 722201"/>
                <a:gd name="connsiteX0" fmla="*/ 34603 w 869796"/>
                <a:gd name="connsiteY0" fmla="*/ 449114 h 722201"/>
                <a:gd name="connsiteX1" fmla="*/ 262775 w 869796"/>
                <a:gd name="connsiteY1" fmla="*/ 11318 h 722201"/>
                <a:gd name="connsiteX2" fmla="*/ 506369 w 869796"/>
                <a:gd name="connsiteY2" fmla="*/ 88983 h 722201"/>
                <a:gd name="connsiteX3" fmla="*/ 822860 w 869796"/>
                <a:gd name="connsiteY3" fmla="*/ 311092 h 722201"/>
                <a:gd name="connsiteX4" fmla="*/ 809113 w 869796"/>
                <a:gd name="connsiteY4" fmla="*/ 643922 h 722201"/>
                <a:gd name="connsiteX5" fmla="*/ 119001 w 869796"/>
                <a:gd name="connsiteY5" fmla="*/ 718685 h 722201"/>
                <a:gd name="connsiteX6" fmla="*/ 84495 w 869796"/>
                <a:gd name="connsiteY6" fmla="*/ 707184 h 722201"/>
                <a:gd name="connsiteX7" fmla="*/ 34603 w 869796"/>
                <a:gd name="connsiteY7" fmla="*/ 449114 h 722201"/>
                <a:gd name="connsiteX0" fmla="*/ 34603 w 853502"/>
                <a:gd name="connsiteY0" fmla="*/ 449114 h 718766"/>
                <a:gd name="connsiteX1" fmla="*/ 262775 w 853502"/>
                <a:gd name="connsiteY1" fmla="*/ 11318 h 718766"/>
                <a:gd name="connsiteX2" fmla="*/ 506369 w 853502"/>
                <a:gd name="connsiteY2" fmla="*/ 88983 h 718766"/>
                <a:gd name="connsiteX3" fmla="*/ 822860 w 853502"/>
                <a:gd name="connsiteY3" fmla="*/ 311092 h 718766"/>
                <a:gd name="connsiteX4" fmla="*/ 809113 w 853502"/>
                <a:gd name="connsiteY4" fmla="*/ 643922 h 718766"/>
                <a:gd name="connsiteX5" fmla="*/ 475560 w 853502"/>
                <a:gd name="connsiteY5" fmla="*/ 707183 h 718766"/>
                <a:gd name="connsiteX6" fmla="*/ 119001 w 853502"/>
                <a:gd name="connsiteY6" fmla="*/ 718685 h 718766"/>
                <a:gd name="connsiteX7" fmla="*/ 84495 w 853502"/>
                <a:gd name="connsiteY7" fmla="*/ 707184 h 718766"/>
                <a:gd name="connsiteX8" fmla="*/ 34603 w 853502"/>
                <a:gd name="connsiteY8" fmla="*/ 449114 h 718766"/>
                <a:gd name="connsiteX0" fmla="*/ 34603 w 853502"/>
                <a:gd name="connsiteY0" fmla="*/ 449114 h 1029587"/>
                <a:gd name="connsiteX1" fmla="*/ 262775 w 853502"/>
                <a:gd name="connsiteY1" fmla="*/ 11318 h 1029587"/>
                <a:gd name="connsiteX2" fmla="*/ 506369 w 853502"/>
                <a:gd name="connsiteY2" fmla="*/ 88983 h 1029587"/>
                <a:gd name="connsiteX3" fmla="*/ 822860 w 853502"/>
                <a:gd name="connsiteY3" fmla="*/ 311092 h 1029587"/>
                <a:gd name="connsiteX4" fmla="*/ 809113 w 853502"/>
                <a:gd name="connsiteY4" fmla="*/ 643922 h 1029587"/>
                <a:gd name="connsiteX5" fmla="*/ 682593 w 853502"/>
                <a:gd name="connsiteY5" fmla="*/ 1029236 h 1029587"/>
                <a:gd name="connsiteX6" fmla="*/ 119001 w 853502"/>
                <a:gd name="connsiteY6" fmla="*/ 718685 h 1029587"/>
                <a:gd name="connsiteX7" fmla="*/ 84495 w 853502"/>
                <a:gd name="connsiteY7" fmla="*/ 707184 h 1029587"/>
                <a:gd name="connsiteX8" fmla="*/ 34603 w 853502"/>
                <a:gd name="connsiteY8" fmla="*/ 449114 h 1029587"/>
                <a:gd name="connsiteX0" fmla="*/ 34603 w 877571"/>
                <a:gd name="connsiteY0" fmla="*/ 449114 h 1029587"/>
                <a:gd name="connsiteX1" fmla="*/ 262775 w 877571"/>
                <a:gd name="connsiteY1" fmla="*/ 11318 h 1029587"/>
                <a:gd name="connsiteX2" fmla="*/ 506369 w 877571"/>
                <a:gd name="connsiteY2" fmla="*/ 88983 h 1029587"/>
                <a:gd name="connsiteX3" fmla="*/ 822860 w 877571"/>
                <a:gd name="connsiteY3" fmla="*/ 311092 h 1029587"/>
                <a:gd name="connsiteX4" fmla="*/ 849370 w 877571"/>
                <a:gd name="connsiteY4" fmla="*/ 695681 h 1029587"/>
                <a:gd name="connsiteX5" fmla="*/ 682593 w 877571"/>
                <a:gd name="connsiteY5" fmla="*/ 1029236 h 1029587"/>
                <a:gd name="connsiteX6" fmla="*/ 119001 w 877571"/>
                <a:gd name="connsiteY6" fmla="*/ 718685 h 1029587"/>
                <a:gd name="connsiteX7" fmla="*/ 84495 w 877571"/>
                <a:gd name="connsiteY7" fmla="*/ 707184 h 1029587"/>
                <a:gd name="connsiteX8" fmla="*/ 34603 w 877571"/>
                <a:gd name="connsiteY8" fmla="*/ 449114 h 1029587"/>
                <a:gd name="connsiteX0" fmla="*/ 34603 w 872188"/>
                <a:gd name="connsiteY0" fmla="*/ 447864 h 1028337"/>
                <a:gd name="connsiteX1" fmla="*/ 262775 w 872188"/>
                <a:gd name="connsiteY1" fmla="*/ 10068 h 1028337"/>
                <a:gd name="connsiteX2" fmla="*/ 506369 w 872188"/>
                <a:gd name="connsiteY2" fmla="*/ 87733 h 1028337"/>
                <a:gd name="connsiteX3" fmla="*/ 799856 w 872188"/>
                <a:gd name="connsiteY3" fmla="*/ 229328 h 1028337"/>
                <a:gd name="connsiteX4" fmla="*/ 849370 w 872188"/>
                <a:gd name="connsiteY4" fmla="*/ 694431 h 1028337"/>
                <a:gd name="connsiteX5" fmla="*/ 682593 w 872188"/>
                <a:gd name="connsiteY5" fmla="*/ 1027986 h 1028337"/>
                <a:gd name="connsiteX6" fmla="*/ 119001 w 872188"/>
                <a:gd name="connsiteY6" fmla="*/ 717435 h 1028337"/>
                <a:gd name="connsiteX7" fmla="*/ 84495 w 872188"/>
                <a:gd name="connsiteY7" fmla="*/ 705934 h 1028337"/>
                <a:gd name="connsiteX8" fmla="*/ 34603 w 872188"/>
                <a:gd name="connsiteY8" fmla="*/ 447864 h 1028337"/>
                <a:gd name="connsiteX0" fmla="*/ 34603 w 872188"/>
                <a:gd name="connsiteY0" fmla="*/ 447864 h 1031038"/>
                <a:gd name="connsiteX1" fmla="*/ 262775 w 872188"/>
                <a:gd name="connsiteY1" fmla="*/ 10068 h 1031038"/>
                <a:gd name="connsiteX2" fmla="*/ 506369 w 872188"/>
                <a:gd name="connsiteY2" fmla="*/ 87733 h 1031038"/>
                <a:gd name="connsiteX3" fmla="*/ 799856 w 872188"/>
                <a:gd name="connsiteY3" fmla="*/ 229328 h 1031038"/>
                <a:gd name="connsiteX4" fmla="*/ 849370 w 872188"/>
                <a:gd name="connsiteY4" fmla="*/ 694431 h 1031038"/>
                <a:gd name="connsiteX5" fmla="*/ 682593 w 872188"/>
                <a:gd name="connsiteY5" fmla="*/ 1027986 h 1031038"/>
                <a:gd name="connsiteX6" fmla="*/ 113250 w 872188"/>
                <a:gd name="connsiteY6" fmla="*/ 1010733 h 1031038"/>
                <a:gd name="connsiteX7" fmla="*/ 84495 w 872188"/>
                <a:gd name="connsiteY7" fmla="*/ 705934 h 1031038"/>
                <a:gd name="connsiteX8" fmla="*/ 34603 w 872188"/>
                <a:gd name="connsiteY8" fmla="*/ 447864 h 1031038"/>
                <a:gd name="connsiteX0" fmla="*/ 48493 w 886078"/>
                <a:gd name="connsiteY0" fmla="*/ 447864 h 1031038"/>
                <a:gd name="connsiteX1" fmla="*/ 276665 w 886078"/>
                <a:gd name="connsiteY1" fmla="*/ 10068 h 1031038"/>
                <a:gd name="connsiteX2" fmla="*/ 520259 w 886078"/>
                <a:gd name="connsiteY2" fmla="*/ 87733 h 1031038"/>
                <a:gd name="connsiteX3" fmla="*/ 813746 w 886078"/>
                <a:gd name="connsiteY3" fmla="*/ 229328 h 1031038"/>
                <a:gd name="connsiteX4" fmla="*/ 863260 w 886078"/>
                <a:gd name="connsiteY4" fmla="*/ 694431 h 1031038"/>
                <a:gd name="connsiteX5" fmla="*/ 696483 w 886078"/>
                <a:gd name="connsiteY5" fmla="*/ 1027986 h 1031038"/>
                <a:gd name="connsiteX6" fmla="*/ 127140 w 886078"/>
                <a:gd name="connsiteY6" fmla="*/ 1010733 h 1031038"/>
                <a:gd name="connsiteX7" fmla="*/ 75381 w 886078"/>
                <a:gd name="connsiteY7" fmla="*/ 751941 h 1031038"/>
                <a:gd name="connsiteX8" fmla="*/ 48493 w 886078"/>
                <a:gd name="connsiteY8" fmla="*/ 447864 h 1031038"/>
                <a:gd name="connsiteX0" fmla="*/ 48493 w 886078"/>
                <a:gd name="connsiteY0" fmla="*/ 447864 h 1031038"/>
                <a:gd name="connsiteX1" fmla="*/ 276665 w 886078"/>
                <a:gd name="connsiteY1" fmla="*/ 10068 h 1031038"/>
                <a:gd name="connsiteX2" fmla="*/ 520259 w 886078"/>
                <a:gd name="connsiteY2" fmla="*/ 87733 h 1031038"/>
                <a:gd name="connsiteX3" fmla="*/ 813746 w 886078"/>
                <a:gd name="connsiteY3" fmla="*/ 229328 h 1031038"/>
                <a:gd name="connsiteX4" fmla="*/ 863260 w 886078"/>
                <a:gd name="connsiteY4" fmla="*/ 694431 h 1031038"/>
                <a:gd name="connsiteX5" fmla="*/ 696483 w 886078"/>
                <a:gd name="connsiteY5" fmla="*/ 1027986 h 1031038"/>
                <a:gd name="connsiteX6" fmla="*/ 127140 w 886078"/>
                <a:gd name="connsiteY6" fmla="*/ 1010733 h 1031038"/>
                <a:gd name="connsiteX7" fmla="*/ 75381 w 886078"/>
                <a:gd name="connsiteY7" fmla="*/ 751941 h 1031038"/>
                <a:gd name="connsiteX8" fmla="*/ 48493 w 886078"/>
                <a:gd name="connsiteY8" fmla="*/ 447864 h 1031038"/>
                <a:gd name="connsiteX0" fmla="*/ 48493 w 886078"/>
                <a:gd name="connsiteY0" fmla="*/ 447864 h 1177510"/>
                <a:gd name="connsiteX1" fmla="*/ 276665 w 886078"/>
                <a:gd name="connsiteY1" fmla="*/ 10068 h 1177510"/>
                <a:gd name="connsiteX2" fmla="*/ 520259 w 886078"/>
                <a:gd name="connsiteY2" fmla="*/ 87733 h 1177510"/>
                <a:gd name="connsiteX3" fmla="*/ 813746 w 886078"/>
                <a:gd name="connsiteY3" fmla="*/ 229328 h 1177510"/>
                <a:gd name="connsiteX4" fmla="*/ 863260 w 886078"/>
                <a:gd name="connsiteY4" fmla="*/ 694431 h 1177510"/>
                <a:gd name="connsiteX5" fmla="*/ 696483 w 886078"/>
                <a:gd name="connsiteY5" fmla="*/ 1027986 h 1177510"/>
                <a:gd name="connsiteX6" fmla="*/ 63880 w 886078"/>
                <a:gd name="connsiteY6" fmla="*/ 1177510 h 1177510"/>
                <a:gd name="connsiteX7" fmla="*/ 75381 w 886078"/>
                <a:gd name="connsiteY7" fmla="*/ 751941 h 1177510"/>
                <a:gd name="connsiteX8" fmla="*/ 48493 w 886078"/>
                <a:gd name="connsiteY8" fmla="*/ 447864 h 1177510"/>
                <a:gd name="connsiteX0" fmla="*/ 48493 w 886078"/>
                <a:gd name="connsiteY0" fmla="*/ 447864 h 1177510"/>
                <a:gd name="connsiteX1" fmla="*/ 276665 w 886078"/>
                <a:gd name="connsiteY1" fmla="*/ 10068 h 1177510"/>
                <a:gd name="connsiteX2" fmla="*/ 520259 w 886078"/>
                <a:gd name="connsiteY2" fmla="*/ 87733 h 1177510"/>
                <a:gd name="connsiteX3" fmla="*/ 813746 w 886078"/>
                <a:gd name="connsiteY3" fmla="*/ 229328 h 1177510"/>
                <a:gd name="connsiteX4" fmla="*/ 863260 w 886078"/>
                <a:gd name="connsiteY4" fmla="*/ 694431 h 1177510"/>
                <a:gd name="connsiteX5" fmla="*/ 696483 w 886078"/>
                <a:gd name="connsiteY5" fmla="*/ 1027986 h 1177510"/>
                <a:gd name="connsiteX6" fmla="*/ 109887 w 886078"/>
                <a:gd name="connsiteY6" fmla="*/ 1177510 h 1177510"/>
                <a:gd name="connsiteX7" fmla="*/ 75381 w 886078"/>
                <a:gd name="connsiteY7" fmla="*/ 751941 h 1177510"/>
                <a:gd name="connsiteX8" fmla="*/ 48493 w 886078"/>
                <a:gd name="connsiteY8" fmla="*/ 447864 h 1177510"/>
                <a:gd name="connsiteX0" fmla="*/ 48493 w 886078"/>
                <a:gd name="connsiteY0" fmla="*/ 447864 h 1177510"/>
                <a:gd name="connsiteX1" fmla="*/ 276665 w 886078"/>
                <a:gd name="connsiteY1" fmla="*/ 10068 h 1177510"/>
                <a:gd name="connsiteX2" fmla="*/ 520259 w 886078"/>
                <a:gd name="connsiteY2" fmla="*/ 87733 h 1177510"/>
                <a:gd name="connsiteX3" fmla="*/ 813746 w 886078"/>
                <a:gd name="connsiteY3" fmla="*/ 229328 h 1177510"/>
                <a:gd name="connsiteX4" fmla="*/ 863260 w 886078"/>
                <a:gd name="connsiteY4" fmla="*/ 694431 h 1177510"/>
                <a:gd name="connsiteX5" fmla="*/ 696483 w 886078"/>
                <a:gd name="connsiteY5" fmla="*/ 1027986 h 1177510"/>
                <a:gd name="connsiteX6" fmla="*/ 109887 w 886078"/>
                <a:gd name="connsiteY6" fmla="*/ 1177510 h 1177510"/>
                <a:gd name="connsiteX7" fmla="*/ 75381 w 886078"/>
                <a:gd name="connsiteY7" fmla="*/ 751941 h 1177510"/>
                <a:gd name="connsiteX8" fmla="*/ 48493 w 886078"/>
                <a:gd name="connsiteY8" fmla="*/ 447864 h 117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86078" h="1177510">
                  <a:moveTo>
                    <a:pt x="48493" y="447864"/>
                  </a:moveTo>
                  <a:cubicBezTo>
                    <a:pt x="82040" y="324219"/>
                    <a:pt x="207622" y="48045"/>
                    <a:pt x="276665" y="10068"/>
                  </a:cubicBezTo>
                  <a:cubicBezTo>
                    <a:pt x="345708" y="-27909"/>
                    <a:pt x="430746" y="51190"/>
                    <a:pt x="520259" y="87733"/>
                  </a:cubicBezTo>
                  <a:cubicBezTo>
                    <a:pt x="609773" y="124276"/>
                    <a:pt x="771915" y="170386"/>
                    <a:pt x="813746" y="229328"/>
                  </a:cubicBezTo>
                  <a:cubicBezTo>
                    <a:pt x="855577" y="288270"/>
                    <a:pt x="921143" y="628416"/>
                    <a:pt x="863260" y="694431"/>
                  </a:cubicBezTo>
                  <a:cubicBezTo>
                    <a:pt x="805377" y="760446"/>
                    <a:pt x="811502" y="1015526"/>
                    <a:pt x="696483" y="1027986"/>
                  </a:cubicBezTo>
                  <a:cubicBezTo>
                    <a:pt x="581464" y="1040446"/>
                    <a:pt x="175064" y="1177510"/>
                    <a:pt x="109887" y="1177510"/>
                  </a:cubicBezTo>
                  <a:cubicBezTo>
                    <a:pt x="-58807" y="1004982"/>
                    <a:pt x="83697" y="955020"/>
                    <a:pt x="75381" y="751941"/>
                  </a:cubicBezTo>
                  <a:cubicBezTo>
                    <a:pt x="-53704" y="719473"/>
                    <a:pt x="14946" y="571509"/>
                    <a:pt x="48493" y="447864"/>
                  </a:cubicBez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6" name="椭圆 125"/>
            <p:cNvSpPr/>
            <p:nvPr/>
          </p:nvSpPr>
          <p:spPr>
            <a:xfrm>
              <a:off x="8420232" y="2946748"/>
              <a:ext cx="1118917" cy="1241376"/>
            </a:xfrm>
            <a:custGeom>
              <a:avLst/>
              <a:gdLst>
                <a:gd name="connsiteX0" fmla="*/ 0 w 637781"/>
                <a:gd name="connsiteY0" fmla="*/ 222712 h 445423"/>
                <a:gd name="connsiteX1" fmla="*/ 318891 w 637781"/>
                <a:gd name="connsiteY1" fmla="*/ 0 h 445423"/>
                <a:gd name="connsiteX2" fmla="*/ 637782 w 637781"/>
                <a:gd name="connsiteY2" fmla="*/ 222712 h 445423"/>
                <a:gd name="connsiteX3" fmla="*/ 318891 w 637781"/>
                <a:gd name="connsiteY3" fmla="*/ 445424 h 445423"/>
                <a:gd name="connsiteX4" fmla="*/ 0 w 637781"/>
                <a:gd name="connsiteY4" fmla="*/ 222712 h 445423"/>
                <a:gd name="connsiteX0" fmla="*/ 1252 w 639034"/>
                <a:gd name="connsiteY0" fmla="*/ 452750 h 675462"/>
                <a:gd name="connsiteX1" fmla="*/ 245381 w 639034"/>
                <a:gd name="connsiteY1" fmla="*/ 0 h 675462"/>
                <a:gd name="connsiteX2" fmla="*/ 639034 w 639034"/>
                <a:gd name="connsiteY2" fmla="*/ 452750 h 675462"/>
                <a:gd name="connsiteX3" fmla="*/ 320143 w 639034"/>
                <a:gd name="connsiteY3" fmla="*/ 675462 h 675462"/>
                <a:gd name="connsiteX4" fmla="*/ 1252 w 639034"/>
                <a:gd name="connsiteY4" fmla="*/ 452750 h 675462"/>
                <a:gd name="connsiteX0" fmla="*/ 773 w 696064"/>
                <a:gd name="connsiteY0" fmla="*/ 455479 h 681809"/>
                <a:gd name="connsiteX1" fmla="*/ 244902 w 696064"/>
                <a:gd name="connsiteY1" fmla="*/ 2729 h 681809"/>
                <a:gd name="connsiteX2" fmla="*/ 696064 w 696064"/>
                <a:gd name="connsiteY2" fmla="*/ 288702 h 681809"/>
                <a:gd name="connsiteX3" fmla="*/ 319664 w 696064"/>
                <a:gd name="connsiteY3" fmla="*/ 678191 h 681809"/>
                <a:gd name="connsiteX4" fmla="*/ 773 w 696064"/>
                <a:gd name="connsiteY4" fmla="*/ 455479 h 681809"/>
                <a:gd name="connsiteX0" fmla="*/ 773 w 702825"/>
                <a:gd name="connsiteY0" fmla="*/ 460144 h 686474"/>
                <a:gd name="connsiteX1" fmla="*/ 244902 w 702825"/>
                <a:gd name="connsiteY1" fmla="*/ 7394 h 686474"/>
                <a:gd name="connsiteX2" fmla="*/ 696064 w 702825"/>
                <a:gd name="connsiteY2" fmla="*/ 293367 h 686474"/>
                <a:gd name="connsiteX3" fmla="*/ 319664 w 702825"/>
                <a:gd name="connsiteY3" fmla="*/ 682856 h 686474"/>
                <a:gd name="connsiteX4" fmla="*/ 773 w 702825"/>
                <a:gd name="connsiteY4" fmla="*/ 460144 h 686474"/>
                <a:gd name="connsiteX0" fmla="*/ 797 w 731258"/>
                <a:gd name="connsiteY0" fmla="*/ 460943 h 687486"/>
                <a:gd name="connsiteX1" fmla="*/ 244926 w 731258"/>
                <a:gd name="connsiteY1" fmla="*/ 8193 h 687486"/>
                <a:gd name="connsiteX2" fmla="*/ 724843 w 731258"/>
                <a:gd name="connsiteY2" fmla="*/ 288416 h 687486"/>
                <a:gd name="connsiteX3" fmla="*/ 319688 w 731258"/>
                <a:gd name="connsiteY3" fmla="*/ 683655 h 687486"/>
                <a:gd name="connsiteX4" fmla="*/ 797 w 731258"/>
                <a:gd name="connsiteY4" fmla="*/ 460943 h 687486"/>
                <a:gd name="connsiteX0" fmla="*/ 366 w 938353"/>
                <a:gd name="connsiteY0" fmla="*/ 363749 h 679074"/>
                <a:gd name="connsiteX1" fmla="*/ 451529 w 938353"/>
                <a:gd name="connsiteY1" fmla="*/ 3014 h 679074"/>
                <a:gd name="connsiteX2" fmla="*/ 931446 w 938353"/>
                <a:gd name="connsiteY2" fmla="*/ 283237 h 679074"/>
                <a:gd name="connsiteX3" fmla="*/ 526291 w 938353"/>
                <a:gd name="connsiteY3" fmla="*/ 678476 h 679074"/>
                <a:gd name="connsiteX4" fmla="*/ 366 w 938353"/>
                <a:gd name="connsiteY4" fmla="*/ 363749 h 679074"/>
                <a:gd name="connsiteX0" fmla="*/ 1813 w 938993"/>
                <a:gd name="connsiteY0" fmla="*/ 382299 h 697624"/>
                <a:gd name="connsiteX1" fmla="*/ 358370 w 938993"/>
                <a:gd name="connsiteY1" fmla="*/ 59636 h 697624"/>
                <a:gd name="connsiteX2" fmla="*/ 452976 w 938993"/>
                <a:gd name="connsiteY2" fmla="*/ 21564 h 697624"/>
                <a:gd name="connsiteX3" fmla="*/ 932893 w 938993"/>
                <a:gd name="connsiteY3" fmla="*/ 301787 h 697624"/>
                <a:gd name="connsiteX4" fmla="*/ 527738 w 938993"/>
                <a:gd name="connsiteY4" fmla="*/ 697026 h 697624"/>
                <a:gd name="connsiteX5" fmla="*/ 1813 w 938993"/>
                <a:gd name="connsiteY5" fmla="*/ 382299 h 697624"/>
                <a:gd name="connsiteX0" fmla="*/ 5071 w 942429"/>
                <a:gd name="connsiteY0" fmla="*/ 422033 h 737372"/>
                <a:gd name="connsiteX1" fmla="*/ 275364 w 942429"/>
                <a:gd name="connsiteY1" fmla="*/ 30358 h 737372"/>
                <a:gd name="connsiteX2" fmla="*/ 456234 w 942429"/>
                <a:gd name="connsiteY2" fmla="*/ 61298 h 737372"/>
                <a:gd name="connsiteX3" fmla="*/ 936151 w 942429"/>
                <a:gd name="connsiteY3" fmla="*/ 341521 h 737372"/>
                <a:gd name="connsiteX4" fmla="*/ 530996 w 942429"/>
                <a:gd name="connsiteY4" fmla="*/ 736760 h 737372"/>
                <a:gd name="connsiteX5" fmla="*/ 5071 w 942429"/>
                <a:gd name="connsiteY5" fmla="*/ 422033 h 737372"/>
                <a:gd name="connsiteX0" fmla="*/ 6062 w 943420"/>
                <a:gd name="connsiteY0" fmla="*/ 422033 h 737372"/>
                <a:gd name="connsiteX1" fmla="*/ 276355 w 943420"/>
                <a:gd name="connsiteY1" fmla="*/ 30358 h 737372"/>
                <a:gd name="connsiteX2" fmla="*/ 457225 w 943420"/>
                <a:gd name="connsiteY2" fmla="*/ 61298 h 737372"/>
                <a:gd name="connsiteX3" fmla="*/ 937142 w 943420"/>
                <a:gd name="connsiteY3" fmla="*/ 341521 h 737372"/>
                <a:gd name="connsiteX4" fmla="*/ 531987 w 943420"/>
                <a:gd name="connsiteY4" fmla="*/ 736760 h 737372"/>
                <a:gd name="connsiteX5" fmla="*/ 6062 w 943420"/>
                <a:gd name="connsiteY5" fmla="*/ 422033 h 737372"/>
                <a:gd name="connsiteX0" fmla="*/ 11475 w 948833"/>
                <a:gd name="connsiteY0" fmla="*/ 422033 h 737423"/>
                <a:gd name="connsiteX1" fmla="*/ 281768 w 948833"/>
                <a:gd name="connsiteY1" fmla="*/ 30358 h 737423"/>
                <a:gd name="connsiteX2" fmla="*/ 462638 w 948833"/>
                <a:gd name="connsiteY2" fmla="*/ 61298 h 737423"/>
                <a:gd name="connsiteX3" fmla="*/ 942555 w 948833"/>
                <a:gd name="connsiteY3" fmla="*/ 341521 h 737423"/>
                <a:gd name="connsiteX4" fmla="*/ 537400 w 948833"/>
                <a:gd name="connsiteY4" fmla="*/ 736760 h 737423"/>
                <a:gd name="connsiteX5" fmla="*/ 11475 w 948833"/>
                <a:gd name="connsiteY5" fmla="*/ 422033 h 737423"/>
                <a:gd name="connsiteX0" fmla="*/ 13236 w 950594"/>
                <a:gd name="connsiteY0" fmla="*/ 422033 h 737423"/>
                <a:gd name="connsiteX1" fmla="*/ 168512 w 950594"/>
                <a:gd name="connsiteY1" fmla="*/ 116623 h 737423"/>
                <a:gd name="connsiteX2" fmla="*/ 283529 w 950594"/>
                <a:gd name="connsiteY2" fmla="*/ 30358 h 737423"/>
                <a:gd name="connsiteX3" fmla="*/ 464399 w 950594"/>
                <a:gd name="connsiteY3" fmla="*/ 61298 h 737423"/>
                <a:gd name="connsiteX4" fmla="*/ 944316 w 950594"/>
                <a:gd name="connsiteY4" fmla="*/ 341521 h 737423"/>
                <a:gd name="connsiteX5" fmla="*/ 539161 w 950594"/>
                <a:gd name="connsiteY5" fmla="*/ 736760 h 737423"/>
                <a:gd name="connsiteX6" fmla="*/ 13236 w 950594"/>
                <a:gd name="connsiteY6" fmla="*/ 422033 h 737423"/>
                <a:gd name="connsiteX0" fmla="*/ 33859 w 971217"/>
                <a:gd name="connsiteY0" fmla="*/ 422033 h 737328"/>
                <a:gd name="connsiteX1" fmla="*/ 79867 w 971217"/>
                <a:gd name="connsiteY1" fmla="*/ 133876 h 737328"/>
                <a:gd name="connsiteX2" fmla="*/ 304152 w 971217"/>
                <a:gd name="connsiteY2" fmla="*/ 30358 h 737328"/>
                <a:gd name="connsiteX3" fmla="*/ 485022 w 971217"/>
                <a:gd name="connsiteY3" fmla="*/ 61298 h 737328"/>
                <a:gd name="connsiteX4" fmla="*/ 964939 w 971217"/>
                <a:gd name="connsiteY4" fmla="*/ 341521 h 737328"/>
                <a:gd name="connsiteX5" fmla="*/ 559784 w 971217"/>
                <a:gd name="connsiteY5" fmla="*/ 736760 h 737328"/>
                <a:gd name="connsiteX6" fmla="*/ 33859 w 971217"/>
                <a:gd name="connsiteY6" fmla="*/ 422033 h 737328"/>
                <a:gd name="connsiteX0" fmla="*/ 33859 w 971193"/>
                <a:gd name="connsiteY0" fmla="*/ 422033 h 737328"/>
                <a:gd name="connsiteX1" fmla="*/ 79867 w 971193"/>
                <a:gd name="connsiteY1" fmla="*/ 133876 h 737328"/>
                <a:gd name="connsiteX2" fmla="*/ 315653 w 971193"/>
                <a:gd name="connsiteY2" fmla="*/ 30358 h 737328"/>
                <a:gd name="connsiteX3" fmla="*/ 485022 w 971193"/>
                <a:gd name="connsiteY3" fmla="*/ 61298 h 737328"/>
                <a:gd name="connsiteX4" fmla="*/ 964939 w 971193"/>
                <a:gd name="connsiteY4" fmla="*/ 341521 h 737328"/>
                <a:gd name="connsiteX5" fmla="*/ 559784 w 971193"/>
                <a:gd name="connsiteY5" fmla="*/ 736760 h 737328"/>
                <a:gd name="connsiteX6" fmla="*/ 33859 w 971193"/>
                <a:gd name="connsiteY6" fmla="*/ 422033 h 737328"/>
                <a:gd name="connsiteX0" fmla="*/ 106785 w 1044119"/>
                <a:gd name="connsiteY0" fmla="*/ 422033 h 737300"/>
                <a:gd name="connsiteX1" fmla="*/ 20521 w 1044119"/>
                <a:gd name="connsiteY1" fmla="*/ 208638 h 737300"/>
                <a:gd name="connsiteX2" fmla="*/ 388579 w 1044119"/>
                <a:gd name="connsiteY2" fmla="*/ 30358 h 737300"/>
                <a:gd name="connsiteX3" fmla="*/ 557948 w 1044119"/>
                <a:gd name="connsiteY3" fmla="*/ 61298 h 737300"/>
                <a:gd name="connsiteX4" fmla="*/ 1037865 w 1044119"/>
                <a:gd name="connsiteY4" fmla="*/ 341521 h 737300"/>
                <a:gd name="connsiteX5" fmla="*/ 632710 w 1044119"/>
                <a:gd name="connsiteY5" fmla="*/ 736760 h 737300"/>
                <a:gd name="connsiteX6" fmla="*/ 106785 w 1044119"/>
                <a:gd name="connsiteY6" fmla="*/ 422033 h 737300"/>
                <a:gd name="connsiteX0" fmla="*/ 106785 w 1044082"/>
                <a:gd name="connsiteY0" fmla="*/ 435416 h 750683"/>
                <a:gd name="connsiteX1" fmla="*/ 20521 w 1044082"/>
                <a:gd name="connsiteY1" fmla="*/ 222021 h 750683"/>
                <a:gd name="connsiteX2" fmla="*/ 405831 w 1044082"/>
                <a:gd name="connsiteY2" fmla="*/ 26488 h 750683"/>
                <a:gd name="connsiteX3" fmla="*/ 557948 w 1044082"/>
                <a:gd name="connsiteY3" fmla="*/ 74681 h 750683"/>
                <a:gd name="connsiteX4" fmla="*/ 1037865 w 1044082"/>
                <a:gd name="connsiteY4" fmla="*/ 354904 h 750683"/>
                <a:gd name="connsiteX5" fmla="*/ 632710 w 1044082"/>
                <a:gd name="connsiteY5" fmla="*/ 750143 h 750683"/>
                <a:gd name="connsiteX6" fmla="*/ 106785 w 1044082"/>
                <a:gd name="connsiteY6" fmla="*/ 435416 h 750683"/>
                <a:gd name="connsiteX0" fmla="*/ 94743 w 1032040"/>
                <a:gd name="connsiteY0" fmla="*/ 435416 h 750862"/>
                <a:gd name="connsiteX1" fmla="*/ 8479 w 1032040"/>
                <a:gd name="connsiteY1" fmla="*/ 222021 h 750862"/>
                <a:gd name="connsiteX2" fmla="*/ 393789 w 1032040"/>
                <a:gd name="connsiteY2" fmla="*/ 26488 h 750862"/>
                <a:gd name="connsiteX3" fmla="*/ 545906 w 1032040"/>
                <a:gd name="connsiteY3" fmla="*/ 74681 h 750862"/>
                <a:gd name="connsiteX4" fmla="*/ 1025823 w 1032040"/>
                <a:gd name="connsiteY4" fmla="*/ 354904 h 750862"/>
                <a:gd name="connsiteX5" fmla="*/ 620668 w 1032040"/>
                <a:gd name="connsiteY5" fmla="*/ 750143 h 750862"/>
                <a:gd name="connsiteX6" fmla="*/ 94743 w 1032040"/>
                <a:gd name="connsiteY6" fmla="*/ 435416 h 750862"/>
                <a:gd name="connsiteX0" fmla="*/ 106785 w 1044082"/>
                <a:gd name="connsiteY0" fmla="*/ 435416 h 750677"/>
                <a:gd name="connsiteX1" fmla="*/ 20521 w 1044082"/>
                <a:gd name="connsiteY1" fmla="*/ 239274 h 750677"/>
                <a:gd name="connsiteX2" fmla="*/ 405831 w 1044082"/>
                <a:gd name="connsiteY2" fmla="*/ 26488 h 750677"/>
                <a:gd name="connsiteX3" fmla="*/ 557948 w 1044082"/>
                <a:gd name="connsiteY3" fmla="*/ 74681 h 750677"/>
                <a:gd name="connsiteX4" fmla="*/ 1037865 w 1044082"/>
                <a:gd name="connsiteY4" fmla="*/ 354904 h 750677"/>
                <a:gd name="connsiteX5" fmla="*/ 632710 w 1044082"/>
                <a:gd name="connsiteY5" fmla="*/ 750143 h 750677"/>
                <a:gd name="connsiteX6" fmla="*/ 106785 w 1044082"/>
                <a:gd name="connsiteY6" fmla="*/ 435416 h 750677"/>
                <a:gd name="connsiteX0" fmla="*/ 106785 w 1044082"/>
                <a:gd name="connsiteY0" fmla="*/ 435416 h 750677"/>
                <a:gd name="connsiteX1" fmla="*/ 20521 w 1044082"/>
                <a:gd name="connsiteY1" fmla="*/ 239274 h 750677"/>
                <a:gd name="connsiteX2" fmla="*/ 405831 w 1044082"/>
                <a:gd name="connsiteY2" fmla="*/ 26488 h 750677"/>
                <a:gd name="connsiteX3" fmla="*/ 557948 w 1044082"/>
                <a:gd name="connsiteY3" fmla="*/ 74681 h 750677"/>
                <a:gd name="connsiteX4" fmla="*/ 1037865 w 1044082"/>
                <a:gd name="connsiteY4" fmla="*/ 354904 h 750677"/>
                <a:gd name="connsiteX5" fmla="*/ 632710 w 1044082"/>
                <a:gd name="connsiteY5" fmla="*/ 750143 h 750677"/>
                <a:gd name="connsiteX6" fmla="*/ 106785 w 1044082"/>
                <a:gd name="connsiteY6" fmla="*/ 435416 h 750677"/>
                <a:gd name="connsiteX0" fmla="*/ 106785 w 1039712"/>
                <a:gd name="connsiteY0" fmla="*/ 435416 h 750677"/>
                <a:gd name="connsiteX1" fmla="*/ 20521 w 1039712"/>
                <a:gd name="connsiteY1" fmla="*/ 239274 h 750677"/>
                <a:gd name="connsiteX2" fmla="*/ 405831 w 1039712"/>
                <a:gd name="connsiteY2" fmla="*/ 26488 h 750677"/>
                <a:gd name="connsiteX3" fmla="*/ 557948 w 1039712"/>
                <a:gd name="connsiteY3" fmla="*/ 74681 h 750677"/>
                <a:gd name="connsiteX4" fmla="*/ 773896 w 1039712"/>
                <a:gd name="connsiteY4" fmla="*/ 107003 h 750677"/>
                <a:gd name="connsiteX5" fmla="*/ 1037865 w 1039712"/>
                <a:gd name="connsiteY5" fmla="*/ 354904 h 750677"/>
                <a:gd name="connsiteX6" fmla="*/ 632710 w 1039712"/>
                <a:gd name="connsiteY6" fmla="*/ 750143 h 750677"/>
                <a:gd name="connsiteX7" fmla="*/ 106785 w 1039712"/>
                <a:gd name="connsiteY7" fmla="*/ 435416 h 750677"/>
                <a:gd name="connsiteX0" fmla="*/ 106785 w 1047928"/>
                <a:gd name="connsiteY0" fmla="*/ 435416 h 751089"/>
                <a:gd name="connsiteX1" fmla="*/ 20521 w 1047928"/>
                <a:gd name="connsiteY1" fmla="*/ 239274 h 751089"/>
                <a:gd name="connsiteX2" fmla="*/ 405831 w 1047928"/>
                <a:gd name="connsiteY2" fmla="*/ 26488 h 751089"/>
                <a:gd name="connsiteX3" fmla="*/ 557948 w 1047928"/>
                <a:gd name="connsiteY3" fmla="*/ 74681 h 751089"/>
                <a:gd name="connsiteX4" fmla="*/ 773896 w 1047928"/>
                <a:gd name="connsiteY4" fmla="*/ 107003 h 751089"/>
                <a:gd name="connsiteX5" fmla="*/ 1037865 w 1047928"/>
                <a:gd name="connsiteY5" fmla="*/ 354904 h 751089"/>
                <a:gd name="connsiteX6" fmla="*/ 957926 w 1047928"/>
                <a:gd name="connsiteY6" fmla="*/ 526822 h 751089"/>
                <a:gd name="connsiteX7" fmla="*/ 632710 w 1047928"/>
                <a:gd name="connsiteY7" fmla="*/ 750143 h 751089"/>
                <a:gd name="connsiteX8" fmla="*/ 106785 w 1047928"/>
                <a:gd name="connsiteY8" fmla="*/ 435416 h 751089"/>
                <a:gd name="connsiteX0" fmla="*/ 106785 w 1106552"/>
                <a:gd name="connsiteY0" fmla="*/ 435416 h 751089"/>
                <a:gd name="connsiteX1" fmla="*/ 20521 w 1106552"/>
                <a:gd name="connsiteY1" fmla="*/ 239274 h 751089"/>
                <a:gd name="connsiteX2" fmla="*/ 405831 w 1106552"/>
                <a:gd name="connsiteY2" fmla="*/ 26488 h 751089"/>
                <a:gd name="connsiteX3" fmla="*/ 557948 w 1106552"/>
                <a:gd name="connsiteY3" fmla="*/ 74681 h 751089"/>
                <a:gd name="connsiteX4" fmla="*/ 773896 w 1106552"/>
                <a:gd name="connsiteY4" fmla="*/ 107003 h 751089"/>
                <a:gd name="connsiteX5" fmla="*/ 1101125 w 1106552"/>
                <a:gd name="connsiteY5" fmla="*/ 383659 h 751089"/>
                <a:gd name="connsiteX6" fmla="*/ 957926 w 1106552"/>
                <a:gd name="connsiteY6" fmla="*/ 526822 h 751089"/>
                <a:gd name="connsiteX7" fmla="*/ 632710 w 1106552"/>
                <a:gd name="connsiteY7" fmla="*/ 750143 h 751089"/>
                <a:gd name="connsiteX8" fmla="*/ 106785 w 1106552"/>
                <a:gd name="connsiteY8" fmla="*/ 435416 h 751089"/>
                <a:gd name="connsiteX0" fmla="*/ 106785 w 1106552"/>
                <a:gd name="connsiteY0" fmla="*/ 435416 h 751089"/>
                <a:gd name="connsiteX1" fmla="*/ 20521 w 1106552"/>
                <a:gd name="connsiteY1" fmla="*/ 239274 h 751089"/>
                <a:gd name="connsiteX2" fmla="*/ 405831 w 1106552"/>
                <a:gd name="connsiteY2" fmla="*/ 26488 h 751089"/>
                <a:gd name="connsiteX3" fmla="*/ 557948 w 1106552"/>
                <a:gd name="connsiteY3" fmla="*/ 74681 h 751089"/>
                <a:gd name="connsiteX4" fmla="*/ 773896 w 1106552"/>
                <a:gd name="connsiteY4" fmla="*/ 107003 h 751089"/>
                <a:gd name="connsiteX5" fmla="*/ 1101125 w 1106552"/>
                <a:gd name="connsiteY5" fmla="*/ 383659 h 751089"/>
                <a:gd name="connsiteX6" fmla="*/ 957926 w 1106552"/>
                <a:gd name="connsiteY6" fmla="*/ 526822 h 751089"/>
                <a:gd name="connsiteX7" fmla="*/ 632710 w 1106552"/>
                <a:gd name="connsiteY7" fmla="*/ 750143 h 751089"/>
                <a:gd name="connsiteX8" fmla="*/ 106785 w 1106552"/>
                <a:gd name="connsiteY8" fmla="*/ 435416 h 751089"/>
                <a:gd name="connsiteX0" fmla="*/ 106785 w 1124369"/>
                <a:gd name="connsiteY0" fmla="*/ 435416 h 751089"/>
                <a:gd name="connsiteX1" fmla="*/ 20521 w 1124369"/>
                <a:gd name="connsiteY1" fmla="*/ 239274 h 751089"/>
                <a:gd name="connsiteX2" fmla="*/ 405831 w 1124369"/>
                <a:gd name="connsiteY2" fmla="*/ 26488 h 751089"/>
                <a:gd name="connsiteX3" fmla="*/ 557948 w 1124369"/>
                <a:gd name="connsiteY3" fmla="*/ 74681 h 751089"/>
                <a:gd name="connsiteX4" fmla="*/ 773896 w 1124369"/>
                <a:gd name="connsiteY4" fmla="*/ 107003 h 751089"/>
                <a:gd name="connsiteX5" fmla="*/ 1101125 w 1124369"/>
                <a:gd name="connsiteY5" fmla="*/ 383659 h 751089"/>
                <a:gd name="connsiteX6" fmla="*/ 957926 w 1124369"/>
                <a:gd name="connsiteY6" fmla="*/ 526822 h 751089"/>
                <a:gd name="connsiteX7" fmla="*/ 632710 w 1124369"/>
                <a:gd name="connsiteY7" fmla="*/ 750143 h 751089"/>
                <a:gd name="connsiteX8" fmla="*/ 106785 w 1124369"/>
                <a:gd name="connsiteY8" fmla="*/ 435416 h 751089"/>
                <a:gd name="connsiteX0" fmla="*/ 106785 w 1128787"/>
                <a:gd name="connsiteY0" fmla="*/ 435416 h 751089"/>
                <a:gd name="connsiteX1" fmla="*/ 20521 w 1128787"/>
                <a:gd name="connsiteY1" fmla="*/ 239274 h 751089"/>
                <a:gd name="connsiteX2" fmla="*/ 405831 w 1128787"/>
                <a:gd name="connsiteY2" fmla="*/ 26488 h 751089"/>
                <a:gd name="connsiteX3" fmla="*/ 557948 w 1128787"/>
                <a:gd name="connsiteY3" fmla="*/ 74681 h 751089"/>
                <a:gd name="connsiteX4" fmla="*/ 773896 w 1128787"/>
                <a:gd name="connsiteY4" fmla="*/ 107003 h 751089"/>
                <a:gd name="connsiteX5" fmla="*/ 1101125 w 1128787"/>
                <a:gd name="connsiteY5" fmla="*/ 383659 h 751089"/>
                <a:gd name="connsiteX6" fmla="*/ 957926 w 1128787"/>
                <a:gd name="connsiteY6" fmla="*/ 526822 h 751089"/>
                <a:gd name="connsiteX7" fmla="*/ 632710 w 1128787"/>
                <a:gd name="connsiteY7" fmla="*/ 750143 h 751089"/>
                <a:gd name="connsiteX8" fmla="*/ 106785 w 1128787"/>
                <a:gd name="connsiteY8" fmla="*/ 435416 h 751089"/>
                <a:gd name="connsiteX0" fmla="*/ 106785 w 1128787"/>
                <a:gd name="connsiteY0" fmla="*/ 435416 h 1216773"/>
                <a:gd name="connsiteX1" fmla="*/ 20521 w 1128787"/>
                <a:gd name="connsiteY1" fmla="*/ 239274 h 1216773"/>
                <a:gd name="connsiteX2" fmla="*/ 405831 w 1128787"/>
                <a:gd name="connsiteY2" fmla="*/ 26488 h 1216773"/>
                <a:gd name="connsiteX3" fmla="*/ 557948 w 1128787"/>
                <a:gd name="connsiteY3" fmla="*/ 74681 h 1216773"/>
                <a:gd name="connsiteX4" fmla="*/ 773896 w 1128787"/>
                <a:gd name="connsiteY4" fmla="*/ 107003 h 1216773"/>
                <a:gd name="connsiteX5" fmla="*/ 1101125 w 1128787"/>
                <a:gd name="connsiteY5" fmla="*/ 383659 h 1216773"/>
                <a:gd name="connsiteX6" fmla="*/ 957926 w 1128787"/>
                <a:gd name="connsiteY6" fmla="*/ 526822 h 1216773"/>
                <a:gd name="connsiteX7" fmla="*/ 632710 w 1128787"/>
                <a:gd name="connsiteY7" fmla="*/ 750143 h 1216773"/>
                <a:gd name="connsiteX8" fmla="*/ 106785 w 1128787"/>
                <a:gd name="connsiteY8" fmla="*/ 435416 h 1216773"/>
                <a:gd name="connsiteX0" fmla="*/ 95010 w 1117012"/>
                <a:gd name="connsiteY0" fmla="*/ 435416 h 1216773"/>
                <a:gd name="connsiteX1" fmla="*/ 8746 w 1117012"/>
                <a:gd name="connsiteY1" fmla="*/ 239274 h 1216773"/>
                <a:gd name="connsiteX2" fmla="*/ 394056 w 1117012"/>
                <a:gd name="connsiteY2" fmla="*/ 26488 h 1216773"/>
                <a:gd name="connsiteX3" fmla="*/ 546173 w 1117012"/>
                <a:gd name="connsiteY3" fmla="*/ 74681 h 1216773"/>
                <a:gd name="connsiteX4" fmla="*/ 762121 w 1117012"/>
                <a:gd name="connsiteY4" fmla="*/ 107003 h 1216773"/>
                <a:gd name="connsiteX5" fmla="*/ 1089350 w 1117012"/>
                <a:gd name="connsiteY5" fmla="*/ 383659 h 1216773"/>
                <a:gd name="connsiteX6" fmla="*/ 946151 w 1117012"/>
                <a:gd name="connsiteY6" fmla="*/ 526822 h 1216773"/>
                <a:gd name="connsiteX7" fmla="*/ 620935 w 1117012"/>
                <a:gd name="connsiteY7" fmla="*/ 750143 h 1216773"/>
                <a:gd name="connsiteX8" fmla="*/ 95010 w 1117012"/>
                <a:gd name="connsiteY8" fmla="*/ 435416 h 1216773"/>
                <a:gd name="connsiteX0" fmla="*/ 95010 w 1117012"/>
                <a:gd name="connsiteY0" fmla="*/ 435416 h 1216773"/>
                <a:gd name="connsiteX1" fmla="*/ 8746 w 1117012"/>
                <a:gd name="connsiteY1" fmla="*/ 239274 h 1216773"/>
                <a:gd name="connsiteX2" fmla="*/ 394056 w 1117012"/>
                <a:gd name="connsiteY2" fmla="*/ 26488 h 1216773"/>
                <a:gd name="connsiteX3" fmla="*/ 546173 w 1117012"/>
                <a:gd name="connsiteY3" fmla="*/ 74681 h 1216773"/>
                <a:gd name="connsiteX4" fmla="*/ 762121 w 1117012"/>
                <a:gd name="connsiteY4" fmla="*/ 107003 h 1216773"/>
                <a:gd name="connsiteX5" fmla="*/ 1089350 w 1117012"/>
                <a:gd name="connsiteY5" fmla="*/ 383659 h 1216773"/>
                <a:gd name="connsiteX6" fmla="*/ 946151 w 1117012"/>
                <a:gd name="connsiteY6" fmla="*/ 526822 h 1216773"/>
                <a:gd name="connsiteX7" fmla="*/ 620935 w 1117012"/>
                <a:gd name="connsiteY7" fmla="*/ 750143 h 1216773"/>
                <a:gd name="connsiteX8" fmla="*/ 325048 w 1117012"/>
                <a:gd name="connsiteY8" fmla="*/ 653343 h 1216773"/>
                <a:gd name="connsiteX9" fmla="*/ 95010 w 1117012"/>
                <a:gd name="connsiteY9" fmla="*/ 435416 h 1216773"/>
                <a:gd name="connsiteX0" fmla="*/ 97324 w 1119326"/>
                <a:gd name="connsiteY0" fmla="*/ 435416 h 1198434"/>
                <a:gd name="connsiteX1" fmla="*/ 11060 w 1119326"/>
                <a:gd name="connsiteY1" fmla="*/ 239274 h 1198434"/>
                <a:gd name="connsiteX2" fmla="*/ 396370 w 1119326"/>
                <a:gd name="connsiteY2" fmla="*/ 26488 h 1198434"/>
                <a:gd name="connsiteX3" fmla="*/ 548487 w 1119326"/>
                <a:gd name="connsiteY3" fmla="*/ 74681 h 1198434"/>
                <a:gd name="connsiteX4" fmla="*/ 764435 w 1119326"/>
                <a:gd name="connsiteY4" fmla="*/ 107003 h 1198434"/>
                <a:gd name="connsiteX5" fmla="*/ 1091664 w 1119326"/>
                <a:gd name="connsiteY5" fmla="*/ 383659 h 1198434"/>
                <a:gd name="connsiteX6" fmla="*/ 948465 w 1119326"/>
                <a:gd name="connsiteY6" fmla="*/ 526822 h 1198434"/>
                <a:gd name="connsiteX7" fmla="*/ 623249 w 1119326"/>
                <a:gd name="connsiteY7" fmla="*/ 750143 h 1198434"/>
                <a:gd name="connsiteX8" fmla="*/ 166335 w 1119326"/>
                <a:gd name="connsiteY8" fmla="*/ 860377 h 1198434"/>
                <a:gd name="connsiteX9" fmla="*/ 97324 w 1119326"/>
                <a:gd name="connsiteY9" fmla="*/ 435416 h 1198434"/>
                <a:gd name="connsiteX0" fmla="*/ 97324 w 1119326"/>
                <a:gd name="connsiteY0" fmla="*/ 435416 h 1398601"/>
                <a:gd name="connsiteX1" fmla="*/ 11060 w 1119326"/>
                <a:gd name="connsiteY1" fmla="*/ 239274 h 1398601"/>
                <a:gd name="connsiteX2" fmla="*/ 396370 w 1119326"/>
                <a:gd name="connsiteY2" fmla="*/ 26488 h 1398601"/>
                <a:gd name="connsiteX3" fmla="*/ 548487 w 1119326"/>
                <a:gd name="connsiteY3" fmla="*/ 74681 h 1398601"/>
                <a:gd name="connsiteX4" fmla="*/ 764435 w 1119326"/>
                <a:gd name="connsiteY4" fmla="*/ 107003 h 1398601"/>
                <a:gd name="connsiteX5" fmla="*/ 1091664 w 1119326"/>
                <a:gd name="connsiteY5" fmla="*/ 383659 h 1398601"/>
                <a:gd name="connsiteX6" fmla="*/ 948465 w 1119326"/>
                <a:gd name="connsiteY6" fmla="*/ 526822 h 1398601"/>
                <a:gd name="connsiteX7" fmla="*/ 151672 w 1119326"/>
                <a:gd name="connsiteY7" fmla="*/ 1261977 h 1398601"/>
                <a:gd name="connsiteX8" fmla="*/ 166335 w 1119326"/>
                <a:gd name="connsiteY8" fmla="*/ 860377 h 1398601"/>
                <a:gd name="connsiteX9" fmla="*/ 97324 w 1119326"/>
                <a:gd name="connsiteY9" fmla="*/ 435416 h 1398601"/>
                <a:gd name="connsiteX0" fmla="*/ 97324 w 1119326"/>
                <a:gd name="connsiteY0" fmla="*/ 435416 h 1436090"/>
                <a:gd name="connsiteX1" fmla="*/ 11060 w 1119326"/>
                <a:gd name="connsiteY1" fmla="*/ 239274 h 1436090"/>
                <a:gd name="connsiteX2" fmla="*/ 396370 w 1119326"/>
                <a:gd name="connsiteY2" fmla="*/ 26488 h 1436090"/>
                <a:gd name="connsiteX3" fmla="*/ 548487 w 1119326"/>
                <a:gd name="connsiteY3" fmla="*/ 74681 h 1436090"/>
                <a:gd name="connsiteX4" fmla="*/ 764435 w 1119326"/>
                <a:gd name="connsiteY4" fmla="*/ 107003 h 1436090"/>
                <a:gd name="connsiteX5" fmla="*/ 1091664 w 1119326"/>
                <a:gd name="connsiteY5" fmla="*/ 383659 h 1436090"/>
                <a:gd name="connsiteX6" fmla="*/ 948465 w 1119326"/>
                <a:gd name="connsiteY6" fmla="*/ 526822 h 1436090"/>
                <a:gd name="connsiteX7" fmla="*/ 151672 w 1119326"/>
                <a:gd name="connsiteY7" fmla="*/ 1261977 h 1436090"/>
                <a:gd name="connsiteX8" fmla="*/ 166335 w 1119326"/>
                <a:gd name="connsiteY8" fmla="*/ 860377 h 1436090"/>
                <a:gd name="connsiteX9" fmla="*/ 97324 w 1119326"/>
                <a:gd name="connsiteY9" fmla="*/ 435416 h 1436090"/>
                <a:gd name="connsiteX0" fmla="*/ 97324 w 1119326"/>
                <a:gd name="connsiteY0" fmla="*/ 435416 h 1392836"/>
                <a:gd name="connsiteX1" fmla="*/ 11060 w 1119326"/>
                <a:gd name="connsiteY1" fmla="*/ 239274 h 1392836"/>
                <a:gd name="connsiteX2" fmla="*/ 396370 w 1119326"/>
                <a:gd name="connsiteY2" fmla="*/ 26488 h 1392836"/>
                <a:gd name="connsiteX3" fmla="*/ 548487 w 1119326"/>
                <a:gd name="connsiteY3" fmla="*/ 74681 h 1392836"/>
                <a:gd name="connsiteX4" fmla="*/ 764435 w 1119326"/>
                <a:gd name="connsiteY4" fmla="*/ 107003 h 1392836"/>
                <a:gd name="connsiteX5" fmla="*/ 1091664 w 1119326"/>
                <a:gd name="connsiteY5" fmla="*/ 383659 h 1392836"/>
                <a:gd name="connsiteX6" fmla="*/ 948465 w 1119326"/>
                <a:gd name="connsiteY6" fmla="*/ 526822 h 1392836"/>
                <a:gd name="connsiteX7" fmla="*/ 151672 w 1119326"/>
                <a:gd name="connsiteY7" fmla="*/ 1261977 h 1392836"/>
                <a:gd name="connsiteX8" fmla="*/ 51317 w 1119326"/>
                <a:gd name="connsiteY8" fmla="*/ 952391 h 1392836"/>
                <a:gd name="connsiteX9" fmla="*/ 166335 w 1119326"/>
                <a:gd name="connsiteY9" fmla="*/ 860377 h 1392836"/>
                <a:gd name="connsiteX10" fmla="*/ 97324 w 1119326"/>
                <a:gd name="connsiteY10" fmla="*/ 435416 h 1392836"/>
                <a:gd name="connsiteX0" fmla="*/ 96915 w 1118917"/>
                <a:gd name="connsiteY0" fmla="*/ 435416 h 1392836"/>
                <a:gd name="connsiteX1" fmla="*/ 10651 w 1118917"/>
                <a:gd name="connsiteY1" fmla="*/ 239274 h 1392836"/>
                <a:gd name="connsiteX2" fmla="*/ 395961 w 1118917"/>
                <a:gd name="connsiteY2" fmla="*/ 26488 h 1392836"/>
                <a:gd name="connsiteX3" fmla="*/ 548078 w 1118917"/>
                <a:gd name="connsiteY3" fmla="*/ 74681 h 1392836"/>
                <a:gd name="connsiteX4" fmla="*/ 764026 w 1118917"/>
                <a:gd name="connsiteY4" fmla="*/ 107003 h 1392836"/>
                <a:gd name="connsiteX5" fmla="*/ 1091255 w 1118917"/>
                <a:gd name="connsiteY5" fmla="*/ 383659 h 1392836"/>
                <a:gd name="connsiteX6" fmla="*/ 948056 w 1118917"/>
                <a:gd name="connsiteY6" fmla="*/ 526822 h 1392836"/>
                <a:gd name="connsiteX7" fmla="*/ 151263 w 1118917"/>
                <a:gd name="connsiteY7" fmla="*/ 1261977 h 1392836"/>
                <a:gd name="connsiteX8" fmla="*/ 50908 w 1118917"/>
                <a:gd name="connsiteY8" fmla="*/ 952391 h 1392836"/>
                <a:gd name="connsiteX9" fmla="*/ 131420 w 1118917"/>
                <a:gd name="connsiteY9" fmla="*/ 848875 h 1392836"/>
                <a:gd name="connsiteX10" fmla="*/ 96915 w 1118917"/>
                <a:gd name="connsiteY10" fmla="*/ 435416 h 1392836"/>
                <a:gd name="connsiteX0" fmla="*/ 96915 w 1118917"/>
                <a:gd name="connsiteY0" fmla="*/ 435416 h 1392836"/>
                <a:gd name="connsiteX1" fmla="*/ 10651 w 1118917"/>
                <a:gd name="connsiteY1" fmla="*/ 239274 h 1392836"/>
                <a:gd name="connsiteX2" fmla="*/ 395961 w 1118917"/>
                <a:gd name="connsiteY2" fmla="*/ 26488 h 1392836"/>
                <a:gd name="connsiteX3" fmla="*/ 548078 w 1118917"/>
                <a:gd name="connsiteY3" fmla="*/ 74681 h 1392836"/>
                <a:gd name="connsiteX4" fmla="*/ 764026 w 1118917"/>
                <a:gd name="connsiteY4" fmla="*/ 107003 h 1392836"/>
                <a:gd name="connsiteX5" fmla="*/ 1091255 w 1118917"/>
                <a:gd name="connsiteY5" fmla="*/ 383659 h 1392836"/>
                <a:gd name="connsiteX6" fmla="*/ 948056 w 1118917"/>
                <a:gd name="connsiteY6" fmla="*/ 526822 h 1392836"/>
                <a:gd name="connsiteX7" fmla="*/ 151263 w 1118917"/>
                <a:gd name="connsiteY7" fmla="*/ 1261977 h 1392836"/>
                <a:gd name="connsiteX8" fmla="*/ 50908 w 1118917"/>
                <a:gd name="connsiteY8" fmla="*/ 952391 h 1392836"/>
                <a:gd name="connsiteX9" fmla="*/ 131420 w 1118917"/>
                <a:gd name="connsiteY9" fmla="*/ 848875 h 1392836"/>
                <a:gd name="connsiteX10" fmla="*/ 96915 w 1118917"/>
                <a:gd name="connsiteY10" fmla="*/ 435416 h 1392836"/>
                <a:gd name="connsiteX0" fmla="*/ 96915 w 1118917"/>
                <a:gd name="connsiteY0" fmla="*/ 435416 h 1351723"/>
                <a:gd name="connsiteX1" fmla="*/ 10651 w 1118917"/>
                <a:gd name="connsiteY1" fmla="*/ 239274 h 1351723"/>
                <a:gd name="connsiteX2" fmla="*/ 395961 w 1118917"/>
                <a:gd name="connsiteY2" fmla="*/ 26488 h 1351723"/>
                <a:gd name="connsiteX3" fmla="*/ 548078 w 1118917"/>
                <a:gd name="connsiteY3" fmla="*/ 74681 h 1351723"/>
                <a:gd name="connsiteX4" fmla="*/ 764026 w 1118917"/>
                <a:gd name="connsiteY4" fmla="*/ 107003 h 1351723"/>
                <a:gd name="connsiteX5" fmla="*/ 1091255 w 1118917"/>
                <a:gd name="connsiteY5" fmla="*/ 383659 h 1351723"/>
                <a:gd name="connsiteX6" fmla="*/ 948056 w 1118917"/>
                <a:gd name="connsiteY6" fmla="*/ 526822 h 1351723"/>
                <a:gd name="connsiteX7" fmla="*/ 168515 w 1118917"/>
                <a:gd name="connsiteY7" fmla="*/ 1175712 h 1351723"/>
                <a:gd name="connsiteX8" fmla="*/ 50908 w 1118917"/>
                <a:gd name="connsiteY8" fmla="*/ 952391 h 1351723"/>
                <a:gd name="connsiteX9" fmla="*/ 131420 w 1118917"/>
                <a:gd name="connsiteY9" fmla="*/ 848875 h 1351723"/>
                <a:gd name="connsiteX10" fmla="*/ 96915 w 1118917"/>
                <a:gd name="connsiteY10" fmla="*/ 435416 h 1351723"/>
                <a:gd name="connsiteX0" fmla="*/ 96915 w 1118917"/>
                <a:gd name="connsiteY0" fmla="*/ 435416 h 1382543"/>
                <a:gd name="connsiteX1" fmla="*/ 10651 w 1118917"/>
                <a:gd name="connsiteY1" fmla="*/ 239274 h 1382543"/>
                <a:gd name="connsiteX2" fmla="*/ 395961 w 1118917"/>
                <a:gd name="connsiteY2" fmla="*/ 26488 h 1382543"/>
                <a:gd name="connsiteX3" fmla="*/ 548078 w 1118917"/>
                <a:gd name="connsiteY3" fmla="*/ 74681 h 1382543"/>
                <a:gd name="connsiteX4" fmla="*/ 764026 w 1118917"/>
                <a:gd name="connsiteY4" fmla="*/ 107003 h 1382543"/>
                <a:gd name="connsiteX5" fmla="*/ 1091255 w 1118917"/>
                <a:gd name="connsiteY5" fmla="*/ 383659 h 1382543"/>
                <a:gd name="connsiteX6" fmla="*/ 948056 w 1118917"/>
                <a:gd name="connsiteY6" fmla="*/ 526822 h 1382543"/>
                <a:gd name="connsiteX7" fmla="*/ 168515 w 1118917"/>
                <a:gd name="connsiteY7" fmla="*/ 1175712 h 1382543"/>
                <a:gd name="connsiteX8" fmla="*/ 50908 w 1118917"/>
                <a:gd name="connsiteY8" fmla="*/ 952391 h 1382543"/>
                <a:gd name="connsiteX9" fmla="*/ 131420 w 1118917"/>
                <a:gd name="connsiteY9" fmla="*/ 848875 h 1382543"/>
                <a:gd name="connsiteX10" fmla="*/ 96915 w 1118917"/>
                <a:gd name="connsiteY10" fmla="*/ 435416 h 1382543"/>
                <a:gd name="connsiteX0" fmla="*/ 96915 w 1118917"/>
                <a:gd name="connsiteY0" fmla="*/ 435416 h 1322222"/>
                <a:gd name="connsiteX1" fmla="*/ 10651 w 1118917"/>
                <a:gd name="connsiteY1" fmla="*/ 239274 h 1322222"/>
                <a:gd name="connsiteX2" fmla="*/ 395961 w 1118917"/>
                <a:gd name="connsiteY2" fmla="*/ 26488 h 1322222"/>
                <a:gd name="connsiteX3" fmla="*/ 548078 w 1118917"/>
                <a:gd name="connsiteY3" fmla="*/ 74681 h 1322222"/>
                <a:gd name="connsiteX4" fmla="*/ 764026 w 1118917"/>
                <a:gd name="connsiteY4" fmla="*/ 107003 h 1322222"/>
                <a:gd name="connsiteX5" fmla="*/ 1091255 w 1118917"/>
                <a:gd name="connsiteY5" fmla="*/ 383659 h 1322222"/>
                <a:gd name="connsiteX6" fmla="*/ 948056 w 1118917"/>
                <a:gd name="connsiteY6" fmla="*/ 526822 h 1322222"/>
                <a:gd name="connsiteX7" fmla="*/ 597247 w 1118917"/>
                <a:gd name="connsiteY7" fmla="*/ 1285946 h 1322222"/>
                <a:gd name="connsiteX8" fmla="*/ 168515 w 1118917"/>
                <a:gd name="connsiteY8" fmla="*/ 1175712 h 1322222"/>
                <a:gd name="connsiteX9" fmla="*/ 50908 w 1118917"/>
                <a:gd name="connsiteY9" fmla="*/ 952391 h 1322222"/>
                <a:gd name="connsiteX10" fmla="*/ 131420 w 1118917"/>
                <a:gd name="connsiteY10" fmla="*/ 848875 h 1322222"/>
                <a:gd name="connsiteX11" fmla="*/ 96915 w 1118917"/>
                <a:gd name="connsiteY11" fmla="*/ 435416 h 1322222"/>
                <a:gd name="connsiteX0" fmla="*/ 96915 w 1118917"/>
                <a:gd name="connsiteY0" fmla="*/ 435416 h 1285946"/>
                <a:gd name="connsiteX1" fmla="*/ 10651 w 1118917"/>
                <a:gd name="connsiteY1" fmla="*/ 239274 h 1285946"/>
                <a:gd name="connsiteX2" fmla="*/ 395961 w 1118917"/>
                <a:gd name="connsiteY2" fmla="*/ 26488 h 1285946"/>
                <a:gd name="connsiteX3" fmla="*/ 548078 w 1118917"/>
                <a:gd name="connsiteY3" fmla="*/ 74681 h 1285946"/>
                <a:gd name="connsiteX4" fmla="*/ 764026 w 1118917"/>
                <a:gd name="connsiteY4" fmla="*/ 107003 h 1285946"/>
                <a:gd name="connsiteX5" fmla="*/ 1091255 w 1118917"/>
                <a:gd name="connsiteY5" fmla="*/ 383659 h 1285946"/>
                <a:gd name="connsiteX6" fmla="*/ 948056 w 1118917"/>
                <a:gd name="connsiteY6" fmla="*/ 526822 h 1285946"/>
                <a:gd name="connsiteX7" fmla="*/ 597247 w 1118917"/>
                <a:gd name="connsiteY7" fmla="*/ 1285946 h 1285946"/>
                <a:gd name="connsiteX8" fmla="*/ 168515 w 1118917"/>
                <a:gd name="connsiteY8" fmla="*/ 1175712 h 1285946"/>
                <a:gd name="connsiteX9" fmla="*/ 50908 w 1118917"/>
                <a:gd name="connsiteY9" fmla="*/ 952391 h 1285946"/>
                <a:gd name="connsiteX10" fmla="*/ 131420 w 1118917"/>
                <a:gd name="connsiteY10" fmla="*/ 848875 h 1285946"/>
                <a:gd name="connsiteX11" fmla="*/ 96915 w 1118917"/>
                <a:gd name="connsiteY11" fmla="*/ 435416 h 1285946"/>
                <a:gd name="connsiteX0" fmla="*/ 96915 w 1118917"/>
                <a:gd name="connsiteY0" fmla="*/ 435416 h 1285946"/>
                <a:gd name="connsiteX1" fmla="*/ 10651 w 1118917"/>
                <a:gd name="connsiteY1" fmla="*/ 239274 h 1285946"/>
                <a:gd name="connsiteX2" fmla="*/ 395961 w 1118917"/>
                <a:gd name="connsiteY2" fmla="*/ 26488 h 1285946"/>
                <a:gd name="connsiteX3" fmla="*/ 548078 w 1118917"/>
                <a:gd name="connsiteY3" fmla="*/ 74681 h 1285946"/>
                <a:gd name="connsiteX4" fmla="*/ 764026 w 1118917"/>
                <a:gd name="connsiteY4" fmla="*/ 107003 h 1285946"/>
                <a:gd name="connsiteX5" fmla="*/ 1091255 w 1118917"/>
                <a:gd name="connsiteY5" fmla="*/ 383659 h 1285946"/>
                <a:gd name="connsiteX6" fmla="*/ 948056 w 1118917"/>
                <a:gd name="connsiteY6" fmla="*/ 526822 h 1285946"/>
                <a:gd name="connsiteX7" fmla="*/ 597247 w 1118917"/>
                <a:gd name="connsiteY7" fmla="*/ 1285946 h 1285946"/>
                <a:gd name="connsiteX8" fmla="*/ 168515 w 1118917"/>
                <a:gd name="connsiteY8" fmla="*/ 1175712 h 1285946"/>
                <a:gd name="connsiteX9" fmla="*/ 50908 w 1118917"/>
                <a:gd name="connsiteY9" fmla="*/ 952391 h 1285946"/>
                <a:gd name="connsiteX10" fmla="*/ 131420 w 1118917"/>
                <a:gd name="connsiteY10" fmla="*/ 848875 h 1285946"/>
                <a:gd name="connsiteX11" fmla="*/ 96915 w 1118917"/>
                <a:gd name="connsiteY11" fmla="*/ 435416 h 1285946"/>
                <a:gd name="connsiteX0" fmla="*/ 96915 w 1118917"/>
                <a:gd name="connsiteY0" fmla="*/ 435416 h 1228437"/>
                <a:gd name="connsiteX1" fmla="*/ 10651 w 1118917"/>
                <a:gd name="connsiteY1" fmla="*/ 239274 h 1228437"/>
                <a:gd name="connsiteX2" fmla="*/ 395961 w 1118917"/>
                <a:gd name="connsiteY2" fmla="*/ 26488 h 1228437"/>
                <a:gd name="connsiteX3" fmla="*/ 548078 w 1118917"/>
                <a:gd name="connsiteY3" fmla="*/ 74681 h 1228437"/>
                <a:gd name="connsiteX4" fmla="*/ 764026 w 1118917"/>
                <a:gd name="connsiteY4" fmla="*/ 107003 h 1228437"/>
                <a:gd name="connsiteX5" fmla="*/ 1091255 w 1118917"/>
                <a:gd name="connsiteY5" fmla="*/ 383659 h 1228437"/>
                <a:gd name="connsiteX6" fmla="*/ 948056 w 1118917"/>
                <a:gd name="connsiteY6" fmla="*/ 526822 h 1228437"/>
                <a:gd name="connsiteX7" fmla="*/ 654757 w 1118917"/>
                <a:gd name="connsiteY7" fmla="*/ 1228437 h 1228437"/>
                <a:gd name="connsiteX8" fmla="*/ 168515 w 1118917"/>
                <a:gd name="connsiteY8" fmla="*/ 1175712 h 1228437"/>
                <a:gd name="connsiteX9" fmla="*/ 50908 w 1118917"/>
                <a:gd name="connsiteY9" fmla="*/ 952391 h 1228437"/>
                <a:gd name="connsiteX10" fmla="*/ 131420 w 1118917"/>
                <a:gd name="connsiteY10" fmla="*/ 848875 h 1228437"/>
                <a:gd name="connsiteX11" fmla="*/ 96915 w 1118917"/>
                <a:gd name="connsiteY11" fmla="*/ 435416 h 1228437"/>
                <a:gd name="connsiteX0" fmla="*/ 96915 w 1118917"/>
                <a:gd name="connsiteY0" fmla="*/ 435416 h 1228437"/>
                <a:gd name="connsiteX1" fmla="*/ 10651 w 1118917"/>
                <a:gd name="connsiteY1" fmla="*/ 239274 h 1228437"/>
                <a:gd name="connsiteX2" fmla="*/ 395961 w 1118917"/>
                <a:gd name="connsiteY2" fmla="*/ 26488 h 1228437"/>
                <a:gd name="connsiteX3" fmla="*/ 548078 w 1118917"/>
                <a:gd name="connsiteY3" fmla="*/ 74681 h 1228437"/>
                <a:gd name="connsiteX4" fmla="*/ 764026 w 1118917"/>
                <a:gd name="connsiteY4" fmla="*/ 107003 h 1228437"/>
                <a:gd name="connsiteX5" fmla="*/ 1091255 w 1118917"/>
                <a:gd name="connsiteY5" fmla="*/ 383659 h 1228437"/>
                <a:gd name="connsiteX6" fmla="*/ 948056 w 1118917"/>
                <a:gd name="connsiteY6" fmla="*/ 526822 h 1228437"/>
                <a:gd name="connsiteX7" fmla="*/ 654757 w 1118917"/>
                <a:gd name="connsiteY7" fmla="*/ 1228437 h 1228437"/>
                <a:gd name="connsiteX8" fmla="*/ 168515 w 1118917"/>
                <a:gd name="connsiteY8" fmla="*/ 1175712 h 1228437"/>
                <a:gd name="connsiteX9" fmla="*/ 50908 w 1118917"/>
                <a:gd name="connsiteY9" fmla="*/ 952391 h 1228437"/>
                <a:gd name="connsiteX10" fmla="*/ 131420 w 1118917"/>
                <a:gd name="connsiteY10" fmla="*/ 848875 h 1228437"/>
                <a:gd name="connsiteX11" fmla="*/ 96915 w 1118917"/>
                <a:gd name="connsiteY11" fmla="*/ 435416 h 1228437"/>
                <a:gd name="connsiteX0" fmla="*/ 96915 w 1118917"/>
                <a:gd name="connsiteY0" fmla="*/ 435416 h 1228437"/>
                <a:gd name="connsiteX1" fmla="*/ 10651 w 1118917"/>
                <a:gd name="connsiteY1" fmla="*/ 239274 h 1228437"/>
                <a:gd name="connsiteX2" fmla="*/ 395961 w 1118917"/>
                <a:gd name="connsiteY2" fmla="*/ 26488 h 1228437"/>
                <a:gd name="connsiteX3" fmla="*/ 548078 w 1118917"/>
                <a:gd name="connsiteY3" fmla="*/ 74681 h 1228437"/>
                <a:gd name="connsiteX4" fmla="*/ 764026 w 1118917"/>
                <a:gd name="connsiteY4" fmla="*/ 107003 h 1228437"/>
                <a:gd name="connsiteX5" fmla="*/ 1091255 w 1118917"/>
                <a:gd name="connsiteY5" fmla="*/ 383659 h 1228437"/>
                <a:gd name="connsiteX6" fmla="*/ 948056 w 1118917"/>
                <a:gd name="connsiteY6" fmla="*/ 526822 h 1228437"/>
                <a:gd name="connsiteX7" fmla="*/ 654757 w 1118917"/>
                <a:gd name="connsiteY7" fmla="*/ 1228437 h 1228437"/>
                <a:gd name="connsiteX8" fmla="*/ 168515 w 1118917"/>
                <a:gd name="connsiteY8" fmla="*/ 1175712 h 1228437"/>
                <a:gd name="connsiteX9" fmla="*/ 50908 w 1118917"/>
                <a:gd name="connsiteY9" fmla="*/ 952391 h 1228437"/>
                <a:gd name="connsiteX10" fmla="*/ 131420 w 1118917"/>
                <a:gd name="connsiteY10" fmla="*/ 860377 h 1228437"/>
                <a:gd name="connsiteX11" fmla="*/ 96915 w 1118917"/>
                <a:gd name="connsiteY11" fmla="*/ 435416 h 1228437"/>
                <a:gd name="connsiteX0" fmla="*/ 96915 w 1118917"/>
                <a:gd name="connsiteY0" fmla="*/ 435416 h 1228711"/>
                <a:gd name="connsiteX1" fmla="*/ 10651 w 1118917"/>
                <a:gd name="connsiteY1" fmla="*/ 239274 h 1228711"/>
                <a:gd name="connsiteX2" fmla="*/ 395961 w 1118917"/>
                <a:gd name="connsiteY2" fmla="*/ 26488 h 1228711"/>
                <a:gd name="connsiteX3" fmla="*/ 548078 w 1118917"/>
                <a:gd name="connsiteY3" fmla="*/ 74681 h 1228711"/>
                <a:gd name="connsiteX4" fmla="*/ 764026 w 1118917"/>
                <a:gd name="connsiteY4" fmla="*/ 107003 h 1228711"/>
                <a:gd name="connsiteX5" fmla="*/ 1091255 w 1118917"/>
                <a:gd name="connsiteY5" fmla="*/ 383659 h 1228711"/>
                <a:gd name="connsiteX6" fmla="*/ 948056 w 1118917"/>
                <a:gd name="connsiteY6" fmla="*/ 526822 h 1228711"/>
                <a:gd name="connsiteX7" fmla="*/ 654757 w 1118917"/>
                <a:gd name="connsiteY7" fmla="*/ 1228437 h 1228711"/>
                <a:gd name="connsiteX8" fmla="*/ 168515 w 1118917"/>
                <a:gd name="connsiteY8" fmla="*/ 1175712 h 1228711"/>
                <a:gd name="connsiteX9" fmla="*/ 50908 w 1118917"/>
                <a:gd name="connsiteY9" fmla="*/ 952391 h 1228711"/>
                <a:gd name="connsiteX10" fmla="*/ 131420 w 1118917"/>
                <a:gd name="connsiteY10" fmla="*/ 860377 h 1228711"/>
                <a:gd name="connsiteX11" fmla="*/ 96915 w 1118917"/>
                <a:gd name="connsiteY11" fmla="*/ 435416 h 1228711"/>
                <a:gd name="connsiteX0" fmla="*/ 96915 w 1118917"/>
                <a:gd name="connsiteY0" fmla="*/ 435416 h 1241376"/>
                <a:gd name="connsiteX1" fmla="*/ 10651 w 1118917"/>
                <a:gd name="connsiteY1" fmla="*/ 239274 h 1241376"/>
                <a:gd name="connsiteX2" fmla="*/ 395961 w 1118917"/>
                <a:gd name="connsiteY2" fmla="*/ 26488 h 1241376"/>
                <a:gd name="connsiteX3" fmla="*/ 548078 w 1118917"/>
                <a:gd name="connsiteY3" fmla="*/ 74681 h 1241376"/>
                <a:gd name="connsiteX4" fmla="*/ 764026 w 1118917"/>
                <a:gd name="connsiteY4" fmla="*/ 107003 h 1241376"/>
                <a:gd name="connsiteX5" fmla="*/ 1091255 w 1118917"/>
                <a:gd name="connsiteY5" fmla="*/ 383659 h 1241376"/>
                <a:gd name="connsiteX6" fmla="*/ 948056 w 1118917"/>
                <a:gd name="connsiteY6" fmla="*/ 526822 h 1241376"/>
                <a:gd name="connsiteX7" fmla="*/ 654757 w 1118917"/>
                <a:gd name="connsiteY7" fmla="*/ 1228437 h 1241376"/>
                <a:gd name="connsiteX8" fmla="*/ 168515 w 1118917"/>
                <a:gd name="connsiteY8" fmla="*/ 1175712 h 1241376"/>
                <a:gd name="connsiteX9" fmla="*/ 50908 w 1118917"/>
                <a:gd name="connsiteY9" fmla="*/ 952391 h 1241376"/>
                <a:gd name="connsiteX10" fmla="*/ 131420 w 1118917"/>
                <a:gd name="connsiteY10" fmla="*/ 860377 h 1241376"/>
                <a:gd name="connsiteX11" fmla="*/ 96915 w 1118917"/>
                <a:gd name="connsiteY11" fmla="*/ 435416 h 12413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118917" h="1241376">
                  <a:moveTo>
                    <a:pt x="96915" y="435416"/>
                  </a:moveTo>
                  <a:cubicBezTo>
                    <a:pt x="76787" y="331899"/>
                    <a:pt x="-34398" y="304553"/>
                    <a:pt x="10651" y="239274"/>
                  </a:cubicBezTo>
                  <a:cubicBezTo>
                    <a:pt x="55700" y="173995"/>
                    <a:pt x="214375" y="18456"/>
                    <a:pt x="395961" y="26488"/>
                  </a:cubicBezTo>
                  <a:cubicBezTo>
                    <a:pt x="471155" y="-33634"/>
                    <a:pt x="442739" y="19945"/>
                    <a:pt x="548078" y="74681"/>
                  </a:cubicBezTo>
                  <a:cubicBezTo>
                    <a:pt x="609422" y="88100"/>
                    <a:pt x="684040" y="60299"/>
                    <a:pt x="764026" y="107003"/>
                  </a:cubicBezTo>
                  <a:cubicBezTo>
                    <a:pt x="844012" y="153707"/>
                    <a:pt x="1043330" y="198670"/>
                    <a:pt x="1091255" y="383659"/>
                  </a:cubicBezTo>
                  <a:cubicBezTo>
                    <a:pt x="1173686" y="585901"/>
                    <a:pt x="1055839" y="397688"/>
                    <a:pt x="948056" y="526822"/>
                  </a:cubicBezTo>
                  <a:cubicBezTo>
                    <a:pt x="865721" y="677203"/>
                    <a:pt x="751236" y="1242952"/>
                    <a:pt x="654757" y="1228437"/>
                  </a:cubicBezTo>
                  <a:cubicBezTo>
                    <a:pt x="553739" y="1263261"/>
                    <a:pt x="269156" y="1221720"/>
                    <a:pt x="168515" y="1175712"/>
                  </a:cubicBezTo>
                  <a:cubicBezTo>
                    <a:pt x="67874" y="1129704"/>
                    <a:pt x="48464" y="1019324"/>
                    <a:pt x="50908" y="952391"/>
                  </a:cubicBezTo>
                  <a:cubicBezTo>
                    <a:pt x="53352" y="885458"/>
                    <a:pt x="87329" y="952290"/>
                    <a:pt x="131420" y="860377"/>
                  </a:cubicBezTo>
                  <a:cubicBezTo>
                    <a:pt x="43766" y="807923"/>
                    <a:pt x="117043" y="538933"/>
                    <a:pt x="96915" y="435416"/>
                  </a:cubicBez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7" name="椭圆 8"/>
            <p:cNvSpPr/>
            <p:nvPr/>
          </p:nvSpPr>
          <p:spPr>
            <a:xfrm>
              <a:off x="8699266" y="4341436"/>
              <a:ext cx="83530" cy="418631"/>
            </a:xfrm>
            <a:custGeom>
              <a:avLst/>
              <a:gdLst>
                <a:gd name="connsiteX0" fmla="*/ 0 w 45719"/>
                <a:gd name="connsiteY0" fmla="*/ 219330 h 438660"/>
                <a:gd name="connsiteX1" fmla="*/ 22860 w 45719"/>
                <a:gd name="connsiteY1" fmla="*/ 0 h 438660"/>
                <a:gd name="connsiteX2" fmla="*/ 45720 w 45719"/>
                <a:gd name="connsiteY2" fmla="*/ 219330 h 438660"/>
                <a:gd name="connsiteX3" fmla="*/ 22860 w 45719"/>
                <a:gd name="connsiteY3" fmla="*/ 438660 h 438660"/>
                <a:gd name="connsiteX4" fmla="*/ 0 w 45719"/>
                <a:gd name="connsiteY4" fmla="*/ 219330 h 438660"/>
                <a:gd name="connsiteX0" fmla="*/ 0 w 77804"/>
                <a:gd name="connsiteY0" fmla="*/ 219330 h 438660"/>
                <a:gd name="connsiteX1" fmla="*/ 22860 w 77804"/>
                <a:gd name="connsiteY1" fmla="*/ 0 h 438660"/>
                <a:gd name="connsiteX2" fmla="*/ 77804 w 77804"/>
                <a:gd name="connsiteY2" fmla="*/ 219330 h 438660"/>
                <a:gd name="connsiteX3" fmla="*/ 22860 w 77804"/>
                <a:gd name="connsiteY3" fmla="*/ 438660 h 438660"/>
                <a:gd name="connsiteX4" fmla="*/ 0 w 77804"/>
                <a:gd name="connsiteY4" fmla="*/ 219330 h 438660"/>
                <a:gd name="connsiteX0" fmla="*/ 59257 w 137061"/>
                <a:gd name="connsiteY0" fmla="*/ 219330 h 418607"/>
                <a:gd name="connsiteX1" fmla="*/ 82117 w 137061"/>
                <a:gd name="connsiteY1" fmla="*/ 0 h 418607"/>
                <a:gd name="connsiteX2" fmla="*/ 137061 w 137061"/>
                <a:gd name="connsiteY2" fmla="*/ 219330 h 418607"/>
                <a:gd name="connsiteX3" fmla="*/ 1906 w 137061"/>
                <a:gd name="connsiteY3" fmla="*/ 418607 h 418607"/>
                <a:gd name="connsiteX4" fmla="*/ 59257 w 137061"/>
                <a:gd name="connsiteY4" fmla="*/ 219330 h 418607"/>
                <a:gd name="connsiteX0" fmla="*/ 57619 w 83530"/>
                <a:gd name="connsiteY0" fmla="*/ 219344 h 418631"/>
                <a:gd name="connsiteX1" fmla="*/ 80479 w 83530"/>
                <a:gd name="connsiteY1" fmla="*/ 14 h 418631"/>
                <a:gd name="connsiteX2" fmla="*/ 83286 w 83530"/>
                <a:gd name="connsiteY2" fmla="*/ 211323 h 418631"/>
                <a:gd name="connsiteX3" fmla="*/ 268 w 83530"/>
                <a:gd name="connsiteY3" fmla="*/ 418621 h 418631"/>
                <a:gd name="connsiteX4" fmla="*/ 57619 w 83530"/>
                <a:gd name="connsiteY4" fmla="*/ 219344 h 4186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3530" h="418631">
                  <a:moveTo>
                    <a:pt x="57619" y="219344"/>
                  </a:moveTo>
                  <a:cubicBezTo>
                    <a:pt x="70988" y="149576"/>
                    <a:pt x="76201" y="1351"/>
                    <a:pt x="80479" y="14"/>
                  </a:cubicBezTo>
                  <a:cubicBezTo>
                    <a:pt x="84757" y="-1323"/>
                    <a:pt x="83286" y="90190"/>
                    <a:pt x="83286" y="211323"/>
                  </a:cubicBezTo>
                  <a:cubicBezTo>
                    <a:pt x="83286" y="332456"/>
                    <a:pt x="4546" y="417284"/>
                    <a:pt x="268" y="418621"/>
                  </a:cubicBezTo>
                  <a:cubicBezTo>
                    <a:pt x="-4010" y="419958"/>
                    <a:pt x="44250" y="289112"/>
                    <a:pt x="57619" y="219344"/>
                  </a:cubicBezTo>
                  <a:close/>
                </a:path>
              </a:pathLst>
            </a:custGeom>
            <a:solidFill>
              <a:srgbClr val="CC99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188" name="椭圆 8"/>
            <p:cNvSpPr/>
            <p:nvPr/>
          </p:nvSpPr>
          <p:spPr>
            <a:xfrm rot="916728">
              <a:off x="8623648" y="4654735"/>
              <a:ext cx="83530" cy="277921"/>
            </a:xfrm>
            <a:custGeom>
              <a:avLst/>
              <a:gdLst>
                <a:gd name="connsiteX0" fmla="*/ 0 w 45719"/>
                <a:gd name="connsiteY0" fmla="*/ 219330 h 438660"/>
                <a:gd name="connsiteX1" fmla="*/ 22860 w 45719"/>
                <a:gd name="connsiteY1" fmla="*/ 0 h 438660"/>
                <a:gd name="connsiteX2" fmla="*/ 45720 w 45719"/>
                <a:gd name="connsiteY2" fmla="*/ 219330 h 438660"/>
                <a:gd name="connsiteX3" fmla="*/ 22860 w 45719"/>
                <a:gd name="connsiteY3" fmla="*/ 438660 h 438660"/>
                <a:gd name="connsiteX4" fmla="*/ 0 w 45719"/>
                <a:gd name="connsiteY4" fmla="*/ 219330 h 438660"/>
                <a:gd name="connsiteX0" fmla="*/ 0 w 77804"/>
                <a:gd name="connsiteY0" fmla="*/ 219330 h 438660"/>
                <a:gd name="connsiteX1" fmla="*/ 22860 w 77804"/>
                <a:gd name="connsiteY1" fmla="*/ 0 h 438660"/>
                <a:gd name="connsiteX2" fmla="*/ 77804 w 77804"/>
                <a:gd name="connsiteY2" fmla="*/ 219330 h 438660"/>
                <a:gd name="connsiteX3" fmla="*/ 22860 w 77804"/>
                <a:gd name="connsiteY3" fmla="*/ 438660 h 438660"/>
                <a:gd name="connsiteX4" fmla="*/ 0 w 77804"/>
                <a:gd name="connsiteY4" fmla="*/ 219330 h 438660"/>
                <a:gd name="connsiteX0" fmla="*/ 59257 w 137061"/>
                <a:gd name="connsiteY0" fmla="*/ 219330 h 418607"/>
                <a:gd name="connsiteX1" fmla="*/ 82117 w 137061"/>
                <a:gd name="connsiteY1" fmla="*/ 0 h 418607"/>
                <a:gd name="connsiteX2" fmla="*/ 137061 w 137061"/>
                <a:gd name="connsiteY2" fmla="*/ 219330 h 418607"/>
                <a:gd name="connsiteX3" fmla="*/ 1906 w 137061"/>
                <a:gd name="connsiteY3" fmla="*/ 418607 h 418607"/>
                <a:gd name="connsiteX4" fmla="*/ 59257 w 137061"/>
                <a:gd name="connsiteY4" fmla="*/ 219330 h 418607"/>
                <a:gd name="connsiteX0" fmla="*/ 57619 w 83530"/>
                <a:gd name="connsiteY0" fmla="*/ 219344 h 418631"/>
                <a:gd name="connsiteX1" fmla="*/ 80479 w 83530"/>
                <a:gd name="connsiteY1" fmla="*/ 14 h 418631"/>
                <a:gd name="connsiteX2" fmla="*/ 83286 w 83530"/>
                <a:gd name="connsiteY2" fmla="*/ 211323 h 418631"/>
                <a:gd name="connsiteX3" fmla="*/ 268 w 83530"/>
                <a:gd name="connsiteY3" fmla="*/ 418621 h 418631"/>
                <a:gd name="connsiteX4" fmla="*/ 57619 w 83530"/>
                <a:gd name="connsiteY4" fmla="*/ 219344 h 4186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3530" h="418631">
                  <a:moveTo>
                    <a:pt x="57619" y="219344"/>
                  </a:moveTo>
                  <a:cubicBezTo>
                    <a:pt x="70988" y="149576"/>
                    <a:pt x="76201" y="1351"/>
                    <a:pt x="80479" y="14"/>
                  </a:cubicBezTo>
                  <a:cubicBezTo>
                    <a:pt x="84757" y="-1323"/>
                    <a:pt x="83286" y="90190"/>
                    <a:pt x="83286" y="211323"/>
                  </a:cubicBezTo>
                  <a:cubicBezTo>
                    <a:pt x="83286" y="332456"/>
                    <a:pt x="4546" y="417284"/>
                    <a:pt x="268" y="418621"/>
                  </a:cubicBezTo>
                  <a:cubicBezTo>
                    <a:pt x="-4010" y="419958"/>
                    <a:pt x="44250" y="289112"/>
                    <a:pt x="57619" y="219344"/>
                  </a:cubicBezTo>
                  <a:close/>
                </a:path>
              </a:pathLst>
            </a:custGeom>
            <a:solidFill>
              <a:srgbClr val="CC99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189" name="等腰三角形 135"/>
            <p:cNvSpPr/>
            <p:nvPr/>
          </p:nvSpPr>
          <p:spPr>
            <a:xfrm>
              <a:off x="8483276" y="4828243"/>
              <a:ext cx="194480" cy="197408"/>
            </a:xfrm>
            <a:custGeom>
              <a:avLst/>
              <a:gdLst>
                <a:gd name="connsiteX0" fmla="*/ 0 w 45719"/>
                <a:gd name="connsiteY0" fmla="*/ 158922 h 158922"/>
                <a:gd name="connsiteX1" fmla="*/ 22860 w 45719"/>
                <a:gd name="connsiteY1" fmla="*/ 0 h 158922"/>
                <a:gd name="connsiteX2" fmla="*/ 45719 w 45719"/>
                <a:gd name="connsiteY2" fmla="*/ 158922 h 158922"/>
                <a:gd name="connsiteX3" fmla="*/ 0 w 45719"/>
                <a:gd name="connsiteY3" fmla="*/ 158922 h 158922"/>
                <a:gd name="connsiteX0" fmla="*/ 0 w 50508"/>
                <a:gd name="connsiteY0" fmla="*/ 197511 h 197511"/>
                <a:gd name="connsiteX1" fmla="*/ 22860 w 50508"/>
                <a:gd name="connsiteY1" fmla="*/ 38589 h 197511"/>
                <a:gd name="connsiteX2" fmla="*/ 50508 w 50508"/>
                <a:gd name="connsiteY2" fmla="*/ 172 h 197511"/>
                <a:gd name="connsiteX3" fmla="*/ 45719 w 50508"/>
                <a:gd name="connsiteY3" fmla="*/ 197511 h 197511"/>
                <a:gd name="connsiteX4" fmla="*/ 0 w 50508"/>
                <a:gd name="connsiteY4" fmla="*/ 197511 h 197511"/>
                <a:gd name="connsiteX0" fmla="*/ 28443 w 78951"/>
                <a:gd name="connsiteY0" fmla="*/ 197427 h 197427"/>
                <a:gd name="connsiteX1" fmla="*/ 0 w 78951"/>
                <a:gd name="connsiteY1" fmla="*/ 83773 h 197427"/>
                <a:gd name="connsiteX2" fmla="*/ 78951 w 78951"/>
                <a:gd name="connsiteY2" fmla="*/ 88 h 197427"/>
                <a:gd name="connsiteX3" fmla="*/ 74162 w 78951"/>
                <a:gd name="connsiteY3" fmla="*/ 197427 h 197427"/>
                <a:gd name="connsiteX4" fmla="*/ 28443 w 78951"/>
                <a:gd name="connsiteY4" fmla="*/ 197427 h 197427"/>
                <a:gd name="connsiteX0" fmla="*/ 28443 w 78951"/>
                <a:gd name="connsiteY0" fmla="*/ 197427 h 197427"/>
                <a:gd name="connsiteX1" fmla="*/ 0 w 78951"/>
                <a:gd name="connsiteY1" fmla="*/ 83773 h 197427"/>
                <a:gd name="connsiteX2" fmla="*/ 78951 w 78951"/>
                <a:gd name="connsiteY2" fmla="*/ 88 h 197427"/>
                <a:gd name="connsiteX3" fmla="*/ 74162 w 78951"/>
                <a:gd name="connsiteY3" fmla="*/ 197427 h 197427"/>
                <a:gd name="connsiteX4" fmla="*/ 28443 w 78951"/>
                <a:gd name="connsiteY4" fmla="*/ 197427 h 197427"/>
                <a:gd name="connsiteX0" fmla="*/ 28443 w 89251"/>
                <a:gd name="connsiteY0" fmla="*/ 197427 h 197427"/>
                <a:gd name="connsiteX1" fmla="*/ 0 w 89251"/>
                <a:gd name="connsiteY1" fmla="*/ 83773 h 197427"/>
                <a:gd name="connsiteX2" fmla="*/ 78951 w 89251"/>
                <a:gd name="connsiteY2" fmla="*/ 88 h 197427"/>
                <a:gd name="connsiteX3" fmla="*/ 89251 w 89251"/>
                <a:gd name="connsiteY3" fmla="*/ 176302 h 197427"/>
                <a:gd name="connsiteX4" fmla="*/ 28443 w 89251"/>
                <a:gd name="connsiteY4" fmla="*/ 197427 h 197427"/>
                <a:gd name="connsiteX0" fmla="*/ 28443 w 89251"/>
                <a:gd name="connsiteY0" fmla="*/ 197427 h 197427"/>
                <a:gd name="connsiteX1" fmla="*/ 0 w 89251"/>
                <a:gd name="connsiteY1" fmla="*/ 83773 h 197427"/>
                <a:gd name="connsiteX2" fmla="*/ 78951 w 89251"/>
                <a:gd name="connsiteY2" fmla="*/ 88 h 197427"/>
                <a:gd name="connsiteX3" fmla="*/ 89251 w 89251"/>
                <a:gd name="connsiteY3" fmla="*/ 176302 h 197427"/>
                <a:gd name="connsiteX4" fmla="*/ 28443 w 89251"/>
                <a:gd name="connsiteY4" fmla="*/ 197427 h 197427"/>
                <a:gd name="connsiteX0" fmla="*/ 133672 w 194480"/>
                <a:gd name="connsiteY0" fmla="*/ 197408 h 197408"/>
                <a:gd name="connsiteX1" fmla="*/ 0 w 194480"/>
                <a:gd name="connsiteY1" fmla="*/ 109154 h 197408"/>
                <a:gd name="connsiteX2" fmla="*/ 184180 w 194480"/>
                <a:gd name="connsiteY2" fmla="*/ 69 h 197408"/>
                <a:gd name="connsiteX3" fmla="*/ 194480 w 194480"/>
                <a:gd name="connsiteY3" fmla="*/ 176283 h 197408"/>
                <a:gd name="connsiteX4" fmla="*/ 133672 w 194480"/>
                <a:gd name="connsiteY4" fmla="*/ 197408 h 197408"/>
                <a:gd name="connsiteX0" fmla="*/ 133672 w 194480"/>
                <a:gd name="connsiteY0" fmla="*/ 197408 h 197408"/>
                <a:gd name="connsiteX1" fmla="*/ 0 w 194480"/>
                <a:gd name="connsiteY1" fmla="*/ 109154 h 197408"/>
                <a:gd name="connsiteX2" fmla="*/ 184180 w 194480"/>
                <a:gd name="connsiteY2" fmla="*/ 69 h 197408"/>
                <a:gd name="connsiteX3" fmla="*/ 194480 w 194480"/>
                <a:gd name="connsiteY3" fmla="*/ 176283 h 197408"/>
                <a:gd name="connsiteX4" fmla="*/ 133672 w 194480"/>
                <a:gd name="connsiteY4" fmla="*/ 197408 h 1974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4480" h="197408">
                  <a:moveTo>
                    <a:pt x="133672" y="197408"/>
                  </a:moveTo>
                  <a:cubicBezTo>
                    <a:pt x="124191" y="159523"/>
                    <a:pt x="195077" y="44828"/>
                    <a:pt x="0" y="109154"/>
                  </a:cubicBezTo>
                  <a:cubicBezTo>
                    <a:pt x="163" y="112443"/>
                    <a:pt x="184017" y="-3220"/>
                    <a:pt x="184180" y="69"/>
                  </a:cubicBezTo>
                  <a:cubicBezTo>
                    <a:pt x="187613" y="58807"/>
                    <a:pt x="136726" y="66242"/>
                    <a:pt x="194480" y="176283"/>
                  </a:cubicBezTo>
                  <a:lnTo>
                    <a:pt x="133672" y="197408"/>
                  </a:lnTo>
                  <a:close/>
                </a:path>
              </a:pathLst>
            </a:custGeom>
            <a:solidFill>
              <a:srgbClr val="CC99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0" name="等腰三角形 137"/>
            <p:cNvSpPr/>
            <p:nvPr/>
          </p:nvSpPr>
          <p:spPr>
            <a:xfrm>
              <a:off x="8325921" y="4931421"/>
              <a:ext cx="338037" cy="172349"/>
            </a:xfrm>
            <a:custGeom>
              <a:avLst/>
              <a:gdLst>
                <a:gd name="connsiteX0" fmla="*/ 0 w 45719"/>
                <a:gd name="connsiteY0" fmla="*/ 140293 h 140293"/>
                <a:gd name="connsiteX1" fmla="*/ 22860 w 45719"/>
                <a:gd name="connsiteY1" fmla="*/ 0 h 140293"/>
                <a:gd name="connsiteX2" fmla="*/ 45719 w 45719"/>
                <a:gd name="connsiteY2" fmla="*/ 140293 h 140293"/>
                <a:gd name="connsiteX3" fmla="*/ 0 w 45719"/>
                <a:gd name="connsiteY3" fmla="*/ 140293 h 140293"/>
                <a:gd name="connsiteX0" fmla="*/ 0 w 253949"/>
                <a:gd name="connsiteY0" fmla="*/ 232373 h 232373"/>
                <a:gd name="connsiteX1" fmla="*/ 22860 w 253949"/>
                <a:gd name="connsiteY1" fmla="*/ 92080 h 232373"/>
                <a:gd name="connsiteX2" fmla="*/ 253949 w 253949"/>
                <a:gd name="connsiteY2" fmla="*/ 0 h 232373"/>
                <a:gd name="connsiteX3" fmla="*/ 0 w 253949"/>
                <a:gd name="connsiteY3" fmla="*/ 232373 h 232373"/>
                <a:gd name="connsiteX0" fmla="*/ 1282 w 255231"/>
                <a:gd name="connsiteY0" fmla="*/ 232373 h 232373"/>
                <a:gd name="connsiteX1" fmla="*/ 0 w 255231"/>
                <a:gd name="connsiteY1" fmla="*/ 89062 h 232373"/>
                <a:gd name="connsiteX2" fmla="*/ 255231 w 255231"/>
                <a:gd name="connsiteY2" fmla="*/ 0 h 232373"/>
                <a:gd name="connsiteX3" fmla="*/ 1282 w 255231"/>
                <a:gd name="connsiteY3" fmla="*/ 232373 h 232373"/>
                <a:gd name="connsiteX0" fmla="*/ 1 w 323359"/>
                <a:gd name="connsiteY0" fmla="*/ 9054 h 97385"/>
                <a:gd name="connsiteX1" fmla="*/ 68128 w 323359"/>
                <a:gd name="connsiteY1" fmla="*/ 89062 h 97385"/>
                <a:gd name="connsiteX2" fmla="*/ 323359 w 323359"/>
                <a:gd name="connsiteY2" fmla="*/ 0 h 97385"/>
                <a:gd name="connsiteX3" fmla="*/ 1 w 323359"/>
                <a:gd name="connsiteY3" fmla="*/ 9054 h 97385"/>
                <a:gd name="connsiteX0" fmla="*/ 1 w 323359"/>
                <a:gd name="connsiteY0" fmla="*/ 9054 h 97385"/>
                <a:gd name="connsiteX1" fmla="*/ 68128 w 323359"/>
                <a:gd name="connsiteY1" fmla="*/ 89062 h 97385"/>
                <a:gd name="connsiteX2" fmla="*/ 323359 w 323359"/>
                <a:gd name="connsiteY2" fmla="*/ 0 h 97385"/>
                <a:gd name="connsiteX3" fmla="*/ 1 w 323359"/>
                <a:gd name="connsiteY3" fmla="*/ 9054 h 97385"/>
                <a:gd name="connsiteX0" fmla="*/ 1 w 344484"/>
                <a:gd name="connsiteY0" fmla="*/ 7857 h 107793"/>
                <a:gd name="connsiteX1" fmla="*/ 89253 w 344484"/>
                <a:gd name="connsiteY1" fmla="*/ 99936 h 107793"/>
                <a:gd name="connsiteX2" fmla="*/ 344484 w 344484"/>
                <a:gd name="connsiteY2" fmla="*/ 10874 h 107793"/>
                <a:gd name="connsiteX3" fmla="*/ 1 w 344484"/>
                <a:gd name="connsiteY3" fmla="*/ 7857 h 107793"/>
                <a:gd name="connsiteX0" fmla="*/ 1 w 344484"/>
                <a:gd name="connsiteY0" fmla="*/ 7857 h 107793"/>
                <a:gd name="connsiteX1" fmla="*/ 89253 w 344484"/>
                <a:gd name="connsiteY1" fmla="*/ 99936 h 107793"/>
                <a:gd name="connsiteX2" fmla="*/ 344484 w 344484"/>
                <a:gd name="connsiteY2" fmla="*/ 10874 h 107793"/>
                <a:gd name="connsiteX3" fmla="*/ 1 w 344484"/>
                <a:gd name="connsiteY3" fmla="*/ 7857 h 107793"/>
                <a:gd name="connsiteX0" fmla="*/ 2771 w 347254"/>
                <a:gd name="connsiteY0" fmla="*/ 0 h 107087"/>
                <a:gd name="connsiteX1" fmla="*/ 92023 w 347254"/>
                <a:gd name="connsiteY1" fmla="*/ 92079 h 107087"/>
                <a:gd name="connsiteX2" fmla="*/ 347254 w 347254"/>
                <a:gd name="connsiteY2" fmla="*/ 3017 h 107087"/>
                <a:gd name="connsiteX3" fmla="*/ 2771 w 347254"/>
                <a:gd name="connsiteY3" fmla="*/ 0 h 107087"/>
                <a:gd name="connsiteX0" fmla="*/ 2911 w 341358"/>
                <a:gd name="connsiteY0" fmla="*/ 0 h 179565"/>
                <a:gd name="connsiteX1" fmla="*/ 86127 w 341358"/>
                <a:gd name="connsiteY1" fmla="*/ 170543 h 179565"/>
                <a:gd name="connsiteX2" fmla="*/ 341358 w 341358"/>
                <a:gd name="connsiteY2" fmla="*/ 81481 h 179565"/>
                <a:gd name="connsiteX3" fmla="*/ 2911 w 341358"/>
                <a:gd name="connsiteY3" fmla="*/ 0 h 179565"/>
                <a:gd name="connsiteX0" fmla="*/ 2911 w 341358"/>
                <a:gd name="connsiteY0" fmla="*/ 0 h 179565"/>
                <a:gd name="connsiteX1" fmla="*/ 86127 w 341358"/>
                <a:gd name="connsiteY1" fmla="*/ 170543 h 179565"/>
                <a:gd name="connsiteX2" fmla="*/ 341358 w 341358"/>
                <a:gd name="connsiteY2" fmla="*/ 81481 h 179565"/>
                <a:gd name="connsiteX3" fmla="*/ 2911 w 341358"/>
                <a:gd name="connsiteY3" fmla="*/ 0 h 179565"/>
                <a:gd name="connsiteX0" fmla="*/ 6847 w 345294"/>
                <a:gd name="connsiteY0" fmla="*/ 0 h 170543"/>
                <a:gd name="connsiteX1" fmla="*/ 90063 w 345294"/>
                <a:gd name="connsiteY1" fmla="*/ 170543 h 170543"/>
                <a:gd name="connsiteX2" fmla="*/ 345294 w 345294"/>
                <a:gd name="connsiteY2" fmla="*/ 81481 h 170543"/>
                <a:gd name="connsiteX3" fmla="*/ 6847 w 345294"/>
                <a:gd name="connsiteY3" fmla="*/ 0 h 170543"/>
                <a:gd name="connsiteX0" fmla="*/ 6847 w 345294"/>
                <a:gd name="connsiteY0" fmla="*/ 0 h 172650"/>
                <a:gd name="connsiteX1" fmla="*/ 90063 w 345294"/>
                <a:gd name="connsiteY1" fmla="*/ 170543 h 172650"/>
                <a:gd name="connsiteX2" fmla="*/ 345294 w 345294"/>
                <a:gd name="connsiteY2" fmla="*/ 81481 h 172650"/>
                <a:gd name="connsiteX3" fmla="*/ 6847 w 345294"/>
                <a:gd name="connsiteY3" fmla="*/ 0 h 172650"/>
                <a:gd name="connsiteX0" fmla="*/ 6847 w 345294"/>
                <a:gd name="connsiteY0" fmla="*/ 0 h 172650"/>
                <a:gd name="connsiteX1" fmla="*/ 90063 w 345294"/>
                <a:gd name="connsiteY1" fmla="*/ 170543 h 172650"/>
                <a:gd name="connsiteX2" fmla="*/ 345294 w 345294"/>
                <a:gd name="connsiteY2" fmla="*/ 81481 h 172650"/>
                <a:gd name="connsiteX3" fmla="*/ 6847 w 345294"/>
                <a:gd name="connsiteY3" fmla="*/ 0 h 172650"/>
                <a:gd name="connsiteX0" fmla="*/ 6847 w 338037"/>
                <a:gd name="connsiteY0" fmla="*/ 0 h 172349"/>
                <a:gd name="connsiteX1" fmla="*/ 90063 w 338037"/>
                <a:gd name="connsiteY1" fmla="*/ 170543 h 172349"/>
                <a:gd name="connsiteX2" fmla="*/ 338037 w 338037"/>
                <a:gd name="connsiteY2" fmla="*/ 66967 h 172349"/>
                <a:gd name="connsiteX3" fmla="*/ 6847 w 338037"/>
                <a:gd name="connsiteY3" fmla="*/ 0 h 1723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38037" h="172349">
                  <a:moveTo>
                    <a:pt x="6847" y="0"/>
                  </a:moveTo>
                  <a:cubicBezTo>
                    <a:pt x="-14704" y="63890"/>
                    <a:pt x="15044" y="139850"/>
                    <a:pt x="90063" y="170543"/>
                  </a:cubicBezTo>
                  <a:cubicBezTo>
                    <a:pt x="244550" y="186123"/>
                    <a:pt x="252960" y="96654"/>
                    <a:pt x="338037" y="66967"/>
                  </a:cubicBezTo>
                  <a:cubicBezTo>
                    <a:pt x="183080" y="120785"/>
                    <a:pt x="75402" y="165979"/>
                    <a:pt x="6847" y="0"/>
                  </a:cubicBezTo>
                  <a:close/>
                </a:path>
              </a:pathLst>
            </a:custGeom>
            <a:solidFill>
              <a:srgbClr val="CC99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1" name="等腰三角形 137"/>
            <p:cNvSpPr/>
            <p:nvPr/>
          </p:nvSpPr>
          <p:spPr>
            <a:xfrm rot="19439902">
              <a:off x="8664733" y="4840663"/>
              <a:ext cx="375994" cy="173738"/>
            </a:xfrm>
            <a:custGeom>
              <a:avLst/>
              <a:gdLst>
                <a:gd name="connsiteX0" fmla="*/ 0 w 45719"/>
                <a:gd name="connsiteY0" fmla="*/ 140293 h 140293"/>
                <a:gd name="connsiteX1" fmla="*/ 22860 w 45719"/>
                <a:gd name="connsiteY1" fmla="*/ 0 h 140293"/>
                <a:gd name="connsiteX2" fmla="*/ 45719 w 45719"/>
                <a:gd name="connsiteY2" fmla="*/ 140293 h 140293"/>
                <a:gd name="connsiteX3" fmla="*/ 0 w 45719"/>
                <a:gd name="connsiteY3" fmla="*/ 140293 h 140293"/>
                <a:gd name="connsiteX0" fmla="*/ 0 w 253949"/>
                <a:gd name="connsiteY0" fmla="*/ 232373 h 232373"/>
                <a:gd name="connsiteX1" fmla="*/ 22860 w 253949"/>
                <a:gd name="connsiteY1" fmla="*/ 92080 h 232373"/>
                <a:gd name="connsiteX2" fmla="*/ 253949 w 253949"/>
                <a:gd name="connsiteY2" fmla="*/ 0 h 232373"/>
                <a:gd name="connsiteX3" fmla="*/ 0 w 253949"/>
                <a:gd name="connsiteY3" fmla="*/ 232373 h 232373"/>
                <a:gd name="connsiteX0" fmla="*/ 1282 w 255231"/>
                <a:gd name="connsiteY0" fmla="*/ 232373 h 232373"/>
                <a:gd name="connsiteX1" fmla="*/ 0 w 255231"/>
                <a:gd name="connsiteY1" fmla="*/ 89062 h 232373"/>
                <a:gd name="connsiteX2" fmla="*/ 255231 w 255231"/>
                <a:gd name="connsiteY2" fmla="*/ 0 h 232373"/>
                <a:gd name="connsiteX3" fmla="*/ 1282 w 255231"/>
                <a:gd name="connsiteY3" fmla="*/ 232373 h 232373"/>
                <a:gd name="connsiteX0" fmla="*/ 1 w 323359"/>
                <a:gd name="connsiteY0" fmla="*/ 9054 h 97385"/>
                <a:gd name="connsiteX1" fmla="*/ 68128 w 323359"/>
                <a:gd name="connsiteY1" fmla="*/ 89062 h 97385"/>
                <a:gd name="connsiteX2" fmla="*/ 323359 w 323359"/>
                <a:gd name="connsiteY2" fmla="*/ 0 h 97385"/>
                <a:gd name="connsiteX3" fmla="*/ 1 w 323359"/>
                <a:gd name="connsiteY3" fmla="*/ 9054 h 97385"/>
                <a:gd name="connsiteX0" fmla="*/ 1 w 323359"/>
                <a:gd name="connsiteY0" fmla="*/ 9054 h 97385"/>
                <a:gd name="connsiteX1" fmla="*/ 68128 w 323359"/>
                <a:gd name="connsiteY1" fmla="*/ 89062 h 97385"/>
                <a:gd name="connsiteX2" fmla="*/ 323359 w 323359"/>
                <a:gd name="connsiteY2" fmla="*/ 0 h 97385"/>
                <a:gd name="connsiteX3" fmla="*/ 1 w 323359"/>
                <a:gd name="connsiteY3" fmla="*/ 9054 h 97385"/>
                <a:gd name="connsiteX0" fmla="*/ 1 w 344484"/>
                <a:gd name="connsiteY0" fmla="*/ 7857 h 107793"/>
                <a:gd name="connsiteX1" fmla="*/ 89253 w 344484"/>
                <a:gd name="connsiteY1" fmla="*/ 99936 h 107793"/>
                <a:gd name="connsiteX2" fmla="*/ 344484 w 344484"/>
                <a:gd name="connsiteY2" fmla="*/ 10874 h 107793"/>
                <a:gd name="connsiteX3" fmla="*/ 1 w 344484"/>
                <a:gd name="connsiteY3" fmla="*/ 7857 h 107793"/>
                <a:gd name="connsiteX0" fmla="*/ 1 w 344484"/>
                <a:gd name="connsiteY0" fmla="*/ 7857 h 107793"/>
                <a:gd name="connsiteX1" fmla="*/ 89253 w 344484"/>
                <a:gd name="connsiteY1" fmla="*/ 99936 h 107793"/>
                <a:gd name="connsiteX2" fmla="*/ 344484 w 344484"/>
                <a:gd name="connsiteY2" fmla="*/ 10874 h 107793"/>
                <a:gd name="connsiteX3" fmla="*/ 1 w 344484"/>
                <a:gd name="connsiteY3" fmla="*/ 7857 h 107793"/>
                <a:gd name="connsiteX0" fmla="*/ 2771 w 347254"/>
                <a:gd name="connsiteY0" fmla="*/ 0 h 107087"/>
                <a:gd name="connsiteX1" fmla="*/ 92023 w 347254"/>
                <a:gd name="connsiteY1" fmla="*/ 92079 h 107087"/>
                <a:gd name="connsiteX2" fmla="*/ 347254 w 347254"/>
                <a:gd name="connsiteY2" fmla="*/ 3017 h 107087"/>
                <a:gd name="connsiteX3" fmla="*/ 2771 w 347254"/>
                <a:gd name="connsiteY3" fmla="*/ 0 h 107087"/>
                <a:gd name="connsiteX0" fmla="*/ 2911 w 341358"/>
                <a:gd name="connsiteY0" fmla="*/ 0 h 179565"/>
                <a:gd name="connsiteX1" fmla="*/ 86127 w 341358"/>
                <a:gd name="connsiteY1" fmla="*/ 170543 h 179565"/>
                <a:gd name="connsiteX2" fmla="*/ 341358 w 341358"/>
                <a:gd name="connsiteY2" fmla="*/ 81481 h 179565"/>
                <a:gd name="connsiteX3" fmla="*/ 2911 w 341358"/>
                <a:gd name="connsiteY3" fmla="*/ 0 h 179565"/>
                <a:gd name="connsiteX0" fmla="*/ 2911 w 341358"/>
                <a:gd name="connsiteY0" fmla="*/ 0 h 179565"/>
                <a:gd name="connsiteX1" fmla="*/ 86127 w 341358"/>
                <a:gd name="connsiteY1" fmla="*/ 170543 h 179565"/>
                <a:gd name="connsiteX2" fmla="*/ 341358 w 341358"/>
                <a:gd name="connsiteY2" fmla="*/ 81481 h 179565"/>
                <a:gd name="connsiteX3" fmla="*/ 2911 w 341358"/>
                <a:gd name="connsiteY3" fmla="*/ 0 h 179565"/>
                <a:gd name="connsiteX0" fmla="*/ 6847 w 345294"/>
                <a:gd name="connsiteY0" fmla="*/ 0 h 170543"/>
                <a:gd name="connsiteX1" fmla="*/ 90063 w 345294"/>
                <a:gd name="connsiteY1" fmla="*/ 170543 h 170543"/>
                <a:gd name="connsiteX2" fmla="*/ 345294 w 345294"/>
                <a:gd name="connsiteY2" fmla="*/ 81481 h 170543"/>
                <a:gd name="connsiteX3" fmla="*/ 6847 w 345294"/>
                <a:gd name="connsiteY3" fmla="*/ 0 h 170543"/>
                <a:gd name="connsiteX0" fmla="*/ 6847 w 345294"/>
                <a:gd name="connsiteY0" fmla="*/ 0 h 172650"/>
                <a:gd name="connsiteX1" fmla="*/ 90063 w 345294"/>
                <a:gd name="connsiteY1" fmla="*/ 170543 h 172650"/>
                <a:gd name="connsiteX2" fmla="*/ 345294 w 345294"/>
                <a:gd name="connsiteY2" fmla="*/ 81481 h 172650"/>
                <a:gd name="connsiteX3" fmla="*/ 6847 w 345294"/>
                <a:gd name="connsiteY3" fmla="*/ 0 h 172650"/>
                <a:gd name="connsiteX0" fmla="*/ 6847 w 302030"/>
                <a:gd name="connsiteY0" fmla="*/ 0 h 209167"/>
                <a:gd name="connsiteX1" fmla="*/ 90063 w 302030"/>
                <a:gd name="connsiteY1" fmla="*/ 170543 h 209167"/>
                <a:gd name="connsiteX2" fmla="*/ 302030 w 302030"/>
                <a:gd name="connsiteY2" fmla="*/ 198879 h 209167"/>
                <a:gd name="connsiteX3" fmla="*/ 6847 w 302030"/>
                <a:gd name="connsiteY3" fmla="*/ 0 h 209167"/>
                <a:gd name="connsiteX0" fmla="*/ 6847 w 302030"/>
                <a:gd name="connsiteY0" fmla="*/ 0 h 209167"/>
                <a:gd name="connsiteX1" fmla="*/ 90063 w 302030"/>
                <a:gd name="connsiteY1" fmla="*/ 170543 h 209167"/>
                <a:gd name="connsiteX2" fmla="*/ 302030 w 302030"/>
                <a:gd name="connsiteY2" fmla="*/ 198879 h 209167"/>
                <a:gd name="connsiteX3" fmla="*/ 6847 w 302030"/>
                <a:gd name="connsiteY3" fmla="*/ 0 h 209167"/>
                <a:gd name="connsiteX0" fmla="*/ 4317 w 299500"/>
                <a:gd name="connsiteY0" fmla="*/ 0 h 208461"/>
                <a:gd name="connsiteX1" fmla="*/ 120130 w 299500"/>
                <a:gd name="connsiteY1" fmla="*/ 165642 h 208461"/>
                <a:gd name="connsiteX2" fmla="*/ 299500 w 299500"/>
                <a:gd name="connsiteY2" fmla="*/ 198879 h 208461"/>
                <a:gd name="connsiteX3" fmla="*/ 4317 w 299500"/>
                <a:gd name="connsiteY3" fmla="*/ 0 h 2084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99500" h="208461">
                  <a:moveTo>
                    <a:pt x="4317" y="0"/>
                  </a:moveTo>
                  <a:cubicBezTo>
                    <a:pt x="-17234" y="63890"/>
                    <a:pt x="45111" y="134949"/>
                    <a:pt x="120130" y="165642"/>
                  </a:cubicBezTo>
                  <a:cubicBezTo>
                    <a:pt x="274617" y="181222"/>
                    <a:pt x="214423" y="228566"/>
                    <a:pt x="299500" y="198879"/>
                  </a:cubicBezTo>
                  <a:cubicBezTo>
                    <a:pt x="95011" y="75932"/>
                    <a:pt x="72872" y="165979"/>
                    <a:pt x="4317" y="0"/>
                  </a:cubicBezTo>
                  <a:close/>
                </a:path>
              </a:pathLst>
            </a:custGeom>
            <a:solidFill>
              <a:srgbClr val="CC99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2" name="椭圆 139"/>
            <p:cNvSpPr/>
            <p:nvPr/>
          </p:nvSpPr>
          <p:spPr>
            <a:xfrm rot="19233884">
              <a:off x="8867857" y="4720320"/>
              <a:ext cx="313786" cy="79493"/>
            </a:xfrm>
            <a:custGeom>
              <a:avLst/>
              <a:gdLst>
                <a:gd name="connsiteX0" fmla="*/ 0 w 263649"/>
                <a:gd name="connsiteY0" fmla="*/ 29249 h 58497"/>
                <a:gd name="connsiteX1" fmla="*/ 131825 w 263649"/>
                <a:gd name="connsiteY1" fmla="*/ 0 h 58497"/>
                <a:gd name="connsiteX2" fmla="*/ 263650 w 263649"/>
                <a:gd name="connsiteY2" fmla="*/ 29249 h 58497"/>
                <a:gd name="connsiteX3" fmla="*/ 131825 w 263649"/>
                <a:gd name="connsiteY3" fmla="*/ 58498 h 58497"/>
                <a:gd name="connsiteX4" fmla="*/ 0 w 263649"/>
                <a:gd name="connsiteY4" fmla="*/ 29249 h 58497"/>
                <a:gd name="connsiteX0" fmla="*/ 62 w 263712"/>
                <a:gd name="connsiteY0" fmla="*/ 8722 h 37971"/>
                <a:gd name="connsiteX1" fmla="*/ 119540 w 263712"/>
                <a:gd name="connsiteY1" fmla="*/ 3802 h 37971"/>
                <a:gd name="connsiteX2" fmla="*/ 263712 w 263712"/>
                <a:gd name="connsiteY2" fmla="*/ 8722 h 37971"/>
                <a:gd name="connsiteX3" fmla="*/ 131887 w 263712"/>
                <a:gd name="connsiteY3" fmla="*/ 37971 h 37971"/>
                <a:gd name="connsiteX4" fmla="*/ 62 w 263712"/>
                <a:gd name="connsiteY4" fmla="*/ 8722 h 37971"/>
                <a:gd name="connsiteX0" fmla="*/ 410 w 264060"/>
                <a:gd name="connsiteY0" fmla="*/ 8722 h 68902"/>
                <a:gd name="connsiteX1" fmla="*/ 119888 w 264060"/>
                <a:gd name="connsiteY1" fmla="*/ 3802 h 68902"/>
                <a:gd name="connsiteX2" fmla="*/ 264060 w 264060"/>
                <a:gd name="connsiteY2" fmla="*/ 8722 h 68902"/>
                <a:gd name="connsiteX3" fmla="*/ 95304 w 264060"/>
                <a:gd name="connsiteY3" fmla="*/ 68902 h 68902"/>
                <a:gd name="connsiteX4" fmla="*/ 410 w 264060"/>
                <a:gd name="connsiteY4" fmla="*/ 8722 h 68902"/>
                <a:gd name="connsiteX0" fmla="*/ 57 w 263707"/>
                <a:gd name="connsiteY0" fmla="*/ 2798 h 62978"/>
                <a:gd name="connsiteX1" fmla="*/ 103172 w 263707"/>
                <a:gd name="connsiteY1" fmla="*/ 45725 h 62978"/>
                <a:gd name="connsiteX2" fmla="*/ 263707 w 263707"/>
                <a:gd name="connsiteY2" fmla="*/ 2798 h 62978"/>
                <a:gd name="connsiteX3" fmla="*/ 94951 w 263707"/>
                <a:gd name="connsiteY3" fmla="*/ 62978 h 62978"/>
                <a:gd name="connsiteX4" fmla="*/ 57 w 263707"/>
                <a:gd name="connsiteY4" fmla="*/ 2798 h 62978"/>
                <a:gd name="connsiteX0" fmla="*/ 9 w 373216"/>
                <a:gd name="connsiteY0" fmla="*/ 59 h 128837"/>
                <a:gd name="connsiteX1" fmla="*/ 212681 w 373216"/>
                <a:gd name="connsiteY1" fmla="*/ 110101 h 128837"/>
                <a:gd name="connsiteX2" fmla="*/ 373216 w 373216"/>
                <a:gd name="connsiteY2" fmla="*/ 67174 h 128837"/>
                <a:gd name="connsiteX3" fmla="*/ 204460 w 373216"/>
                <a:gd name="connsiteY3" fmla="*/ 127354 h 128837"/>
                <a:gd name="connsiteX4" fmla="*/ 9 w 373216"/>
                <a:gd name="connsiteY4" fmla="*/ 59 h 128837"/>
                <a:gd name="connsiteX0" fmla="*/ 2 w 373209"/>
                <a:gd name="connsiteY0" fmla="*/ 480 h 129258"/>
                <a:gd name="connsiteX1" fmla="*/ 207954 w 373209"/>
                <a:gd name="connsiteY1" fmla="*/ 83651 h 129258"/>
                <a:gd name="connsiteX2" fmla="*/ 373209 w 373209"/>
                <a:gd name="connsiteY2" fmla="*/ 67595 h 129258"/>
                <a:gd name="connsiteX3" fmla="*/ 204453 w 373209"/>
                <a:gd name="connsiteY3" fmla="*/ 127775 h 129258"/>
                <a:gd name="connsiteX4" fmla="*/ 2 w 373209"/>
                <a:gd name="connsiteY4" fmla="*/ 480 h 129258"/>
                <a:gd name="connsiteX0" fmla="*/ 3 w 313786"/>
                <a:gd name="connsiteY0" fmla="*/ 930 h 79493"/>
                <a:gd name="connsiteX1" fmla="*/ 148531 w 313786"/>
                <a:gd name="connsiteY1" fmla="*/ 35229 h 79493"/>
                <a:gd name="connsiteX2" fmla="*/ 313786 w 313786"/>
                <a:gd name="connsiteY2" fmla="*/ 19173 h 79493"/>
                <a:gd name="connsiteX3" fmla="*/ 145030 w 313786"/>
                <a:gd name="connsiteY3" fmla="*/ 79353 h 79493"/>
                <a:gd name="connsiteX4" fmla="*/ 3 w 313786"/>
                <a:gd name="connsiteY4" fmla="*/ 930 h 794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3786" h="79493">
                  <a:moveTo>
                    <a:pt x="3" y="930"/>
                  </a:moveTo>
                  <a:cubicBezTo>
                    <a:pt x="586" y="-6424"/>
                    <a:pt x="96234" y="32189"/>
                    <a:pt x="148531" y="35229"/>
                  </a:cubicBezTo>
                  <a:cubicBezTo>
                    <a:pt x="200828" y="38269"/>
                    <a:pt x="313786" y="3019"/>
                    <a:pt x="313786" y="19173"/>
                  </a:cubicBezTo>
                  <a:cubicBezTo>
                    <a:pt x="313786" y="35327"/>
                    <a:pt x="197327" y="82393"/>
                    <a:pt x="145030" y="79353"/>
                  </a:cubicBezTo>
                  <a:cubicBezTo>
                    <a:pt x="92733" y="76313"/>
                    <a:pt x="-580" y="8284"/>
                    <a:pt x="3" y="930"/>
                  </a:cubicBezTo>
                  <a:close/>
                </a:path>
              </a:pathLst>
            </a:custGeom>
            <a:solidFill>
              <a:srgbClr val="CC99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3" name="椭圆 139"/>
            <p:cNvSpPr/>
            <p:nvPr/>
          </p:nvSpPr>
          <p:spPr>
            <a:xfrm rot="1925170">
              <a:off x="8645752" y="4875179"/>
              <a:ext cx="149126" cy="45719"/>
            </a:xfrm>
            <a:custGeom>
              <a:avLst/>
              <a:gdLst>
                <a:gd name="connsiteX0" fmla="*/ 0 w 263649"/>
                <a:gd name="connsiteY0" fmla="*/ 29249 h 58497"/>
                <a:gd name="connsiteX1" fmla="*/ 131825 w 263649"/>
                <a:gd name="connsiteY1" fmla="*/ 0 h 58497"/>
                <a:gd name="connsiteX2" fmla="*/ 263650 w 263649"/>
                <a:gd name="connsiteY2" fmla="*/ 29249 h 58497"/>
                <a:gd name="connsiteX3" fmla="*/ 131825 w 263649"/>
                <a:gd name="connsiteY3" fmla="*/ 58498 h 58497"/>
                <a:gd name="connsiteX4" fmla="*/ 0 w 263649"/>
                <a:gd name="connsiteY4" fmla="*/ 29249 h 58497"/>
                <a:gd name="connsiteX0" fmla="*/ 62 w 263712"/>
                <a:gd name="connsiteY0" fmla="*/ 8722 h 37971"/>
                <a:gd name="connsiteX1" fmla="*/ 119540 w 263712"/>
                <a:gd name="connsiteY1" fmla="*/ 3802 h 37971"/>
                <a:gd name="connsiteX2" fmla="*/ 263712 w 263712"/>
                <a:gd name="connsiteY2" fmla="*/ 8722 h 37971"/>
                <a:gd name="connsiteX3" fmla="*/ 131887 w 263712"/>
                <a:gd name="connsiteY3" fmla="*/ 37971 h 37971"/>
                <a:gd name="connsiteX4" fmla="*/ 62 w 263712"/>
                <a:gd name="connsiteY4" fmla="*/ 8722 h 37971"/>
                <a:gd name="connsiteX0" fmla="*/ 410 w 264060"/>
                <a:gd name="connsiteY0" fmla="*/ 8722 h 68902"/>
                <a:gd name="connsiteX1" fmla="*/ 119888 w 264060"/>
                <a:gd name="connsiteY1" fmla="*/ 3802 h 68902"/>
                <a:gd name="connsiteX2" fmla="*/ 264060 w 264060"/>
                <a:gd name="connsiteY2" fmla="*/ 8722 h 68902"/>
                <a:gd name="connsiteX3" fmla="*/ 95304 w 264060"/>
                <a:gd name="connsiteY3" fmla="*/ 68902 h 68902"/>
                <a:gd name="connsiteX4" fmla="*/ 410 w 264060"/>
                <a:gd name="connsiteY4" fmla="*/ 8722 h 68902"/>
                <a:gd name="connsiteX0" fmla="*/ 57 w 263707"/>
                <a:gd name="connsiteY0" fmla="*/ 2798 h 62978"/>
                <a:gd name="connsiteX1" fmla="*/ 103172 w 263707"/>
                <a:gd name="connsiteY1" fmla="*/ 45725 h 62978"/>
                <a:gd name="connsiteX2" fmla="*/ 263707 w 263707"/>
                <a:gd name="connsiteY2" fmla="*/ 2798 h 62978"/>
                <a:gd name="connsiteX3" fmla="*/ 94951 w 263707"/>
                <a:gd name="connsiteY3" fmla="*/ 62978 h 62978"/>
                <a:gd name="connsiteX4" fmla="*/ 57 w 263707"/>
                <a:gd name="connsiteY4" fmla="*/ 2798 h 62978"/>
                <a:gd name="connsiteX0" fmla="*/ 9 w 373216"/>
                <a:gd name="connsiteY0" fmla="*/ 59 h 128837"/>
                <a:gd name="connsiteX1" fmla="*/ 212681 w 373216"/>
                <a:gd name="connsiteY1" fmla="*/ 110101 h 128837"/>
                <a:gd name="connsiteX2" fmla="*/ 373216 w 373216"/>
                <a:gd name="connsiteY2" fmla="*/ 67174 h 128837"/>
                <a:gd name="connsiteX3" fmla="*/ 204460 w 373216"/>
                <a:gd name="connsiteY3" fmla="*/ 127354 h 128837"/>
                <a:gd name="connsiteX4" fmla="*/ 9 w 373216"/>
                <a:gd name="connsiteY4" fmla="*/ 59 h 128837"/>
                <a:gd name="connsiteX0" fmla="*/ 2 w 373209"/>
                <a:gd name="connsiteY0" fmla="*/ 480 h 129258"/>
                <a:gd name="connsiteX1" fmla="*/ 207954 w 373209"/>
                <a:gd name="connsiteY1" fmla="*/ 83651 h 129258"/>
                <a:gd name="connsiteX2" fmla="*/ 373209 w 373209"/>
                <a:gd name="connsiteY2" fmla="*/ 67595 h 129258"/>
                <a:gd name="connsiteX3" fmla="*/ 204453 w 373209"/>
                <a:gd name="connsiteY3" fmla="*/ 127775 h 129258"/>
                <a:gd name="connsiteX4" fmla="*/ 2 w 373209"/>
                <a:gd name="connsiteY4" fmla="*/ 480 h 129258"/>
                <a:gd name="connsiteX0" fmla="*/ 3 w 313786"/>
                <a:gd name="connsiteY0" fmla="*/ 930 h 79493"/>
                <a:gd name="connsiteX1" fmla="*/ 148531 w 313786"/>
                <a:gd name="connsiteY1" fmla="*/ 35229 h 79493"/>
                <a:gd name="connsiteX2" fmla="*/ 313786 w 313786"/>
                <a:gd name="connsiteY2" fmla="*/ 19173 h 79493"/>
                <a:gd name="connsiteX3" fmla="*/ 145030 w 313786"/>
                <a:gd name="connsiteY3" fmla="*/ 79353 h 79493"/>
                <a:gd name="connsiteX4" fmla="*/ 3 w 313786"/>
                <a:gd name="connsiteY4" fmla="*/ 930 h 794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3786" h="79493">
                  <a:moveTo>
                    <a:pt x="3" y="930"/>
                  </a:moveTo>
                  <a:cubicBezTo>
                    <a:pt x="586" y="-6424"/>
                    <a:pt x="96234" y="32189"/>
                    <a:pt x="148531" y="35229"/>
                  </a:cubicBezTo>
                  <a:cubicBezTo>
                    <a:pt x="200828" y="38269"/>
                    <a:pt x="313786" y="3019"/>
                    <a:pt x="313786" y="19173"/>
                  </a:cubicBezTo>
                  <a:cubicBezTo>
                    <a:pt x="313786" y="35327"/>
                    <a:pt x="197327" y="82393"/>
                    <a:pt x="145030" y="79353"/>
                  </a:cubicBezTo>
                  <a:cubicBezTo>
                    <a:pt x="92733" y="76313"/>
                    <a:pt x="-580" y="8284"/>
                    <a:pt x="3" y="930"/>
                  </a:cubicBezTo>
                  <a:close/>
                </a:path>
              </a:pathLst>
            </a:custGeom>
            <a:solidFill>
              <a:srgbClr val="CC99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4" name="椭圆 139"/>
            <p:cNvSpPr/>
            <p:nvPr/>
          </p:nvSpPr>
          <p:spPr>
            <a:xfrm rot="470969">
              <a:off x="8657265" y="4853778"/>
              <a:ext cx="149126" cy="45719"/>
            </a:xfrm>
            <a:custGeom>
              <a:avLst/>
              <a:gdLst>
                <a:gd name="connsiteX0" fmla="*/ 0 w 263649"/>
                <a:gd name="connsiteY0" fmla="*/ 29249 h 58497"/>
                <a:gd name="connsiteX1" fmla="*/ 131825 w 263649"/>
                <a:gd name="connsiteY1" fmla="*/ 0 h 58497"/>
                <a:gd name="connsiteX2" fmla="*/ 263650 w 263649"/>
                <a:gd name="connsiteY2" fmla="*/ 29249 h 58497"/>
                <a:gd name="connsiteX3" fmla="*/ 131825 w 263649"/>
                <a:gd name="connsiteY3" fmla="*/ 58498 h 58497"/>
                <a:gd name="connsiteX4" fmla="*/ 0 w 263649"/>
                <a:gd name="connsiteY4" fmla="*/ 29249 h 58497"/>
                <a:gd name="connsiteX0" fmla="*/ 62 w 263712"/>
                <a:gd name="connsiteY0" fmla="*/ 8722 h 37971"/>
                <a:gd name="connsiteX1" fmla="*/ 119540 w 263712"/>
                <a:gd name="connsiteY1" fmla="*/ 3802 h 37971"/>
                <a:gd name="connsiteX2" fmla="*/ 263712 w 263712"/>
                <a:gd name="connsiteY2" fmla="*/ 8722 h 37971"/>
                <a:gd name="connsiteX3" fmla="*/ 131887 w 263712"/>
                <a:gd name="connsiteY3" fmla="*/ 37971 h 37971"/>
                <a:gd name="connsiteX4" fmla="*/ 62 w 263712"/>
                <a:gd name="connsiteY4" fmla="*/ 8722 h 37971"/>
                <a:gd name="connsiteX0" fmla="*/ 410 w 264060"/>
                <a:gd name="connsiteY0" fmla="*/ 8722 h 68902"/>
                <a:gd name="connsiteX1" fmla="*/ 119888 w 264060"/>
                <a:gd name="connsiteY1" fmla="*/ 3802 h 68902"/>
                <a:gd name="connsiteX2" fmla="*/ 264060 w 264060"/>
                <a:gd name="connsiteY2" fmla="*/ 8722 h 68902"/>
                <a:gd name="connsiteX3" fmla="*/ 95304 w 264060"/>
                <a:gd name="connsiteY3" fmla="*/ 68902 h 68902"/>
                <a:gd name="connsiteX4" fmla="*/ 410 w 264060"/>
                <a:gd name="connsiteY4" fmla="*/ 8722 h 68902"/>
                <a:gd name="connsiteX0" fmla="*/ 57 w 263707"/>
                <a:gd name="connsiteY0" fmla="*/ 2798 h 62978"/>
                <a:gd name="connsiteX1" fmla="*/ 103172 w 263707"/>
                <a:gd name="connsiteY1" fmla="*/ 45725 h 62978"/>
                <a:gd name="connsiteX2" fmla="*/ 263707 w 263707"/>
                <a:gd name="connsiteY2" fmla="*/ 2798 h 62978"/>
                <a:gd name="connsiteX3" fmla="*/ 94951 w 263707"/>
                <a:gd name="connsiteY3" fmla="*/ 62978 h 62978"/>
                <a:gd name="connsiteX4" fmla="*/ 57 w 263707"/>
                <a:gd name="connsiteY4" fmla="*/ 2798 h 62978"/>
                <a:gd name="connsiteX0" fmla="*/ 9 w 373216"/>
                <a:gd name="connsiteY0" fmla="*/ 59 h 128837"/>
                <a:gd name="connsiteX1" fmla="*/ 212681 w 373216"/>
                <a:gd name="connsiteY1" fmla="*/ 110101 h 128837"/>
                <a:gd name="connsiteX2" fmla="*/ 373216 w 373216"/>
                <a:gd name="connsiteY2" fmla="*/ 67174 h 128837"/>
                <a:gd name="connsiteX3" fmla="*/ 204460 w 373216"/>
                <a:gd name="connsiteY3" fmla="*/ 127354 h 128837"/>
                <a:gd name="connsiteX4" fmla="*/ 9 w 373216"/>
                <a:gd name="connsiteY4" fmla="*/ 59 h 128837"/>
                <a:gd name="connsiteX0" fmla="*/ 2 w 373209"/>
                <a:gd name="connsiteY0" fmla="*/ 480 h 129258"/>
                <a:gd name="connsiteX1" fmla="*/ 207954 w 373209"/>
                <a:gd name="connsiteY1" fmla="*/ 83651 h 129258"/>
                <a:gd name="connsiteX2" fmla="*/ 373209 w 373209"/>
                <a:gd name="connsiteY2" fmla="*/ 67595 h 129258"/>
                <a:gd name="connsiteX3" fmla="*/ 204453 w 373209"/>
                <a:gd name="connsiteY3" fmla="*/ 127775 h 129258"/>
                <a:gd name="connsiteX4" fmla="*/ 2 w 373209"/>
                <a:gd name="connsiteY4" fmla="*/ 480 h 129258"/>
                <a:gd name="connsiteX0" fmla="*/ 3 w 313786"/>
                <a:gd name="connsiteY0" fmla="*/ 930 h 79493"/>
                <a:gd name="connsiteX1" fmla="*/ 148531 w 313786"/>
                <a:gd name="connsiteY1" fmla="*/ 35229 h 79493"/>
                <a:gd name="connsiteX2" fmla="*/ 313786 w 313786"/>
                <a:gd name="connsiteY2" fmla="*/ 19173 h 79493"/>
                <a:gd name="connsiteX3" fmla="*/ 145030 w 313786"/>
                <a:gd name="connsiteY3" fmla="*/ 79353 h 79493"/>
                <a:gd name="connsiteX4" fmla="*/ 3 w 313786"/>
                <a:gd name="connsiteY4" fmla="*/ 930 h 794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3786" h="79493">
                  <a:moveTo>
                    <a:pt x="3" y="930"/>
                  </a:moveTo>
                  <a:cubicBezTo>
                    <a:pt x="586" y="-6424"/>
                    <a:pt x="96234" y="32189"/>
                    <a:pt x="148531" y="35229"/>
                  </a:cubicBezTo>
                  <a:cubicBezTo>
                    <a:pt x="200828" y="38269"/>
                    <a:pt x="313786" y="3019"/>
                    <a:pt x="313786" y="19173"/>
                  </a:cubicBezTo>
                  <a:cubicBezTo>
                    <a:pt x="313786" y="35327"/>
                    <a:pt x="197327" y="82393"/>
                    <a:pt x="145030" y="79353"/>
                  </a:cubicBezTo>
                  <a:cubicBezTo>
                    <a:pt x="92733" y="76313"/>
                    <a:pt x="-580" y="8284"/>
                    <a:pt x="3" y="930"/>
                  </a:cubicBezTo>
                  <a:close/>
                </a:path>
              </a:pathLst>
            </a:custGeom>
            <a:solidFill>
              <a:srgbClr val="CC99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5" name="椭圆 194"/>
            <p:cNvSpPr/>
            <p:nvPr/>
          </p:nvSpPr>
          <p:spPr>
            <a:xfrm>
              <a:off x="8541364" y="6167989"/>
              <a:ext cx="157696" cy="181497"/>
            </a:xfrm>
            <a:prstGeom prst="ellipse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196" name="圆角矩形 195"/>
            <p:cNvSpPr/>
            <p:nvPr/>
          </p:nvSpPr>
          <p:spPr>
            <a:xfrm>
              <a:off x="8540592" y="6251763"/>
              <a:ext cx="158468" cy="135115"/>
            </a:xfrm>
            <a:prstGeom prst="round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197" name="圆角矩形 74"/>
            <p:cNvSpPr/>
            <p:nvPr/>
          </p:nvSpPr>
          <p:spPr>
            <a:xfrm>
              <a:off x="8497432" y="6223282"/>
              <a:ext cx="197258" cy="171924"/>
            </a:xfrm>
            <a:custGeom>
              <a:avLst/>
              <a:gdLst>
                <a:gd name="connsiteX0" fmla="*/ 0 w 170903"/>
                <a:gd name="connsiteY0" fmla="*/ 7620 h 45719"/>
                <a:gd name="connsiteX1" fmla="*/ 7620 w 170903"/>
                <a:gd name="connsiteY1" fmla="*/ 0 h 45719"/>
                <a:gd name="connsiteX2" fmla="*/ 163283 w 170903"/>
                <a:gd name="connsiteY2" fmla="*/ 0 h 45719"/>
                <a:gd name="connsiteX3" fmla="*/ 170903 w 170903"/>
                <a:gd name="connsiteY3" fmla="*/ 7620 h 45719"/>
                <a:gd name="connsiteX4" fmla="*/ 170903 w 170903"/>
                <a:gd name="connsiteY4" fmla="*/ 38099 h 45719"/>
                <a:gd name="connsiteX5" fmla="*/ 163283 w 170903"/>
                <a:gd name="connsiteY5" fmla="*/ 45719 h 45719"/>
                <a:gd name="connsiteX6" fmla="*/ 7620 w 170903"/>
                <a:gd name="connsiteY6" fmla="*/ 45719 h 45719"/>
                <a:gd name="connsiteX7" fmla="*/ 0 w 170903"/>
                <a:gd name="connsiteY7" fmla="*/ 38099 h 45719"/>
                <a:gd name="connsiteX8" fmla="*/ 0 w 170903"/>
                <a:gd name="connsiteY8" fmla="*/ 7620 h 45719"/>
                <a:gd name="connsiteX0" fmla="*/ 23773 w 194676"/>
                <a:gd name="connsiteY0" fmla="*/ 43338 h 81437"/>
                <a:gd name="connsiteX1" fmla="*/ 437 w 194676"/>
                <a:gd name="connsiteY1" fmla="*/ 0 h 81437"/>
                <a:gd name="connsiteX2" fmla="*/ 187056 w 194676"/>
                <a:gd name="connsiteY2" fmla="*/ 35718 h 81437"/>
                <a:gd name="connsiteX3" fmla="*/ 194676 w 194676"/>
                <a:gd name="connsiteY3" fmla="*/ 43338 h 81437"/>
                <a:gd name="connsiteX4" fmla="*/ 194676 w 194676"/>
                <a:gd name="connsiteY4" fmla="*/ 73817 h 81437"/>
                <a:gd name="connsiteX5" fmla="*/ 187056 w 194676"/>
                <a:gd name="connsiteY5" fmla="*/ 81437 h 81437"/>
                <a:gd name="connsiteX6" fmla="*/ 31393 w 194676"/>
                <a:gd name="connsiteY6" fmla="*/ 81437 h 81437"/>
                <a:gd name="connsiteX7" fmla="*/ 23773 w 194676"/>
                <a:gd name="connsiteY7" fmla="*/ 73817 h 81437"/>
                <a:gd name="connsiteX8" fmla="*/ 23773 w 194676"/>
                <a:gd name="connsiteY8" fmla="*/ 43338 h 81437"/>
                <a:gd name="connsiteX0" fmla="*/ 23773 w 194676"/>
                <a:gd name="connsiteY0" fmla="*/ 43338 h 81437"/>
                <a:gd name="connsiteX1" fmla="*/ 437 w 194676"/>
                <a:gd name="connsiteY1" fmla="*/ 0 h 81437"/>
                <a:gd name="connsiteX2" fmla="*/ 187056 w 194676"/>
                <a:gd name="connsiteY2" fmla="*/ 35718 h 81437"/>
                <a:gd name="connsiteX3" fmla="*/ 194676 w 194676"/>
                <a:gd name="connsiteY3" fmla="*/ 43338 h 81437"/>
                <a:gd name="connsiteX4" fmla="*/ 194676 w 194676"/>
                <a:gd name="connsiteY4" fmla="*/ 73817 h 81437"/>
                <a:gd name="connsiteX5" fmla="*/ 187056 w 194676"/>
                <a:gd name="connsiteY5" fmla="*/ 81437 h 81437"/>
                <a:gd name="connsiteX6" fmla="*/ 31393 w 194676"/>
                <a:gd name="connsiteY6" fmla="*/ 81437 h 81437"/>
                <a:gd name="connsiteX7" fmla="*/ 23773 w 194676"/>
                <a:gd name="connsiteY7" fmla="*/ 73817 h 81437"/>
                <a:gd name="connsiteX8" fmla="*/ 23773 w 194676"/>
                <a:gd name="connsiteY8" fmla="*/ 43338 h 81437"/>
                <a:gd name="connsiteX0" fmla="*/ 3383 w 195717"/>
                <a:gd name="connsiteY0" fmla="*/ 48100 h 81437"/>
                <a:gd name="connsiteX1" fmla="*/ 1478 w 195717"/>
                <a:gd name="connsiteY1" fmla="*/ 0 h 81437"/>
                <a:gd name="connsiteX2" fmla="*/ 188097 w 195717"/>
                <a:gd name="connsiteY2" fmla="*/ 35718 h 81437"/>
                <a:gd name="connsiteX3" fmla="*/ 195717 w 195717"/>
                <a:gd name="connsiteY3" fmla="*/ 43338 h 81437"/>
                <a:gd name="connsiteX4" fmla="*/ 195717 w 195717"/>
                <a:gd name="connsiteY4" fmla="*/ 73817 h 81437"/>
                <a:gd name="connsiteX5" fmla="*/ 188097 w 195717"/>
                <a:gd name="connsiteY5" fmla="*/ 81437 h 81437"/>
                <a:gd name="connsiteX6" fmla="*/ 32434 w 195717"/>
                <a:gd name="connsiteY6" fmla="*/ 81437 h 81437"/>
                <a:gd name="connsiteX7" fmla="*/ 24814 w 195717"/>
                <a:gd name="connsiteY7" fmla="*/ 73817 h 81437"/>
                <a:gd name="connsiteX8" fmla="*/ 3383 w 195717"/>
                <a:gd name="connsiteY8" fmla="*/ 48100 h 81437"/>
                <a:gd name="connsiteX0" fmla="*/ 1527 w 193861"/>
                <a:gd name="connsiteY0" fmla="*/ 83819 h 117156"/>
                <a:gd name="connsiteX1" fmla="*/ 2003 w 193861"/>
                <a:gd name="connsiteY1" fmla="*/ 0 h 117156"/>
                <a:gd name="connsiteX2" fmla="*/ 186241 w 193861"/>
                <a:gd name="connsiteY2" fmla="*/ 71437 h 117156"/>
                <a:gd name="connsiteX3" fmla="*/ 193861 w 193861"/>
                <a:gd name="connsiteY3" fmla="*/ 79057 h 117156"/>
                <a:gd name="connsiteX4" fmla="*/ 193861 w 193861"/>
                <a:gd name="connsiteY4" fmla="*/ 109536 h 117156"/>
                <a:gd name="connsiteX5" fmla="*/ 186241 w 193861"/>
                <a:gd name="connsiteY5" fmla="*/ 117156 h 117156"/>
                <a:gd name="connsiteX6" fmla="*/ 30578 w 193861"/>
                <a:gd name="connsiteY6" fmla="*/ 117156 h 117156"/>
                <a:gd name="connsiteX7" fmla="*/ 22958 w 193861"/>
                <a:gd name="connsiteY7" fmla="*/ 109536 h 117156"/>
                <a:gd name="connsiteX8" fmla="*/ 1527 w 193861"/>
                <a:gd name="connsiteY8" fmla="*/ 83819 h 117156"/>
                <a:gd name="connsiteX0" fmla="*/ 1527 w 193861"/>
                <a:gd name="connsiteY0" fmla="*/ 83819 h 117156"/>
                <a:gd name="connsiteX1" fmla="*/ 2003 w 193861"/>
                <a:gd name="connsiteY1" fmla="*/ 0 h 117156"/>
                <a:gd name="connsiteX2" fmla="*/ 186241 w 193861"/>
                <a:gd name="connsiteY2" fmla="*/ 71437 h 117156"/>
                <a:gd name="connsiteX3" fmla="*/ 193861 w 193861"/>
                <a:gd name="connsiteY3" fmla="*/ 79057 h 117156"/>
                <a:gd name="connsiteX4" fmla="*/ 193861 w 193861"/>
                <a:gd name="connsiteY4" fmla="*/ 109536 h 117156"/>
                <a:gd name="connsiteX5" fmla="*/ 186241 w 193861"/>
                <a:gd name="connsiteY5" fmla="*/ 117156 h 117156"/>
                <a:gd name="connsiteX6" fmla="*/ 30578 w 193861"/>
                <a:gd name="connsiteY6" fmla="*/ 117156 h 117156"/>
                <a:gd name="connsiteX7" fmla="*/ 22958 w 193861"/>
                <a:gd name="connsiteY7" fmla="*/ 109536 h 117156"/>
                <a:gd name="connsiteX8" fmla="*/ 1527 w 193861"/>
                <a:gd name="connsiteY8" fmla="*/ 83819 h 117156"/>
                <a:gd name="connsiteX0" fmla="*/ 1527 w 193861"/>
                <a:gd name="connsiteY0" fmla="*/ 83826 h 117163"/>
                <a:gd name="connsiteX1" fmla="*/ 2003 w 193861"/>
                <a:gd name="connsiteY1" fmla="*/ 7 h 117163"/>
                <a:gd name="connsiteX2" fmla="*/ 193861 w 193861"/>
                <a:gd name="connsiteY2" fmla="*/ 79064 h 117163"/>
                <a:gd name="connsiteX3" fmla="*/ 193861 w 193861"/>
                <a:gd name="connsiteY3" fmla="*/ 109543 h 117163"/>
                <a:gd name="connsiteX4" fmla="*/ 186241 w 193861"/>
                <a:gd name="connsiteY4" fmla="*/ 117163 h 117163"/>
                <a:gd name="connsiteX5" fmla="*/ 30578 w 193861"/>
                <a:gd name="connsiteY5" fmla="*/ 117163 h 117163"/>
                <a:gd name="connsiteX6" fmla="*/ 22958 w 193861"/>
                <a:gd name="connsiteY6" fmla="*/ 109543 h 117163"/>
                <a:gd name="connsiteX7" fmla="*/ 1527 w 193861"/>
                <a:gd name="connsiteY7" fmla="*/ 83826 h 117163"/>
                <a:gd name="connsiteX0" fmla="*/ 1527 w 193861"/>
                <a:gd name="connsiteY0" fmla="*/ 83823 h 117160"/>
                <a:gd name="connsiteX1" fmla="*/ 2003 w 193861"/>
                <a:gd name="connsiteY1" fmla="*/ 4 h 117160"/>
                <a:gd name="connsiteX2" fmla="*/ 193861 w 193861"/>
                <a:gd name="connsiteY2" fmla="*/ 79061 h 117160"/>
                <a:gd name="connsiteX3" fmla="*/ 193861 w 193861"/>
                <a:gd name="connsiteY3" fmla="*/ 109540 h 117160"/>
                <a:gd name="connsiteX4" fmla="*/ 186241 w 193861"/>
                <a:gd name="connsiteY4" fmla="*/ 117160 h 117160"/>
                <a:gd name="connsiteX5" fmla="*/ 30578 w 193861"/>
                <a:gd name="connsiteY5" fmla="*/ 117160 h 117160"/>
                <a:gd name="connsiteX6" fmla="*/ 22958 w 193861"/>
                <a:gd name="connsiteY6" fmla="*/ 109540 h 117160"/>
                <a:gd name="connsiteX7" fmla="*/ 1527 w 193861"/>
                <a:gd name="connsiteY7" fmla="*/ 83823 h 117160"/>
                <a:gd name="connsiteX0" fmla="*/ 9875 w 192684"/>
                <a:gd name="connsiteY0" fmla="*/ 83823 h 117160"/>
                <a:gd name="connsiteX1" fmla="*/ 826 w 192684"/>
                <a:gd name="connsiteY1" fmla="*/ 4 h 117160"/>
                <a:gd name="connsiteX2" fmla="*/ 192684 w 192684"/>
                <a:gd name="connsiteY2" fmla="*/ 79061 h 117160"/>
                <a:gd name="connsiteX3" fmla="*/ 192684 w 192684"/>
                <a:gd name="connsiteY3" fmla="*/ 109540 h 117160"/>
                <a:gd name="connsiteX4" fmla="*/ 185064 w 192684"/>
                <a:gd name="connsiteY4" fmla="*/ 117160 h 117160"/>
                <a:gd name="connsiteX5" fmla="*/ 29401 w 192684"/>
                <a:gd name="connsiteY5" fmla="*/ 117160 h 117160"/>
                <a:gd name="connsiteX6" fmla="*/ 21781 w 192684"/>
                <a:gd name="connsiteY6" fmla="*/ 109540 h 117160"/>
                <a:gd name="connsiteX7" fmla="*/ 9875 w 192684"/>
                <a:gd name="connsiteY7" fmla="*/ 83823 h 117160"/>
                <a:gd name="connsiteX0" fmla="*/ 23774 w 206583"/>
                <a:gd name="connsiteY0" fmla="*/ 181451 h 214788"/>
                <a:gd name="connsiteX1" fmla="*/ 437 w 206583"/>
                <a:gd name="connsiteY1" fmla="*/ 1 h 214788"/>
                <a:gd name="connsiteX2" fmla="*/ 206583 w 206583"/>
                <a:gd name="connsiteY2" fmla="*/ 176689 h 214788"/>
                <a:gd name="connsiteX3" fmla="*/ 206583 w 206583"/>
                <a:gd name="connsiteY3" fmla="*/ 207168 h 214788"/>
                <a:gd name="connsiteX4" fmla="*/ 198963 w 206583"/>
                <a:gd name="connsiteY4" fmla="*/ 214788 h 214788"/>
                <a:gd name="connsiteX5" fmla="*/ 43300 w 206583"/>
                <a:gd name="connsiteY5" fmla="*/ 214788 h 214788"/>
                <a:gd name="connsiteX6" fmla="*/ 35680 w 206583"/>
                <a:gd name="connsiteY6" fmla="*/ 207168 h 214788"/>
                <a:gd name="connsiteX7" fmla="*/ 23774 w 206583"/>
                <a:gd name="connsiteY7" fmla="*/ 181451 h 214788"/>
                <a:gd name="connsiteX0" fmla="*/ 12149 w 194958"/>
                <a:gd name="connsiteY0" fmla="*/ 145734 h 179071"/>
                <a:gd name="connsiteX1" fmla="*/ 719 w 194958"/>
                <a:gd name="connsiteY1" fmla="*/ 3 h 179071"/>
                <a:gd name="connsiteX2" fmla="*/ 194958 w 194958"/>
                <a:gd name="connsiteY2" fmla="*/ 140972 h 179071"/>
                <a:gd name="connsiteX3" fmla="*/ 194958 w 194958"/>
                <a:gd name="connsiteY3" fmla="*/ 171451 h 179071"/>
                <a:gd name="connsiteX4" fmla="*/ 187338 w 194958"/>
                <a:gd name="connsiteY4" fmla="*/ 179071 h 179071"/>
                <a:gd name="connsiteX5" fmla="*/ 31675 w 194958"/>
                <a:gd name="connsiteY5" fmla="*/ 179071 h 179071"/>
                <a:gd name="connsiteX6" fmla="*/ 24055 w 194958"/>
                <a:gd name="connsiteY6" fmla="*/ 171451 h 179071"/>
                <a:gd name="connsiteX7" fmla="*/ 12149 w 194958"/>
                <a:gd name="connsiteY7" fmla="*/ 145734 h 179071"/>
                <a:gd name="connsiteX0" fmla="*/ 23774 w 206583"/>
                <a:gd name="connsiteY0" fmla="*/ 138590 h 171927"/>
                <a:gd name="connsiteX1" fmla="*/ 437 w 206583"/>
                <a:gd name="connsiteY1" fmla="*/ 3 h 171927"/>
                <a:gd name="connsiteX2" fmla="*/ 206583 w 206583"/>
                <a:gd name="connsiteY2" fmla="*/ 133828 h 171927"/>
                <a:gd name="connsiteX3" fmla="*/ 206583 w 206583"/>
                <a:gd name="connsiteY3" fmla="*/ 164307 h 171927"/>
                <a:gd name="connsiteX4" fmla="*/ 198963 w 206583"/>
                <a:gd name="connsiteY4" fmla="*/ 171927 h 171927"/>
                <a:gd name="connsiteX5" fmla="*/ 43300 w 206583"/>
                <a:gd name="connsiteY5" fmla="*/ 171927 h 171927"/>
                <a:gd name="connsiteX6" fmla="*/ 35680 w 206583"/>
                <a:gd name="connsiteY6" fmla="*/ 164307 h 171927"/>
                <a:gd name="connsiteX7" fmla="*/ 23774 w 206583"/>
                <a:gd name="connsiteY7" fmla="*/ 138590 h 171927"/>
                <a:gd name="connsiteX0" fmla="*/ 14449 w 197258"/>
                <a:gd name="connsiteY0" fmla="*/ 138590 h 171927"/>
                <a:gd name="connsiteX1" fmla="*/ 637 w 197258"/>
                <a:gd name="connsiteY1" fmla="*/ 3 h 171927"/>
                <a:gd name="connsiteX2" fmla="*/ 197258 w 197258"/>
                <a:gd name="connsiteY2" fmla="*/ 133828 h 171927"/>
                <a:gd name="connsiteX3" fmla="*/ 197258 w 197258"/>
                <a:gd name="connsiteY3" fmla="*/ 164307 h 171927"/>
                <a:gd name="connsiteX4" fmla="*/ 189638 w 197258"/>
                <a:gd name="connsiteY4" fmla="*/ 171927 h 171927"/>
                <a:gd name="connsiteX5" fmla="*/ 33975 w 197258"/>
                <a:gd name="connsiteY5" fmla="*/ 171927 h 171927"/>
                <a:gd name="connsiteX6" fmla="*/ 26355 w 197258"/>
                <a:gd name="connsiteY6" fmla="*/ 164307 h 171927"/>
                <a:gd name="connsiteX7" fmla="*/ 14449 w 197258"/>
                <a:gd name="connsiteY7" fmla="*/ 138590 h 171927"/>
                <a:gd name="connsiteX0" fmla="*/ 14449 w 197258"/>
                <a:gd name="connsiteY0" fmla="*/ 138587 h 171924"/>
                <a:gd name="connsiteX1" fmla="*/ 637 w 197258"/>
                <a:gd name="connsiteY1" fmla="*/ 0 h 171924"/>
                <a:gd name="connsiteX2" fmla="*/ 197258 w 197258"/>
                <a:gd name="connsiteY2" fmla="*/ 133825 h 171924"/>
                <a:gd name="connsiteX3" fmla="*/ 197258 w 197258"/>
                <a:gd name="connsiteY3" fmla="*/ 164304 h 171924"/>
                <a:gd name="connsiteX4" fmla="*/ 189638 w 197258"/>
                <a:gd name="connsiteY4" fmla="*/ 171924 h 171924"/>
                <a:gd name="connsiteX5" fmla="*/ 33975 w 197258"/>
                <a:gd name="connsiteY5" fmla="*/ 171924 h 171924"/>
                <a:gd name="connsiteX6" fmla="*/ 26355 w 197258"/>
                <a:gd name="connsiteY6" fmla="*/ 164304 h 171924"/>
                <a:gd name="connsiteX7" fmla="*/ 14449 w 197258"/>
                <a:gd name="connsiteY7" fmla="*/ 138587 h 1719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7258" h="171924">
                  <a:moveTo>
                    <a:pt x="14449" y="138587"/>
                  </a:moveTo>
                  <a:cubicBezTo>
                    <a:pt x="14449" y="134379"/>
                    <a:pt x="-3571" y="0"/>
                    <a:pt x="637" y="0"/>
                  </a:cubicBezTo>
                  <a:cubicBezTo>
                    <a:pt x="46980" y="51594"/>
                    <a:pt x="-27599" y="198913"/>
                    <a:pt x="197258" y="133825"/>
                  </a:cubicBezTo>
                  <a:lnTo>
                    <a:pt x="197258" y="164304"/>
                  </a:lnTo>
                  <a:cubicBezTo>
                    <a:pt x="197258" y="168512"/>
                    <a:pt x="193846" y="171924"/>
                    <a:pt x="189638" y="171924"/>
                  </a:cubicBezTo>
                  <a:lnTo>
                    <a:pt x="33975" y="171924"/>
                  </a:lnTo>
                  <a:cubicBezTo>
                    <a:pt x="29767" y="171924"/>
                    <a:pt x="26355" y="168512"/>
                    <a:pt x="26355" y="164304"/>
                  </a:cubicBezTo>
                  <a:lnTo>
                    <a:pt x="14449" y="138587"/>
                  </a:lnTo>
                  <a:close/>
                </a:path>
              </a:pathLst>
            </a:custGeom>
            <a:solidFill>
              <a:srgbClr val="6633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198" name="任意多边形 197"/>
            <p:cNvSpPr/>
            <p:nvPr/>
          </p:nvSpPr>
          <p:spPr>
            <a:xfrm>
              <a:off x="8500110" y="6061710"/>
              <a:ext cx="99931" cy="91440"/>
            </a:xfrm>
            <a:custGeom>
              <a:avLst/>
              <a:gdLst>
                <a:gd name="connsiteX0" fmla="*/ 0 w 99931"/>
                <a:gd name="connsiteY0" fmla="*/ 19050 h 91440"/>
                <a:gd name="connsiteX1" fmla="*/ 30480 w 99931"/>
                <a:gd name="connsiteY1" fmla="*/ 11430 h 91440"/>
                <a:gd name="connsiteX2" fmla="*/ 53340 w 99931"/>
                <a:gd name="connsiteY2" fmla="*/ 0 h 91440"/>
                <a:gd name="connsiteX3" fmla="*/ 91440 w 99931"/>
                <a:gd name="connsiteY3" fmla="*/ 3810 h 91440"/>
                <a:gd name="connsiteX4" fmla="*/ 99060 w 99931"/>
                <a:gd name="connsiteY4" fmla="*/ 15240 h 91440"/>
                <a:gd name="connsiteX5" fmla="*/ 76200 w 99931"/>
                <a:gd name="connsiteY5" fmla="*/ 19050 h 91440"/>
                <a:gd name="connsiteX6" fmla="*/ 64770 w 99931"/>
                <a:gd name="connsiteY6" fmla="*/ 26670 h 91440"/>
                <a:gd name="connsiteX7" fmla="*/ 30480 w 99931"/>
                <a:gd name="connsiteY7" fmla="*/ 41910 h 91440"/>
                <a:gd name="connsiteX8" fmla="*/ 38100 w 99931"/>
                <a:gd name="connsiteY8" fmla="*/ 53340 h 91440"/>
                <a:gd name="connsiteX9" fmla="*/ 49530 w 99931"/>
                <a:gd name="connsiteY9" fmla="*/ 57150 h 91440"/>
                <a:gd name="connsiteX10" fmla="*/ 72390 w 99931"/>
                <a:gd name="connsiteY10" fmla="*/ 60960 h 91440"/>
                <a:gd name="connsiteX11" fmla="*/ 87630 w 99931"/>
                <a:gd name="connsiteY11" fmla="*/ 64770 h 91440"/>
                <a:gd name="connsiteX12" fmla="*/ 76200 w 99931"/>
                <a:gd name="connsiteY12" fmla="*/ 72390 h 91440"/>
                <a:gd name="connsiteX13" fmla="*/ 99060 w 99931"/>
                <a:gd name="connsiteY13" fmla="*/ 83820 h 91440"/>
                <a:gd name="connsiteX14" fmla="*/ 83820 w 99931"/>
                <a:gd name="connsiteY14" fmla="*/ 91440 h 914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99931" h="91440">
                  <a:moveTo>
                    <a:pt x="0" y="19050"/>
                  </a:moveTo>
                  <a:cubicBezTo>
                    <a:pt x="7246" y="17601"/>
                    <a:pt x="22670" y="15335"/>
                    <a:pt x="30480" y="11430"/>
                  </a:cubicBezTo>
                  <a:cubicBezTo>
                    <a:pt x="60023" y="-3342"/>
                    <a:pt x="24610" y="9577"/>
                    <a:pt x="53340" y="0"/>
                  </a:cubicBezTo>
                  <a:cubicBezTo>
                    <a:pt x="66040" y="1270"/>
                    <a:pt x="79332" y="-226"/>
                    <a:pt x="91440" y="3810"/>
                  </a:cubicBezTo>
                  <a:cubicBezTo>
                    <a:pt x="95784" y="5258"/>
                    <a:pt x="102298" y="12002"/>
                    <a:pt x="99060" y="15240"/>
                  </a:cubicBezTo>
                  <a:cubicBezTo>
                    <a:pt x="93598" y="20702"/>
                    <a:pt x="83820" y="17780"/>
                    <a:pt x="76200" y="19050"/>
                  </a:cubicBezTo>
                  <a:cubicBezTo>
                    <a:pt x="72390" y="21590"/>
                    <a:pt x="68746" y="24398"/>
                    <a:pt x="64770" y="26670"/>
                  </a:cubicBezTo>
                  <a:cubicBezTo>
                    <a:pt x="52312" y="33789"/>
                    <a:pt x="44088" y="36467"/>
                    <a:pt x="30480" y="41910"/>
                  </a:cubicBezTo>
                  <a:cubicBezTo>
                    <a:pt x="33020" y="45720"/>
                    <a:pt x="34524" y="50479"/>
                    <a:pt x="38100" y="53340"/>
                  </a:cubicBezTo>
                  <a:cubicBezTo>
                    <a:pt x="41236" y="55849"/>
                    <a:pt x="45610" y="56279"/>
                    <a:pt x="49530" y="57150"/>
                  </a:cubicBezTo>
                  <a:cubicBezTo>
                    <a:pt x="57071" y="58826"/>
                    <a:pt x="64815" y="59445"/>
                    <a:pt x="72390" y="60960"/>
                  </a:cubicBezTo>
                  <a:cubicBezTo>
                    <a:pt x="77525" y="61987"/>
                    <a:pt x="82550" y="63500"/>
                    <a:pt x="87630" y="64770"/>
                  </a:cubicBezTo>
                  <a:cubicBezTo>
                    <a:pt x="83820" y="67310"/>
                    <a:pt x="76200" y="67811"/>
                    <a:pt x="76200" y="72390"/>
                  </a:cubicBezTo>
                  <a:cubicBezTo>
                    <a:pt x="76200" y="77314"/>
                    <a:pt x="96241" y="82880"/>
                    <a:pt x="99060" y="83820"/>
                  </a:cubicBezTo>
                  <a:cubicBezTo>
                    <a:pt x="85926" y="88198"/>
                    <a:pt x="90470" y="84790"/>
                    <a:pt x="83820" y="91440"/>
                  </a:cubicBezTo>
                </a:path>
              </a:pathLst>
            </a:cu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9" name="椭圆 50"/>
            <p:cNvSpPr/>
            <p:nvPr/>
          </p:nvSpPr>
          <p:spPr>
            <a:xfrm rot="260860">
              <a:off x="8777272" y="5053449"/>
              <a:ext cx="165330" cy="185414"/>
            </a:xfrm>
            <a:custGeom>
              <a:avLst/>
              <a:gdLst>
                <a:gd name="connsiteX0" fmla="*/ 0 w 167249"/>
                <a:gd name="connsiteY0" fmla="*/ 70159 h 140317"/>
                <a:gd name="connsiteX1" fmla="*/ 83625 w 167249"/>
                <a:gd name="connsiteY1" fmla="*/ 0 h 140317"/>
                <a:gd name="connsiteX2" fmla="*/ 167250 w 167249"/>
                <a:gd name="connsiteY2" fmla="*/ 70159 h 140317"/>
                <a:gd name="connsiteX3" fmla="*/ 83625 w 167249"/>
                <a:gd name="connsiteY3" fmla="*/ 140318 h 140317"/>
                <a:gd name="connsiteX4" fmla="*/ 0 w 167249"/>
                <a:gd name="connsiteY4" fmla="*/ 70159 h 140317"/>
                <a:gd name="connsiteX0" fmla="*/ 1676 w 168926"/>
                <a:gd name="connsiteY0" fmla="*/ 70159 h 142787"/>
                <a:gd name="connsiteX1" fmla="*/ 85301 w 168926"/>
                <a:gd name="connsiteY1" fmla="*/ 0 h 142787"/>
                <a:gd name="connsiteX2" fmla="*/ 168926 w 168926"/>
                <a:gd name="connsiteY2" fmla="*/ 70159 h 142787"/>
                <a:gd name="connsiteX3" fmla="*/ 85301 w 168926"/>
                <a:gd name="connsiteY3" fmla="*/ 140318 h 142787"/>
                <a:gd name="connsiteX4" fmla="*/ 33655 w 168926"/>
                <a:gd name="connsiteY4" fmla="*/ 121607 h 142787"/>
                <a:gd name="connsiteX5" fmla="*/ 1676 w 168926"/>
                <a:gd name="connsiteY5" fmla="*/ 70159 h 142787"/>
                <a:gd name="connsiteX0" fmla="*/ 3051 w 170301"/>
                <a:gd name="connsiteY0" fmla="*/ 70159 h 156234"/>
                <a:gd name="connsiteX1" fmla="*/ 86676 w 170301"/>
                <a:gd name="connsiteY1" fmla="*/ 0 h 156234"/>
                <a:gd name="connsiteX2" fmla="*/ 170301 w 170301"/>
                <a:gd name="connsiteY2" fmla="*/ 70159 h 156234"/>
                <a:gd name="connsiteX3" fmla="*/ 86676 w 170301"/>
                <a:gd name="connsiteY3" fmla="*/ 140318 h 156234"/>
                <a:gd name="connsiteX4" fmla="*/ 24726 w 170301"/>
                <a:gd name="connsiteY4" fmla="*/ 150758 h 156234"/>
                <a:gd name="connsiteX5" fmla="*/ 3051 w 170301"/>
                <a:gd name="connsiteY5" fmla="*/ 70159 h 156234"/>
                <a:gd name="connsiteX0" fmla="*/ 1211 w 168461"/>
                <a:gd name="connsiteY0" fmla="*/ 70159 h 156234"/>
                <a:gd name="connsiteX1" fmla="*/ 84836 w 168461"/>
                <a:gd name="connsiteY1" fmla="*/ 0 h 156234"/>
                <a:gd name="connsiteX2" fmla="*/ 168461 w 168461"/>
                <a:gd name="connsiteY2" fmla="*/ 70159 h 156234"/>
                <a:gd name="connsiteX3" fmla="*/ 84836 w 168461"/>
                <a:gd name="connsiteY3" fmla="*/ 140318 h 156234"/>
                <a:gd name="connsiteX4" fmla="*/ 22886 w 168461"/>
                <a:gd name="connsiteY4" fmla="*/ 150758 h 156234"/>
                <a:gd name="connsiteX5" fmla="*/ 1211 w 168461"/>
                <a:gd name="connsiteY5" fmla="*/ 70159 h 156234"/>
                <a:gd name="connsiteX0" fmla="*/ 3007 w 170257"/>
                <a:gd name="connsiteY0" fmla="*/ 72600 h 158675"/>
                <a:gd name="connsiteX1" fmla="*/ 85954 w 170257"/>
                <a:gd name="connsiteY1" fmla="*/ 0 h 158675"/>
                <a:gd name="connsiteX2" fmla="*/ 170257 w 170257"/>
                <a:gd name="connsiteY2" fmla="*/ 72600 h 158675"/>
                <a:gd name="connsiteX3" fmla="*/ 86632 w 170257"/>
                <a:gd name="connsiteY3" fmla="*/ 142759 h 158675"/>
                <a:gd name="connsiteX4" fmla="*/ 24682 w 170257"/>
                <a:gd name="connsiteY4" fmla="*/ 153199 h 158675"/>
                <a:gd name="connsiteX5" fmla="*/ 3007 w 170257"/>
                <a:gd name="connsiteY5" fmla="*/ 72600 h 158675"/>
                <a:gd name="connsiteX0" fmla="*/ 2948 w 170740"/>
                <a:gd name="connsiteY0" fmla="*/ 51999 h 158954"/>
                <a:gd name="connsiteX1" fmla="*/ 86437 w 170740"/>
                <a:gd name="connsiteY1" fmla="*/ 279 h 158954"/>
                <a:gd name="connsiteX2" fmla="*/ 170740 w 170740"/>
                <a:gd name="connsiteY2" fmla="*/ 72879 h 158954"/>
                <a:gd name="connsiteX3" fmla="*/ 87115 w 170740"/>
                <a:gd name="connsiteY3" fmla="*/ 143038 h 158954"/>
                <a:gd name="connsiteX4" fmla="*/ 25165 w 170740"/>
                <a:gd name="connsiteY4" fmla="*/ 153478 h 158954"/>
                <a:gd name="connsiteX5" fmla="*/ 2948 w 170740"/>
                <a:gd name="connsiteY5" fmla="*/ 51999 h 158954"/>
                <a:gd name="connsiteX0" fmla="*/ 4275 w 163119"/>
                <a:gd name="connsiteY0" fmla="*/ 65036 h 158704"/>
                <a:gd name="connsiteX1" fmla="*/ 78816 w 163119"/>
                <a:gd name="connsiteY1" fmla="*/ 29 h 158704"/>
                <a:gd name="connsiteX2" fmla="*/ 163119 w 163119"/>
                <a:gd name="connsiteY2" fmla="*/ 72629 h 158704"/>
                <a:gd name="connsiteX3" fmla="*/ 79494 w 163119"/>
                <a:gd name="connsiteY3" fmla="*/ 142788 h 158704"/>
                <a:gd name="connsiteX4" fmla="*/ 17544 w 163119"/>
                <a:gd name="connsiteY4" fmla="*/ 153228 h 158704"/>
                <a:gd name="connsiteX5" fmla="*/ 4275 w 163119"/>
                <a:gd name="connsiteY5" fmla="*/ 65036 h 158704"/>
                <a:gd name="connsiteX0" fmla="*/ 4275 w 163119"/>
                <a:gd name="connsiteY0" fmla="*/ 65096 h 158764"/>
                <a:gd name="connsiteX1" fmla="*/ 78816 w 163119"/>
                <a:gd name="connsiteY1" fmla="*/ 89 h 158764"/>
                <a:gd name="connsiteX2" fmla="*/ 163119 w 163119"/>
                <a:gd name="connsiteY2" fmla="*/ 72689 h 158764"/>
                <a:gd name="connsiteX3" fmla="*/ 79494 w 163119"/>
                <a:gd name="connsiteY3" fmla="*/ 142848 h 158764"/>
                <a:gd name="connsiteX4" fmla="*/ 17544 w 163119"/>
                <a:gd name="connsiteY4" fmla="*/ 153288 h 158764"/>
                <a:gd name="connsiteX5" fmla="*/ 4275 w 163119"/>
                <a:gd name="connsiteY5" fmla="*/ 65096 h 158764"/>
                <a:gd name="connsiteX0" fmla="*/ 3774 w 165330"/>
                <a:gd name="connsiteY0" fmla="*/ 55423 h 158854"/>
                <a:gd name="connsiteX1" fmla="*/ 81027 w 165330"/>
                <a:gd name="connsiteY1" fmla="*/ 179 h 158854"/>
                <a:gd name="connsiteX2" fmla="*/ 165330 w 165330"/>
                <a:gd name="connsiteY2" fmla="*/ 72779 h 158854"/>
                <a:gd name="connsiteX3" fmla="*/ 81705 w 165330"/>
                <a:gd name="connsiteY3" fmla="*/ 142938 h 158854"/>
                <a:gd name="connsiteX4" fmla="*/ 19755 w 165330"/>
                <a:gd name="connsiteY4" fmla="*/ 153378 h 158854"/>
                <a:gd name="connsiteX5" fmla="*/ 3774 w 165330"/>
                <a:gd name="connsiteY5" fmla="*/ 55423 h 158854"/>
                <a:gd name="connsiteX0" fmla="*/ 3774 w 165330"/>
                <a:gd name="connsiteY0" fmla="*/ 55395 h 158826"/>
                <a:gd name="connsiteX1" fmla="*/ 81027 w 165330"/>
                <a:gd name="connsiteY1" fmla="*/ 151 h 158826"/>
                <a:gd name="connsiteX2" fmla="*/ 165330 w 165330"/>
                <a:gd name="connsiteY2" fmla="*/ 72751 h 158826"/>
                <a:gd name="connsiteX3" fmla="*/ 81705 w 165330"/>
                <a:gd name="connsiteY3" fmla="*/ 142910 h 158826"/>
                <a:gd name="connsiteX4" fmla="*/ 19755 w 165330"/>
                <a:gd name="connsiteY4" fmla="*/ 153350 h 158826"/>
                <a:gd name="connsiteX5" fmla="*/ 3774 w 165330"/>
                <a:gd name="connsiteY5" fmla="*/ 55395 h 1588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5330" h="158826">
                  <a:moveTo>
                    <a:pt x="3774" y="55395"/>
                  </a:moveTo>
                  <a:cubicBezTo>
                    <a:pt x="13986" y="29862"/>
                    <a:pt x="24137" y="2952"/>
                    <a:pt x="81027" y="151"/>
                  </a:cubicBezTo>
                  <a:cubicBezTo>
                    <a:pt x="137917" y="-2650"/>
                    <a:pt x="165330" y="34003"/>
                    <a:pt x="165330" y="72751"/>
                  </a:cubicBezTo>
                  <a:cubicBezTo>
                    <a:pt x="165330" y="111499"/>
                    <a:pt x="105967" y="129477"/>
                    <a:pt x="81705" y="142910"/>
                  </a:cubicBezTo>
                  <a:cubicBezTo>
                    <a:pt x="57443" y="156343"/>
                    <a:pt x="33692" y="165043"/>
                    <a:pt x="19755" y="153350"/>
                  </a:cubicBezTo>
                  <a:cubicBezTo>
                    <a:pt x="5818" y="141657"/>
                    <a:pt x="-6438" y="80928"/>
                    <a:pt x="3774" y="55395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200" name="椭圆 51"/>
            <p:cNvSpPr/>
            <p:nvPr/>
          </p:nvSpPr>
          <p:spPr>
            <a:xfrm rot="281752">
              <a:off x="8754687" y="5088526"/>
              <a:ext cx="179805" cy="531727"/>
            </a:xfrm>
            <a:custGeom>
              <a:avLst/>
              <a:gdLst>
                <a:gd name="connsiteX0" fmla="*/ 0 w 221440"/>
                <a:gd name="connsiteY0" fmla="*/ 301514 h 603027"/>
                <a:gd name="connsiteX1" fmla="*/ 110720 w 221440"/>
                <a:gd name="connsiteY1" fmla="*/ 0 h 603027"/>
                <a:gd name="connsiteX2" fmla="*/ 221440 w 221440"/>
                <a:gd name="connsiteY2" fmla="*/ 301514 h 603027"/>
                <a:gd name="connsiteX3" fmla="*/ 110720 w 221440"/>
                <a:gd name="connsiteY3" fmla="*/ 603028 h 603027"/>
                <a:gd name="connsiteX4" fmla="*/ 0 w 221440"/>
                <a:gd name="connsiteY4" fmla="*/ 301514 h 603027"/>
                <a:gd name="connsiteX0" fmla="*/ 0 w 293483"/>
                <a:gd name="connsiteY0" fmla="*/ 290450 h 603066"/>
                <a:gd name="connsiteX1" fmla="*/ 182763 w 293483"/>
                <a:gd name="connsiteY1" fmla="*/ 20 h 603066"/>
                <a:gd name="connsiteX2" fmla="*/ 293483 w 293483"/>
                <a:gd name="connsiteY2" fmla="*/ 301534 h 603066"/>
                <a:gd name="connsiteX3" fmla="*/ 182763 w 293483"/>
                <a:gd name="connsiteY3" fmla="*/ 603048 h 603066"/>
                <a:gd name="connsiteX4" fmla="*/ 0 w 293483"/>
                <a:gd name="connsiteY4" fmla="*/ 290450 h 603066"/>
                <a:gd name="connsiteX0" fmla="*/ 0 w 238065"/>
                <a:gd name="connsiteY0" fmla="*/ 290450 h 603066"/>
                <a:gd name="connsiteX1" fmla="*/ 127345 w 238065"/>
                <a:gd name="connsiteY1" fmla="*/ 20 h 603066"/>
                <a:gd name="connsiteX2" fmla="*/ 238065 w 238065"/>
                <a:gd name="connsiteY2" fmla="*/ 301534 h 603066"/>
                <a:gd name="connsiteX3" fmla="*/ 127345 w 238065"/>
                <a:gd name="connsiteY3" fmla="*/ 603048 h 603066"/>
                <a:gd name="connsiteX4" fmla="*/ 0 w 238065"/>
                <a:gd name="connsiteY4" fmla="*/ 290450 h 6030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8065" h="603066">
                  <a:moveTo>
                    <a:pt x="0" y="290450"/>
                  </a:moveTo>
                  <a:cubicBezTo>
                    <a:pt x="0" y="123928"/>
                    <a:pt x="87668" y="-1827"/>
                    <a:pt x="127345" y="20"/>
                  </a:cubicBezTo>
                  <a:cubicBezTo>
                    <a:pt x="167022" y="1867"/>
                    <a:pt x="238065" y="135012"/>
                    <a:pt x="238065" y="301534"/>
                  </a:cubicBezTo>
                  <a:cubicBezTo>
                    <a:pt x="238065" y="468056"/>
                    <a:pt x="167022" y="604895"/>
                    <a:pt x="127345" y="603048"/>
                  </a:cubicBezTo>
                  <a:cubicBezTo>
                    <a:pt x="87668" y="601201"/>
                    <a:pt x="0" y="456972"/>
                    <a:pt x="0" y="290450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201" name="椭圆 200"/>
            <p:cNvSpPr/>
            <p:nvPr/>
          </p:nvSpPr>
          <p:spPr>
            <a:xfrm rot="281752">
              <a:off x="8791999" y="5095231"/>
              <a:ext cx="167248" cy="531693"/>
            </a:xfrm>
            <a:prstGeom prst="ellipse">
              <a:avLst/>
            </a:prstGeom>
            <a:solidFill>
              <a:srgbClr val="6633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202" name="椭圆 62"/>
            <p:cNvSpPr/>
            <p:nvPr/>
          </p:nvSpPr>
          <p:spPr>
            <a:xfrm rot="281752">
              <a:off x="8782781" y="5432417"/>
              <a:ext cx="170126" cy="189819"/>
            </a:xfrm>
            <a:custGeom>
              <a:avLst/>
              <a:gdLst>
                <a:gd name="connsiteX0" fmla="*/ 0 w 221440"/>
                <a:gd name="connsiteY0" fmla="*/ 301514 h 603027"/>
                <a:gd name="connsiteX1" fmla="*/ 110720 w 221440"/>
                <a:gd name="connsiteY1" fmla="*/ 0 h 603027"/>
                <a:gd name="connsiteX2" fmla="*/ 221440 w 221440"/>
                <a:gd name="connsiteY2" fmla="*/ 301514 h 603027"/>
                <a:gd name="connsiteX3" fmla="*/ 110720 w 221440"/>
                <a:gd name="connsiteY3" fmla="*/ 603028 h 603027"/>
                <a:gd name="connsiteX4" fmla="*/ 0 w 221440"/>
                <a:gd name="connsiteY4" fmla="*/ 301514 h 603027"/>
                <a:gd name="connsiteX0" fmla="*/ 0 w 224517"/>
                <a:gd name="connsiteY0" fmla="*/ 0 h 301514"/>
                <a:gd name="connsiteX1" fmla="*/ 221440 w 224517"/>
                <a:gd name="connsiteY1" fmla="*/ 0 h 301514"/>
                <a:gd name="connsiteX2" fmla="*/ 110720 w 224517"/>
                <a:gd name="connsiteY2" fmla="*/ 301514 h 301514"/>
                <a:gd name="connsiteX3" fmla="*/ 0 w 224517"/>
                <a:gd name="connsiteY3" fmla="*/ 0 h 301514"/>
                <a:gd name="connsiteX0" fmla="*/ 0 w 252371"/>
                <a:gd name="connsiteY0" fmla="*/ 34646 h 342552"/>
                <a:gd name="connsiteX1" fmla="*/ 249852 w 252371"/>
                <a:gd name="connsiteY1" fmla="*/ 41035 h 342552"/>
                <a:gd name="connsiteX2" fmla="*/ 139132 w 252371"/>
                <a:gd name="connsiteY2" fmla="*/ 342549 h 342552"/>
                <a:gd name="connsiteX3" fmla="*/ 0 w 252371"/>
                <a:gd name="connsiteY3" fmla="*/ 34646 h 342552"/>
                <a:gd name="connsiteX0" fmla="*/ 2304 w 263966"/>
                <a:gd name="connsiteY0" fmla="*/ 34646 h 342552"/>
                <a:gd name="connsiteX1" fmla="*/ 261627 w 263966"/>
                <a:gd name="connsiteY1" fmla="*/ 41035 h 342552"/>
                <a:gd name="connsiteX2" fmla="*/ 141436 w 263966"/>
                <a:gd name="connsiteY2" fmla="*/ 342549 h 342552"/>
                <a:gd name="connsiteX3" fmla="*/ 2304 w 263966"/>
                <a:gd name="connsiteY3" fmla="*/ 34646 h 342552"/>
                <a:gd name="connsiteX0" fmla="*/ 3177 w 265959"/>
                <a:gd name="connsiteY0" fmla="*/ 34646 h 342918"/>
                <a:gd name="connsiteX1" fmla="*/ 262500 w 265959"/>
                <a:gd name="connsiteY1" fmla="*/ 41035 h 342918"/>
                <a:gd name="connsiteX2" fmla="*/ 142309 w 265959"/>
                <a:gd name="connsiteY2" fmla="*/ 342549 h 342918"/>
                <a:gd name="connsiteX3" fmla="*/ 3177 w 265959"/>
                <a:gd name="connsiteY3" fmla="*/ 34646 h 342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65959" h="342918">
                  <a:moveTo>
                    <a:pt x="3177" y="34646"/>
                  </a:moveTo>
                  <a:cubicBezTo>
                    <a:pt x="23209" y="-15606"/>
                    <a:pt x="244047" y="-9217"/>
                    <a:pt x="262500" y="41035"/>
                  </a:cubicBezTo>
                  <a:cubicBezTo>
                    <a:pt x="280953" y="91287"/>
                    <a:pt x="223411" y="330837"/>
                    <a:pt x="142309" y="342549"/>
                  </a:cubicBezTo>
                  <a:cubicBezTo>
                    <a:pt x="61207" y="354261"/>
                    <a:pt x="-16855" y="84898"/>
                    <a:pt x="3177" y="3464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cxnSp>
          <p:nvCxnSpPr>
            <p:cNvPr id="203" name="直接连接符 202"/>
            <p:cNvCxnSpPr>
              <a:stCxn id="201" idx="2"/>
              <a:endCxn id="201" idx="6"/>
            </p:cNvCxnSpPr>
            <p:nvPr/>
          </p:nvCxnSpPr>
          <p:spPr>
            <a:xfrm>
              <a:off x="8792280" y="5353086"/>
              <a:ext cx="166686" cy="15984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4" name="直接连接符 203"/>
            <p:cNvCxnSpPr/>
            <p:nvPr/>
          </p:nvCxnSpPr>
          <p:spPr>
            <a:xfrm rot="260860">
              <a:off x="8793297" y="5329591"/>
              <a:ext cx="167248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5" name="直接连接符 204"/>
            <p:cNvCxnSpPr/>
            <p:nvPr/>
          </p:nvCxnSpPr>
          <p:spPr>
            <a:xfrm rot="260860">
              <a:off x="8795315" y="5291160"/>
              <a:ext cx="167248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6" name="直接连接符 205"/>
            <p:cNvCxnSpPr/>
            <p:nvPr/>
          </p:nvCxnSpPr>
          <p:spPr>
            <a:xfrm rot="260860">
              <a:off x="8795778" y="5263089"/>
              <a:ext cx="167248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7" name="任意多边形 206"/>
            <p:cNvSpPr/>
            <p:nvPr/>
          </p:nvSpPr>
          <p:spPr>
            <a:xfrm rot="260860">
              <a:off x="8679176" y="5302575"/>
              <a:ext cx="84814" cy="141604"/>
            </a:xfrm>
            <a:custGeom>
              <a:avLst/>
              <a:gdLst>
                <a:gd name="connsiteX0" fmla="*/ 92242 w 112295"/>
                <a:gd name="connsiteY0" fmla="*/ 108285 h 160602"/>
                <a:gd name="connsiteX1" fmla="*/ 60158 w 112295"/>
                <a:gd name="connsiteY1" fmla="*/ 92243 h 160602"/>
                <a:gd name="connsiteX2" fmla="*/ 28073 w 112295"/>
                <a:gd name="connsiteY2" fmla="*/ 96253 h 160602"/>
                <a:gd name="connsiteX3" fmla="*/ 4010 w 112295"/>
                <a:gd name="connsiteY3" fmla="*/ 120316 h 160602"/>
                <a:gd name="connsiteX4" fmla="*/ 24063 w 112295"/>
                <a:gd name="connsiteY4" fmla="*/ 156411 h 160602"/>
                <a:gd name="connsiteX5" fmla="*/ 36095 w 112295"/>
                <a:gd name="connsiteY5" fmla="*/ 160422 h 160602"/>
                <a:gd name="connsiteX6" fmla="*/ 104273 w 112295"/>
                <a:gd name="connsiteY6" fmla="*/ 148390 h 160602"/>
                <a:gd name="connsiteX7" fmla="*/ 112295 w 112295"/>
                <a:gd name="connsiteY7" fmla="*/ 136358 h 160602"/>
                <a:gd name="connsiteX8" fmla="*/ 108284 w 112295"/>
                <a:gd name="connsiteY8" fmla="*/ 120316 h 160602"/>
                <a:gd name="connsiteX9" fmla="*/ 76200 w 112295"/>
                <a:gd name="connsiteY9" fmla="*/ 104274 h 160602"/>
                <a:gd name="connsiteX10" fmla="*/ 72189 w 112295"/>
                <a:gd name="connsiteY10" fmla="*/ 44116 h 160602"/>
                <a:gd name="connsiteX11" fmla="*/ 68179 w 112295"/>
                <a:gd name="connsiteY11" fmla="*/ 32085 h 160602"/>
                <a:gd name="connsiteX12" fmla="*/ 52137 w 112295"/>
                <a:gd name="connsiteY12" fmla="*/ 16043 h 160602"/>
                <a:gd name="connsiteX13" fmla="*/ 16042 w 112295"/>
                <a:gd name="connsiteY13" fmla="*/ 4011 h 160602"/>
                <a:gd name="connsiteX14" fmla="*/ 0 w 112295"/>
                <a:gd name="connsiteY14" fmla="*/ 0 h 1606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12295" h="160602">
                  <a:moveTo>
                    <a:pt x="92242" y="108285"/>
                  </a:moveTo>
                  <a:cubicBezTo>
                    <a:pt x="88464" y="106018"/>
                    <a:pt x="68793" y="92243"/>
                    <a:pt x="60158" y="92243"/>
                  </a:cubicBezTo>
                  <a:cubicBezTo>
                    <a:pt x="49380" y="92243"/>
                    <a:pt x="38768" y="94916"/>
                    <a:pt x="28073" y="96253"/>
                  </a:cubicBezTo>
                  <a:cubicBezTo>
                    <a:pt x="24441" y="98977"/>
                    <a:pt x="4010" y="111520"/>
                    <a:pt x="4010" y="120316"/>
                  </a:cubicBezTo>
                  <a:cubicBezTo>
                    <a:pt x="4010" y="141579"/>
                    <a:pt x="8561" y="148660"/>
                    <a:pt x="24063" y="156411"/>
                  </a:cubicBezTo>
                  <a:cubicBezTo>
                    <a:pt x="27844" y="158302"/>
                    <a:pt x="32084" y="159085"/>
                    <a:pt x="36095" y="160422"/>
                  </a:cubicBezTo>
                  <a:cubicBezTo>
                    <a:pt x="58423" y="158827"/>
                    <a:pt x="86552" y="166111"/>
                    <a:pt x="104273" y="148390"/>
                  </a:cubicBezTo>
                  <a:cubicBezTo>
                    <a:pt x="107681" y="144982"/>
                    <a:pt x="109621" y="140369"/>
                    <a:pt x="112295" y="136358"/>
                  </a:cubicBezTo>
                  <a:cubicBezTo>
                    <a:pt x="110958" y="131011"/>
                    <a:pt x="112958" y="123237"/>
                    <a:pt x="108284" y="120316"/>
                  </a:cubicBezTo>
                  <a:cubicBezTo>
                    <a:pt x="69478" y="96063"/>
                    <a:pt x="86127" y="134060"/>
                    <a:pt x="76200" y="104274"/>
                  </a:cubicBezTo>
                  <a:cubicBezTo>
                    <a:pt x="74863" y="84221"/>
                    <a:pt x="74408" y="64090"/>
                    <a:pt x="72189" y="44116"/>
                  </a:cubicBezTo>
                  <a:cubicBezTo>
                    <a:pt x="71722" y="39915"/>
                    <a:pt x="70636" y="35525"/>
                    <a:pt x="68179" y="32085"/>
                  </a:cubicBezTo>
                  <a:cubicBezTo>
                    <a:pt x="63784" y="25931"/>
                    <a:pt x="57879" y="20964"/>
                    <a:pt x="52137" y="16043"/>
                  </a:cubicBezTo>
                  <a:cubicBezTo>
                    <a:pt x="37922" y="3859"/>
                    <a:pt x="37128" y="8229"/>
                    <a:pt x="16042" y="4011"/>
                  </a:cubicBezTo>
                  <a:cubicBezTo>
                    <a:pt x="10637" y="2930"/>
                    <a:pt x="0" y="0"/>
                    <a:pt x="0" y="0"/>
                  </a:cubicBezTo>
                </a:path>
              </a:pathLst>
            </a:cu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208" name="椭圆 168"/>
            <p:cNvSpPr/>
            <p:nvPr/>
          </p:nvSpPr>
          <p:spPr>
            <a:xfrm>
              <a:off x="8801258" y="5057611"/>
              <a:ext cx="166245" cy="197713"/>
            </a:xfrm>
            <a:custGeom>
              <a:avLst/>
              <a:gdLst>
                <a:gd name="connsiteX0" fmla="*/ 0 w 153971"/>
                <a:gd name="connsiteY0" fmla="*/ 87121 h 174241"/>
                <a:gd name="connsiteX1" fmla="*/ 76986 w 153971"/>
                <a:gd name="connsiteY1" fmla="*/ 0 h 174241"/>
                <a:gd name="connsiteX2" fmla="*/ 153972 w 153971"/>
                <a:gd name="connsiteY2" fmla="*/ 87121 h 174241"/>
                <a:gd name="connsiteX3" fmla="*/ 76986 w 153971"/>
                <a:gd name="connsiteY3" fmla="*/ 174242 h 174241"/>
                <a:gd name="connsiteX4" fmla="*/ 0 w 153971"/>
                <a:gd name="connsiteY4" fmla="*/ 87121 h 174241"/>
                <a:gd name="connsiteX0" fmla="*/ 5693 w 159665"/>
                <a:gd name="connsiteY0" fmla="*/ 87121 h 175488"/>
                <a:gd name="connsiteX1" fmla="*/ 82679 w 159665"/>
                <a:gd name="connsiteY1" fmla="*/ 0 h 175488"/>
                <a:gd name="connsiteX2" fmla="*/ 159665 w 159665"/>
                <a:gd name="connsiteY2" fmla="*/ 87121 h 175488"/>
                <a:gd name="connsiteX3" fmla="*/ 82679 w 159665"/>
                <a:gd name="connsiteY3" fmla="*/ 174242 h 175488"/>
                <a:gd name="connsiteX4" fmla="*/ 14307 w 159665"/>
                <a:gd name="connsiteY4" fmla="*/ 135135 h 175488"/>
                <a:gd name="connsiteX5" fmla="*/ 5693 w 159665"/>
                <a:gd name="connsiteY5" fmla="*/ 87121 h 175488"/>
                <a:gd name="connsiteX0" fmla="*/ 5693 w 162253"/>
                <a:gd name="connsiteY0" fmla="*/ 87121 h 174250"/>
                <a:gd name="connsiteX1" fmla="*/ 82679 w 162253"/>
                <a:gd name="connsiteY1" fmla="*/ 0 h 174250"/>
                <a:gd name="connsiteX2" fmla="*/ 159665 w 162253"/>
                <a:gd name="connsiteY2" fmla="*/ 87121 h 174250"/>
                <a:gd name="connsiteX3" fmla="*/ 138404 w 162253"/>
                <a:gd name="connsiteY3" fmla="*/ 131868 h 174250"/>
                <a:gd name="connsiteX4" fmla="*/ 82679 w 162253"/>
                <a:gd name="connsiteY4" fmla="*/ 174242 h 174250"/>
                <a:gd name="connsiteX5" fmla="*/ 14307 w 162253"/>
                <a:gd name="connsiteY5" fmla="*/ 135135 h 174250"/>
                <a:gd name="connsiteX6" fmla="*/ 5693 w 162253"/>
                <a:gd name="connsiteY6" fmla="*/ 87121 h 174250"/>
                <a:gd name="connsiteX0" fmla="*/ 5693 w 163709"/>
                <a:gd name="connsiteY0" fmla="*/ 87121 h 175409"/>
                <a:gd name="connsiteX1" fmla="*/ 82679 w 163709"/>
                <a:gd name="connsiteY1" fmla="*/ 0 h 175409"/>
                <a:gd name="connsiteX2" fmla="*/ 159665 w 163709"/>
                <a:gd name="connsiteY2" fmla="*/ 87121 h 175409"/>
                <a:gd name="connsiteX3" fmla="*/ 148201 w 163709"/>
                <a:gd name="connsiteY3" fmla="*/ 157994 h 175409"/>
                <a:gd name="connsiteX4" fmla="*/ 82679 w 163709"/>
                <a:gd name="connsiteY4" fmla="*/ 174242 h 175409"/>
                <a:gd name="connsiteX5" fmla="*/ 14307 w 163709"/>
                <a:gd name="connsiteY5" fmla="*/ 135135 h 175409"/>
                <a:gd name="connsiteX6" fmla="*/ 5693 w 163709"/>
                <a:gd name="connsiteY6" fmla="*/ 87121 h 175409"/>
                <a:gd name="connsiteX0" fmla="*/ 5693 w 175029"/>
                <a:gd name="connsiteY0" fmla="*/ 87648 h 175936"/>
                <a:gd name="connsiteX1" fmla="*/ 82679 w 175029"/>
                <a:gd name="connsiteY1" fmla="*/ 527 h 175936"/>
                <a:gd name="connsiteX2" fmla="*/ 172728 w 175029"/>
                <a:gd name="connsiteY2" fmla="*/ 54991 h 175936"/>
                <a:gd name="connsiteX3" fmla="*/ 148201 w 175029"/>
                <a:gd name="connsiteY3" fmla="*/ 158521 h 175936"/>
                <a:gd name="connsiteX4" fmla="*/ 82679 w 175029"/>
                <a:gd name="connsiteY4" fmla="*/ 174769 h 175936"/>
                <a:gd name="connsiteX5" fmla="*/ 14307 w 175029"/>
                <a:gd name="connsiteY5" fmla="*/ 135662 h 175936"/>
                <a:gd name="connsiteX6" fmla="*/ 5693 w 175029"/>
                <a:gd name="connsiteY6" fmla="*/ 87648 h 175936"/>
                <a:gd name="connsiteX0" fmla="*/ 4728 w 174064"/>
                <a:gd name="connsiteY0" fmla="*/ 103831 h 192119"/>
                <a:gd name="connsiteX1" fmla="*/ 68652 w 174064"/>
                <a:gd name="connsiteY1" fmla="*/ 381 h 192119"/>
                <a:gd name="connsiteX2" fmla="*/ 171763 w 174064"/>
                <a:gd name="connsiteY2" fmla="*/ 71174 h 192119"/>
                <a:gd name="connsiteX3" fmla="*/ 147236 w 174064"/>
                <a:gd name="connsiteY3" fmla="*/ 174704 h 192119"/>
                <a:gd name="connsiteX4" fmla="*/ 81714 w 174064"/>
                <a:gd name="connsiteY4" fmla="*/ 190952 h 192119"/>
                <a:gd name="connsiteX5" fmla="*/ 13342 w 174064"/>
                <a:gd name="connsiteY5" fmla="*/ 151845 h 192119"/>
                <a:gd name="connsiteX6" fmla="*/ 4728 w 174064"/>
                <a:gd name="connsiteY6" fmla="*/ 103831 h 192119"/>
                <a:gd name="connsiteX0" fmla="*/ 4728 w 174064"/>
                <a:gd name="connsiteY0" fmla="*/ 104996 h 193284"/>
                <a:gd name="connsiteX1" fmla="*/ 68652 w 174064"/>
                <a:gd name="connsiteY1" fmla="*/ 1546 h 193284"/>
                <a:gd name="connsiteX2" fmla="*/ 171763 w 174064"/>
                <a:gd name="connsiteY2" fmla="*/ 72339 h 193284"/>
                <a:gd name="connsiteX3" fmla="*/ 147236 w 174064"/>
                <a:gd name="connsiteY3" fmla="*/ 175869 h 193284"/>
                <a:gd name="connsiteX4" fmla="*/ 81714 w 174064"/>
                <a:gd name="connsiteY4" fmla="*/ 192117 h 193284"/>
                <a:gd name="connsiteX5" fmla="*/ 13342 w 174064"/>
                <a:gd name="connsiteY5" fmla="*/ 153010 h 193284"/>
                <a:gd name="connsiteX6" fmla="*/ 4728 w 174064"/>
                <a:gd name="connsiteY6" fmla="*/ 104996 h 193284"/>
                <a:gd name="connsiteX0" fmla="*/ 2522 w 184921"/>
                <a:gd name="connsiteY0" fmla="*/ 100499 h 192053"/>
                <a:gd name="connsiteX1" fmla="*/ 79509 w 184921"/>
                <a:gd name="connsiteY1" fmla="*/ 315 h 192053"/>
                <a:gd name="connsiteX2" fmla="*/ 182620 w 184921"/>
                <a:gd name="connsiteY2" fmla="*/ 71108 h 192053"/>
                <a:gd name="connsiteX3" fmla="*/ 158093 w 184921"/>
                <a:gd name="connsiteY3" fmla="*/ 174638 h 192053"/>
                <a:gd name="connsiteX4" fmla="*/ 92571 w 184921"/>
                <a:gd name="connsiteY4" fmla="*/ 190886 h 192053"/>
                <a:gd name="connsiteX5" fmla="*/ 24199 w 184921"/>
                <a:gd name="connsiteY5" fmla="*/ 151779 h 192053"/>
                <a:gd name="connsiteX6" fmla="*/ 2522 w 184921"/>
                <a:gd name="connsiteY6" fmla="*/ 100499 h 192053"/>
                <a:gd name="connsiteX0" fmla="*/ 2522 w 184921"/>
                <a:gd name="connsiteY0" fmla="*/ 106998 h 198552"/>
                <a:gd name="connsiteX1" fmla="*/ 79509 w 184921"/>
                <a:gd name="connsiteY1" fmla="*/ 282 h 198552"/>
                <a:gd name="connsiteX2" fmla="*/ 182620 w 184921"/>
                <a:gd name="connsiteY2" fmla="*/ 77607 h 198552"/>
                <a:gd name="connsiteX3" fmla="*/ 158093 w 184921"/>
                <a:gd name="connsiteY3" fmla="*/ 181137 h 198552"/>
                <a:gd name="connsiteX4" fmla="*/ 92571 w 184921"/>
                <a:gd name="connsiteY4" fmla="*/ 197385 h 198552"/>
                <a:gd name="connsiteX5" fmla="*/ 24199 w 184921"/>
                <a:gd name="connsiteY5" fmla="*/ 158278 h 198552"/>
                <a:gd name="connsiteX6" fmla="*/ 2522 w 184921"/>
                <a:gd name="connsiteY6" fmla="*/ 106998 h 198552"/>
                <a:gd name="connsiteX0" fmla="*/ 2522 w 184921"/>
                <a:gd name="connsiteY0" fmla="*/ 106998 h 198552"/>
                <a:gd name="connsiteX1" fmla="*/ 79509 w 184921"/>
                <a:gd name="connsiteY1" fmla="*/ 282 h 198552"/>
                <a:gd name="connsiteX2" fmla="*/ 182620 w 184921"/>
                <a:gd name="connsiteY2" fmla="*/ 77607 h 198552"/>
                <a:gd name="connsiteX3" fmla="*/ 158093 w 184921"/>
                <a:gd name="connsiteY3" fmla="*/ 181137 h 198552"/>
                <a:gd name="connsiteX4" fmla="*/ 92571 w 184921"/>
                <a:gd name="connsiteY4" fmla="*/ 197385 h 198552"/>
                <a:gd name="connsiteX5" fmla="*/ 24199 w 184921"/>
                <a:gd name="connsiteY5" fmla="*/ 158278 h 198552"/>
                <a:gd name="connsiteX6" fmla="*/ 2522 w 184921"/>
                <a:gd name="connsiteY6" fmla="*/ 106998 h 198552"/>
                <a:gd name="connsiteX0" fmla="*/ 6041 w 188440"/>
                <a:gd name="connsiteY0" fmla="*/ 106998 h 198552"/>
                <a:gd name="connsiteX1" fmla="*/ 83028 w 188440"/>
                <a:gd name="connsiteY1" fmla="*/ 282 h 198552"/>
                <a:gd name="connsiteX2" fmla="*/ 186139 w 188440"/>
                <a:gd name="connsiteY2" fmla="*/ 77607 h 198552"/>
                <a:gd name="connsiteX3" fmla="*/ 161612 w 188440"/>
                <a:gd name="connsiteY3" fmla="*/ 181137 h 198552"/>
                <a:gd name="connsiteX4" fmla="*/ 96090 w 188440"/>
                <a:gd name="connsiteY4" fmla="*/ 197385 h 198552"/>
                <a:gd name="connsiteX5" fmla="*/ 6041 w 188440"/>
                <a:gd name="connsiteY5" fmla="*/ 106998 h 198552"/>
                <a:gd name="connsiteX0" fmla="*/ 6041 w 186194"/>
                <a:gd name="connsiteY0" fmla="*/ 107054 h 197713"/>
                <a:gd name="connsiteX1" fmla="*/ 83028 w 186194"/>
                <a:gd name="connsiteY1" fmla="*/ 338 h 197713"/>
                <a:gd name="connsiteX2" fmla="*/ 186139 w 186194"/>
                <a:gd name="connsiteY2" fmla="*/ 77663 h 197713"/>
                <a:gd name="connsiteX3" fmla="*/ 96090 w 186194"/>
                <a:gd name="connsiteY3" fmla="*/ 197441 h 197713"/>
                <a:gd name="connsiteX4" fmla="*/ 6041 w 186194"/>
                <a:gd name="connsiteY4" fmla="*/ 107054 h 1977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6194" h="197713">
                  <a:moveTo>
                    <a:pt x="6041" y="107054"/>
                  </a:moveTo>
                  <a:cubicBezTo>
                    <a:pt x="3864" y="74203"/>
                    <a:pt x="-28630" y="5237"/>
                    <a:pt x="83028" y="338"/>
                  </a:cubicBezTo>
                  <a:cubicBezTo>
                    <a:pt x="194686" y="-4561"/>
                    <a:pt x="183962" y="44812"/>
                    <a:pt x="186139" y="77663"/>
                  </a:cubicBezTo>
                  <a:cubicBezTo>
                    <a:pt x="188316" y="110514"/>
                    <a:pt x="126106" y="192543"/>
                    <a:pt x="96090" y="197441"/>
                  </a:cubicBezTo>
                  <a:cubicBezTo>
                    <a:pt x="66074" y="202340"/>
                    <a:pt x="8218" y="139905"/>
                    <a:pt x="6041" y="107054"/>
                  </a:cubicBezTo>
                  <a:close/>
                </a:path>
              </a:pathLst>
            </a:custGeom>
            <a:solidFill>
              <a:srgbClr val="6633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11" name="组合 210"/>
          <p:cNvGrpSpPr/>
          <p:nvPr/>
        </p:nvGrpSpPr>
        <p:grpSpPr>
          <a:xfrm>
            <a:off x="520236" y="2366237"/>
            <a:ext cx="875857" cy="2596483"/>
            <a:chOff x="5749277" y="604472"/>
            <a:chExt cx="1327858" cy="3936441"/>
          </a:xfrm>
        </p:grpSpPr>
        <p:sp>
          <p:nvSpPr>
            <p:cNvPr id="212" name="椭圆 75"/>
            <p:cNvSpPr/>
            <p:nvPr/>
          </p:nvSpPr>
          <p:spPr>
            <a:xfrm>
              <a:off x="6075195" y="4082953"/>
              <a:ext cx="197383" cy="456027"/>
            </a:xfrm>
            <a:custGeom>
              <a:avLst/>
              <a:gdLst>
                <a:gd name="connsiteX0" fmla="*/ 0 w 113136"/>
                <a:gd name="connsiteY0" fmla="*/ 171176 h 342351"/>
                <a:gd name="connsiteX1" fmla="*/ 56568 w 113136"/>
                <a:gd name="connsiteY1" fmla="*/ 0 h 342351"/>
                <a:gd name="connsiteX2" fmla="*/ 113136 w 113136"/>
                <a:gd name="connsiteY2" fmla="*/ 171176 h 342351"/>
                <a:gd name="connsiteX3" fmla="*/ 56568 w 113136"/>
                <a:gd name="connsiteY3" fmla="*/ 342352 h 342351"/>
                <a:gd name="connsiteX4" fmla="*/ 0 w 113136"/>
                <a:gd name="connsiteY4" fmla="*/ 171176 h 342351"/>
                <a:gd name="connsiteX0" fmla="*/ 1371 w 114507"/>
                <a:gd name="connsiteY0" fmla="*/ 70958 h 242134"/>
                <a:gd name="connsiteX1" fmla="*/ 32610 w 114507"/>
                <a:gd name="connsiteY1" fmla="*/ 3633 h 242134"/>
                <a:gd name="connsiteX2" fmla="*/ 114507 w 114507"/>
                <a:gd name="connsiteY2" fmla="*/ 70958 h 242134"/>
                <a:gd name="connsiteX3" fmla="*/ 57939 w 114507"/>
                <a:gd name="connsiteY3" fmla="*/ 242134 h 242134"/>
                <a:gd name="connsiteX4" fmla="*/ 1371 w 114507"/>
                <a:gd name="connsiteY4" fmla="*/ 70958 h 242134"/>
                <a:gd name="connsiteX0" fmla="*/ 438 w 126239"/>
                <a:gd name="connsiteY0" fmla="*/ 204231 h 258289"/>
                <a:gd name="connsiteX1" fmla="*/ 44342 w 126239"/>
                <a:gd name="connsiteY1" fmla="*/ 12791 h 258289"/>
                <a:gd name="connsiteX2" fmla="*/ 126239 w 126239"/>
                <a:gd name="connsiteY2" fmla="*/ 80116 h 258289"/>
                <a:gd name="connsiteX3" fmla="*/ 69671 w 126239"/>
                <a:gd name="connsiteY3" fmla="*/ 251292 h 258289"/>
                <a:gd name="connsiteX4" fmla="*/ 438 w 126239"/>
                <a:gd name="connsiteY4" fmla="*/ 204231 h 258289"/>
                <a:gd name="connsiteX0" fmla="*/ 23133 w 148934"/>
                <a:gd name="connsiteY0" fmla="*/ 230975 h 285773"/>
                <a:gd name="connsiteX1" fmla="*/ 8778 w 148934"/>
                <a:gd name="connsiteY1" fmla="*/ 6607 h 285773"/>
                <a:gd name="connsiteX2" fmla="*/ 148934 w 148934"/>
                <a:gd name="connsiteY2" fmla="*/ 106860 h 285773"/>
                <a:gd name="connsiteX3" fmla="*/ 92366 w 148934"/>
                <a:gd name="connsiteY3" fmla="*/ 278036 h 285773"/>
                <a:gd name="connsiteX4" fmla="*/ 23133 w 148934"/>
                <a:gd name="connsiteY4" fmla="*/ 230975 h 285773"/>
                <a:gd name="connsiteX0" fmla="*/ 24267 w 150068"/>
                <a:gd name="connsiteY0" fmla="*/ 230975 h 299288"/>
                <a:gd name="connsiteX1" fmla="*/ 9912 w 150068"/>
                <a:gd name="connsiteY1" fmla="*/ 6607 h 299288"/>
                <a:gd name="connsiteX2" fmla="*/ 150068 w 150068"/>
                <a:gd name="connsiteY2" fmla="*/ 106860 h 299288"/>
                <a:gd name="connsiteX3" fmla="*/ 126429 w 150068"/>
                <a:gd name="connsiteY3" fmla="*/ 293234 h 299288"/>
                <a:gd name="connsiteX4" fmla="*/ 24267 w 150068"/>
                <a:gd name="connsiteY4" fmla="*/ 230975 h 299288"/>
                <a:gd name="connsiteX0" fmla="*/ 71526 w 141602"/>
                <a:gd name="connsiteY0" fmla="*/ 161023 h 289865"/>
                <a:gd name="connsiteX1" fmla="*/ 1446 w 141602"/>
                <a:gd name="connsiteY1" fmla="*/ 2512 h 289865"/>
                <a:gd name="connsiteX2" fmla="*/ 141602 w 141602"/>
                <a:gd name="connsiteY2" fmla="*/ 102765 h 289865"/>
                <a:gd name="connsiteX3" fmla="*/ 117963 w 141602"/>
                <a:gd name="connsiteY3" fmla="*/ 289139 h 289865"/>
                <a:gd name="connsiteX4" fmla="*/ 71526 w 141602"/>
                <a:gd name="connsiteY4" fmla="*/ 161023 h 289865"/>
                <a:gd name="connsiteX0" fmla="*/ 73110 w 143186"/>
                <a:gd name="connsiteY0" fmla="*/ 161023 h 289755"/>
                <a:gd name="connsiteX1" fmla="*/ 3030 w 143186"/>
                <a:gd name="connsiteY1" fmla="*/ 2512 h 289755"/>
                <a:gd name="connsiteX2" fmla="*/ 143186 w 143186"/>
                <a:gd name="connsiteY2" fmla="*/ 102765 h 289755"/>
                <a:gd name="connsiteX3" fmla="*/ 119547 w 143186"/>
                <a:gd name="connsiteY3" fmla="*/ 289139 h 289755"/>
                <a:gd name="connsiteX4" fmla="*/ 73110 w 143186"/>
                <a:gd name="connsiteY4" fmla="*/ 161023 h 289755"/>
                <a:gd name="connsiteX0" fmla="*/ 28908 w 182606"/>
                <a:gd name="connsiteY0" fmla="*/ 252579 h 302446"/>
                <a:gd name="connsiteX1" fmla="*/ 42415 w 182606"/>
                <a:gd name="connsiteY1" fmla="*/ 7947 h 302446"/>
                <a:gd name="connsiteX2" fmla="*/ 182571 w 182606"/>
                <a:gd name="connsiteY2" fmla="*/ 108200 h 302446"/>
                <a:gd name="connsiteX3" fmla="*/ 158932 w 182606"/>
                <a:gd name="connsiteY3" fmla="*/ 294574 h 302446"/>
                <a:gd name="connsiteX4" fmla="*/ 28908 w 182606"/>
                <a:gd name="connsiteY4" fmla="*/ 252579 h 302446"/>
                <a:gd name="connsiteX0" fmla="*/ 14353 w 168051"/>
                <a:gd name="connsiteY0" fmla="*/ 252579 h 305144"/>
                <a:gd name="connsiteX1" fmla="*/ 27860 w 168051"/>
                <a:gd name="connsiteY1" fmla="*/ 7947 h 305144"/>
                <a:gd name="connsiteX2" fmla="*/ 168016 w 168051"/>
                <a:gd name="connsiteY2" fmla="*/ 108200 h 305144"/>
                <a:gd name="connsiteX3" fmla="*/ 144377 w 168051"/>
                <a:gd name="connsiteY3" fmla="*/ 294574 h 305144"/>
                <a:gd name="connsiteX4" fmla="*/ 14353 w 168051"/>
                <a:gd name="connsiteY4" fmla="*/ 252579 h 305144"/>
                <a:gd name="connsiteX0" fmla="*/ 26159 w 151960"/>
                <a:gd name="connsiteY0" fmla="*/ 217488 h 296645"/>
                <a:gd name="connsiteX1" fmla="*/ 11804 w 151960"/>
                <a:gd name="connsiteY1" fmla="*/ 5784 h 296645"/>
                <a:gd name="connsiteX2" fmla="*/ 151960 w 151960"/>
                <a:gd name="connsiteY2" fmla="*/ 106037 h 296645"/>
                <a:gd name="connsiteX3" fmla="*/ 128321 w 151960"/>
                <a:gd name="connsiteY3" fmla="*/ 292411 h 296645"/>
                <a:gd name="connsiteX4" fmla="*/ 26159 w 151960"/>
                <a:gd name="connsiteY4" fmla="*/ 217488 h 296645"/>
                <a:gd name="connsiteX0" fmla="*/ 20350 w 146151"/>
                <a:gd name="connsiteY0" fmla="*/ 217488 h 299193"/>
                <a:gd name="connsiteX1" fmla="*/ 5995 w 146151"/>
                <a:gd name="connsiteY1" fmla="*/ 5784 h 299193"/>
                <a:gd name="connsiteX2" fmla="*/ 146151 w 146151"/>
                <a:gd name="connsiteY2" fmla="*/ 106037 h 299193"/>
                <a:gd name="connsiteX3" fmla="*/ 122512 w 146151"/>
                <a:gd name="connsiteY3" fmla="*/ 292411 h 299193"/>
                <a:gd name="connsiteX4" fmla="*/ 20350 w 146151"/>
                <a:gd name="connsiteY4" fmla="*/ 217488 h 299193"/>
                <a:gd name="connsiteX0" fmla="*/ 27606 w 153407"/>
                <a:gd name="connsiteY0" fmla="*/ 233249 h 314954"/>
                <a:gd name="connsiteX1" fmla="*/ 13251 w 153407"/>
                <a:gd name="connsiteY1" fmla="*/ 21545 h 314954"/>
                <a:gd name="connsiteX2" fmla="*/ 153407 w 153407"/>
                <a:gd name="connsiteY2" fmla="*/ 121798 h 314954"/>
                <a:gd name="connsiteX3" fmla="*/ 129768 w 153407"/>
                <a:gd name="connsiteY3" fmla="*/ 308172 h 314954"/>
                <a:gd name="connsiteX4" fmla="*/ 27606 w 153407"/>
                <a:gd name="connsiteY4" fmla="*/ 233249 h 314954"/>
                <a:gd name="connsiteX0" fmla="*/ 23910 w 202903"/>
                <a:gd name="connsiteY0" fmla="*/ 229462 h 314101"/>
                <a:gd name="connsiteX1" fmla="*/ 9555 w 202903"/>
                <a:gd name="connsiteY1" fmla="*/ 17758 h 314101"/>
                <a:gd name="connsiteX2" fmla="*/ 202903 w 202903"/>
                <a:gd name="connsiteY2" fmla="*/ 76064 h 314101"/>
                <a:gd name="connsiteX3" fmla="*/ 126072 w 202903"/>
                <a:gd name="connsiteY3" fmla="*/ 304385 h 314101"/>
                <a:gd name="connsiteX4" fmla="*/ 23910 w 202903"/>
                <a:gd name="connsiteY4" fmla="*/ 229462 h 314101"/>
                <a:gd name="connsiteX0" fmla="*/ 2892 w 181885"/>
                <a:gd name="connsiteY0" fmla="*/ 237436 h 319196"/>
                <a:gd name="connsiteX1" fmla="*/ 41730 w 181885"/>
                <a:gd name="connsiteY1" fmla="*/ 14292 h 319196"/>
                <a:gd name="connsiteX2" fmla="*/ 181885 w 181885"/>
                <a:gd name="connsiteY2" fmla="*/ 84038 h 319196"/>
                <a:gd name="connsiteX3" fmla="*/ 105054 w 181885"/>
                <a:gd name="connsiteY3" fmla="*/ 312359 h 319196"/>
                <a:gd name="connsiteX4" fmla="*/ 2892 w 181885"/>
                <a:gd name="connsiteY4" fmla="*/ 237436 h 319196"/>
                <a:gd name="connsiteX0" fmla="*/ 17572 w 196565"/>
                <a:gd name="connsiteY0" fmla="*/ 242520 h 324280"/>
                <a:gd name="connsiteX1" fmla="*/ 56410 w 196565"/>
                <a:gd name="connsiteY1" fmla="*/ 19376 h 324280"/>
                <a:gd name="connsiteX2" fmla="*/ 196565 w 196565"/>
                <a:gd name="connsiteY2" fmla="*/ 89122 h 324280"/>
                <a:gd name="connsiteX3" fmla="*/ 119734 w 196565"/>
                <a:gd name="connsiteY3" fmla="*/ 317443 h 324280"/>
                <a:gd name="connsiteX4" fmla="*/ 17572 w 196565"/>
                <a:gd name="connsiteY4" fmla="*/ 242520 h 324280"/>
                <a:gd name="connsiteX0" fmla="*/ 12680 w 153678"/>
                <a:gd name="connsiteY0" fmla="*/ 227197 h 317185"/>
                <a:gd name="connsiteX1" fmla="*/ 13523 w 153678"/>
                <a:gd name="connsiteY1" fmla="*/ 13587 h 317185"/>
                <a:gd name="connsiteX2" fmla="*/ 153678 w 153678"/>
                <a:gd name="connsiteY2" fmla="*/ 83333 h 317185"/>
                <a:gd name="connsiteX3" fmla="*/ 76847 w 153678"/>
                <a:gd name="connsiteY3" fmla="*/ 311654 h 317185"/>
                <a:gd name="connsiteX4" fmla="*/ 12680 w 153678"/>
                <a:gd name="connsiteY4" fmla="*/ 227197 h 317185"/>
                <a:gd name="connsiteX0" fmla="*/ 39528 w 180526"/>
                <a:gd name="connsiteY0" fmla="*/ 227197 h 330757"/>
                <a:gd name="connsiteX1" fmla="*/ 40371 w 180526"/>
                <a:gd name="connsiteY1" fmla="*/ 13587 h 330757"/>
                <a:gd name="connsiteX2" fmla="*/ 180526 w 180526"/>
                <a:gd name="connsiteY2" fmla="*/ 83333 h 330757"/>
                <a:gd name="connsiteX3" fmla="*/ 103695 w 180526"/>
                <a:gd name="connsiteY3" fmla="*/ 311654 h 330757"/>
                <a:gd name="connsiteX4" fmla="*/ 39528 w 180526"/>
                <a:gd name="connsiteY4" fmla="*/ 227197 h 330757"/>
                <a:gd name="connsiteX0" fmla="*/ 43935 w 184933"/>
                <a:gd name="connsiteY0" fmla="*/ 220502 h 310390"/>
                <a:gd name="connsiteX1" fmla="*/ 6783 w 184933"/>
                <a:gd name="connsiteY1" fmla="*/ 16426 h 310390"/>
                <a:gd name="connsiteX2" fmla="*/ 184933 w 184933"/>
                <a:gd name="connsiteY2" fmla="*/ 76638 h 310390"/>
                <a:gd name="connsiteX3" fmla="*/ 108102 w 184933"/>
                <a:gd name="connsiteY3" fmla="*/ 304959 h 310390"/>
                <a:gd name="connsiteX4" fmla="*/ 43935 w 184933"/>
                <a:gd name="connsiteY4" fmla="*/ 220502 h 310390"/>
                <a:gd name="connsiteX0" fmla="*/ 43935 w 189527"/>
                <a:gd name="connsiteY0" fmla="*/ 220502 h 309763"/>
                <a:gd name="connsiteX1" fmla="*/ 6783 w 189527"/>
                <a:gd name="connsiteY1" fmla="*/ 16426 h 309763"/>
                <a:gd name="connsiteX2" fmla="*/ 184933 w 189527"/>
                <a:gd name="connsiteY2" fmla="*/ 76638 h 309763"/>
                <a:gd name="connsiteX3" fmla="*/ 108102 w 189527"/>
                <a:gd name="connsiteY3" fmla="*/ 304959 h 309763"/>
                <a:gd name="connsiteX4" fmla="*/ 43935 w 189527"/>
                <a:gd name="connsiteY4" fmla="*/ 220502 h 309763"/>
                <a:gd name="connsiteX0" fmla="*/ 37106 w 182698"/>
                <a:gd name="connsiteY0" fmla="*/ 235977 h 325445"/>
                <a:gd name="connsiteX1" fmla="*/ 7553 w 182698"/>
                <a:gd name="connsiteY1" fmla="*/ 10928 h 325445"/>
                <a:gd name="connsiteX2" fmla="*/ 178104 w 182698"/>
                <a:gd name="connsiteY2" fmla="*/ 92113 h 325445"/>
                <a:gd name="connsiteX3" fmla="*/ 101273 w 182698"/>
                <a:gd name="connsiteY3" fmla="*/ 320434 h 325445"/>
                <a:gd name="connsiteX4" fmla="*/ 37106 w 182698"/>
                <a:gd name="connsiteY4" fmla="*/ 235977 h 325445"/>
                <a:gd name="connsiteX0" fmla="*/ 50018 w 195610"/>
                <a:gd name="connsiteY0" fmla="*/ 256164 h 345632"/>
                <a:gd name="connsiteX1" fmla="*/ 20465 w 195610"/>
                <a:gd name="connsiteY1" fmla="*/ 31115 h 345632"/>
                <a:gd name="connsiteX2" fmla="*/ 191016 w 195610"/>
                <a:gd name="connsiteY2" fmla="*/ 112300 h 345632"/>
                <a:gd name="connsiteX3" fmla="*/ 114185 w 195610"/>
                <a:gd name="connsiteY3" fmla="*/ 340621 h 345632"/>
                <a:gd name="connsiteX4" fmla="*/ 50018 w 195610"/>
                <a:gd name="connsiteY4" fmla="*/ 256164 h 345632"/>
                <a:gd name="connsiteX0" fmla="*/ 23986 w 182715"/>
                <a:gd name="connsiteY0" fmla="*/ 242116 h 327282"/>
                <a:gd name="connsiteX1" fmla="*/ 12164 w 182715"/>
                <a:gd name="connsiteY1" fmla="*/ 11347 h 327282"/>
                <a:gd name="connsiteX2" fmla="*/ 182715 w 182715"/>
                <a:gd name="connsiteY2" fmla="*/ 92532 h 327282"/>
                <a:gd name="connsiteX3" fmla="*/ 105884 w 182715"/>
                <a:gd name="connsiteY3" fmla="*/ 320853 h 327282"/>
                <a:gd name="connsiteX4" fmla="*/ 23986 w 182715"/>
                <a:gd name="connsiteY4" fmla="*/ 242116 h 327282"/>
                <a:gd name="connsiteX0" fmla="*/ 22933 w 181662"/>
                <a:gd name="connsiteY0" fmla="*/ 242116 h 331519"/>
                <a:gd name="connsiteX1" fmla="*/ 11111 w 181662"/>
                <a:gd name="connsiteY1" fmla="*/ 11347 h 331519"/>
                <a:gd name="connsiteX2" fmla="*/ 181662 w 181662"/>
                <a:gd name="connsiteY2" fmla="*/ 92532 h 331519"/>
                <a:gd name="connsiteX3" fmla="*/ 104831 w 181662"/>
                <a:gd name="connsiteY3" fmla="*/ 320853 h 331519"/>
                <a:gd name="connsiteX4" fmla="*/ 22933 w 181662"/>
                <a:gd name="connsiteY4" fmla="*/ 242116 h 331519"/>
                <a:gd name="connsiteX0" fmla="*/ 38654 w 197383"/>
                <a:gd name="connsiteY0" fmla="*/ 253871 h 343274"/>
                <a:gd name="connsiteX1" fmla="*/ 26832 w 197383"/>
                <a:gd name="connsiteY1" fmla="*/ 23102 h 343274"/>
                <a:gd name="connsiteX2" fmla="*/ 197383 w 197383"/>
                <a:gd name="connsiteY2" fmla="*/ 104287 h 343274"/>
                <a:gd name="connsiteX3" fmla="*/ 120552 w 197383"/>
                <a:gd name="connsiteY3" fmla="*/ 332608 h 343274"/>
                <a:gd name="connsiteX4" fmla="*/ 38654 w 197383"/>
                <a:gd name="connsiteY4" fmla="*/ 253871 h 3432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7383" h="343274">
                  <a:moveTo>
                    <a:pt x="38654" y="253871"/>
                  </a:moveTo>
                  <a:cubicBezTo>
                    <a:pt x="28100" y="166060"/>
                    <a:pt x="-35084" y="74726"/>
                    <a:pt x="26832" y="23102"/>
                  </a:cubicBezTo>
                  <a:cubicBezTo>
                    <a:pt x="88748" y="-28522"/>
                    <a:pt x="197383" y="9749"/>
                    <a:pt x="197383" y="104287"/>
                  </a:cubicBezTo>
                  <a:cubicBezTo>
                    <a:pt x="197383" y="198825"/>
                    <a:pt x="147007" y="307677"/>
                    <a:pt x="120552" y="332608"/>
                  </a:cubicBezTo>
                  <a:cubicBezTo>
                    <a:pt x="94097" y="357539"/>
                    <a:pt x="49208" y="341682"/>
                    <a:pt x="38654" y="253871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grpSp>
          <p:nvGrpSpPr>
            <p:cNvPr id="213" name="组合 212"/>
            <p:cNvGrpSpPr/>
            <p:nvPr/>
          </p:nvGrpSpPr>
          <p:grpSpPr>
            <a:xfrm>
              <a:off x="5749277" y="604472"/>
              <a:ext cx="1327858" cy="3936441"/>
              <a:chOff x="5749277" y="604472"/>
              <a:chExt cx="1327858" cy="3936441"/>
            </a:xfrm>
          </p:grpSpPr>
          <p:sp>
            <p:nvSpPr>
              <p:cNvPr id="233" name="椭圆 10"/>
              <p:cNvSpPr/>
              <p:nvPr/>
            </p:nvSpPr>
            <p:spPr>
              <a:xfrm>
                <a:off x="6306208" y="2745425"/>
                <a:ext cx="510131" cy="1100713"/>
              </a:xfrm>
              <a:custGeom>
                <a:avLst/>
                <a:gdLst>
                  <a:gd name="connsiteX0" fmla="*/ 0 w 279209"/>
                  <a:gd name="connsiteY0" fmla="*/ 199338 h 398675"/>
                  <a:gd name="connsiteX1" fmla="*/ 139605 w 279209"/>
                  <a:gd name="connsiteY1" fmla="*/ 0 h 398675"/>
                  <a:gd name="connsiteX2" fmla="*/ 279210 w 279209"/>
                  <a:gd name="connsiteY2" fmla="*/ 199338 h 398675"/>
                  <a:gd name="connsiteX3" fmla="*/ 139605 w 279209"/>
                  <a:gd name="connsiteY3" fmla="*/ 398676 h 398675"/>
                  <a:gd name="connsiteX4" fmla="*/ 0 w 279209"/>
                  <a:gd name="connsiteY4" fmla="*/ 199338 h 398675"/>
                  <a:gd name="connsiteX0" fmla="*/ 83053 w 362263"/>
                  <a:gd name="connsiteY0" fmla="*/ 199338 h 997193"/>
                  <a:gd name="connsiteX1" fmla="*/ 222658 w 362263"/>
                  <a:gd name="connsiteY1" fmla="*/ 0 h 997193"/>
                  <a:gd name="connsiteX2" fmla="*/ 362263 w 362263"/>
                  <a:gd name="connsiteY2" fmla="*/ 199338 h 997193"/>
                  <a:gd name="connsiteX3" fmla="*/ 28694 w 362263"/>
                  <a:gd name="connsiteY3" fmla="*/ 997193 h 997193"/>
                  <a:gd name="connsiteX4" fmla="*/ 83053 w 362263"/>
                  <a:gd name="connsiteY4" fmla="*/ 199338 h 997193"/>
                  <a:gd name="connsiteX0" fmla="*/ 75898 w 438236"/>
                  <a:gd name="connsiteY0" fmla="*/ 212845 h 1011164"/>
                  <a:gd name="connsiteX1" fmla="*/ 215503 w 438236"/>
                  <a:gd name="connsiteY1" fmla="*/ 13507 h 1011164"/>
                  <a:gd name="connsiteX2" fmla="*/ 438236 w 438236"/>
                  <a:gd name="connsiteY2" fmla="*/ 90925 h 1011164"/>
                  <a:gd name="connsiteX3" fmla="*/ 21539 w 438236"/>
                  <a:gd name="connsiteY3" fmla="*/ 1010700 h 1011164"/>
                  <a:gd name="connsiteX4" fmla="*/ 75898 w 438236"/>
                  <a:gd name="connsiteY4" fmla="*/ 212845 h 1011164"/>
                  <a:gd name="connsiteX0" fmla="*/ 41894 w 454108"/>
                  <a:gd name="connsiteY0" fmla="*/ 88996 h 1042050"/>
                  <a:gd name="connsiteX1" fmla="*/ 231375 w 454108"/>
                  <a:gd name="connsiteY1" fmla="*/ 44829 h 1042050"/>
                  <a:gd name="connsiteX2" fmla="*/ 454108 w 454108"/>
                  <a:gd name="connsiteY2" fmla="*/ 122247 h 1042050"/>
                  <a:gd name="connsiteX3" fmla="*/ 37411 w 454108"/>
                  <a:gd name="connsiteY3" fmla="*/ 1042022 h 1042050"/>
                  <a:gd name="connsiteX4" fmla="*/ 41894 w 454108"/>
                  <a:gd name="connsiteY4" fmla="*/ 88996 h 1042050"/>
                  <a:gd name="connsiteX0" fmla="*/ 29649 w 441863"/>
                  <a:gd name="connsiteY0" fmla="*/ 159123 h 1112177"/>
                  <a:gd name="connsiteX1" fmla="*/ 219130 w 441863"/>
                  <a:gd name="connsiteY1" fmla="*/ 114956 h 1112177"/>
                  <a:gd name="connsiteX2" fmla="*/ 441863 w 441863"/>
                  <a:gd name="connsiteY2" fmla="*/ 192374 h 1112177"/>
                  <a:gd name="connsiteX3" fmla="*/ 25166 w 441863"/>
                  <a:gd name="connsiteY3" fmla="*/ 1112149 h 1112177"/>
                  <a:gd name="connsiteX4" fmla="*/ 29649 w 441863"/>
                  <a:gd name="connsiteY4" fmla="*/ 159123 h 1112177"/>
                  <a:gd name="connsiteX0" fmla="*/ 10331 w 450254"/>
                  <a:gd name="connsiteY0" fmla="*/ 230699 h 1012736"/>
                  <a:gd name="connsiteX1" fmla="*/ 227521 w 450254"/>
                  <a:gd name="connsiteY1" fmla="*/ 14736 h 1012736"/>
                  <a:gd name="connsiteX2" fmla="*/ 450254 w 450254"/>
                  <a:gd name="connsiteY2" fmla="*/ 92154 h 1012736"/>
                  <a:gd name="connsiteX3" fmla="*/ 33557 w 450254"/>
                  <a:gd name="connsiteY3" fmla="*/ 1011929 h 1012736"/>
                  <a:gd name="connsiteX4" fmla="*/ 10331 w 450254"/>
                  <a:gd name="connsiteY4" fmla="*/ 230699 h 1012736"/>
                  <a:gd name="connsiteX0" fmla="*/ 21897 w 461820"/>
                  <a:gd name="connsiteY0" fmla="*/ 274517 h 1056859"/>
                  <a:gd name="connsiteX1" fmla="*/ 239087 w 461820"/>
                  <a:gd name="connsiteY1" fmla="*/ 58554 h 1056859"/>
                  <a:gd name="connsiteX2" fmla="*/ 461820 w 461820"/>
                  <a:gd name="connsiteY2" fmla="*/ 135972 h 1056859"/>
                  <a:gd name="connsiteX3" fmla="*/ 45123 w 461820"/>
                  <a:gd name="connsiteY3" fmla="*/ 1055747 h 1056859"/>
                  <a:gd name="connsiteX4" fmla="*/ 21897 w 461820"/>
                  <a:gd name="connsiteY4" fmla="*/ 274517 h 1056859"/>
                  <a:gd name="connsiteX0" fmla="*/ 26289 w 466212"/>
                  <a:gd name="connsiteY0" fmla="*/ 274517 h 1082963"/>
                  <a:gd name="connsiteX1" fmla="*/ 243479 w 466212"/>
                  <a:gd name="connsiteY1" fmla="*/ 58554 h 1082963"/>
                  <a:gd name="connsiteX2" fmla="*/ 466212 w 466212"/>
                  <a:gd name="connsiteY2" fmla="*/ 135972 h 1082963"/>
                  <a:gd name="connsiteX3" fmla="*/ 49515 w 466212"/>
                  <a:gd name="connsiteY3" fmla="*/ 1055747 h 1082963"/>
                  <a:gd name="connsiteX4" fmla="*/ 6337 w 466212"/>
                  <a:gd name="connsiteY4" fmla="*/ 789738 h 1082963"/>
                  <a:gd name="connsiteX5" fmla="*/ 26289 w 466212"/>
                  <a:gd name="connsiteY5" fmla="*/ 274517 h 1082963"/>
                  <a:gd name="connsiteX0" fmla="*/ 70208 w 510131"/>
                  <a:gd name="connsiteY0" fmla="*/ 230699 h 1109837"/>
                  <a:gd name="connsiteX1" fmla="*/ 287398 w 510131"/>
                  <a:gd name="connsiteY1" fmla="*/ 14736 h 1109837"/>
                  <a:gd name="connsiteX2" fmla="*/ 510131 w 510131"/>
                  <a:gd name="connsiteY2" fmla="*/ 92154 h 1109837"/>
                  <a:gd name="connsiteX3" fmla="*/ 93434 w 510131"/>
                  <a:gd name="connsiteY3" fmla="*/ 1011929 h 1109837"/>
                  <a:gd name="connsiteX4" fmla="*/ 380 w 510131"/>
                  <a:gd name="connsiteY4" fmla="*/ 995302 h 1109837"/>
                  <a:gd name="connsiteX5" fmla="*/ 70208 w 510131"/>
                  <a:gd name="connsiteY5" fmla="*/ 230699 h 1109837"/>
                  <a:gd name="connsiteX0" fmla="*/ 70208 w 510131"/>
                  <a:gd name="connsiteY0" fmla="*/ 230699 h 1100713"/>
                  <a:gd name="connsiteX1" fmla="*/ 287398 w 510131"/>
                  <a:gd name="connsiteY1" fmla="*/ 14736 h 1100713"/>
                  <a:gd name="connsiteX2" fmla="*/ 510131 w 510131"/>
                  <a:gd name="connsiteY2" fmla="*/ 92154 h 1100713"/>
                  <a:gd name="connsiteX3" fmla="*/ 143311 w 510131"/>
                  <a:gd name="connsiteY3" fmla="*/ 995303 h 1100713"/>
                  <a:gd name="connsiteX4" fmla="*/ 380 w 510131"/>
                  <a:gd name="connsiteY4" fmla="*/ 995302 h 1100713"/>
                  <a:gd name="connsiteX5" fmla="*/ 70208 w 510131"/>
                  <a:gd name="connsiteY5" fmla="*/ 230699 h 1100713"/>
                  <a:gd name="connsiteX0" fmla="*/ 70208 w 510131"/>
                  <a:gd name="connsiteY0" fmla="*/ 230699 h 1100713"/>
                  <a:gd name="connsiteX1" fmla="*/ 287398 w 510131"/>
                  <a:gd name="connsiteY1" fmla="*/ 14736 h 1100713"/>
                  <a:gd name="connsiteX2" fmla="*/ 510131 w 510131"/>
                  <a:gd name="connsiteY2" fmla="*/ 92154 h 1100713"/>
                  <a:gd name="connsiteX3" fmla="*/ 143311 w 510131"/>
                  <a:gd name="connsiteY3" fmla="*/ 995303 h 1100713"/>
                  <a:gd name="connsiteX4" fmla="*/ 380 w 510131"/>
                  <a:gd name="connsiteY4" fmla="*/ 995302 h 1100713"/>
                  <a:gd name="connsiteX5" fmla="*/ 70208 w 510131"/>
                  <a:gd name="connsiteY5" fmla="*/ 230699 h 11007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10131" h="1100713">
                    <a:moveTo>
                      <a:pt x="70208" y="230699"/>
                    </a:moveTo>
                    <a:cubicBezTo>
                      <a:pt x="118044" y="67271"/>
                      <a:pt x="214078" y="37827"/>
                      <a:pt x="287398" y="14736"/>
                    </a:cubicBezTo>
                    <a:cubicBezTo>
                      <a:pt x="360718" y="-8355"/>
                      <a:pt x="510131" y="-17937"/>
                      <a:pt x="510131" y="92154"/>
                    </a:cubicBezTo>
                    <a:cubicBezTo>
                      <a:pt x="510131" y="202245"/>
                      <a:pt x="200560" y="844778"/>
                      <a:pt x="143311" y="995303"/>
                    </a:cubicBezTo>
                    <a:cubicBezTo>
                      <a:pt x="86062" y="1145828"/>
                      <a:pt x="4251" y="1125507"/>
                      <a:pt x="380" y="995302"/>
                    </a:cubicBezTo>
                    <a:cubicBezTo>
                      <a:pt x="-3491" y="865097"/>
                      <a:pt x="22372" y="394127"/>
                      <a:pt x="70208" y="230699"/>
                    </a:cubicBezTo>
                    <a:close/>
                  </a:path>
                </a:pathLst>
              </a:custGeom>
              <a:solidFill>
                <a:srgbClr val="FFCC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/>
              </a:p>
            </p:txBody>
          </p:sp>
          <p:sp>
            <p:nvSpPr>
              <p:cNvPr id="234" name="椭圆 17"/>
              <p:cNvSpPr/>
              <p:nvPr/>
            </p:nvSpPr>
            <p:spPr>
              <a:xfrm>
                <a:off x="6048715" y="2665950"/>
                <a:ext cx="321755" cy="823526"/>
              </a:xfrm>
              <a:custGeom>
                <a:avLst/>
                <a:gdLst>
                  <a:gd name="connsiteX0" fmla="*/ 0 w 313264"/>
                  <a:gd name="connsiteY0" fmla="*/ 163316 h 326632"/>
                  <a:gd name="connsiteX1" fmla="*/ 156632 w 313264"/>
                  <a:gd name="connsiteY1" fmla="*/ 0 h 326632"/>
                  <a:gd name="connsiteX2" fmla="*/ 313264 w 313264"/>
                  <a:gd name="connsiteY2" fmla="*/ 163316 h 326632"/>
                  <a:gd name="connsiteX3" fmla="*/ 156632 w 313264"/>
                  <a:gd name="connsiteY3" fmla="*/ 326632 h 326632"/>
                  <a:gd name="connsiteX4" fmla="*/ 0 w 313264"/>
                  <a:gd name="connsiteY4" fmla="*/ 163316 h 326632"/>
                  <a:gd name="connsiteX0" fmla="*/ 12121 w 325385"/>
                  <a:gd name="connsiteY0" fmla="*/ 257527 h 420843"/>
                  <a:gd name="connsiteX1" fmla="*/ 69000 w 325385"/>
                  <a:gd name="connsiteY1" fmla="*/ 0 h 420843"/>
                  <a:gd name="connsiteX2" fmla="*/ 325385 w 325385"/>
                  <a:gd name="connsiteY2" fmla="*/ 257527 h 420843"/>
                  <a:gd name="connsiteX3" fmla="*/ 168753 w 325385"/>
                  <a:gd name="connsiteY3" fmla="*/ 420843 h 420843"/>
                  <a:gd name="connsiteX4" fmla="*/ 12121 w 325385"/>
                  <a:gd name="connsiteY4" fmla="*/ 257527 h 420843"/>
                  <a:gd name="connsiteX0" fmla="*/ 6488 w 319752"/>
                  <a:gd name="connsiteY0" fmla="*/ 257527 h 459636"/>
                  <a:gd name="connsiteX1" fmla="*/ 63367 w 319752"/>
                  <a:gd name="connsiteY1" fmla="*/ 0 h 459636"/>
                  <a:gd name="connsiteX2" fmla="*/ 319752 w 319752"/>
                  <a:gd name="connsiteY2" fmla="*/ 257527 h 459636"/>
                  <a:gd name="connsiteX3" fmla="*/ 85534 w 319752"/>
                  <a:gd name="connsiteY3" fmla="*/ 459636 h 459636"/>
                  <a:gd name="connsiteX4" fmla="*/ 6488 w 319752"/>
                  <a:gd name="connsiteY4" fmla="*/ 257527 h 459636"/>
                  <a:gd name="connsiteX0" fmla="*/ 8491 w 321755"/>
                  <a:gd name="connsiteY0" fmla="*/ 257527 h 731186"/>
                  <a:gd name="connsiteX1" fmla="*/ 65370 w 321755"/>
                  <a:gd name="connsiteY1" fmla="*/ 0 h 731186"/>
                  <a:gd name="connsiteX2" fmla="*/ 321755 w 321755"/>
                  <a:gd name="connsiteY2" fmla="*/ 257527 h 731186"/>
                  <a:gd name="connsiteX3" fmla="*/ 115246 w 321755"/>
                  <a:gd name="connsiteY3" fmla="*/ 731186 h 731186"/>
                  <a:gd name="connsiteX4" fmla="*/ 8491 w 321755"/>
                  <a:gd name="connsiteY4" fmla="*/ 257527 h 731186"/>
                  <a:gd name="connsiteX0" fmla="*/ 8491 w 321755"/>
                  <a:gd name="connsiteY0" fmla="*/ 257527 h 823526"/>
                  <a:gd name="connsiteX1" fmla="*/ 65370 w 321755"/>
                  <a:gd name="connsiteY1" fmla="*/ 0 h 823526"/>
                  <a:gd name="connsiteX2" fmla="*/ 321755 w 321755"/>
                  <a:gd name="connsiteY2" fmla="*/ 257527 h 823526"/>
                  <a:gd name="connsiteX3" fmla="*/ 115246 w 321755"/>
                  <a:gd name="connsiteY3" fmla="*/ 731186 h 823526"/>
                  <a:gd name="connsiteX4" fmla="*/ 8491 w 321755"/>
                  <a:gd name="connsiteY4" fmla="*/ 257527 h 8235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755" h="823526">
                    <a:moveTo>
                      <a:pt x="8491" y="257527"/>
                    </a:moveTo>
                    <a:cubicBezTo>
                      <a:pt x="178" y="135663"/>
                      <a:pt x="-21135" y="0"/>
                      <a:pt x="65370" y="0"/>
                    </a:cubicBezTo>
                    <a:cubicBezTo>
                      <a:pt x="151875" y="0"/>
                      <a:pt x="321755" y="167330"/>
                      <a:pt x="321755" y="257527"/>
                    </a:cubicBezTo>
                    <a:cubicBezTo>
                      <a:pt x="321755" y="347724"/>
                      <a:pt x="240543" y="393135"/>
                      <a:pt x="115246" y="731186"/>
                    </a:cubicBezTo>
                    <a:cubicBezTo>
                      <a:pt x="-10051" y="1069237"/>
                      <a:pt x="16804" y="379391"/>
                      <a:pt x="8491" y="257527"/>
                    </a:cubicBezTo>
                    <a:close/>
                  </a:path>
                </a:pathLst>
              </a:custGeom>
              <a:solidFill>
                <a:srgbClr val="FFCC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/>
              </a:p>
            </p:txBody>
          </p:sp>
          <p:grpSp>
            <p:nvGrpSpPr>
              <p:cNvPr id="235" name="组合 234"/>
              <p:cNvGrpSpPr/>
              <p:nvPr/>
            </p:nvGrpSpPr>
            <p:grpSpPr>
              <a:xfrm>
                <a:off x="5749277" y="604472"/>
                <a:ext cx="1327858" cy="2413048"/>
                <a:chOff x="5749277" y="604472"/>
                <a:chExt cx="1327858" cy="2413048"/>
              </a:xfrm>
            </p:grpSpPr>
            <p:sp>
              <p:nvSpPr>
                <p:cNvPr id="238" name="椭圆 7"/>
                <p:cNvSpPr/>
                <p:nvPr/>
              </p:nvSpPr>
              <p:spPr>
                <a:xfrm>
                  <a:off x="5991341" y="2112986"/>
                  <a:ext cx="874718" cy="875720"/>
                </a:xfrm>
                <a:custGeom>
                  <a:avLst/>
                  <a:gdLst>
                    <a:gd name="connsiteX0" fmla="*/ 0 w 689118"/>
                    <a:gd name="connsiteY0" fmla="*/ 342900 h 685800"/>
                    <a:gd name="connsiteX1" fmla="*/ 344559 w 689118"/>
                    <a:gd name="connsiteY1" fmla="*/ 0 h 685800"/>
                    <a:gd name="connsiteX2" fmla="*/ 689118 w 689118"/>
                    <a:gd name="connsiteY2" fmla="*/ 342900 h 685800"/>
                    <a:gd name="connsiteX3" fmla="*/ 344559 w 689118"/>
                    <a:gd name="connsiteY3" fmla="*/ 685800 h 685800"/>
                    <a:gd name="connsiteX4" fmla="*/ 0 w 689118"/>
                    <a:gd name="connsiteY4" fmla="*/ 342900 h 685800"/>
                    <a:gd name="connsiteX0" fmla="*/ 31444 w 720562"/>
                    <a:gd name="connsiteY0" fmla="*/ 431237 h 774137"/>
                    <a:gd name="connsiteX1" fmla="*/ 54814 w 720562"/>
                    <a:gd name="connsiteY1" fmla="*/ 24168 h 774137"/>
                    <a:gd name="connsiteX2" fmla="*/ 376003 w 720562"/>
                    <a:gd name="connsiteY2" fmla="*/ 88337 h 774137"/>
                    <a:gd name="connsiteX3" fmla="*/ 720562 w 720562"/>
                    <a:gd name="connsiteY3" fmla="*/ 431237 h 774137"/>
                    <a:gd name="connsiteX4" fmla="*/ 376003 w 720562"/>
                    <a:gd name="connsiteY4" fmla="*/ 774137 h 774137"/>
                    <a:gd name="connsiteX5" fmla="*/ 31444 w 720562"/>
                    <a:gd name="connsiteY5" fmla="*/ 431237 h 774137"/>
                    <a:gd name="connsiteX0" fmla="*/ 13128 w 806519"/>
                    <a:gd name="connsiteY0" fmla="*/ 443269 h 774151"/>
                    <a:gd name="connsiteX1" fmla="*/ 140771 w 806519"/>
                    <a:gd name="connsiteY1" fmla="*/ 24168 h 774151"/>
                    <a:gd name="connsiteX2" fmla="*/ 461960 w 806519"/>
                    <a:gd name="connsiteY2" fmla="*/ 88337 h 774151"/>
                    <a:gd name="connsiteX3" fmla="*/ 806519 w 806519"/>
                    <a:gd name="connsiteY3" fmla="*/ 431237 h 774151"/>
                    <a:gd name="connsiteX4" fmla="*/ 461960 w 806519"/>
                    <a:gd name="connsiteY4" fmla="*/ 774137 h 774151"/>
                    <a:gd name="connsiteX5" fmla="*/ 13128 w 806519"/>
                    <a:gd name="connsiteY5" fmla="*/ 443269 h 774151"/>
                    <a:gd name="connsiteX0" fmla="*/ 13128 w 806519"/>
                    <a:gd name="connsiteY0" fmla="*/ 497651 h 828533"/>
                    <a:gd name="connsiteX1" fmla="*/ 140771 w 806519"/>
                    <a:gd name="connsiteY1" fmla="*/ 78550 h 828533"/>
                    <a:gd name="connsiteX2" fmla="*/ 686549 w 806519"/>
                    <a:gd name="connsiteY2" fmla="*/ 30425 h 828533"/>
                    <a:gd name="connsiteX3" fmla="*/ 806519 w 806519"/>
                    <a:gd name="connsiteY3" fmla="*/ 485619 h 828533"/>
                    <a:gd name="connsiteX4" fmla="*/ 461960 w 806519"/>
                    <a:gd name="connsiteY4" fmla="*/ 828519 h 828533"/>
                    <a:gd name="connsiteX5" fmla="*/ 13128 w 806519"/>
                    <a:gd name="connsiteY5" fmla="*/ 497651 h 828533"/>
                    <a:gd name="connsiteX0" fmla="*/ 13128 w 838604"/>
                    <a:gd name="connsiteY0" fmla="*/ 503882 h 835909"/>
                    <a:gd name="connsiteX1" fmla="*/ 140771 w 838604"/>
                    <a:gd name="connsiteY1" fmla="*/ 84781 h 835909"/>
                    <a:gd name="connsiteX2" fmla="*/ 686549 w 838604"/>
                    <a:gd name="connsiteY2" fmla="*/ 36656 h 835909"/>
                    <a:gd name="connsiteX3" fmla="*/ 838604 w 838604"/>
                    <a:gd name="connsiteY3" fmla="*/ 576071 h 835909"/>
                    <a:gd name="connsiteX4" fmla="*/ 461960 w 838604"/>
                    <a:gd name="connsiteY4" fmla="*/ 834750 h 835909"/>
                    <a:gd name="connsiteX5" fmla="*/ 13128 w 838604"/>
                    <a:gd name="connsiteY5" fmla="*/ 503882 h 835909"/>
                    <a:gd name="connsiteX0" fmla="*/ 13128 w 838641"/>
                    <a:gd name="connsiteY0" fmla="*/ 503882 h 853365"/>
                    <a:gd name="connsiteX1" fmla="*/ 140771 w 838641"/>
                    <a:gd name="connsiteY1" fmla="*/ 84781 h 853365"/>
                    <a:gd name="connsiteX2" fmla="*/ 686549 w 838641"/>
                    <a:gd name="connsiteY2" fmla="*/ 36656 h 853365"/>
                    <a:gd name="connsiteX3" fmla="*/ 838604 w 838641"/>
                    <a:gd name="connsiteY3" fmla="*/ 576071 h 853365"/>
                    <a:gd name="connsiteX4" fmla="*/ 678182 w 838641"/>
                    <a:gd name="connsiteY4" fmla="*/ 786625 h 853365"/>
                    <a:gd name="connsiteX5" fmla="*/ 461960 w 838641"/>
                    <a:gd name="connsiteY5" fmla="*/ 834750 h 853365"/>
                    <a:gd name="connsiteX6" fmla="*/ 13128 w 838641"/>
                    <a:gd name="connsiteY6" fmla="*/ 503882 h 853365"/>
                    <a:gd name="connsiteX0" fmla="*/ 13128 w 838641"/>
                    <a:gd name="connsiteY0" fmla="*/ 503882 h 840936"/>
                    <a:gd name="connsiteX1" fmla="*/ 140771 w 838641"/>
                    <a:gd name="connsiteY1" fmla="*/ 84781 h 840936"/>
                    <a:gd name="connsiteX2" fmla="*/ 686549 w 838641"/>
                    <a:gd name="connsiteY2" fmla="*/ 36656 h 840936"/>
                    <a:gd name="connsiteX3" fmla="*/ 838604 w 838641"/>
                    <a:gd name="connsiteY3" fmla="*/ 576071 h 840936"/>
                    <a:gd name="connsiteX4" fmla="*/ 678182 w 838641"/>
                    <a:gd name="connsiteY4" fmla="*/ 786625 h 840936"/>
                    <a:gd name="connsiteX5" fmla="*/ 461960 w 838641"/>
                    <a:gd name="connsiteY5" fmla="*/ 834750 h 840936"/>
                    <a:gd name="connsiteX6" fmla="*/ 172856 w 838641"/>
                    <a:gd name="connsiteY6" fmla="*/ 678340 h 840936"/>
                    <a:gd name="connsiteX7" fmla="*/ 13128 w 838641"/>
                    <a:gd name="connsiteY7" fmla="*/ 503882 h 840936"/>
                    <a:gd name="connsiteX0" fmla="*/ 36140 w 861653"/>
                    <a:gd name="connsiteY0" fmla="*/ 503882 h 838774"/>
                    <a:gd name="connsiteX1" fmla="*/ 163783 w 861653"/>
                    <a:gd name="connsiteY1" fmla="*/ 84781 h 838774"/>
                    <a:gd name="connsiteX2" fmla="*/ 709561 w 861653"/>
                    <a:gd name="connsiteY2" fmla="*/ 36656 h 838774"/>
                    <a:gd name="connsiteX3" fmla="*/ 861616 w 861653"/>
                    <a:gd name="connsiteY3" fmla="*/ 576071 h 838774"/>
                    <a:gd name="connsiteX4" fmla="*/ 701194 w 861653"/>
                    <a:gd name="connsiteY4" fmla="*/ 786625 h 838774"/>
                    <a:gd name="connsiteX5" fmla="*/ 484972 w 861653"/>
                    <a:gd name="connsiteY5" fmla="*/ 834750 h 838774"/>
                    <a:gd name="connsiteX6" fmla="*/ 39458 w 861653"/>
                    <a:gd name="connsiteY6" fmla="*/ 710424 h 838774"/>
                    <a:gd name="connsiteX7" fmla="*/ 36140 w 861653"/>
                    <a:gd name="connsiteY7" fmla="*/ 503882 h 838774"/>
                    <a:gd name="connsiteX0" fmla="*/ 36140 w 861653"/>
                    <a:gd name="connsiteY0" fmla="*/ 503882 h 838774"/>
                    <a:gd name="connsiteX1" fmla="*/ 163783 w 861653"/>
                    <a:gd name="connsiteY1" fmla="*/ 84781 h 838774"/>
                    <a:gd name="connsiteX2" fmla="*/ 709561 w 861653"/>
                    <a:gd name="connsiteY2" fmla="*/ 36656 h 838774"/>
                    <a:gd name="connsiteX3" fmla="*/ 861616 w 861653"/>
                    <a:gd name="connsiteY3" fmla="*/ 576071 h 838774"/>
                    <a:gd name="connsiteX4" fmla="*/ 701194 w 861653"/>
                    <a:gd name="connsiteY4" fmla="*/ 786625 h 838774"/>
                    <a:gd name="connsiteX5" fmla="*/ 320540 w 861653"/>
                    <a:gd name="connsiteY5" fmla="*/ 834750 h 838774"/>
                    <a:gd name="connsiteX6" fmla="*/ 39458 w 861653"/>
                    <a:gd name="connsiteY6" fmla="*/ 710424 h 838774"/>
                    <a:gd name="connsiteX7" fmla="*/ 36140 w 861653"/>
                    <a:gd name="connsiteY7" fmla="*/ 503882 h 838774"/>
                    <a:gd name="connsiteX0" fmla="*/ 36140 w 861653"/>
                    <a:gd name="connsiteY0" fmla="*/ 503882 h 877320"/>
                    <a:gd name="connsiteX1" fmla="*/ 163783 w 861653"/>
                    <a:gd name="connsiteY1" fmla="*/ 84781 h 877320"/>
                    <a:gd name="connsiteX2" fmla="*/ 709561 w 861653"/>
                    <a:gd name="connsiteY2" fmla="*/ 36656 h 877320"/>
                    <a:gd name="connsiteX3" fmla="*/ 861616 w 861653"/>
                    <a:gd name="connsiteY3" fmla="*/ 576071 h 877320"/>
                    <a:gd name="connsiteX4" fmla="*/ 733278 w 861653"/>
                    <a:gd name="connsiteY4" fmla="*/ 858815 h 877320"/>
                    <a:gd name="connsiteX5" fmla="*/ 320540 w 861653"/>
                    <a:gd name="connsiteY5" fmla="*/ 834750 h 877320"/>
                    <a:gd name="connsiteX6" fmla="*/ 39458 w 861653"/>
                    <a:gd name="connsiteY6" fmla="*/ 710424 h 877320"/>
                    <a:gd name="connsiteX7" fmla="*/ 36140 w 861653"/>
                    <a:gd name="connsiteY7" fmla="*/ 503882 h 877320"/>
                    <a:gd name="connsiteX0" fmla="*/ 36140 w 861653"/>
                    <a:gd name="connsiteY0" fmla="*/ 503882 h 875720"/>
                    <a:gd name="connsiteX1" fmla="*/ 163783 w 861653"/>
                    <a:gd name="connsiteY1" fmla="*/ 84781 h 875720"/>
                    <a:gd name="connsiteX2" fmla="*/ 709561 w 861653"/>
                    <a:gd name="connsiteY2" fmla="*/ 36656 h 875720"/>
                    <a:gd name="connsiteX3" fmla="*/ 861616 w 861653"/>
                    <a:gd name="connsiteY3" fmla="*/ 576071 h 875720"/>
                    <a:gd name="connsiteX4" fmla="*/ 733278 w 861653"/>
                    <a:gd name="connsiteY4" fmla="*/ 858815 h 875720"/>
                    <a:gd name="connsiteX5" fmla="*/ 244551 w 861653"/>
                    <a:gd name="connsiteY5" fmla="*/ 827151 h 875720"/>
                    <a:gd name="connsiteX6" fmla="*/ 39458 w 861653"/>
                    <a:gd name="connsiteY6" fmla="*/ 710424 h 875720"/>
                    <a:gd name="connsiteX7" fmla="*/ 36140 w 861653"/>
                    <a:gd name="connsiteY7" fmla="*/ 503882 h 875720"/>
                    <a:gd name="connsiteX0" fmla="*/ 49205 w 874718"/>
                    <a:gd name="connsiteY0" fmla="*/ 503882 h 875720"/>
                    <a:gd name="connsiteX1" fmla="*/ 176848 w 874718"/>
                    <a:gd name="connsiteY1" fmla="*/ 84781 h 875720"/>
                    <a:gd name="connsiteX2" fmla="*/ 722626 w 874718"/>
                    <a:gd name="connsiteY2" fmla="*/ 36656 h 875720"/>
                    <a:gd name="connsiteX3" fmla="*/ 874681 w 874718"/>
                    <a:gd name="connsiteY3" fmla="*/ 576071 h 875720"/>
                    <a:gd name="connsiteX4" fmla="*/ 746343 w 874718"/>
                    <a:gd name="connsiteY4" fmla="*/ 858815 h 875720"/>
                    <a:gd name="connsiteX5" fmla="*/ 257616 w 874718"/>
                    <a:gd name="connsiteY5" fmla="*/ 827151 h 875720"/>
                    <a:gd name="connsiteX6" fmla="*/ 34792 w 874718"/>
                    <a:gd name="connsiteY6" fmla="*/ 710424 h 875720"/>
                    <a:gd name="connsiteX7" fmla="*/ 49205 w 874718"/>
                    <a:gd name="connsiteY7" fmla="*/ 503882 h 8757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874718" h="875720">
                      <a:moveTo>
                        <a:pt x="49205" y="503882"/>
                      </a:moveTo>
                      <a:cubicBezTo>
                        <a:pt x="72881" y="399608"/>
                        <a:pt x="119422" y="141931"/>
                        <a:pt x="176848" y="84781"/>
                      </a:cubicBezTo>
                      <a:cubicBezTo>
                        <a:pt x="234274" y="27631"/>
                        <a:pt x="606321" y="-45226"/>
                        <a:pt x="722626" y="36656"/>
                      </a:cubicBezTo>
                      <a:cubicBezTo>
                        <a:pt x="838931" y="118538"/>
                        <a:pt x="876075" y="451076"/>
                        <a:pt x="874681" y="576071"/>
                      </a:cubicBezTo>
                      <a:cubicBezTo>
                        <a:pt x="873287" y="701066"/>
                        <a:pt x="809117" y="815702"/>
                        <a:pt x="746343" y="858815"/>
                      </a:cubicBezTo>
                      <a:cubicBezTo>
                        <a:pt x="683569" y="901928"/>
                        <a:pt x="376208" y="851883"/>
                        <a:pt x="257616" y="827151"/>
                      </a:cubicBezTo>
                      <a:cubicBezTo>
                        <a:pt x="139024" y="802419"/>
                        <a:pt x="109597" y="765569"/>
                        <a:pt x="34792" y="710424"/>
                      </a:cubicBezTo>
                      <a:cubicBezTo>
                        <a:pt x="-40013" y="655279"/>
                        <a:pt x="25529" y="608156"/>
                        <a:pt x="49205" y="503882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zh-CN" altLang="en-US"/>
                </a:p>
              </p:txBody>
            </p:sp>
            <p:sp>
              <p:nvSpPr>
                <p:cNvPr id="239" name="椭圆 4"/>
                <p:cNvSpPr/>
                <p:nvPr/>
              </p:nvSpPr>
              <p:spPr>
                <a:xfrm>
                  <a:off x="5838709" y="919204"/>
                  <a:ext cx="1201431" cy="1076906"/>
                </a:xfrm>
                <a:custGeom>
                  <a:avLst/>
                  <a:gdLst>
                    <a:gd name="connsiteX0" fmla="*/ 0 w 241540"/>
                    <a:gd name="connsiteY0" fmla="*/ 339921 h 679841"/>
                    <a:gd name="connsiteX1" fmla="*/ 120770 w 241540"/>
                    <a:gd name="connsiteY1" fmla="*/ 0 h 679841"/>
                    <a:gd name="connsiteX2" fmla="*/ 241540 w 241540"/>
                    <a:gd name="connsiteY2" fmla="*/ 339921 h 679841"/>
                    <a:gd name="connsiteX3" fmla="*/ 120770 w 241540"/>
                    <a:gd name="connsiteY3" fmla="*/ 679842 h 679841"/>
                    <a:gd name="connsiteX4" fmla="*/ 0 w 241540"/>
                    <a:gd name="connsiteY4" fmla="*/ 339921 h 679841"/>
                    <a:gd name="connsiteX0" fmla="*/ 146 w 241686"/>
                    <a:gd name="connsiteY0" fmla="*/ 483695 h 823616"/>
                    <a:gd name="connsiteX1" fmla="*/ 103663 w 241686"/>
                    <a:gd name="connsiteY1" fmla="*/ 0 h 823616"/>
                    <a:gd name="connsiteX2" fmla="*/ 241686 w 241686"/>
                    <a:gd name="connsiteY2" fmla="*/ 483695 h 823616"/>
                    <a:gd name="connsiteX3" fmla="*/ 120916 w 241686"/>
                    <a:gd name="connsiteY3" fmla="*/ 823616 h 823616"/>
                    <a:gd name="connsiteX4" fmla="*/ 146 w 241686"/>
                    <a:gd name="connsiteY4" fmla="*/ 483695 h 823616"/>
                    <a:gd name="connsiteX0" fmla="*/ 91 w 241631"/>
                    <a:gd name="connsiteY0" fmla="*/ 336103 h 827900"/>
                    <a:gd name="connsiteX1" fmla="*/ 103608 w 241631"/>
                    <a:gd name="connsiteY1" fmla="*/ 1932 h 827900"/>
                    <a:gd name="connsiteX2" fmla="*/ 241631 w 241631"/>
                    <a:gd name="connsiteY2" fmla="*/ 485627 h 827900"/>
                    <a:gd name="connsiteX3" fmla="*/ 120861 w 241631"/>
                    <a:gd name="connsiteY3" fmla="*/ 825548 h 827900"/>
                    <a:gd name="connsiteX4" fmla="*/ 91 w 241631"/>
                    <a:gd name="connsiteY4" fmla="*/ 336103 h 827900"/>
                    <a:gd name="connsiteX0" fmla="*/ 91 w 241631"/>
                    <a:gd name="connsiteY0" fmla="*/ 339764 h 831561"/>
                    <a:gd name="connsiteX1" fmla="*/ 103608 w 241631"/>
                    <a:gd name="connsiteY1" fmla="*/ 5593 h 831561"/>
                    <a:gd name="connsiteX2" fmla="*/ 241631 w 241631"/>
                    <a:gd name="connsiteY2" fmla="*/ 489288 h 831561"/>
                    <a:gd name="connsiteX3" fmla="*/ 120861 w 241631"/>
                    <a:gd name="connsiteY3" fmla="*/ 829209 h 831561"/>
                    <a:gd name="connsiteX4" fmla="*/ 91 w 241631"/>
                    <a:gd name="connsiteY4" fmla="*/ 339764 h 831561"/>
                    <a:gd name="connsiteX0" fmla="*/ 8407 w 249947"/>
                    <a:gd name="connsiteY0" fmla="*/ 339764 h 829874"/>
                    <a:gd name="connsiteX1" fmla="*/ 111924 w 249947"/>
                    <a:gd name="connsiteY1" fmla="*/ 5593 h 829874"/>
                    <a:gd name="connsiteX2" fmla="*/ 249947 w 249947"/>
                    <a:gd name="connsiteY2" fmla="*/ 489288 h 829874"/>
                    <a:gd name="connsiteX3" fmla="*/ 129177 w 249947"/>
                    <a:gd name="connsiteY3" fmla="*/ 829209 h 829874"/>
                    <a:gd name="connsiteX4" fmla="*/ 19909 w 249947"/>
                    <a:gd name="connsiteY4" fmla="*/ 569474 h 829874"/>
                    <a:gd name="connsiteX5" fmla="*/ 8407 w 249947"/>
                    <a:gd name="connsiteY5" fmla="*/ 339764 h 829874"/>
                    <a:gd name="connsiteX0" fmla="*/ 53045 w 294585"/>
                    <a:gd name="connsiteY0" fmla="*/ 339764 h 829874"/>
                    <a:gd name="connsiteX1" fmla="*/ 156562 w 294585"/>
                    <a:gd name="connsiteY1" fmla="*/ 5593 h 829874"/>
                    <a:gd name="connsiteX2" fmla="*/ 294585 w 294585"/>
                    <a:gd name="connsiteY2" fmla="*/ 489288 h 829874"/>
                    <a:gd name="connsiteX3" fmla="*/ 173815 w 294585"/>
                    <a:gd name="connsiteY3" fmla="*/ 829209 h 829874"/>
                    <a:gd name="connsiteX4" fmla="*/ 64547 w 294585"/>
                    <a:gd name="connsiteY4" fmla="*/ 569474 h 829874"/>
                    <a:gd name="connsiteX5" fmla="*/ 53045 w 294585"/>
                    <a:gd name="connsiteY5" fmla="*/ 339764 h 829874"/>
                    <a:gd name="connsiteX0" fmla="*/ 45410 w 298452"/>
                    <a:gd name="connsiteY0" fmla="*/ 350132 h 828740"/>
                    <a:gd name="connsiteX1" fmla="*/ 160429 w 298452"/>
                    <a:gd name="connsiteY1" fmla="*/ 4459 h 828740"/>
                    <a:gd name="connsiteX2" fmla="*/ 298452 w 298452"/>
                    <a:gd name="connsiteY2" fmla="*/ 488154 h 828740"/>
                    <a:gd name="connsiteX3" fmla="*/ 177682 w 298452"/>
                    <a:gd name="connsiteY3" fmla="*/ 828075 h 828740"/>
                    <a:gd name="connsiteX4" fmla="*/ 68414 w 298452"/>
                    <a:gd name="connsiteY4" fmla="*/ 568340 h 828740"/>
                    <a:gd name="connsiteX5" fmla="*/ 45410 w 298452"/>
                    <a:gd name="connsiteY5" fmla="*/ 350132 h 828740"/>
                    <a:gd name="connsiteX0" fmla="*/ 50333 w 303375"/>
                    <a:gd name="connsiteY0" fmla="*/ 350375 h 828983"/>
                    <a:gd name="connsiteX1" fmla="*/ 165352 w 303375"/>
                    <a:gd name="connsiteY1" fmla="*/ 4702 h 828983"/>
                    <a:gd name="connsiteX2" fmla="*/ 303375 w 303375"/>
                    <a:gd name="connsiteY2" fmla="*/ 488397 h 828983"/>
                    <a:gd name="connsiteX3" fmla="*/ 182605 w 303375"/>
                    <a:gd name="connsiteY3" fmla="*/ 828318 h 828983"/>
                    <a:gd name="connsiteX4" fmla="*/ 73337 w 303375"/>
                    <a:gd name="connsiteY4" fmla="*/ 568583 h 828983"/>
                    <a:gd name="connsiteX5" fmla="*/ 50333 w 303375"/>
                    <a:gd name="connsiteY5" fmla="*/ 350375 h 828983"/>
                    <a:gd name="connsiteX0" fmla="*/ 61963 w 315005"/>
                    <a:gd name="connsiteY0" fmla="*/ 347050 h 825658"/>
                    <a:gd name="connsiteX1" fmla="*/ 176982 w 315005"/>
                    <a:gd name="connsiteY1" fmla="*/ 1377 h 825658"/>
                    <a:gd name="connsiteX2" fmla="*/ 315005 w 315005"/>
                    <a:gd name="connsiteY2" fmla="*/ 485072 h 825658"/>
                    <a:gd name="connsiteX3" fmla="*/ 194235 w 315005"/>
                    <a:gd name="connsiteY3" fmla="*/ 824993 h 825658"/>
                    <a:gd name="connsiteX4" fmla="*/ 84967 w 315005"/>
                    <a:gd name="connsiteY4" fmla="*/ 565258 h 825658"/>
                    <a:gd name="connsiteX5" fmla="*/ 61963 w 315005"/>
                    <a:gd name="connsiteY5" fmla="*/ 347050 h 825658"/>
                    <a:gd name="connsiteX0" fmla="*/ 39881 w 292923"/>
                    <a:gd name="connsiteY0" fmla="*/ 347419 h 826027"/>
                    <a:gd name="connsiteX1" fmla="*/ 34131 w 292923"/>
                    <a:gd name="connsiteY1" fmla="*/ 324088 h 826027"/>
                    <a:gd name="connsiteX2" fmla="*/ 154900 w 292923"/>
                    <a:gd name="connsiteY2" fmla="*/ 1746 h 826027"/>
                    <a:gd name="connsiteX3" fmla="*/ 292923 w 292923"/>
                    <a:gd name="connsiteY3" fmla="*/ 485441 h 826027"/>
                    <a:gd name="connsiteX4" fmla="*/ 172153 w 292923"/>
                    <a:gd name="connsiteY4" fmla="*/ 825362 h 826027"/>
                    <a:gd name="connsiteX5" fmla="*/ 62885 w 292923"/>
                    <a:gd name="connsiteY5" fmla="*/ 565627 h 826027"/>
                    <a:gd name="connsiteX6" fmla="*/ 39881 w 292923"/>
                    <a:gd name="connsiteY6" fmla="*/ 347419 h 826027"/>
                    <a:gd name="connsiteX0" fmla="*/ 293036 w 546078"/>
                    <a:gd name="connsiteY0" fmla="*/ 347419 h 825517"/>
                    <a:gd name="connsiteX1" fmla="*/ 287286 w 546078"/>
                    <a:gd name="connsiteY1" fmla="*/ 324088 h 825517"/>
                    <a:gd name="connsiteX2" fmla="*/ 408055 w 546078"/>
                    <a:gd name="connsiteY2" fmla="*/ 1746 h 825517"/>
                    <a:gd name="connsiteX3" fmla="*/ 546078 w 546078"/>
                    <a:gd name="connsiteY3" fmla="*/ 485441 h 825517"/>
                    <a:gd name="connsiteX4" fmla="*/ 425308 w 546078"/>
                    <a:gd name="connsiteY4" fmla="*/ 825362 h 825517"/>
                    <a:gd name="connsiteX5" fmla="*/ 28493 w 546078"/>
                    <a:gd name="connsiteY5" fmla="*/ 450608 h 825517"/>
                    <a:gd name="connsiteX6" fmla="*/ 293036 w 546078"/>
                    <a:gd name="connsiteY6" fmla="*/ 347419 h 825517"/>
                    <a:gd name="connsiteX0" fmla="*/ 203260 w 554068"/>
                    <a:gd name="connsiteY0" fmla="*/ 341668 h 825517"/>
                    <a:gd name="connsiteX1" fmla="*/ 295276 w 554068"/>
                    <a:gd name="connsiteY1" fmla="*/ 324088 h 825517"/>
                    <a:gd name="connsiteX2" fmla="*/ 416045 w 554068"/>
                    <a:gd name="connsiteY2" fmla="*/ 1746 h 825517"/>
                    <a:gd name="connsiteX3" fmla="*/ 554068 w 554068"/>
                    <a:gd name="connsiteY3" fmla="*/ 485441 h 825517"/>
                    <a:gd name="connsiteX4" fmla="*/ 433298 w 554068"/>
                    <a:gd name="connsiteY4" fmla="*/ 825362 h 825517"/>
                    <a:gd name="connsiteX5" fmla="*/ 36483 w 554068"/>
                    <a:gd name="connsiteY5" fmla="*/ 450608 h 825517"/>
                    <a:gd name="connsiteX6" fmla="*/ 203260 w 554068"/>
                    <a:gd name="connsiteY6" fmla="*/ 341668 h 825517"/>
                    <a:gd name="connsiteX0" fmla="*/ 203170 w 553978"/>
                    <a:gd name="connsiteY0" fmla="*/ 343379 h 827228"/>
                    <a:gd name="connsiteX1" fmla="*/ 289435 w 553978"/>
                    <a:gd name="connsiteY1" fmla="*/ 274040 h 827228"/>
                    <a:gd name="connsiteX2" fmla="*/ 415955 w 553978"/>
                    <a:gd name="connsiteY2" fmla="*/ 3457 h 827228"/>
                    <a:gd name="connsiteX3" fmla="*/ 553978 w 553978"/>
                    <a:gd name="connsiteY3" fmla="*/ 487152 h 827228"/>
                    <a:gd name="connsiteX4" fmla="*/ 433208 w 553978"/>
                    <a:gd name="connsiteY4" fmla="*/ 827073 h 827228"/>
                    <a:gd name="connsiteX5" fmla="*/ 36393 w 553978"/>
                    <a:gd name="connsiteY5" fmla="*/ 452319 h 827228"/>
                    <a:gd name="connsiteX6" fmla="*/ 203170 w 553978"/>
                    <a:gd name="connsiteY6" fmla="*/ 343379 h 827228"/>
                    <a:gd name="connsiteX0" fmla="*/ 203170 w 561341"/>
                    <a:gd name="connsiteY0" fmla="*/ 343379 h 835342"/>
                    <a:gd name="connsiteX1" fmla="*/ 289435 w 561341"/>
                    <a:gd name="connsiteY1" fmla="*/ 274040 h 835342"/>
                    <a:gd name="connsiteX2" fmla="*/ 415955 w 561341"/>
                    <a:gd name="connsiteY2" fmla="*/ 3457 h 835342"/>
                    <a:gd name="connsiteX3" fmla="*/ 553978 w 561341"/>
                    <a:gd name="connsiteY3" fmla="*/ 487152 h 835342"/>
                    <a:gd name="connsiteX4" fmla="*/ 530975 w 561341"/>
                    <a:gd name="connsiteY4" fmla="*/ 693860 h 835342"/>
                    <a:gd name="connsiteX5" fmla="*/ 433208 w 561341"/>
                    <a:gd name="connsiteY5" fmla="*/ 827073 h 835342"/>
                    <a:gd name="connsiteX6" fmla="*/ 36393 w 561341"/>
                    <a:gd name="connsiteY6" fmla="*/ 452319 h 835342"/>
                    <a:gd name="connsiteX7" fmla="*/ 203170 w 561341"/>
                    <a:gd name="connsiteY7" fmla="*/ 343379 h 835342"/>
                    <a:gd name="connsiteX0" fmla="*/ 203170 w 865464"/>
                    <a:gd name="connsiteY0" fmla="*/ 343379 h 831173"/>
                    <a:gd name="connsiteX1" fmla="*/ 289435 w 865464"/>
                    <a:gd name="connsiteY1" fmla="*/ 274040 h 831173"/>
                    <a:gd name="connsiteX2" fmla="*/ 415955 w 865464"/>
                    <a:gd name="connsiteY2" fmla="*/ 3457 h 831173"/>
                    <a:gd name="connsiteX3" fmla="*/ 553978 w 865464"/>
                    <a:gd name="connsiteY3" fmla="*/ 487152 h 831173"/>
                    <a:gd name="connsiteX4" fmla="*/ 864530 w 865464"/>
                    <a:gd name="connsiteY4" fmla="*/ 642102 h 831173"/>
                    <a:gd name="connsiteX5" fmla="*/ 433208 w 865464"/>
                    <a:gd name="connsiteY5" fmla="*/ 827073 h 831173"/>
                    <a:gd name="connsiteX6" fmla="*/ 36393 w 865464"/>
                    <a:gd name="connsiteY6" fmla="*/ 452319 h 831173"/>
                    <a:gd name="connsiteX7" fmla="*/ 203170 w 865464"/>
                    <a:gd name="connsiteY7" fmla="*/ 343379 h 831173"/>
                    <a:gd name="connsiteX0" fmla="*/ 203170 w 865516"/>
                    <a:gd name="connsiteY0" fmla="*/ 340580 h 828374"/>
                    <a:gd name="connsiteX1" fmla="*/ 289435 w 865516"/>
                    <a:gd name="connsiteY1" fmla="*/ 271241 h 828374"/>
                    <a:gd name="connsiteX2" fmla="*/ 415955 w 865516"/>
                    <a:gd name="connsiteY2" fmla="*/ 658 h 828374"/>
                    <a:gd name="connsiteX3" fmla="*/ 571231 w 865516"/>
                    <a:gd name="connsiteY3" fmla="*/ 357832 h 828374"/>
                    <a:gd name="connsiteX4" fmla="*/ 864530 w 865516"/>
                    <a:gd name="connsiteY4" fmla="*/ 639303 h 828374"/>
                    <a:gd name="connsiteX5" fmla="*/ 433208 w 865516"/>
                    <a:gd name="connsiteY5" fmla="*/ 824274 h 828374"/>
                    <a:gd name="connsiteX6" fmla="*/ 36393 w 865516"/>
                    <a:gd name="connsiteY6" fmla="*/ 449520 h 828374"/>
                    <a:gd name="connsiteX7" fmla="*/ 203170 w 865516"/>
                    <a:gd name="connsiteY7" fmla="*/ 340580 h 828374"/>
                    <a:gd name="connsiteX0" fmla="*/ 203170 w 865516"/>
                    <a:gd name="connsiteY0" fmla="*/ 340580 h 829026"/>
                    <a:gd name="connsiteX1" fmla="*/ 289435 w 865516"/>
                    <a:gd name="connsiteY1" fmla="*/ 271241 h 829026"/>
                    <a:gd name="connsiteX2" fmla="*/ 415955 w 865516"/>
                    <a:gd name="connsiteY2" fmla="*/ 658 h 829026"/>
                    <a:gd name="connsiteX3" fmla="*/ 571231 w 865516"/>
                    <a:gd name="connsiteY3" fmla="*/ 357832 h 829026"/>
                    <a:gd name="connsiteX4" fmla="*/ 864530 w 865516"/>
                    <a:gd name="connsiteY4" fmla="*/ 639303 h 829026"/>
                    <a:gd name="connsiteX5" fmla="*/ 433208 w 865516"/>
                    <a:gd name="connsiteY5" fmla="*/ 824274 h 829026"/>
                    <a:gd name="connsiteX6" fmla="*/ 36393 w 865516"/>
                    <a:gd name="connsiteY6" fmla="*/ 432268 h 829026"/>
                    <a:gd name="connsiteX7" fmla="*/ 203170 w 865516"/>
                    <a:gd name="connsiteY7" fmla="*/ 340580 h 829026"/>
                    <a:gd name="connsiteX0" fmla="*/ 203170 w 865516"/>
                    <a:gd name="connsiteY0" fmla="*/ 340580 h 824279"/>
                    <a:gd name="connsiteX1" fmla="*/ 289435 w 865516"/>
                    <a:gd name="connsiteY1" fmla="*/ 271241 h 824279"/>
                    <a:gd name="connsiteX2" fmla="*/ 415955 w 865516"/>
                    <a:gd name="connsiteY2" fmla="*/ 658 h 824279"/>
                    <a:gd name="connsiteX3" fmla="*/ 571231 w 865516"/>
                    <a:gd name="connsiteY3" fmla="*/ 357832 h 824279"/>
                    <a:gd name="connsiteX4" fmla="*/ 864530 w 865516"/>
                    <a:gd name="connsiteY4" fmla="*/ 639303 h 824279"/>
                    <a:gd name="connsiteX5" fmla="*/ 433208 w 865516"/>
                    <a:gd name="connsiteY5" fmla="*/ 824274 h 824279"/>
                    <a:gd name="connsiteX6" fmla="*/ 191668 w 865516"/>
                    <a:gd name="connsiteY6" fmla="*/ 633552 h 824279"/>
                    <a:gd name="connsiteX7" fmla="*/ 36393 w 865516"/>
                    <a:gd name="connsiteY7" fmla="*/ 432268 h 824279"/>
                    <a:gd name="connsiteX8" fmla="*/ 203170 w 865516"/>
                    <a:gd name="connsiteY8" fmla="*/ 340580 h 824279"/>
                    <a:gd name="connsiteX0" fmla="*/ 203170 w 865516"/>
                    <a:gd name="connsiteY0" fmla="*/ 340580 h 836860"/>
                    <a:gd name="connsiteX1" fmla="*/ 289435 w 865516"/>
                    <a:gd name="connsiteY1" fmla="*/ 271241 h 836860"/>
                    <a:gd name="connsiteX2" fmla="*/ 415955 w 865516"/>
                    <a:gd name="connsiteY2" fmla="*/ 658 h 836860"/>
                    <a:gd name="connsiteX3" fmla="*/ 571231 w 865516"/>
                    <a:gd name="connsiteY3" fmla="*/ 357832 h 836860"/>
                    <a:gd name="connsiteX4" fmla="*/ 864530 w 865516"/>
                    <a:gd name="connsiteY4" fmla="*/ 639303 h 836860"/>
                    <a:gd name="connsiteX5" fmla="*/ 433208 w 865516"/>
                    <a:gd name="connsiteY5" fmla="*/ 824274 h 836860"/>
                    <a:gd name="connsiteX6" fmla="*/ 70899 w 865516"/>
                    <a:gd name="connsiteY6" fmla="*/ 777325 h 836860"/>
                    <a:gd name="connsiteX7" fmla="*/ 36393 w 865516"/>
                    <a:gd name="connsiteY7" fmla="*/ 432268 h 836860"/>
                    <a:gd name="connsiteX8" fmla="*/ 203170 w 865516"/>
                    <a:gd name="connsiteY8" fmla="*/ 340580 h 836860"/>
                    <a:gd name="connsiteX0" fmla="*/ 203170 w 865516"/>
                    <a:gd name="connsiteY0" fmla="*/ 340580 h 836860"/>
                    <a:gd name="connsiteX1" fmla="*/ 289435 w 865516"/>
                    <a:gd name="connsiteY1" fmla="*/ 271241 h 836860"/>
                    <a:gd name="connsiteX2" fmla="*/ 415955 w 865516"/>
                    <a:gd name="connsiteY2" fmla="*/ 658 h 836860"/>
                    <a:gd name="connsiteX3" fmla="*/ 571231 w 865516"/>
                    <a:gd name="connsiteY3" fmla="*/ 357832 h 836860"/>
                    <a:gd name="connsiteX4" fmla="*/ 864530 w 865516"/>
                    <a:gd name="connsiteY4" fmla="*/ 639303 h 836860"/>
                    <a:gd name="connsiteX5" fmla="*/ 433208 w 865516"/>
                    <a:gd name="connsiteY5" fmla="*/ 824274 h 836860"/>
                    <a:gd name="connsiteX6" fmla="*/ 70899 w 865516"/>
                    <a:gd name="connsiteY6" fmla="*/ 777325 h 836860"/>
                    <a:gd name="connsiteX7" fmla="*/ 36393 w 865516"/>
                    <a:gd name="connsiteY7" fmla="*/ 432268 h 836860"/>
                    <a:gd name="connsiteX8" fmla="*/ 203170 w 865516"/>
                    <a:gd name="connsiteY8" fmla="*/ 340580 h 836860"/>
                    <a:gd name="connsiteX0" fmla="*/ 203170 w 865516"/>
                    <a:gd name="connsiteY0" fmla="*/ 340580 h 841915"/>
                    <a:gd name="connsiteX1" fmla="*/ 289435 w 865516"/>
                    <a:gd name="connsiteY1" fmla="*/ 271241 h 841915"/>
                    <a:gd name="connsiteX2" fmla="*/ 415955 w 865516"/>
                    <a:gd name="connsiteY2" fmla="*/ 658 h 841915"/>
                    <a:gd name="connsiteX3" fmla="*/ 571231 w 865516"/>
                    <a:gd name="connsiteY3" fmla="*/ 357832 h 841915"/>
                    <a:gd name="connsiteX4" fmla="*/ 864530 w 865516"/>
                    <a:gd name="connsiteY4" fmla="*/ 639303 h 841915"/>
                    <a:gd name="connsiteX5" fmla="*/ 433208 w 865516"/>
                    <a:gd name="connsiteY5" fmla="*/ 824274 h 841915"/>
                    <a:gd name="connsiteX6" fmla="*/ 237676 w 865516"/>
                    <a:gd name="connsiteY6" fmla="*/ 829084 h 841915"/>
                    <a:gd name="connsiteX7" fmla="*/ 70899 w 865516"/>
                    <a:gd name="connsiteY7" fmla="*/ 777325 h 841915"/>
                    <a:gd name="connsiteX8" fmla="*/ 36393 w 865516"/>
                    <a:gd name="connsiteY8" fmla="*/ 432268 h 841915"/>
                    <a:gd name="connsiteX9" fmla="*/ 203170 w 865516"/>
                    <a:gd name="connsiteY9" fmla="*/ 340580 h 841915"/>
                    <a:gd name="connsiteX0" fmla="*/ 203170 w 865516"/>
                    <a:gd name="connsiteY0" fmla="*/ 340580 h 841915"/>
                    <a:gd name="connsiteX1" fmla="*/ 289435 w 865516"/>
                    <a:gd name="connsiteY1" fmla="*/ 271241 h 841915"/>
                    <a:gd name="connsiteX2" fmla="*/ 415955 w 865516"/>
                    <a:gd name="connsiteY2" fmla="*/ 658 h 841915"/>
                    <a:gd name="connsiteX3" fmla="*/ 571231 w 865516"/>
                    <a:gd name="connsiteY3" fmla="*/ 357832 h 841915"/>
                    <a:gd name="connsiteX4" fmla="*/ 864530 w 865516"/>
                    <a:gd name="connsiteY4" fmla="*/ 639303 h 841915"/>
                    <a:gd name="connsiteX5" fmla="*/ 433208 w 865516"/>
                    <a:gd name="connsiteY5" fmla="*/ 824274 h 841915"/>
                    <a:gd name="connsiteX6" fmla="*/ 237676 w 865516"/>
                    <a:gd name="connsiteY6" fmla="*/ 829084 h 841915"/>
                    <a:gd name="connsiteX7" fmla="*/ 59398 w 865516"/>
                    <a:gd name="connsiteY7" fmla="*/ 725567 h 841915"/>
                    <a:gd name="connsiteX8" fmla="*/ 36393 w 865516"/>
                    <a:gd name="connsiteY8" fmla="*/ 432268 h 841915"/>
                    <a:gd name="connsiteX9" fmla="*/ 203170 w 865516"/>
                    <a:gd name="connsiteY9" fmla="*/ 340580 h 841915"/>
                    <a:gd name="connsiteX0" fmla="*/ 466153 w 1128499"/>
                    <a:gd name="connsiteY0" fmla="*/ 340580 h 1053635"/>
                    <a:gd name="connsiteX1" fmla="*/ 552418 w 1128499"/>
                    <a:gd name="connsiteY1" fmla="*/ 271241 h 1053635"/>
                    <a:gd name="connsiteX2" fmla="*/ 678938 w 1128499"/>
                    <a:gd name="connsiteY2" fmla="*/ 658 h 1053635"/>
                    <a:gd name="connsiteX3" fmla="*/ 834214 w 1128499"/>
                    <a:gd name="connsiteY3" fmla="*/ 357832 h 1053635"/>
                    <a:gd name="connsiteX4" fmla="*/ 1127513 w 1128499"/>
                    <a:gd name="connsiteY4" fmla="*/ 639303 h 1053635"/>
                    <a:gd name="connsiteX5" fmla="*/ 696191 w 1128499"/>
                    <a:gd name="connsiteY5" fmla="*/ 824274 h 1053635"/>
                    <a:gd name="connsiteX6" fmla="*/ 6078 w 1128499"/>
                    <a:gd name="connsiteY6" fmla="*/ 1053371 h 1053635"/>
                    <a:gd name="connsiteX7" fmla="*/ 322381 w 1128499"/>
                    <a:gd name="connsiteY7" fmla="*/ 725567 h 1053635"/>
                    <a:gd name="connsiteX8" fmla="*/ 299376 w 1128499"/>
                    <a:gd name="connsiteY8" fmla="*/ 432268 h 1053635"/>
                    <a:gd name="connsiteX9" fmla="*/ 466153 w 1128499"/>
                    <a:gd name="connsiteY9" fmla="*/ 340580 h 1053635"/>
                    <a:gd name="connsiteX0" fmla="*/ 467256 w 1129602"/>
                    <a:gd name="connsiteY0" fmla="*/ 340580 h 1053635"/>
                    <a:gd name="connsiteX1" fmla="*/ 553521 w 1129602"/>
                    <a:gd name="connsiteY1" fmla="*/ 271241 h 1053635"/>
                    <a:gd name="connsiteX2" fmla="*/ 680041 w 1129602"/>
                    <a:gd name="connsiteY2" fmla="*/ 658 h 1053635"/>
                    <a:gd name="connsiteX3" fmla="*/ 835317 w 1129602"/>
                    <a:gd name="connsiteY3" fmla="*/ 357832 h 1053635"/>
                    <a:gd name="connsiteX4" fmla="*/ 1128616 w 1129602"/>
                    <a:gd name="connsiteY4" fmla="*/ 639303 h 1053635"/>
                    <a:gd name="connsiteX5" fmla="*/ 697294 w 1129602"/>
                    <a:gd name="connsiteY5" fmla="*/ 824274 h 1053635"/>
                    <a:gd name="connsiteX6" fmla="*/ 7181 w 1129602"/>
                    <a:gd name="connsiteY6" fmla="*/ 1053371 h 1053635"/>
                    <a:gd name="connsiteX7" fmla="*/ 254472 w 1129602"/>
                    <a:gd name="connsiteY7" fmla="*/ 777325 h 1053635"/>
                    <a:gd name="connsiteX8" fmla="*/ 300479 w 1129602"/>
                    <a:gd name="connsiteY8" fmla="*/ 432268 h 1053635"/>
                    <a:gd name="connsiteX9" fmla="*/ 467256 w 1129602"/>
                    <a:gd name="connsiteY9" fmla="*/ 340580 h 1053635"/>
                    <a:gd name="connsiteX0" fmla="*/ 474012 w 1136358"/>
                    <a:gd name="connsiteY0" fmla="*/ 340580 h 1053635"/>
                    <a:gd name="connsiteX1" fmla="*/ 560277 w 1136358"/>
                    <a:gd name="connsiteY1" fmla="*/ 271241 h 1053635"/>
                    <a:gd name="connsiteX2" fmla="*/ 686797 w 1136358"/>
                    <a:gd name="connsiteY2" fmla="*/ 658 h 1053635"/>
                    <a:gd name="connsiteX3" fmla="*/ 842073 w 1136358"/>
                    <a:gd name="connsiteY3" fmla="*/ 357832 h 1053635"/>
                    <a:gd name="connsiteX4" fmla="*/ 1135372 w 1136358"/>
                    <a:gd name="connsiteY4" fmla="*/ 639303 h 1053635"/>
                    <a:gd name="connsiteX5" fmla="*/ 704050 w 1136358"/>
                    <a:gd name="connsiteY5" fmla="*/ 824274 h 1053635"/>
                    <a:gd name="connsiteX6" fmla="*/ 13937 w 1136358"/>
                    <a:gd name="connsiteY6" fmla="*/ 1053371 h 1053635"/>
                    <a:gd name="connsiteX7" fmla="*/ 261228 w 1136358"/>
                    <a:gd name="connsiteY7" fmla="*/ 777325 h 1053635"/>
                    <a:gd name="connsiteX8" fmla="*/ 307235 w 1136358"/>
                    <a:gd name="connsiteY8" fmla="*/ 432268 h 1053635"/>
                    <a:gd name="connsiteX9" fmla="*/ 474012 w 1136358"/>
                    <a:gd name="connsiteY9" fmla="*/ 340580 h 1053635"/>
                    <a:gd name="connsiteX0" fmla="*/ 474012 w 1136358"/>
                    <a:gd name="connsiteY0" fmla="*/ 340580 h 1053635"/>
                    <a:gd name="connsiteX1" fmla="*/ 560277 w 1136358"/>
                    <a:gd name="connsiteY1" fmla="*/ 271241 h 1053635"/>
                    <a:gd name="connsiteX2" fmla="*/ 686797 w 1136358"/>
                    <a:gd name="connsiteY2" fmla="*/ 658 h 1053635"/>
                    <a:gd name="connsiteX3" fmla="*/ 842073 w 1136358"/>
                    <a:gd name="connsiteY3" fmla="*/ 357832 h 1053635"/>
                    <a:gd name="connsiteX4" fmla="*/ 1135372 w 1136358"/>
                    <a:gd name="connsiteY4" fmla="*/ 639303 h 1053635"/>
                    <a:gd name="connsiteX5" fmla="*/ 704050 w 1136358"/>
                    <a:gd name="connsiteY5" fmla="*/ 824274 h 1053635"/>
                    <a:gd name="connsiteX6" fmla="*/ 13937 w 1136358"/>
                    <a:gd name="connsiteY6" fmla="*/ 1053371 h 1053635"/>
                    <a:gd name="connsiteX7" fmla="*/ 261228 w 1136358"/>
                    <a:gd name="connsiteY7" fmla="*/ 777325 h 1053635"/>
                    <a:gd name="connsiteX8" fmla="*/ 307235 w 1136358"/>
                    <a:gd name="connsiteY8" fmla="*/ 432268 h 1053635"/>
                    <a:gd name="connsiteX9" fmla="*/ 474012 w 1136358"/>
                    <a:gd name="connsiteY9" fmla="*/ 340580 h 1053635"/>
                    <a:gd name="connsiteX0" fmla="*/ 473280 w 1135626"/>
                    <a:gd name="connsiteY0" fmla="*/ 340580 h 1053635"/>
                    <a:gd name="connsiteX1" fmla="*/ 559545 w 1135626"/>
                    <a:gd name="connsiteY1" fmla="*/ 271241 h 1053635"/>
                    <a:gd name="connsiteX2" fmla="*/ 686065 w 1135626"/>
                    <a:gd name="connsiteY2" fmla="*/ 658 h 1053635"/>
                    <a:gd name="connsiteX3" fmla="*/ 841341 w 1135626"/>
                    <a:gd name="connsiteY3" fmla="*/ 357832 h 1053635"/>
                    <a:gd name="connsiteX4" fmla="*/ 1134640 w 1135626"/>
                    <a:gd name="connsiteY4" fmla="*/ 639303 h 1053635"/>
                    <a:gd name="connsiteX5" fmla="*/ 703318 w 1135626"/>
                    <a:gd name="connsiteY5" fmla="*/ 824274 h 1053635"/>
                    <a:gd name="connsiteX6" fmla="*/ 13205 w 1135626"/>
                    <a:gd name="connsiteY6" fmla="*/ 1053371 h 1053635"/>
                    <a:gd name="connsiteX7" fmla="*/ 271998 w 1135626"/>
                    <a:gd name="connsiteY7" fmla="*/ 725567 h 1053635"/>
                    <a:gd name="connsiteX8" fmla="*/ 306503 w 1135626"/>
                    <a:gd name="connsiteY8" fmla="*/ 432268 h 1053635"/>
                    <a:gd name="connsiteX9" fmla="*/ 473280 w 1135626"/>
                    <a:gd name="connsiteY9" fmla="*/ 340580 h 1053635"/>
                    <a:gd name="connsiteX0" fmla="*/ 539085 w 1201431"/>
                    <a:gd name="connsiteY0" fmla="*/ 340580 h 1076612"/>
                    <a:gd name="connsiteX1" fmla="*/ 625350 w 1201431"/>
                    <a:gd name="connsiteY1" fmla="*/ 271241 h 1076612"/>
                    <a:gd name="connsiteX2" fmla="*/ 751870 w 1201431"/>
                    <a:gd name="connsiteY2" fmla="*/ 658 h 1076612"/>
                    <a:gd name="connsiteX3" fmla="*/ 907146 w 1201431"/>
                    <a:gd name="connsiteY3" fmla="*/ 357832 h 1076612"/>
                    <a:gd name="connsiteX4" fmla="*/ 1200445 w 1201431"/>
                    <a:gd name="connsiteY4" fmla="*/ 639303 h 1076612"/>
                    <a:gd name="connsiteX5" fmla="*/ 769123 w 1201431"/>
                    <a:gd name="connsiteY5" fmla="*/ 824274 h 1076612"/>
                    <a:gd name="connsiteX6" fmla="*/ 9998 w 1201431"/>
                    <a:gd name="connsiteY6" fmla="*/ 1076374 h 1076612"/>
                    <a:gd name="connsiteX7" fmla="*/ 337803 w 1201431"/>
                    <a:gd name="connsiteY7" fmla="*/ 725567 h 1076612"/>
                    <a:gd name="connsiteX8" fmla="*/ 372308 w 1201431"/>
                    <a:gd name="connsiteY8" fmla="*/ 432268 h 1076612"/>
                    <a:gd name="connsiteX9" fmla="*/ 539085 w 1201431"/>
                    <a:gd name="connsiteY9" fmla="*/ 340580 h 1076612"/>
                    <a:gd name="connsiteX0" fmla="*/ 539085 w 1201431"/>
                    <a:gd name="connsiteY0" fmla="*/ 340580 h 1076627"/>
                    <a:gd name="connsiteX1" fmla="*/ 625350 w 1201431"/>
                    <a:gd name="connsiteY1" fmla="*/ 271241 h 1076627"/>
                    <a:gd name="connsiteX2" fmla="*/ 751870 w 1201431"/>
                    <a:gd name="connsiteY2" fmla="*/ 658 h 1076627"/>
                    <a:gd name="connsiteX3" fmla="*/ 907146 w 1201431"/>
                    <a:gd name="connsiteY3" fmla="*/ 357832 h 1076627"/>
                    <a:gd name="connsiteX4" fmla="*/ 1200445 w 1201431"/>
                    <a:gd name="connsiteY4" fmla="*/ 639303 h 1076627"/>
                    <a:gd name="connsiteX5" fmla="*/ 510330 w 1201431"/>
                    <a:gd name="connsiteY5" fmla="*/ 835776 h 1076627"/>
                    <a:gd name="connsiteX6" fmla="*/ 9998 w 1201431"/>
                    <a:gd name="connsiteY6" fmla="*/ 1076374 h 1076627"/>
                    <a:gd name="connsiteX7" fmla="*/ 337803 w 1201431"/>
                    <a:gd name="connsiteY7" fmla="*/ 725567 h 1076627"/>
                    <a:gd name="connsiteX8" fmla="*/ 372308 w 1201431"/>
                    <a:gd name="connsiteY8" fmla="*/ 432268 h 1076627"/>
                    <a:gd name="connsiteX9" fmla="*/ 539085 w 1201431"/>
                    <a:gd name="connsiteY9" fmla="*/ 340580 h 1076627"/>
                    <a:gd name="connsiteX0" fmla="*/ 539085 w 1201431"/>
                    <a:gd name="connsiteY0" fmla="*/ 340580 h 1077227"/>
                    <a:gd name="connsiteX1" fmla="*/ 625350 w 1201431"/>
                    <a:gd name="connsiteY1" fmla="*/ 271241 h 1077227"/>
                    <a:gd name="connsiteX2" fmla="*/ 751870 w 1201431"/>
                    <a:gd name="connsiteY2" fmla="*/ 658 h 1077227"/>
                    <a:gd name="connsiteX3" fmla="*/ 907146 w 1201431"/>
                    <a:gd name="connsiteY3" fmla="*/ 357832 h 1077227"/>
                    <a:gd name="connsiteX4" fmla="*/ 1200445 w 1201431"/>
                    <a:gd name="connsiteY4" fmla="*/ 639303 h 1077227"/>
                    <a:gd name="connsiteX5" fmla="*/ 510330 w 1201431"/>
                    <a:gd name="connsiteY5" fmla="*/ 835776 h 1077227"/>
                    <a:gd name="connsiteX6" fmla="*/ 9998 w 1201431"/>
                    <a:gd name="connsiteY6" fmla="*/ 1076374 h 1077227"/>
                    <a:gd name="connsiteX7" fmla="*/ 337803 w 1201431"/>
                    <a:gd name="connsiteY7" fmla="*/ 725567 h 1077227"/>
                    <a:gd name="connsiteX8" fmla="*/ 372308 w 1201431"/>
                    <a:gd name="connsiteY8" fmla="*/ 432268 h 1077227"/>
                    <a:gd name="connsiteX9" fmla="*/ 539085 w 1201431"/>
                    <a:gd name="connsiteY9" fmla="*/ 340580 h 1077227"/>
                    <a:gd name="connsiteX0" fmla="*/ 539085 w 1201431"/>
                    <a:gd name="connsiteY0" fmla="*/ 340580 h 1076906"/>
                    <a:gd name="connsiteX1" fmla="*/ 625350 w 1201431"/>
                    <a:gd name="connsiteY1" fmla="*/ 271241 h 1076906"/>
                    <a:gd name="connsiteX2" fmla="*/ 751870 w 1201431"/>
                    <a:gd name="connsiteY2" fmla="*/ 658 h 1076906"/>
                    <a:gd name="connsiteX3" fmla="*/ 907146 w 1201431"/>
                    <a:gd name="connsiteY3" fmla="*/ 357832 h 1076906"/>
                    <a:gd name="connsiteX4" fmla="*/ 1200445 w 1201431"/>
                    <a:gd name="connsiteY4" fmla="*/ 639303 h 1076906"/>
                    <a:gd name="connsiteX5" fmla="*/ 470073 w 1201431"/>
                    <a:gd name="connsiteY5" fmla="*/ 801270 h 1076906"/>
                    <a:gd name="connsiteX6" fmla="*/ 9998 w 1201431"/>
                    <a:gd name="connsiteY6" fmla="*/ 1076374 h 1076906"/>
                    <a:gd name="connsiteX7" fmla="*/ 337803 w 1201431"/>
                    <a:gd name="connsiteY7" fmla="*/ 725567 h 1076906"/>
                    <a:gd name="connsiteX8" fmla="*/ 372308 w 1201431"/>
                    <a:gd name="connsiteY8" fmla="*/ 432268 h 1076906"/>
                    <a:gd name="connsiteX9" fmla="*/ 539085 w 1201431"/>
                    <a:gd name="connsiteY9" fmla="*/ 340580 h 10769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201431" h="1076906">
                      <a:moveTo>
                        <a:pt x="539085" y="340580"/>
                      </a:moveTo>
                      <a:cubicBezTo>
                        <a:pt x="581259" y="313742"/>
                        <a:pt x="606180" y="328853"/>
                        <a:pt x="625350" y="271241"/>
                      </a:cubicBezTo>
                      <a:cubicBezTo>
                        <a:pt x="644520" y="213629"/>
                        <a:pt x="704904" y="-13774"/>
                        <a:pt x="751870" y="658"/>
                      </a:cubicBezTo>
                      <a:cubicBezTo>
                        <a:pt x="798836" y="15090"/>
                        <a:pt x="887976" y="242765"/>
                        <a:pt x="907146" y="357832"/>
                      </a:cubicBezTo>
                      <a:cubicBezTo>
                        <a:pt x="926316" y="472899"/>
                        <a:pt x="1220573" y="582650"/>
                        <a:pt x="1200445" y="639303"/>
                      </a:cubicBezTo>
                      <a:cubicBezTo>
                        <a:pt x="1180317" y="695957"/>
                        <a:pt x="656979" y="596153"/>
                        <a:pt x="470073" y="801270"/>
                      </a:cubicBezTo>
                      <a:cubicBezTo>
                        <a:pt x="283167" y="1006387"/>
                        <a:pt x="70383" y="1084199"/>
                        <a:pt x="9998" y="1076374"/>
                      </a:cubicBezTo>
                      <a:cubicBezTo>
                        <a:pt x="-50387" y="1068549"/>
                        <a:pt x="175818" y="964231"/>
                        <a:pt x="337803" y="725567"/>
                      </a:cubicBezTo>
                      <a:cubicBezTo>
                        <a:pt x="421191" y="688988"/>
                        <a:pt x="370391" y="481097"/>
                        <a:pt x="372308" y="432268"/>
                      </a:cubicBezTo>
                      <a:cubicBezTo>
                        <a:pt x="242912" y="310437"/>
                        <a:pt x="496911" y="367418"/>
                        <a:pt x="539085" y="34058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zh-CN" altLang="en-US"/>
                </a:p>
              </p:txBody>
            </p:sp>
            <p:sp>
              <p:nvSpPr>
                <p:cNvPr id="240" name="椭圆 5"/>
                <p:cNvSpPr/>
                <p:nvPr/>
              </p:nvSpPr>
              <p:spPr>
                <a:xfrm>
                  <a:off x="6733210" y="1556878"/>
                  <a:ext cx="341602" cy="744468"/>
                </a:xfrm>
                <a:custGeom>
                  <a:avLst/>
                  <a:gdLst>
                    <a:gd name="connsiteX0" fmla="*/ 0 w 100263"/>
                    <a:gd name="connsiteY0" fmla="*/ 302516 h 605031"/>
                    <a:gd name="connsiteX1" fmla="*/ 50132 w 100263"/>
                    <a:gd name="connsiteY1" fmla="*/ 0 h 605031"/>
                    <a:gd name="connsiteX2" fmla="*/ 100264 w 100263"/>
                    <a:gd name="connsiteY2" fmla="*/ 302516 h 605031"/>
                    <a:gd name="connsiteX3" fmla="*/ 50132 w 100263"/>
                    <a:gd name="connsiteY3" fmla="*/ 605032 h 605031"/>
                    <a:gd name="connsiteX4" fmla="*/ 0 w 100263"/>
                    <a:gd name="connsiteY4" fmla="*/ 302516 h 605031"/>
                    <a:gd name="connsiteX0" fmla="*/ 16 w 100280"/>
                    <a:gd name="connsiteY0" fmla="*/ 394758 h 697274"/>
                    <a:gd name="connsiteX1" fmla="*/ 46137 w 100280"/>
                    <a:gd name="connsiteY1" fmla="*/ 0 h 697274"/>
                    <a:gd name="connsiteX2" fmla="*/ 100280 w 100280"/>
                    <a:gd name="connsiteY2" fmla="*/ 394758 h 697274"/>
                    <a:gd name="connsiteX3" fmla="*/ 50148 w 100280"/>
                    <a:gd name="connsiteY3" fmla="*/ 697274 h 697274"/>
                    <a:gd name="connsiteX4" fmla="*/ 16 w 100280"/>
                    <a:gd name="connsiteY4" fmla="*/ 394758 h 697274"/>
                    <a:gd name="connsiteX0" fmla="*/ 4 w 144384"/>
                    <a:gd name="connsiteY0" fmla="*/ 218731 h 705283"/>
                    <a:gd name="connsiteX1" fmla="*/ 90241 w 144384"/>
                    <a:gd name="connsiteY1" fmla="*/ 4447 h 705283"/>
                    <a:gd name="connsiteX2" fmla="*/ 144384 w 144384"/>
                    <a:gd name="connsiteY2" fmla="*/ 399205 h 705283"/>
                    <a:gd name="connsiteX3" fmla="*/ 94252 w 144384"/>
                    <a:gd name="connsiteY3" fmla="*/ 701721 h 705283"/>
                    <a:gd name="connsiteX4" fmla="*/ 4 w 144384"/>
                    <a:gd name="connsiteY4" fmla="*/ 218731 h 705283"/>
                    <a:gd name="connsiteX0" fmla="*/ 172 w 144552"/>
                    <a:gd name="connsiteY0" fmla="*/ 218731 h 726353"/>
                    <a:gd name="connsiteX1" fmla="*/ 90409 w 144552"/>
                    <a:gd name="connsiteY1" fmla="*/ 4447 h 726353"/>
                    <a:gd name="connsiteX2" fmla="*/ 144552 w 144552"/>
                    <a:gd name="connsiteY2" fmla="*/ 399205 h 726353"/>
                    <a:gd name="connsiteX3" fmla="*/ 94420 w 144552"/>
                    <a:gd name="connsiteY3" fmla="*/ 701721 h 726353"/>
                    <a:gd name="connsiteX4" fmla="*/ 68350 w 144552"/>
                    <a:gd name="connsiteY4" fmla="*/ 653593 h 726353"/>
                    <a:gd name="connsiteX5" fmla="*/ 172 w 144552"/>
                    <a:gd name="connsiteY5" fmla="*/ 218731 h 726353"/>
                    <a:gd name="connsiteX0" fmla="*/ 1878 w 146258"/>
                    <a:gd name="connsiteY0" fmla="*/ 218731 h 716884"/>
                    <a:gd name="connsiteX1" fmla="*/ 92115 w 146258"/>
                    <a:gd name="connsiteY1" fmla="*/ 4447 h 716884"/>
                    <a:gd name="connsiteX2" fmla="*/ 146258 w 146258"/>
                    <a:gd name="connsiteY2" fmla="*/ 399205 h 716884"/>
                    <a:gd name="connsiteX3" fmla="*/ 96126 w 146258"/>
                    <a:gd name="connsiteY3" fmla="*/ 701721 h 716884"/>
                    <a:gd name="connsiteX4" fmla="*/ 70056 w 146258"/>
                    <a:gd name="connsiteY4" fmla="*/ 653593 h 716884"/>
                    <a:gd name="connsiteX5" fmla="*/ 33961 w 146258"/>
                    <a:gd name="connsiteY5" fmla="*/ 497183 h 716884"/>
                    <a:gd name="connsiteX6" fmla="*/ 1878 w 146258"/>
                    <a:gd name="connsiteY6" fmla="*/ 218731 h 716884"/>
                    <a:gd name="connsiteX0" fmla="*/ 1878 w 146258"/>
                    <a:gd name="connsiteY0" fmla="*/ 218731 h 716884"/>
                    <a:gd name="connsiteX1" fmla="*/ 92115 w 146258"/>
                    <a:gd name="connsiteY1" fmla="*/ 4447 h 716884"/>
                    <a:gd name="connsiteX2" fmla="*/ 146258 w 146258"/>
                    <a:gd name="connsiteY2" fmla="*/ 399205 h 716884"/>
                    <a:gd name="connsiteX3" fmla="*/ 96126 w 146258"/>
                    <a:gd name="connsiteY3" fmla="*/ 701721 h 716884"/>
                    <a:gd name="connsiteX4" fmla="*/ 70056 w 146258"/>
                    <a:gd name="connsiteY4" fmla="*/ 653593 h 716884"/>
                    <a:gd name="connsiteX5" fmla="*/ 33961 w 146258"/>
                    <a:gd name="connsiteY5" fmla="*/ 497183 h 716884"/>
                    <a:gd name="connsiteX6" fmla="*/ 1878 w 146258"/>
                    <a:gd name="connsiteY6" fmla="*/ 218731 h 716884"/>
                    <a:gd name="connsiteX0" fmla="*/ 196924 w 341546"/>
                    <a:gd name="connsiteY0" fmla="*/ 218731 h 745139"/>
                    <a:gd name="connsiteX1" fmla="*/ 287161 w 341546"/>
                    <a:gd name="connsiteY1" fmla="*/ 4447 h 745139"/>
                    <a:gd name="connsiteX2" fmla="*/ 341304 w 341546"/>
                    <a:gd name="connsiteY2" fmla="*/ 399205 h 745139"/>
                    <a:gd name="connsiteX3" fmla="*/ 291172 w 341546"/>
                    <a:gd name="connsiteY3" fmla="*/ 701721 h 745139"/>
                    <a:gd name="connsiteX4" fmla="*/ 407 w 341546"/>
                    <a:gd name="connsiteY4" fmla="*/ 721772 h 745139"/>
                    <a:gd name="connsiteX5" fmla="*/ 229007 w 341546"/>
                    <a:gd name="connsiteY5" fmla="*/ 497183 h 745139"/>
                    <a:gd name="connsiteX6" fmla="*/ 196924 w 341546"/>
                    <a:gd name="connsiteY6" fmla="*/ 218731 h 745139"/>
                    <a:gd name="connsiteX0" fmla="*/ 196980 w 341602"/>
                    <a:gd name="connsiteY0" fmla="*/ 218060 h 744468"/>
                    <a:gd name="connsiteX1" fmla="*/ 287217 w 341602"/>
                    <a:gd name="connsiteY1" fmla="*/ 3776 h 744468"/>
                    <a:gd name="connsiteX2" fmla="*/ 341360 w 341602"/>
                    <a:gd name="connsiteY2" fmla="*/ 398534 h 744468"/>
                    <a:gd name="connsiteX3" fmla="*/ 291228 w 341602"/>
                    <a:gd name="connsiteY3" fmla="*/ 701050 h 744468"/>
                    <a:gd name="connsiteX4" fmla="*/ 463 w 341602"/>
                    <a:gd name="connsiteY4" fmla="*/ 721101 h 744468"/>
                    <a:gd name="connsiteX5" fmla="*/ 205000 w 341602"/>
                    <a:gd name="connsiteY5" fmla="*/ 528596 h 744468"/>
                    <a:gd name="connsiteX6" fmla="*/ 196980 w 341602"/>
                    <a:gd name="connsiteY6" fmla="*/ 218060 h 744468"/>
                    <a:gd name="connsiteX0" fmla="*/ 196980 w 341602"/>
                    <a:gd name="connsiteY0" fmla="*/ 218060 h 744468"/>
                    <a:gd name="connsiteX1" fmla="*/ 287217 w 341602"/>
                    <a:gd name="connsiteY1" fmla="*/ 3776 h 744468"/>
                    <a:gd name="connsiteX2" fmla="*/ 341360 w 341602"/>
                    <a:gd name="connsiteY2" fmla="*/ 398534 h 744468"/>
                    <a:gd name="connsiteX3" fmla="*/ 291228 w 341602"/>
                    <a:gd name="connsiteY3" fmla="*/ 701050 h 744468"/>
                    <a:gd name="connsiteX4" fmla="*/ 463 w 341602"/>
                    <a:gd name="connsiteY4" fmla="*/ 721101 h 744468"/>
                    <a:gd name="connsiteX5" fmla="*/ 205000 w 341602"/>
                    <a:gd name="connsiteY5" fmla="*/ 528596 h 744468"/>
                    <a:gd name="connsiteX6" fmla="*/ 196980 w 341602"/>
                    <a:gd name="connsiteY6" fmla="*/ 218060 h 7444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341602" h="744468">
                      <a:moveTo>
                        <a:pt x="196980" y="218060"/>
                      </a:moveTo>
                      <a:cubicBezTo>
                        <a:pt x="210683" y="130590"/>
                        <a:pt x="263154" y="-26303"/>
                        <a:pt x="287217" y="3776"/>
                      </a:cubicBezTo>
                      <a:cubicBezTo>
                        <a:pt x="311280" y="33855"/>
                        <a:pt x="341360" y="231459"/>
                        <a:pt x="341360" y="398534"/>
                      </a:cubicBezTo>
                      <a:cubicBezTo>
                        <a:pt x="341360" y="565609"/>
                        <a:pt x="348044" y="647289"/>
                        <a:pt x="291228" y="701050"/>
                      </a:cubicBezTo>
                      <a:cubicBezTo>
                        <a:pt x="234412" y="754811"/>
                        <a:pt x="10824" y="755191"/>
                        <a:pt x="463" y="721101"/>
                      </a:cubicBezTo>
                      <a:cubicBezTo>
                        <a:pt x="-9898" y="687011"/>
                        <a:pt x="156205" y="709357"/>
                        <a:pt x="205000" y="528596"/>
                      </a:cubicBezTo>
                      <a:cubicBezTo>
                        <a:pt x="209679" y="243561"/>
                        <a:pt x="183277" y="305530"/>
                        <a:pt x="196980" y="21806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zh-CN" altLang="en-US"/>
                </a:p>
              </p:txBody>
            </p:sp>
            <p:sp>
              <p:nvSpPr>
                <p:cNvPr id="241" name="椭圆 6"/>
                <p:cNvSpPr/>
                <p:nvPr/>
              </p:nvSpPr>
              <p:spPr>
                <a:xfrm>
                  <a:off x="5749277" y="1943095"/>
                  <a:ext cx="194013" cy="226056"/>
                </a:xfrm>
                <a:custGeom>
                  <a:avLst/>
                  <a:gdLst>
                    <a:gd name="connsiteX0" fmla="*/ 0 w 177080"/>
                    <a:gd name="connsiteY0" fmla="*/ 64735 h 129469"/>
                    <a:gd name="connsiteX1" fmla="*/ 88540 w 177080"/>
                    <a:gd name="connsiteY1" fmla="*/ 0 h 129469"/>
                    <a:gd name="connsiteX2" fmla="*/ 177080 w 177080"/>
                    <a:gd name="connsiteY2" fmla="*/ 64735 h 129469"/>
                    <a:gd name="connsiteX3" fmla="*/ 88540 w 177080"/>
                    <a:gd name="connsiteY3" fmla="*/ 129470 h 129469"/>
                    <a:gd name="connsiteX4" fmla="*/ 0 w 177080"/>
                    <a:gd name="connsiteY4" fmla="*/ 64735 h 129469"/>
                    <a:gd name="connsiteX0" fmla="*/ 507 w 177587"/>
                    <a:gd name="connsiteY0" fmla="*/ 64735 h 237754"/>
                    <a:gd name="connsiteX1" fmla="*/ 89047 w 177587"/>
                    <a:gd name="connsiteY1" fmla="*/ 0 h 237754"/>
                    <a:gd name="connsiteX2" fmla="*/ 177587 w 177587"/>
                    <a:gd name="connsiteY2" fmla="*/ 64735 h 237754"/>
                    <a:gd name="connsiteX3" fmla="*/ 64984 w 177587"/>
                    <a:gd name="connsiteY3" fmla="*/ 237754 h 237754"/>
                    <a:gd name="connsiteX4" fmla="*/ 507 w 177587"/>
                    <a:gd name="connsiteY4" fmla="*/ 64735 h 237754"/>
                    <a:gd name="connsiteX0" fmla="*/ 1346 w 178426"/>
                    <a:gd name="connsiteY0" fmla="*/ 52703 h 225722"/>
                    <a:gd name="connsiteX1" fmla="*/ 109939 w 178426"/>
                    <a:gd name="connsiteY1" fmla="*/ 0 h 225722"/>
                    <a:gd name="connsiteX2" fmla="*/ 178426 w 178426"/>
                    <a:gd name="connsiteY2" fmla="*/ 52703 h 225722"/>
                    <a:gd name="connsiteX3" fmla="*/ 65823 w 178426"/>
                    <a:gd name="connsiteY3" fmla="*/ 225722 h 225722"/>
                    <a:gd name="connsiteX4" fmla="*/ 1346 w 178426"/>
                    <a:gd name="connsiteY4" fmla="*/ 52703 h 225722"/>
                    <a:gd name="connsiteX0" fmla="*/ 891 w 194013"/>
                    <a:gd name="connsiteY0" fmla="*/ 53016 h 226056"/>
                    <a:gd name="connsiteX1" fmla="*/ 109484 w 194013"/>
                    <a:gd name="connsiteY1" fmla="*/ 313 h 226056"/>
                    <a:gd name="connsiteX2" fmla="*/ 194013 w 194013"/>
                    <a:gd name="connsiteY2" fmla="*/ 40985 h 226056"/>
                    <a:gd name="connsiteX3" fmla="*/ 65368 w 194013"/>
                    <a:gd name="connsiteY3" fmla="*/ 226035 h 226056"/>
                    <a:gd name="connsiteX4" fmla="*/ 891 w 194013"/>
                    <a:gd name="connsiteY4" fmla="*/ 53016 h 2260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94013" h="226056">
                      <a:moveTo>
                        <a:pt x="891" y="53016"/>
                      </a:moveTo>
                      <a:cubicBezTo>
                        <a:pt x="8244" y="15396"/>
                        <a:pt x="77297" y="2318"/>
                        <a:pt x="109484" y="313"/>
                      </a:cubicBezTo>
                      <a:cubicBezTo>
                        <a:pt x="141671" y="-1692"/>
                        <a:pt x="194013" y="5233"/>
                        <a:pt x="194013" y="40985"/>
                      </a:cubicBezTo>
                      <a:cubicBezTo>
                        <a:pt x="194013" y="76737"/>
                        <a:pt x="97555" y="224030"/>
                        <a:pt x="65368" y="226035"/>
                      </a:cubicBezTo>
                      <a:cubicBezTo>
                        <a:pt x="33181" y="228040"/>
                        <a:pt x="-6462" y="90636"/>
                        <a:pt x="891" y="53016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zh-CN" altLang="en-US"/>
                </a:p>
              </p:txBody>
            </p:sp>
            <p:sp>
              <p:nvSpPr>
                <p:cNvPr id="242" name="椭圆 4"/>
                <p:cNvSpPr/>
                <p:nvPr/>
              </p:nvSpPr>
              <p:spPr>
                <a:xfrm>
                  <a:off x="6144819" y="1218659"/>
                  <a:ext cx="932316" cy="1225733"/>
                </a:xfrm>
                <a:custGeom>
                  <a:avLst/>
                  <a:gdLst>
                    <a:gd name="connsiteX0" fmla="*/ 0 w 241540"/>
                    <a:gd name="connsiteY0" fmla="*/ 339921 h 679841"/>
                    <a:gd name="connsiteX1" fmla="*/ 120770 w 241540"/>
                    <a:gd name="connsiteY1" fmla="*/ 0 h 679841"/>
                    <a:gd name="connsiteX2" fmla="*/ 241540 w 241540"/>
                    <a:gd name="connsiteY2" fmla="*/ 339921 h 679841"/>
                    <a:gd name="connsiteX3" fmla="*/ 120770 w 241540"/>
                    <a:gd name="connsiteY3" fmla="*/ 679842 h 679841"/>
                    <a:gd name="connsiteX4" fmla="*/ 0 w 241540"/>
                    <a:gd name="connsiteY4" fmla="*/ 339921 h 679841"/>
                    <a:gd name="connsiteX0" fmla="*/ 146 w 241686"/>
                    <a:gd name="connsiteY0" fmla="*/ 483695 h 823616"/>
                    <a:gd name="connsiteX1" fmla="*/ 103663 w 241686"/>
                    <a:gd name="connsiteY1" fmla="*/ 0 h 823616"/>
                    <a:gd name="connsiteX2" fmla="*/ 241686 w 241686"/>
                    <a:gd name="connsiteY2" fmla="*/ 483695 h 823616"/>
                    <a:gd name="connsiteX3" fmla="*/ 120916 w 241686"/>
                    <a:gd name="connsiteY3" fmla="*/ 823616 h 823616"/>
                    <a:gd name="connsiteX4" fmla="*/ 146 w 241686"/>
                    <a:gd name="connsiteY4" fmla="*/ 483695 h 823616"/>
                    <a:gd name="connsiteX0" fmla="*/ 91 w 241631"/>
                    <a:gd name="connsiteY0" fmla="*/ 336103 h 827900"/>
                    <a:gd name="connsiteX1" fmla="*/ 103608 w 241631"/>
                    <a:gd name="connsiteY1" fmla="*/ 1932 h 827900"/>
                    <a:gd name="connsiteX2" fmla="*/ 241631 w 241631"/>
                    <a:gd name="connsiteY2" fmla="*/ 485627 h 827900"/>
                    <a:gd name="connsiteX3" fmla="*/ 120861 w 241631"/>
                    <a:gd name="connsiteY3" fmla="*/ 825548 h 827900"/>
                    <a:gd name="connsiteX4" fmla="*/ 91 w 241631"/>
                    <a:gd name="connsiteY4" fmla="*/ 336103 h 827900"/>
                    <a:gd name="connsiteX0" fmla="*/ 91 w 241631"/>
                    <a:gd name="connsiteY0" fmla="*/ 339764 h 831561"/>
                    <a:gd name="connsiteX1" fmla="*/ 103608 w 241631"/>
                    <a:gd name="connsiteY1" fmla="*/ 5593 h 831561"/>
                    <a:gd name="connsiteX2" fmla="*/ 241631 w 241631"/>
                    <a:gd name="connsiteY2" fmla="*/ 489288 h 831561"/>
                    <a:gd name="connsiteX3" fmla="*/ 120861 w 241631"/>
                    <a:gd name="connsiteY3" fmla="*/ 829209 h 831561"/>
                    <a:gd name="connsiteX4" fmla="*/ 91 w 241631"/>
                    <a:gd name="connsiteY4" fmla="*/ 339764 h 831561"/>
                    <a:gd name="connsiteX0" fmla="*/ 8407 w 249947"/>
                    <a:gd name="connsiteY0" fmla="*/ 339764 h 829874"/>
                    <a:gd name="connsiteX1" fmla="*/ 111924 w 249947"/>
                    <a:gd name="connsiteY1" fmla="*/ 5593 h 829874"/>
                    <a:gd name="connsiteX2" fmla="*/ 249947 w 249947"/>
                    <a:gd name="connsiteY2" fmla="*/ 489288 h 829874"/>
                    <a:gd name="connsiteX3" fmla="*/ 129177 w 249947"/>
                    <a:gd name="connsiteY3" fmla="*/ 829209 h 829874"/>
                    <a:gd name="connsiteX4" fmla="*/ 19909 w 249947"/>
                    <a:gd name="connsiteY4" fmla="*/ 569474 h 829874"/>
                    <a:gd name="connsiteX5" fmla="*/ 8407 w 249947"/>
                    <a:gd name="connsiteY5" fmla="*/ 339764 h 829874"/>
                    <a:gd name="connsiteX0" fmla="*/ 53045 w 294585"/>
                    <a:gd name="connsiteY0" fmla="*/ 339764 h 829874"/>
                    <a:gd name="connsiteX1" fmla="*/ 156562 w 294585"/>
                    <a:gd name="connsiteY1" fmla="*/ 5593 h 829874"/>
                    <a:gd name="connsiteX2" fmla="*/ 294585 w 294585"/>
                    <a:gd name="connsiteY2" fmla="*/ 489288 h 829874"/>
                    <a:gd name="connsiteX3" fmla="*/ 173815 w 294585"/>
                    <a:gd name="connsiteY3" fmla="*/ 829209 h 829874"/>
                    <a:gd name="connsiteX4" fmla="*/ 64547 w 294585"/>
                    <a:gd name="connsiteY4" fmla="*/ 569474 h 829874"/>
                    <a:gd name="connsiteX5" fmla="*/ 53045 w 294585"/>
                    <a:gd name="connsiteY5" fmla="*/ 339764 h 829874"/>
                    <a:gd name="connsiteX0" fmla="*/ 45410 w 298452"/>
                    <a:gd name="connsiteY0" fmla="*/ 350132 h 828740"/>
                    <a:gd name="connsiteX1" fmla="*/ 160429 w 298452"/>
                    <a:gd name="connsiteY1" fmla="*/ 4459 h 828740"/>
                    <a:gd name="connsiteX2" fmla="*/ 298452 w 298452"/>
                    <a:gd name="connsiteY2" fmla="*/ 488154 h 828740"/>
                    <a:gd name="connsiteX3" fmla="*/ 177682 w 298452"/>
                    <a:gd name="connsiteY3" fmla="*/ 828075 h 828740"/>
                    <a:gd name="connsiteX4" fmla="*/ 68414 w 298452"/>
                    <a:gd name="connsiteY4" fmla="*/ 568340 h 828740"/>
                    <a:gd name="connsiteX5" fmla="*/ 45410 w 298452"/>
                    <a:gd name="connsiteY5" fmla="*/ 350132 h 828740"/>
                    <a:gd name="connsiteX0" fmla="*/ 50333 w 303375"/>
                    <a:gd name="connsiteY0" fmla="*/ 350375 h 828983"/>
                    <a:gd name="connsiteX1" fmla="*/ 165352 w 303375"/>
                    <a:gd name="connsiteY1" fmla="*/ 4702 h 828983"/>
                    <a:gd name="connsiteX2" fmla="*/ 303375 w 303375"/>
                    <a:gd name="connsiteY2" fmla="*/ 488397 h 828983"/>
                    <a:gd name="connsiteX3" fmla="*/ 182605 w 303375"/>
                    <a:gd name="connsiteY3" fmla="*/ 828318 h 828983"/>
                    <a:gd name="connsiteX4" fmla="*/ 73337 w 303375"/>
                    <a:gd name="connsiteY4" fmla="*/ 568583 h 828983"/>
                    <a:gd name="connsiteX5" fmla="*/ 50333 w 303375"/>
                    <a:gd name="connsiteY5" fmla="*/ 350375 h 828983"/>
                    <a:gd name="connsiteX0" fmla="*/ 61963 w 315005"/>
                    <a:gd name="connsiteY0" fmla="*/ 347050 h 825658"/>
                    <a:gd name="connsiteX1" fmla="*/ 176982 w 315005"/>
                    <a:gd name="connsiteY1" fmla="*/ 1377 h 825658"/>
                    <a:gd name="connsiteX2" fmla="*/ 315005 w 315005"/>
                    <a:gd name="connsiteY2" fmla="*/ 485072 h 825658"/>
                    <a:gd name="connsiteX3" fmla="*/ 194235 w 315005"/>
                    <a:gd name="connsiteY3" fmla="*/ 824993 h 825658"/>
                    <a:gd name="connsiteX4" fmla="*/ 84967 w 315005"/>
                    <a:gd name="connsiteY4" fmla="*/ 565258 h 825658"/>
                    <a:gd name="connsiteX5" fmla="*/ 61963 w 315005"/>
                    <a:gd name="connsiteY5" fmla="*/ 347050 h 825658"/>
                    <a:gd name="connsiteX0" fmla="*/ 39881 w 292923"/>
                    <a:gd name="connsiteY0" fmla="*/ 347419 h 826027"/>
                    <a:gd name="connsiteX1" fmla="*/ 34131 w 292923"/>
                    <a:gd name="connsiteY1" fmla="*/ 324088 h 826027"/>
                    <a:gd name="connsiteX2" fmla="*/ 154900 w 292923"/>
                    <a:gd name="connsiteY2" fmla="*/ 1746 h 826027"/>
                    <a:gd name="connsiteX3" fmla="*/ 292923 w 292923"/>
                    <a:gd name="connsiteY3" fmla="*/ 485441 h 826027"/>
                    <a:gd name="connsiteX4" fmla="*/ 172153 w 292923"/>
                    <a:gd name="connsiteY4" fmla="*/ 825362 h 826027"/>
                    <a:gd name="connsiteX5" fmla="*/ 62885 w 292923"/>
                    <a:gd name="connsiteY5" fmla="*/ 565627 h 826027"/>
                    <a:gd name="connsiteX6" fmla="*/ 39881 w 292923"/>
                    <a:gd name="connsiteY6" fmla="*/ 347419 h 826027"/>
                    <a:gd name="connsiteX0" fmla="*/ 293036 w 546078"/>
                    <a:gd name="connsiteY0" fmla="*/ 347419 h 825517"/>
                    <a:gd name="connsiteX1" fmla="*/ 287286 w 546078"/>
                    <a:gd name="connsiteY1" fmla="*/ 324088 h 825517"/>
                    <a:gd name="connsiteX2" fmla="*/ 408055 w 546078"/>
                    <a:gd name="connsiteY2" fmla="*/ 1746 h 825517"/>
                    <a:gd name="connsiteX3" fmla="*/ 546078 w 546078"/>
                    <a:gd name="connsiteY3" fmla="*/ 485441 h 825517"/>
                    <a:gd name="connsiteX4" fmla="*/ 425308 w 546078"/>
                    <a:gd name="connsiteY4" fmla="*/ 825362 h 825517"/>
                    <a:gd name="connsiteX5" fmla="*/ 28493 w 546078"/>
                    <a:gd name="connsiteY5" fmla="*/ 450608 h 825517"/>
                    <a:gd name="connsiteX6" fmla="*/ 293036 w 546078"/>
                    <a:gd name="connsiteY6" fmla="*/ 347419 h 825517"/>
                    <a:gd name="connsiteX0" fmla="*/ 203260 w 554068"/>
                    <a:gd name="connsiteY0" fmla="*/ 341668 h 825517"/>
                    <a:gd name="connsiteX1" fmla="*/ 295276 w 554068"/>
                    <a:gd name="connsiteY1" fmla="*/ 324088 h 825517"/>
                    <a:gd name="connsiteX2" fmla="*/ 416045 w 554068"/>
                    <a:gd name="connsiteY2" fmla="*/ 1746 h 825517"/>
                    <a:gd name="connsiteX3" fmla="*/ 554068 w 554068"/>
                    <a:gd name="connsiteY3" fmla="*/ 485441 h 825517"/>
                    <a:gd name="connsiteX4" fmla="*/ 433298 w 554068"/>
                    <a:gd name="connsiteY4" fmla="*/ 825362 h 825517"/>
                    <a:gd name="connsiteX5" fmla="*/ 36483 w 554068"/>
                    <a:gd name="connsiteY5" fmla="*/ 450608 h 825517"/>
                    <a:gd name="connsiteX6" fmla="*/ 203260 w 554068"/>
                    <a:gd name="connsiteY6" fmla="*/ 341668 h 825517"/>
                    <a:gd name="connsiteX0" fmla="*/ 203170 w 553978"/>
                    <a:gd name="connsiteY0" fmla="*/ 343379 h 827228"/>
                    <a:gd name="connsiteX1" fmla="*/ 289435 w 553978"/>
                    <a:gd name="connsiteY1" fmla="*/ 274040 h 827228"/>
                    <a:gd name="connsiteX2" fmla="*/ 415955 w 553978"/>
                    <a:gd name="connsiteY2" fmla="*/ 3457 h 827228"/>
                    <a:gd name="connsiteX3" fmla="*/ 553978 w 553978"/>
                    <a:gd name="connsiteY3" fmla="*/ 487152 h 827228"/>
                    <a:gd name="connsiteX4" fmla="*/ 433208 w 553978"/>
                    <a:gd name="connsiteY4" fmla="*/ 827073 h 827228"/>
                    <a:gd name="connsiteX5" fmla="*/ 36393 w 553978"/>
                    <a:gd name="connsiteY5" fmla="*/ 452319 h 827228"/>
                    <a:gd name="connsiteX6" fmla="*/ 203170 w 553978"/>
                    <a:gd name="connsiteY6" fmla="*/ 343379 h 827228"/>
                    <a:gd name="connsiteX0" fmla="*/ 203170 w 561341"/>
                    <a:gd name="connsiteY0" fmla="*/ 343379 h 835342"/>
                    <a:gd name="connsiteX1" fmla="*/ 289435 w 561341"/>
                    <a:gd name="connsiteY1" fmla="*/ 274040 h 835342"/>
                    <a:gd name="connsiteX2" fmla="*/ 415955 w 561341"/>
                    <a:gd name="connsiteY2" fmla="*/ 3457 h 835342"/>
                    <a:gd name="connsiteX3" fmla="*/ 553978 w 561341"/>
                    <a:gd name="connsiteY3" fmla="*/ 487152 h 835342"/>
                    <a:gd name="connsiteX4" fmla="*/ 530975 w 561341"/>
                    <a:gd name="connsiteY4" fmla="*/ 693860 h 835342"/>
                    <a:gd name="connsiteX5" fmla="*/ 433208 w 561341"/>
                    <a:gd name="connsiteY5" fmla="*/ 827073 h 835342"/>
                    <a:gd name="connsiteX6" fmla="*/ 36393 w 561341"/>
                    <a:gd name="connsiteY6" fmla="*/ 452319 h 835342"/>
                    <a:gd name="connsiteX7" fmla="*/ 203170 w 561341"/>
                    <a:gd name="connsiteY7" fmla="*/ 343379 h 835342"/>
                    <a:gd name="connsiteX0" fmla="*/ 203170 w 865464"/>
                    <a:gd name="connsiteY0" fmla="*/ 343379 h 831173"/>
                    <a:gd name="connsiteX1" fmla="*/ 289435 w 865464"/>
                    <a:gd name="connsiteY1" fmla="*/ 274040 h 831173"/>
                    <a:gd name="connsiteX2" fmla="*/ 415955 w 865464"/>
                    <a:gd name="connsiteY2" fmla="*/ 3457 h 831173"/>
                    <a:gd name="connsiteX3" fmla="*/ 553978 w 865464"/>
                    <a:gd name="connsiteY3" fmla="*/ 487152 h 831173"/>
                    <a:gd name="connsiteX4" fmla="*/ 864530 w 865464"/>
                    <a:gd name="connsiteY4" fmla="*/ 642102 h 831173"/>
                    <a:gd name="connsiteX5" fmla="*/ 433208 w 865464"/>
                    <a:gd name="connsiteY5" fmla="*/ 827073 h 831173"/>
                    <a:gd name="connsiteX6" fmla="*/ 36393 w 865464"/>
                    <a:gd name="connsiteY6" fmla="*/ 452319 h 831173"/>
                    <a:gd name="connsiteX7" fmla="*/ 203170 w 865464"/>
                    <a:gd name="connsiteY7" fmla="*/ 343379 h 831173"/>
                    <a:gd name="connsiteX0" fmla="*/ 203170 w 865516"/>
                    <a:gd name="connsiteY0" fmla="*/ 340580 h 828374"/>
                    <a:gd name="connsiteX1" fmla="*/ 289435 w 865516"/>
                    <a:gd name="connsiteY1" fmla="*/ 271241 h 828374"/>
                    <a:gd name="connsiteX2" fmla="*/ 415955 w 865516"/>
                    <a:gd name="connsiteY2" fmla="*/ 658 h 828374"/>
                    <a:gd name="connsiteX3" fmla="*/ 571231 w 865516"/>
                    <a:gd name="connsiteY3" fmla="*/ 357832 h 828374"/>
                    <a:gd name="connsiteX4" fmla="*/ 864530 w 865516"/>
                    <a:gd name="connsiteY4" fmla="*/ 639303 h 828374"/>
                    <a:gd name="connsiteX5" fmla="*/ 433208 w 865516"/>
                    <a:gd name="connsiteY5" fmla="*/ 824274 h 828374"/>
                    <a:gd name="connsiteX6" fmla="*/ 36393 w 865516"/>
                    <a:gd name="connsiteY6" fmla="*/ 449520 h 828374"/>
                    <a:gd name="connsiteX7" fmla="*/ 203170 w 865516"/>
                    <a:gd name="connsiteY7" fmla="*/ 340580 h 828374"/>
                    <a:gd name="connsiteX0" fmla="*/ 203170 w 865516"/>
                    <a:gd name="connsiteY0" fmla="*/ 340580 h 829026"/>
                    <a:gd name="connsiteX1" fmla="*/ 289435 w 865516"/>
                    <a:gd name="connsiteY1" fmla="*/ 271241 h 829026"/>
                    <a:gd name="connsiteX2" fmla="*/ 415955 w 865516"/>
                    <a:gd name="connsiteY2" fmla="*/ 658 h 829026"/>
                    <a:gd name="connsiteX3" fmla="*/ 571231 w 865516"/>
                    <a:gd name="connsiteY3" fmla="*/ 357832 h 829026"/>
                    <a:gd name="connsiteX4" fmla="*/ 864530 w 865516"/>
                    <a:gd name="connsiteY4" fmla="*/ 639303 h 829026"/>
                    <a:gd name="connsiteX5" fmla="*/ 433208 w 865516"/>
                    <a:gd name="connsiteY5" fmla="*/ 824274 h 829026"/>
                    <a:gd name="connsiteX6" fmla="*/ 36393 w 865516"/>
                    <a:gd name="connsiteY6" fmla="*/ 432268 h 829026"/>
                    <a:gd name="connsiteX7" fmla="*/ 203170 w 865516"/>
                    <a:gd name="connsiteY7" fmla="*/ 340580 h 829026"/>
                    <a:gd name="connsiteX0" fmla="*/ 203170 w 865516"/>
                    <a:gd name="connsiteY0" fmla="*/ 340580 h 824279"/>
                    <a:gd name="connsiteX1" fmla="*/ 289435 w 865516"/>
                    <a:gd name="connsiteY1" fmla="*/ 271241 h 824279"/>
                    <a:gd name="connsiteX2" fmla="*/ 415955 w 865516"/>
                    <a:gd name="connsiteY2" fmla="*/ 658 h 824279"/>
                    <a:gd name="connsiteX3" fmla="*/ 571231 w 865516"/>
                    <a:gd name="connsiteY3" fmla="*/ 357832 h 824279"/>
                    <a:gd name="connsiteX4" fmla="*/ 864530 w 865516"/>
                    <a:gd name="connsiteY4" fmla="*/ 639303 h 824279"/>
                    <a:gd name="connsiteX5" fmla="*/ 433208 w 865516"/>
                    <a:gd name="connsiteY5" fmla="*/ 824274 h 824279"/>
                    <a:gd name="connsiteX6" fmla="*/ 191668 w 865516"/>
                    <a:gd name="connsiteY6" fmla="*/ 633552 h 824279"/>
                    <a:gd name="connsiteX7" fmla="*/ 36393 w 865516"/>
                    <a:gd name="connsiteY7" fmla="*/ 432268 h 824279"/>
                    <a:gd name="connsiteX8" fmla="*/ 203170 w 865516"/>
                    <a:gd name="connsiteY8" fmla="*/ 340580 h 824279"/>
                    <a:gd name="connsiteX0" fmla="*/ 203170 w 865516"/>
                    <a:gd name="connsiteY0" fmla="*/ 340580 h 836860"/>
                    <a:gd name="connsiteX1" fmla="*/ 289435 w 865516"/>
                    <a:gd name="connsiteY1" fmla="*/ 271241 h 836860"/>
                    <a:gd name="connsiteX2" fmla="*/ 415955 w 865516"/>
                    <a:gd name="connsiteY2" fmla="*/ 658 h 836860"/>
                    <a:gd name="connsiteX3" fmla="*/ 571231 w 865516"/>
                    <a:gd name="connsiteY3" fmla="*/ 357832 h 836860"/>
                    <a:gd name="connsiteX4" fmla="*/ 864530 w 865516"/>
                    <a:gd name="connsiteY4" fmla="*/ 639303 h 836860"/>
                    <a:gd name="connsiteX5" fmla="*/ 433208 w 865516"/>
                    <a:gd name="connsiteY5" fmla="*/ 824274 h 836860"/>
                    <a:gd name="connsiteX6" fmla="*/ 70899 w 865516"/>
                    <a:gd name="connsiteY6" fmla="*/ 777325 h 836860"/>
                    <a:gd name="connsiteX7" fmla="*/ 36393 w 865516"/>
                    <a:gd name="connsiteY7" fmla="*/ 432268 h 836860"/>
                    <a:gd name="connsiteX8" fmla="*/ 203170 w 865516"/>
                    <a:gd name="connsiteY8" fmla="*/ 340580 h 836860"/>
                    <a:gd name="connsiteX0" fmla="*/ 203170 w 865516"/>
                    <a:gd name="connsiteY0" fmla="*/ 340580 h 836860"/>
                    <a:gd name="connsiteX1" fmla="*/ 289435 w 865516"/>
                    <a:gd name="connsiteY1" fmla="*/ 271241 h 836860"/>
                    <a:gd name="connsiteX2" fmla="*/ 415955 w 865516"/>
                    <a:gd name="connsiteY2" fmla="*/ 658 h 836860"/>
                    <a:gd name="connsiteX3" fmla="*/ 571231 w 865516"/>
                    <a:gd name="connsiteY3" fmla="*/ 357832 h 836860"/>
                    <a:gd name="connsiteX4" fmla="*/ 864530 w 865516"/>
                    <a:gd name="connsiteY4" fmla="*/ 639303 h 836860"/>
                    <a:gd name="connsiteX5" fmla="*/ 433208 w 865516"/>
                    <a:gd name="connsiteY5" fmla="*/ 824274 h 836860"/>
                    <a:gd name="connsiteX6" fmla="*/ 70899 w 865516"/>
                    <a:gd name="connsiteY6" fmla="*/ 777325 h 836860"/>
                    <a:gd name="connsiteX7" fmla="*/ 36393 w 865516"/>
                    <a:gd name="connsiteY7" fmla="*/ 432268 h 836860"/>
                    <a:gd name="connsiteX8" fmla="*/ 203170 w 865516"/>
                    <a:gd name="connsiteY8" fmla="*/ 340580 h 836860"/>
                    <a:gd name="connsiteX0" fmla="*/ 203170 w 865516"/>
                    <a:gd name="connsiteY0" fmla="*/ 340580 h 841915"/>
                    <a:gd name="connsiteX1" fmla="*/ 289435 w 865516"/>
                    <a:gd name="connsiteY1" fmla="*/ 271241 h 841915"/>
                    <a:gd name="connsiteX2" fmla="*/ 415955 w 865516"/>
                    <a:gd name="connsiteY2" fmla="*/ 658 h 841915"/>
                    <a:gd name="connsiteX3" fmla="*/ 571231 w 865516"/>
                    <a:gd name="connsiteY3" fmla="*/ 357832 h 841915"/>
                    <a:gd name="connsiteX4" fmla="*/ 864530 w 865516"/>
                    <a:gd name="connsiteY4" fmla="*/ 639303 h 841915"/>
                    <a:gd name="connsiteX5" fmla="*/ 433208 w 865516"/>
                    <a:gd name="connsiteY5" fmla="*/ 824274 h 841915"/>
                    <a:gd name="connsiteX6" fmla="*/ 237676 w 865516"/>
                    <a:gd name="connsiteY6" fmla="*/ 829084 h 841915"/>
                    <a:gd name="connsiteX7" fmla="*/ 70899 w 865516"/>
                    <a:gd name="connsiteY7" fmla="*/ 777325 h 841915"/>
                    <a:gd name="connsiteX8" fmla="*/ 36393 w 865516"/>
                    <a:gd name="connsiteY8" fmla="*/ 432268 h 841915"/>
                    <a:gd name="connsiteX9" fmla="*/ 203170 w 865516"/>
                    <a:gd name="connsiteY9" fmla="*/ 340580 h 841915"/>
                    <a:gd name="connsiteX0" fmla="*/ 203170 w 865516"/>
                    <a:gd name="connsiteY0" fmla="*/ 340580 h 841915"/>
                    <a:gd name="connsiteX1" fmla="*/ 289435 w 865516"/>
                    <a:gd name="connsiteY1" fmla="*/ 271241 h 841915"/>
                    <a:gd name="connsiteX2" fmla="*/ 415955 w 865516"/>
                    <a:gd name="connsiteY2" fmla="*/ 658 h 841915"/>
                    <a:gd name="connsiteX3" fmla="*/ 571231 w 865516"/>
                    <a:gd name="connsiteY3" fmla="*/ 357832 h 841915"/>
                    <a:gd name="connsiteX4" fmla="*/ 864530 w 865516"/>
                    <a:gd name="connsiteY4" fmla="*/ 639303 h 841915"/>
                    <a:gd name="connsiteX5" fmla="*/ 433208 w 865516"/>
                    <a:gd name="connsiteY5" fmla="*/ 824274 h 841915"/>
                    <a:gd name="connsiteX6" fmla="*/ 237676 w 865516"/>
                    <a:gd name="connsiteY6" fmla="*/ 829084 h 841915"/>
                    <a:gd name="connsiteX7" fmla="*/ 59398 w 865516"/>
                    <a:gd name="connsiteY7" fmla="*/ 725567 h 841915"/>
                    <a:gd name="connsiteX8" fmla="*/ 36393 w 865516"/>
                    <a:gd name="connsiteY8" fmla="*/ 432268 h 841915"/>
                    <a:gd name="connsiteX9" fmla="*/ 203170 w 865516"/>
                    <a:gd name="connsiteY9" fmla="*/ 340580 h 841915"/>
                    <a:gd name="connsiteX0" fmla="*/ 466153 w 1128499"/>
                    <a:gd name="connsiteY0" fmla="*/ 340580 h 1053635"/>
                    <a:gd name="connsiteX1" fmla="*/ 552418 w 1128499"/>
                    <a:gd name="connsiteY1" fmla="*/ 271241 h 1053635"/>
                    <a:gd name="connsiteX2" fmla="*/ 678938 w 1128499"/>
                    <a:gd name="connsiteY2" fmla="*/ 658 h 1053635"/>
                    <a:gd name="connsiteX3" fmla="*/ 834214 w 1128499"/>
                    <a:gd name="connsiteY3" fmla="*/ 357832 h 1053635"/>
                    <a:gd name="connsiteX4" fmla="*/ 1127513 w 1128499"/>
                    <a:gd name="connsiteY4" fmla="*/ 639303 h 1053635"/>
                    <a:gd name="connsiteX5" fmla="*/ 696191 w 1128499"/>
                    <a:gd name="connsiteY5" fmla="*/ 824274 h 1053635"/>
                    <a:gd name="connsiteX6" fmla="*/ 6078 w 1128499"/>
                    <a:gd name="connsiteY6" fmla="*/ 1053371 h 1053635"/>
                    <a:gd name="connsiteX7" fmla="*/ 322381 w 1128499"/>
                    <a:gd name="connsiteY7" fmla="*/ 725567 h 1053635"/>
                    <a:gd name="connsiteX8" fmla="*/ 299376 w 1128499"/>
                    <a:gd name="connsiteY8" fmla="*/ 432268 h 1053635"/>
                    <a:gd name="connsiteX9" fmla="*/ 466153 w 1128499"/>
                    <a:gd name="connsiteY9" fmla="*/ 340580 h 1053635"/>
                    <a:gd name="connsiteX0" fmla="*/ 467256 w 1129602"/>
                    <a:gd name="connsiteY0" fmla="*/ 340580 h 1053635"/>
                    <a:gd name="connsiteX1" fmla="*/ 553521 w 1129602"/>
                    <a:gd name="connsiteY1" fmla="*/ 271241 h 1053635"/>
                    <a:gd name="connsiteX2" fmla="*/ 680041 w 1129602"/>
                    <a:gd name="connsiteY2" fmla="*/ 658 h 1053635"/>
                    <a:gd name="connsiteX3" fmla="*/ 835317 w 1129602"/>
                    <a:gd name="connsiteY3" fmla="*/ 357832 h 1053635"/>
                    <a:gd name="connsiteX4" fmla="*/ 1128616 w 1129602"/>
                    <a:gd name="connsiteY4" fmla="*/ 639303 h 1053635"/>
                    <a:gd name="connsiteX5" fmla="*/ 697294 w 1129602"/>
                    <a:gd name="connsiteY5" fmla="*/ 824274 h 1053635"/>
                    <a:gd name="connsiteX6" fmla="*/ 7181 w 1129602"/>
                    <a:gd name="connsiteY6" fmla="*/ 1053371 h 1053635"/>
                    <a:gd name="connsiteX7" fmla="*/ 254472 w 1129602"/>
                    <a:gd name="connsiteY7" fmla="*/ 777325 h 1053635"/>
                    <a:gd name="connsiteX8" fmla="*/ 300479 w 1129602"/>
                    <a:gd name="connsiteY8" fmla="*/ 432268 h 1053635"/>
                    <a:gd name="connsiteX9" fmla="*/ 467256 w 1129602"/>
                    <a:gd name="connsiteY9" fmla="*/ 340580 h 1053635"/>
                    <a:gd name="connsiteX0" fmla="*/ 474012 w 1136358"/>
                    <a:gd name="connsiteY0" fmla="*/ 340580 h 1053635"/>
                    <a:gd name="connsiteX1" fmla="*/ 560277 w 1136358"/>
                    <a:gd name="connsiteY1" fmla="*/ 271241 h 1053635"/>
                    <a:gd name="connsiteX2" fmla="*/ 686797 w 1136358"/>
                    <a:gd name="connsiteY2" fmla="*/ 658 h 1053635"/>
                    <a:gd name="connsiteX3" fmla="*/ 842073 w 1136358"/>
                    <a:gd name="connsiteY3" fmla="*/ 357832 h 1053635"/>
                    <a:gd name="connsiteX4" fmla="*/ 1135372 w 1136358"/>
                    <a:gd name="connsiteY4" fmla="*/ 639303 h 1053635"/>
                    <a:gd name="connsiteX5" fmla="*/ 704050 w 1136358"/>
                    <a:gd name="connsiteY5" fmla="*/ 824274 h 1053635"/>
                    <a:gd name="connsiteX6" fmla="*/ 13937 w 1136358"/>
                    <a:gd name="connsiteY6" fmla="*/ 1053371 h 1053635"/>
                    <a:gd name="connsiteX7" fmla="*/ 261228 w 1136358"/>
                    <a:gd name="connsiteY7" fmla="*/ 777325 h 1053635"/>
                    <a:gd name="connsiteX8" fmla="*/ 307235 w 1136358"/>
                    <a:gd name="connsiteY8" fmla="*/ 432268 h 1053635"/>
                    <a:gd name="connsiteX9" fmla="*/ 474012 w 1136358"/>
                    <a:gd name="connsiteY9" fmla="*/ 340580 h 1053635"/>
                    <a:gd name="connsiteX0" fmla="*/ 474012 w 1136358"/>
                    <a:gd name="connsiteY0" fmla="*/ 340580 h 1053635"/>
                    <a:gd name="connsiteX1" fmla="*/ 560277 w 1136358"/>
                    <a:gd name="connsiteY1" fmla="*/ 271241 h 1053635"/>
                    <a:gd name="connsiteX2" fmla="*/ 686797 w 1136358"/>
                    <a:gd name="connsiteY2" fmla="*/ 658 h 1053635"/>
                    <a:gd name="connsiteX3" fmla="*/ 842073 w 1136358"/>
                    <a:gd name="connsiteY3" fmla="*/ 357832 h 1053635"/>
                    <a:gd name="connsiteX4" fmla="*/ 1135372 w 1136358"/>
                    <a:gd name="connsiteY4" fmla="*/ 639303 h 1053635"/>
                    <a:gd name="connsiteX5" fmla="*/ 704050 w 1136358"/>
                    <a:gd name="connsiteY5" fmla="*/ 824274 h 1053635"/>
                    <a:gd name="connsiteX6" fmla="*/ 13937 w 1136358"/>
                    <a:gd name="connsiteY6" fmla="*/ 1053371 h 1053635"/>
                    <a:gd name="connsiteX7" fmla="*/ 261228 w 1136358"/>
                    <a:gd name="connsiteY7" fmla="*/ 777325 h 1053635"/>
                    <a:gd name="connsiteX8" fmla="*/ 307235 w 1136358"/>
                    <a:gd name="connsiteY8" fmla="*/ 432268 h 1053635"/>
                    <a:gd name="connsiteX9" fmla="*/ 474012 w 1136358"/>
                    <a:gd name="connsiteY9" fmla="*/ 340580 h 1053635"/>
                    <a:gd name="connsiteX0" fmla="*/ 473280 w 1135626"/>
                    <a:gd name="connsiteY0" fmla="*/ 340580 h 1053635"/>
                    <a:gd name="connsiteX1" fmla="*/ 559545 w 1135626"/>
                    <a:gd name="connsiteY1" fmla="*/ 271241 h 1053635"/>
                    <a:gd name="connsiteX2" fmla="*/ 686065 w 1135626"/>
                    <a:gd name="connsiteY2" fmla="*/ 658 h 1053635"/>
                    <a:gd name="connsiteX3" fmla="*/ 841341 w 1135626"/>
                    <a:gd name="connsiteY3" fmla="*/ 357832 h 1053635"/>
                    <a:gd name="connsiteX4" fmla="*/ 1134640 w 1135626"/>
                    <a:gd name="connsiteY4" fmla="*/ 639303 h 1053635"/>
                    <a:gd name="connsiteX5" fmla="*/ 703318 w 1135626"/>
                    <a:gd name="connsiteY5" fmla="*/ 824274 h 1053635"/>
                    <a:gd name="connsiteX6" fmla="*/ 13205 w 1135626"/>
                    <a:gd name="connsiteY6" fmla="*/ 1053371 h 1053635"/>
                    <a:gd name="connsiteX7" fmla="*/ 271998 w 1135626"/>
                    <a:gd name="connsiteY7" fmla="*/ 725567 h 1053635"/>
                    <a:gd name="connsiteX8" fmla="*/ 306503 w 1135626"/>
                    <a:gd name="connsiteY8" fmla="*/ 432268 h 1053635"/>
                    <a:gd name="connsiteX9" fmla="*/ 473280 w 1135626"/>
                    <a:gd name="connsiteY9" fmla="*/ 340580 h 1053635"/>
                    <a:gd name="connsiteX0" fmla="*/ 539085 w 1201431"/>
                    <a:gd name="connsiteY0" fmla="*/ 340580 h 1076612"/>
                    <a:gd name="connsiteX1" fmla="*/ 625350 w 1201431"/>
                    <a:gd name="connsiteY1" fmla="*/ 271241 h 1076612"/>
                    <a:gd name="connsiteX2" fmla="*/ 751870 w 1201431"/>
                    <a:gd name="connsiteY2" fmla="*/ 658 h 1076612"/>
                    <a:gd name="connsiteX3" fmla="*/ 907146 w 1201431"/>
                    <a:gd name="connsiteY3" fmla="*/ 357832 h 1076612"/>
                    <a:gd name="connsiteX4" fmla="*/ 1200445 w 1201431"/>
                    <a:gd name="connsiteY4" fmla="*/ 639303 h 1076612"/>
                    <a:gd name="connsiteX5" fmla="*/ 769123 w 1201431"/>
                    <a:gd name="connsiteY5" fmla="*/ 824274 h 1076612"/>
                    <a:gd name="connsiteX6" fmla="*/ 9998 w 1201431"/>
                    <a:gd name="connsiteY6" fmla="*/ 1076374 h 1076612"/>
                    <a:gd name="connsiteX7" fmla="*/ 337803 w 1201431"/>
                    <a:gd name="connsiteY7" fmla="*/ 725567 h 1076612"/>
                    <a:gd name="connsiteX8" fmla="*/ 372308 w 1201431"/>
                    <a:gd name="connsiteY8" fmla="*/ 432268 h 1076612"/>
                    <a:gd name="connsiteX9" fmla="*/ 539085 w 1201431"/>
                    <a:gd name="connsiteY9" fmla="*/ 340580 h 1076612"/>
                    <a:gd name="connsiteX0" fmla="*/ 539085 w 1201431"/>
                    <a:gd name="connsiteY0" fmla="*/ 340580 h 1076627"/>
                    <a:gd name="connsiteX1" fmla="*/ 625350 w 1201431"/>
                    <a:gd name="connsiteY1" fmla="*/ 271241 h 1076627"/>
                    <a:gd name="connsiteX2" fmla="*/ 751870 w 1201431"/>
                    <a:gd name="connsiteY2" fmla="*/ 658 h 1076627"/>
                    <a:gd name="connsiteX3" fmla="*/ 907146 w 1201431"/>
                    <a:gd name="connsiteY3" fmla="*/ 357832 h 1076627"/>
                    <a:gd name="connsiteX4" fmla="*/ 1200445 w 1201431"/>
                    <a:gd name="connsiteY4" fmla="*/ 639303 h 1076627"/>
                    <a:gd name="connsiteX5" fmla="*/ 510330 w 1201431"/>
                    <a:gd name="connsiteY5" fmla="*/ 835776 h 1076627"/>
                    <a:gd name="connsiteX6" fmla="*/ 9998 w 1201431"/>
                    <a:gd name="connsiteY6" fmla="*/ 1076374 h 1076627"/>
                    <a:gd name="connsiteX7" fmla="*/ 337803 w 1201431"/>
                    <a:gd name="connsiteY7" fmla="*/ 725567 h 1076627"/>
                    <a:gd name="connsiteX8" fmla="*/ 372308 w 1201431"/>
                    <a:gd name="connsiteY8" fmla="*/ 432268 h 1076627"/>
                    <a:gd name="connsiteX9" fmla="*/ 539085 w 1201431"/>
                    <a:gd name="connsiteY9" fmla="*/ 340580 h 1076627"/>
                    <a:gd name="connsiteX0" fmla="*/ 539085 w 1201431"/>
                    <a:gd name="connsiteY0" fmla="*/ 340580 h 1077227"/>
                    <a:gd name="connsiteX1" fmla="*/ 625350 w 1201431"/>
                    <a:gd name="connsiteY1" fmla="*/ 271241 h 1077227"/>
                    <a:gd name="connsiteX2" fmla="*/ 751870 w 1201431"/>
                    <a:gd name="connsiteY2" fmla="*/ 658 h 1077227"/>
                    <a:gd name="connsiteX3" fmla="*/ 907146 w 1201431"/>
                    <a:gd name="connsiteY3" fmla="*/ 357832 h 1077227"/>
                    <a:gd name="connsiteX4" fmla="*/ 1200445 w 1201431"/>
                    <a:gd name="connsiteY4" fmla="*/ 639303 h 1077227"/>
                    <a:gd name="connsiteX5" fmla="*/ 510330 w 1201431"/>
                    <a:gd name="connsiteY5" fmla="*/ 835776 h 1077227"/>
                    <a:gd name="connsiteX6" fmla="*/ 9998 w 1201431"/>
                    <a:gd name="connsiteY6" fmla="*/ 1076374 h 1077227"/>
                    <a:gd name="connsiteX7" fmla="*/ 337803 w 1201431"/>
                    <a:gd name="connsiteY7" fmla="*/ 725567 h 1077227"/>
                    <a:gd name="connsiteX8" fmla="*/ 372308 w 1201431"/>
                    <a:gd name="connsiteY8" fmla="*/ 432268 h 1077227"/>
                    <a:gd name="connsiteX9" fmla="*/ 539085 w 1201431"/>
                    <a:gd name="connsiteY9" fmla="*/ 340580 h 1077227"/>
                    <a:gd name="connsiteX0" fmla="*/ 539085 w 1201431"/>
                    <a:gd name="connsiteY0" fmla="*/ 340580 h 1076906"/>
                    <a:gd name="connsiteX1" fmla="*/ 625350 w 1201431"/>
                    <a:gd name="connsiteY1" fmla="*/ 271241 h 1076906"/>
                    <a:gd name="connsiteX2" fmla="*/ 751870 w 1201431"/>
                    <a:gd name="connsiteY2" fmla="*/ 658 h 1076906"/>
                    <a:gd name="connsiteX3" fmla="*/ 907146 w 1201431"/>
                    <a:gd name="connsiteY3" fmla="*/ 357832 h 1076906"/>
                    <a:gd name="connsiteX4" fmla="*/ 1200445 w 1201431"/>
                    <a:gd name="connsiteY4" fmla="*/ 639303 h 1076906"/>
                    <a:gd name="connsiteX5" fmla="*/ 470073 w 1201431"/>
                    <a:gd name="connsiteY5" fmla="*/ 801270 h 1076906"/>
                    <a:gd name="connsiteX6" fmla="*/ 9998 w 1201431"/>
                    <a:gd name="connsiteY6" fmla="*/ 1076374 h 1076906"/>
                    <a:gd name="connsiteX7" fmla="*/ 337803 w 1201431"/>
                    <a:gd name="connsiteY7" fmla="*/ 725567 h 1076906"/>
                    <a:gd name="connsiteX8" fmla="*/ 372308 w 1201431"/>
                    <a:gd name="connsiteY8" fmla="*/ 432268 h 1076906"/>
                    <a:gd name="connsiteX9" fmla="*/ 539085 w 1201431"/>
                    <a:gd name="connsiteY9" fmla="*/ 340580 h 1076906"/>
                    <a:gd name="connsiteX0" fmla="*/ 539085 w 1201751"/>
                    <a:gd name="connsiteY0" fmla="*/ 69470 h 805796"/>
                    <a:gd name="connsiteX1" fmla="*/ 625350 w 1201751"/>
                    <a:gd name="connsiteY1" fmla="*/ 131 h 805796"/>
                    <a:gd name="connsiteX2" fmla="*/ 907146 w 1201751"/>
                    <a:gd name="connsiteY2" fmla="*/ 86722 h 805796"/>
                    <a:gd name="connsiteX3" fmla="*/ 1200445 w 1201751"/>
                    <a:gd name="connsiteY3" fmla="*/ 368193 h 805796"/>
                    <a:gd name="connsiteX4" fmla="*/ 470073 w 1201751"/>
                    <a:gd name="connsiteY4" fmla="*/ 530160 h 805796"/>
                    <a:gd name="connsiteX5" fmla="*/ 9998 w 1201751"/>
                    <a:gd name="connsiteY5" fmla="*/ 805264 h 805796"/>
                    <a:gd name="connsiteX6" fmla="*/ 337803 w 1201751"/>
                    <a:gd name="connsiteY6" fmla="*/ 454457 h 805796"/>
                    <a:gd name="connsiteX7" fmla="*/ 372308 w 1201751"/>
                    <a:gd name="connsiteY7" fmla="*/ 161158 h 805796"/>
                    <a:gd name="connsiteX8" fmla="*/ 539085 w 1201751"/>
                    <a:gd name="connsiteY8" fmla="*/ 69470 h 805796"/>
                    <a:gd name="connsiteX0" fmla="*/ 539085 w 1201751"/>
                    <a:gd name="connsiteY0" fmla="*/ 69470 h 805796"/>
                    <a:gd name="connsiteX1" fmla="*/ 625350 w 1201751"/>
                    <a:gd name="connsiteY1" fmla="*/ 131 h 805796"/>
                    <a:gd name="connsiteX2" fmla="*/ 907146 w 1201751"/>
                    <a:gd name="connsiteY2" fmla="*/ 86722 h 805796"/>
                    <a:gd name="connsiteX3" fmla="*/ 1200445 w 1201751"/>
                    <a:gd name="connsiteY3" fmla="*/ 368193 h 805796"/>
                    <a:gd name="connsiteX4" fmla="*/ 470073 w 1201751"/>
                    <a:gd name="connsiteY4" fmla="*/ 530160 h 805796"/>
                    <a:gd name="connsiteX5" fmla="*/ 9998 w 1201751"/>
                    <a:gd name="connsiteY5" fmla="*/ 805264 h 805796"/>
                    <a:gd name="connsiteX6" fmla="*/ 337803 w 1201751"/>
                    <a:gd name="connsiteY6" fmla="*/ 454457 h 805796"/>
                    <a:gd name="connsiteX7" fmla="*/ 372308 w 1201751"/>
                    <a:gd name="connsiteY7" fmla="*/ 161158 h 805796"/>
                    <a:gd name="connsiteX8" fmla="*/ 539085 w 1201751"/>
                    <a:gd name="connsiteY8" fmla="*/ 69470 h 805796"/>
                    <a:gd name="connsiteX0" fmla="*/ 203170 w 865836"/>
                    <a:gd name="connsiteY0" fmla="*/ 69470 h 533817"/>
                    <a:gd name="connsiteX1" fmla="*/ 289435 w 865836"/>
                    <a:gd name="connsiteY1" fmla="*/ 131 h 533817"/>
                    <a:gd name="connsiteX2" fmla="*/ 571231 w 865836"/>
                    <a:gd name="connsiteY2" fmla="*/ 86722 h 533817"/>
                    <a:gd name="connsiteX3" fmla="*/ 864530 w 865836"/>
                    <a:gd name="connsiteY3" fmla="*/ 368193 h 533817"/>
                    <a:gd name="connsiteX4" fmla="*/ 134158 w 865836"/>
                    <a:gd name="connsiteY4" fmla="*/ 530160 h 533817"/>
                    <a:gd name="connsiteX5" fmla="*/ 1888 w 865836"/>
                    <a:gd name="connsiteY5" fmla="*/ 454457 h 533817"/>
                    <a:gd name="connsiteX6" fmla="*/ 36393 w 865836"/>
                    <a:gd name="connsiteY6" fmla="*/ 161158 h 533817"/>
                    <a:gd name="connsiteX7" fmla="*/ 203170 w 865836"/>
                    <a:gd name="connsiteY7" fmla="*/ 69470 h 533817"/>
                    <a:gd name="connsiteX0" fmla="*/ 203621 w 866287"/>
                    <a:gd name="connsiteY0" fmla="*/ 49487 h 513834"/>
                    <a:gd name="connsiteX1" fmla="*/ 317960 w 866287"/>
                    <a:gd name="connsiteY1" fmla="*/ 201 h 513834"/>
                    <a:gd name="connsiteX2" fmla="*/ 571682 w 866287"/>
                    <a:gd name="connsiteY2" fmla="*/ 66739 h 513834"/>
                    <a:gd name="connsiteX3" fmla="*/ 864981 w 866287"/>
                    <a:gd name="connsiteY3" fmla="*/ 348210 h 513834"/>
                    <a:gd name="connsiteX4" fmla="*/ 134609 w 866287"/>
                    <a:gd name="connsiteY4" fmla="*/ 510177 h 513834"/>
                    <a:gd name="connsiteX5" fmla="*/ 2339 w 866287"/>
                    <a:gd name="connsiteY5" fmla="*/ 434474 h 513834"/>
                    <a:gd name="connsiteX6" fmla="*/ 36844 w 866287"/>
                    <a:gd name="connsiteY6" fmla="*/ 141175 h 513834"/>
                    <a:gd name="connsiteX7" fmla="*/ 203621 w 866287"/>
                    <a:gd name="connsiteY7" fmla="*/ 49487 h 513834"/>
                    <a:gd name="connsiteX0" fmla="*/ 214603 w 877269"/>
                    <a:gd name="connsiteY0" fmla="*/ 49520 h 513867"/>
                    <a:gd name="connsiteX1" fmla="*/ 328942 w 877269"/>
                    <a:gd name="connsiteY1" fmla="*/ 234 h 513867"/>
                    <a:gd name="connsiteX2" fmla="*/ 582664 w 877269"/>
                    <a:gd name="connsiteY2" fmla="*/ 66772 h 513867"/>
                    <a:gd name="connsiteX3" fmla="*/ 875963 w 877269"/>
                    <a:gd name="connsiteY3" fmla="*/ 348243 h 513867"/>
                    <a:gd name="connsiteX4" fmla="*/ 145591 w 877269"/>
                    <a:gd name="connsiteY4" fmla="*/ 510210 h 513867"/>
                    <a:gd name="connsiteX5" fmla="*/ 13321 w 877269"/>
                    <a:gd name="connsiteY5" fmla="*/ 434507 h 513867"/>
                    <a:gd name="connsiteX6" fmla="*/ 35794 w 877269"/>
                    <a:gd name="connsiteY6" fmla="*/ 169282 h 513867"/>
                    <a:gd name="connsiteX7" fmla="*/ 214603 w 877269"/>
                    <a:gd name="connsiteY7" fmla="*/ 49520 h 513867"/>
                    <a:gd name="connsiteX0" fmla="*/ 214603 w 877269"/>
                    <a:gd name="connsiteY0" fmla="*/ 49520 h 513867"/>
                    <a:gd name="connsiteX1" fmla="*/ 328942 w 877269"/>
                    <a:gd name="connsiteY1" fmla="*/ 234 h 513867"/>
                    <a:gd name="connsiteX2" fmla="*/ 582664 w 877269"/>
                    <a:gd name="connsiteY2" fmla="*/ 66772 h 513867"/>
                    <a:gd name="connsiteX3" fmla="*/ 875963 w 877269"/>
                    <a:gd name="connsiteY3" fmla="*/ 348243 h 513867"/>
                    <a:gd name="connsiteX4" fmla="*/ 145591 w 877269"/>
                    <a:gd name="connsiteY4" fmla="*/ 510210 h 513867"/>
                    <a:gd name="connsiteX5" fmla="*/ 13321 w 877269"/>
                    <a:gd name="connsiteY5" fmla="*/ 434507 h 513867"/>
                    <a:gd name="connsiteX6" fmla="*/ 35794 w 877269"/>
                    <a:gd name="connsiteY6" fmla="*/ 169282 h 513867"/>
                    <a:gd name="connsiteX7" fmla="*/ 214603 w 877269"/>
                    <a:gd name="connsiteY7" fmla="*/ 49520 h 513867"/>
                    <a:gd name="connsiteX0" fmla="*/ 237377 w 900043"/>
                    <a:gd name="connsiteY0" fmla="*/ 49520 h 513867"/>
                    <a:gd name="connsiteX1" fmla="*/ 351716 w 900043"/>
                    <a:gd name="connsiteY1" fmla="*/ 234 h 513867"/>
                    <a:gd name="connsiteX2" fmla="*/ 605438 w 900043"/>
                    <a:gd name="connsiteY2" fmla="*/ 66772 h 513867"/>
                    <a:gd name="connsiteX3" fmla="*/ 898737 w 900043"/>
                    <a:gd name="connsiteY3" fmla="*/ 348243 h 513867"/>
                    <a:gd name="connsiteX4" fmla="*/ 168365 w 900043"/>
                    <a:gd name="connsiteY4" fmla="*/ 510210 h 513867"/>
                    <a:gd name="connsiteX5" fmla="*/ 0 w 900043"/>
                    <a:gd name="connsiteY5" fmla="*/ 434507 h 513867"/>
                    <a:gd name="connsiteX6" fmla="*/ 58568 w 900043"/>
                    <a:gd name="connsiteY6" fmla="*/ 169282 h 513867"/>
                    <a:gd name="connsiteX7" fmla="*/ 237377 w 900043"/>
                    <a:gd name="connsiteY7" fmla="*/ 49520 h 513867"/>
                    <a:gd name="connsiteX0" fmla="*/ 237377 w 900043"/>
                    <a:gd name="connsiteY0" fmla="*/ 49520 h 513867"/>
                    <a:gd name="connsiteX1" fmla="*/ 351716 w 900043"/>
                    <a:gd name="connsiteY1" fmla="*/ 234 h 513867"/>
                    <a:gd name="connsiteX2" fmla="*/ 605438 w 900043"/>
                    <a:gd name="connsiteY2" fmla="*/ 66772 h 513867"/>
                    <a:gd name="connsiteX3" fmla="*/ 898737 w 900043"/>
                    <a:gd name="connsiteY3" fmla="*/ 348243 h 513867"/>
                    <a:gd name="connsiteX4" fmla="*/ 168365 w 900043"/>
                    <a:gd name="connsiteY4" fmla="*/ 510210 h 513867"/>
                    <a:gd name="connsiteX5" fmla="*/ 0 w 900043"/>
                    <a:gd name="connsiteY5" fmla="*/ 434507 h 513867"/>
                    <a:gd name="connsiteX6" fmla="*/ 58568 w 900043"/>
                    <a:gd name="connsiteY6" fmla="*/ 169282 h 513867"/>
                    <a:gd name="connsiteX7" fmla="*/ 237377 w 900043"/>
                    <a:gd name="connsiteY7" fmla="*/ 49520 h 513867"/>
                    <a:gd name="connsiteX0" fmla="*/ 237377 w 900043"/>
                    <a:gd name="connsiteY0" fmla="*/ 49538 h 513885"/>
                    <a:gd name="connsiteX1" fmla="*/ 351716 w 900043"/>
                    <a:gd name="connsiteY1" fmla="*/ 252 h 513885"/>
                    <a:gd name="connsiteX2" fmla="*/ 605438 w 900043"/>
                    <a:gd name="connsiteY2" fmla="*/ 66790 h 513885"/>
                    <a:gd name="connsiteX3" fmla="*/ 898737 w 900043"/>
                    <a:gd name="connsiteY3" fmla="*/ 348261 h 513885"/>
                    <a:gd name="connsiteX4" fmla="*/ 168365 w 900043"/>
                    <a:gd name="connsiteY4" fmla="*/ 510228 h 513885"/>
                    <a:gd name="connsiteX5" fmla="*/ 0 w 900043"/>
                    <a:gd name="connsiteY5" fmla="*/ 434525 h 513885"/>
                    <a:gd name="connsiteX6" fmla="*/ 58568 w 900043"/>
                    <a:gd name="connsiteY6" fmla="*/ 181332 h 513885"/>
                    <a:gd name="connsiteX7" fmla="*/ 237377 w 900043"/>
                    <a:gd name="connsiteY7" fmla="*/ 49538 h 513885"/>
                    <a:gd name="connsiteX0" fmla="*/ 237377 w 900043"/>
                    <a:gd name="connsiteY0" fmla="*/ 49510 h 513857"/>
                    <a:gd name="connsiteX1" fmla="*/ 351716 w 900043"/>
                    <a:gd name="connsiteY1" fmla="*/ 224 h 513857"/>
                    <a:gd name="connsiteX2" fmla="*/ 605438 w 900043"/>
                    <a:gd name="connsiteY2" fmla="*/ 66762 h 513857"/>
                    <a:gd name="connsiteX3" fmla="*/ 898737 w 900043"/>
                    <a:gd name="connsiteY3" fmla="*/ 348233 h 513857"/>
                    <a:gd name="connsiteX4" fmla="*/ 168365 w 900043"/>
                    <a:gd name="connsiteY4" fmla="*/ 510200 h 513857"/>
                    <a:gd name="connsiteX5" fmla="*/ 0 w 900043"/>
                    <a:gd name="connsiteY5" fmla="*/ 434497 h 513857"/>
                    <a:gd name="connsiteX6" fmla="*/ 54557 w 900043"/>
                    <a:gd name="connsiteY6" fmla="*/ 161251 h 513857"/>
                    <a:gd name="connsiteX7" fmla="*/ 237377 w 900043"/>
                    <a:gd name="connsiteY7" fmla="*/ 49510 h 513857"/>
                    <a:gd name="connsiteX0" fmla="*/ 237377 w 900043"/>
                    <a:gd name="connsiteY0" fmla="*/ 49510 h 513857"/>
                    <a:gd name="connsiteX1" fmla="*/ 351716 w 900043"/>
                    <a:gd name="connsiteY1" fmla="*/ 224 h 513857"/>
                    <a:gd name="connsiteX2" fmla="*/ 605438 w 900043"/>
                    <a:gd name="connsiteY2" fmla="*/ 66762 h 513857"/>
                    <a:gd name="connsiteX3" fmla="*/ 898737 w 900043"/>
                    <a:gd name="connsiteY3" fmla="*/ 348233 h 513857"/>
                    <a:gd name="connsiteX4" fmla="*/ 168365 w 900043"/>
                    <a:gd name="connsiteY4" fmla="*/ 510200 h 513857"/>
                    <a:gd name="connsiteX5" fmla="*/ 0 w 900043"/>
                    <a:gd name="connsiteY5" fmla="*/ 434497 h 513857"/>
                    <a:gd name="connsiteX6" fmla="*/ 54557 w 900043"/>
                    <a:gd name="connsiteY6" fmla="*/ 161251 h 513857"/>
                    <a:gd name="connsiteX7" fmla="*/ 237377 w 900043"/>
                    <a:gd name="connsiteY7" fmla="*/ 49510 h 513857"/>
                    <a:gd name="connsiteX0" fmla="*/ 237377 w 900043"/>
                    <a:gd name="connsiteY0" fmla="*/ 49510 h 511471"/>
                    <a:gd name="connsiteX1" fmla="*/ 351716 w 900043"/>
                    <a:gd name="connsiteY1" fmla="*/ 224 h 511471"/>
                    <a:gd name="connsiteX2" fmla="*/ 605438 w 900043"/>
                    <a:gd name="connsiteY2" fmla="*/ 66762 h 511471"/>
                    <a:gd name="connsiteX3" fmla="*/ 898737 w 900043"/>
                    <a:gd name="connsiteY3" fmla="*/ 348233 h 511471"/>
                    <a:gd name="connsiteX4" fmla="*/ 168365 w 900043"/>
                    <a:gd name="connsiteY4" fmla="*/ 510200 h 511471"/>
                    <a:gd name="connsiteX5" fmla="*/ 0 w 900043"/>
                    <a:gd name="connsiteY5" fmla="*/ 434497 h 511471"/>
                    <a:gd name="connsiteX6" fmla="*/ 54557 w 900043"/>
                    <a:gd name="connsiteY6" fmla="*/ 161251 h 511471"/>
                    <a:gd name="connsiteX7" fmla="*/ 237377 w 900043"/>
                    <a:gd name="connsiteY7" fmla="*/ 49510 h 511471"/>
                    <a:gd name="connsiteX0" fmla="*/ 237377 w 900043"/>
                    <a:gd name="connsiteY0" fmla="*/ 49510 h 514424"/>
                    <a:gd name="connsiteX1" fmla="*/ 351716 w 900043"/>
                    <a:gd name="connsiteY1" fmla="*/ 224 h 514424"/>
                    <a:gd name="connsiteX2" fmla="*/ 605438 w 900043"/>
                    <a:gd name="connsiteY2" fmla="*/ 66762 h 514424"/>
                    <a:gd name="connsiteX3" fmla="*/ 898737 w 900043"/>
                    <a:gd name="connsiteY3" fmla="*/ 348233 h 514424"/>
                    <a:gd name="connsiteX4" fmla="*/ 168365 w 900043"/>
                    <a:gd name="connsiteY4" fmla="*/ 510200 h 514424"/>
                    <a:gd name="connsiteX5" fmla="*/ 0 w 900043"/>
                    <a:gd name="connsiteY5" fmla="*/ 434497 h 514424"/>
                    <a:gd name="connsiteX6" fmla="*/ 54557 w 900043"/>
                    <a:gd name="connsiteY6" fmla="*/ 161251 h 514424"/>
                    <a:gd name="connsiteX7" fmla="*/ 237377 w 900043"/>
                    <a:gd name="connsiteY7" fmla="*/ 49510 h 514424"/>
                    <a:gd name="connsiteX0" fmla="*/ 218278 w 880944"/>
                    <a:gd name="connsiteY0" fmla="*/ 49510 h 512177"/>
                    <a:gd name="connsiteX1" fmla="*/ 332617 w 880944"/>
                    <a:gd name="connsiteY1" fmla="*/ 224 h 512177"/>
                    <a:gd name="connsiteX2" fmla="*/ 586339 w 880944"/>
                    <a:gd name="connsiteY2" fmla="*/ 66762 h 512177"/>
                    <a:gd name="connsiteX3" fmla="*/ 879638 w 880944"/>
                    <a:gd name="connsiteY3" fmla="*/ 348233 h 512177"/>
                    <a:gd name="connsiteX4" fmla="*/ 149266 w 880944"/>
                    <a:gd name="connsiteY4" fmla="*/ 510200 h 512177"/>
                    <a:gd name="connsiteX5" fmla="*/ 4964 w 880944"/>
                    <a:gd name="connsiteY5" fmla="*/ 450539 h 512177"/>
                    <a:gd name="connsiteX6" fmla="*/ 35458 w 880944"/>
                    <a:gd name="connsiteY6" fmla="*/ 161251 h 512177"/>
                    <a:gd name="connsiteX7" fmla="*/ 218278 w 880944"/>
                    <a:gd name="connsiteY7" fmla="*/ 49510 h 512177"/>
                    <a:gd name="connsiteX0" fmla="*/ 218278 w 880944"/>
                    <a:gd name="connsiteY0" fmla="*/ 49510 h 510513"/>
                    <a:gd name="connsiteX1" fmla="*/ 332617 w 880944"/>
                    <a:gd name="connsiteY1" fmla="*/ 224 h 510513"/>
                    <a:gd name="connsiteX2" fmla="*/ 586339 w 880944"/>
                    <a:gd name="connsiteY2" fmla="*/ 66762 h 510513"/>
                    <a:gd name="connsiteX3" fmla="*/ 879638 w 880944"/>
                    <a:gd name="connsiteY3" fmla="*/ 348233 h 510513"/>
                    <a:gd name="connsiteX4" fmla="*/ 149266 w 880944"/>
                    <a:gd name="connsiteY4" fmla="*/ 510200 h 510513"/>
                    <a:gd name="connsiteX5" fmla="*/ 4964 w 880944"/>
                    <a:gd name="connsiteY5" fmla="*/ 450539 h 510513"/>
                    <a:gd name="connsiteX6" fmla="*/ 35458 w 880944"/>
                    <a:gd name="connsiteY6" fmla="*/ 161251 h 510513"/>
                    <a:gd name="connsiteX7" fmla="*/ 218278 w 880944"/>
                    <a:gd name="connsiteY7" fmla="*/ 49510 h 510513"/>
                    <a:gd name="connsiteX0" fmla="*/ 218278 w 880944"/>
                    <a:gd name="connsiteY0" fmla="*/ 49510 h 538527"/>
                    <a:gd name="connsiteX1" fmla="*/ 332617 w 880944"/>
                    <a:gd name="connsiteY1" fmla="*/ 224 h 538527"/>
                    <a:gd name="connsiteX2" fmla="*/ 586339 w 880944"/>
                    <a:gd name="connsiteY2" fmla="*/ 66762 h 538527"/>
                    <a:gd name="connsiteX3" fmla="*/ 879638 w 880944"/>
                    <a:gd name="connsiteY3" fmla="*/ 348233 h 538527"/>
                    <a:gd name="connsiteX4" fmla="*/ 133224 w 880944"/>
                    <a:gd name="connsiteY4" fmla="*/ 538274 h 538527"/>
                    <a:gd name="connsiteX5" fmla="*/ 4964 w 880944"/>
                    <a:gd name="connsiteY5" fmla="*/ 450539 h 538527"/>
                    <a:gd name="connsiteX6" fmla="*/ 35458 w 880944"/>
                    <a:gd name="connsiteY6" fmla="*/ 161251 h 538527"/>
                    <a:gd name="connsiteX7" fmla="*/ 218278 w 880944"/>
                    <a:gd name="connsiteY7" fmla="*/ 49510 h 538527"/>
                    <a:gd name="connsiteX0" fmla="*/ 218278 w 880944"/>
                    <a:gd name="connsiteY0" fmla="*/ 49510 h 538527"/>
                    <a:gd name="connsiteX1" fmla="*/ 332617 w 880944"/>
                    <a:gd name="connsiteY1" fmla="*/ 224 h 538527"/>
                    <a:gd name="connsiteX2" fmla="*/ 586339 w 880944"/>
                    <a:gd name="connsiteY2" fmla="*/ 66762 h 538527"/>
                    <a:gd name="connsiteX3" fmla="*/ 879638 w 880944"/>
                    <a:gd name="connsiteY3" fmla="*/ 348233 h 538527"/>
                    <a:gd name="connsiteX4" fmla="*/ 133224 w 880944"/>
                    <a:gd name="connsiteY4" fmla="*/ 538274 h 538527"/>
                    <a:gd name="connsiteX5" fmla="*/ 4964 w 880944"/>
                    <a:gd name="connsiteY5" fmla="*/ 450539 h 538527"/>
                    <a:gd name="connsiteX6" fmla="*/ 35458 w 880944"/>
                    <a:gd name="connsiteY6" fmla="*/ 161251 h 538527"/>
                    <a:gd name="connsiteX7" fmla="*/ 218278 w 880944"/>
                    <a:gd name="connsiteY7" fmla="*/ 49510 h 538527"/>
                    <a:gd name="connsiteX0" fmla="*/ 214666 w 881342"/>
                    <a:gd name="connsiteY0" fmla="*/ 33745 h 538804"/>
                    <a:gd name="connsiteX1" fmla="*/ 333015 w 881342"/>
                    <a:gd name="connsiteY1" fmla="*/ 501 h 538804"/>
                    <a:gd name="connsiteX2" fmla="*/ 586737 w 881342"/>
                    <a:gd name="connsiteY2" fmla="*/ 67039 h 538804"/>
                    <a:gd name="connsiteX3" fmla="*/ 880036 w 881342"/>
                    <a:gd name="connsiteY3" fmla="*/ 348510 h 538804"/>
                    <a:gd name="connsiteX4" fmla="*/ 133622 w 881342"/>
                    <a:gd name="connsiteY4" fmla="*/ 538551 h 538804"/>
                    <a:gd name="connsiteX5" fmla="*/ 5362 w 881342"/>
                    <a:gd name="connsiteY5" fmla="*/ 450816 h 538804"/>
                    <a:gd name="connsiteX6" fmla="*/ 35856 w 881342"/>
                    <a:gd name="connsiteY6" fmla="*/ 161528 h 538804"/>
                    <a:gd name="connsiteX7" fmla="*/ 214666 w 881342"/>
                    <a:gd name="connsiteY7" fmla="*/ 33745 h 538804"/>
                    <a:gd name="connsiteX0" fmla="*/ 214171 w 880847"/>
                    <a:gd name="connsiteY0" fmla="*/ 36659 h 541718"/>
                    <a:gd name="connsiteX1" fmla="*/ 300099 w 880847"/>
                    <a:gd name="connsiteY1" fmla="*/ 13686 h 541718"/>
                    <a:gd name="connsiteX2" fmla="*/ 332520 w 880847"/>
                    <a:gd name="connsiteY2" fmla="*/ 3415 h 541718"/>
                    <a:gd name="connsiteX3" fmla="*/ 586242 w 880847"/>
                    <a:gd name="connsiteY3" fmla="*/ 69953 h 541718"/>
                    <a:gd name="connsiteX4" fmla="*/ 879541 w 880847"/>
                    <a:gd name="connsiteY4" fmla="*/ 351424 h 541718"/>
                    <a:gd name="connsiteX5" fmla="*/ 133127 w 880847"/>
                    <a:gd name="connsiteY5" fmla="*/ 541465 h 541718"/>
                    <a:gd name="connsiteX6" fmla="*/ 4867 w 880847"/>
                    <a:gd name="connsiteY6" fmla="*/ 453730 h 541718"/>
                    <a:gd name="connsiteX7" fmla="*/ 35361 w 880847"/>
                    <a:gd name="connsiteY7" fmla="*/ 164442 h 541718"/>
                    <a:gd name="connsiteX8" fmla="*/ 214171 w 880847"/>
                    <a:gd name="connsiteY8" fmla="*/ 36659 h 541718"/>
                    <a:gd name="connsiteX0" fmla="*/ 214171 w 896806"/>
                    <a:gd name="connsiteY0" fmla="*/ 36659 h 542930"/>
                    <a:gd name="connsiteX1" fmla="*/ 300099 w 896806"/>
                    <a:gd name="connsiteY1" fmla="*/ 13686 h 542930"/>
                    <a:gd name="connsiteX2" fmla="*/ 332520 w 896806"/>
                    <a:gd name="connsiteY2" fmla="*/ 3415 h 542930"/>
                    <a:gd name="connsiteX3" fmla="*/ 586242 w 896806"/>
                    <a:gd name="connsiteY3" fmla="*/ 69953 h 542930"/>
                    <a:gd name="connsiteX4" fmla="*/ 895583 w 896806"/>
                    <a:gd name="connsiteY4" fmla="*/ 355434 h 542930"/>
                    <a:gd name="connsiteX5" fmla="*/ 133127 w 896806"/>
                    <a:gd name="connsiteY5" fmla="*/ 541465 h 542930"/>
                    <a:gd name="connsiteX6" fmla="*/ 4867 w 896806"/>
                    <a:gd name="connsiteY6" fmla="*/ 453730 h 542930"/>
                    <a:gd name="connsiteX7" fmla="*/ 35361 w 896806"/>
                    <a:gd name="connsiteY7" fmla="*/ 164442 h 542930"/>
                    <a:gd name="connsiteX8" fmla="*/ 214171 w 896806"/>
                    <a:gd name="connsiteY8" fmla="*/ 36659 h 542930"/>
                    <a:gd name="connsiteX0" fmla="*/ 214171 w 903845"/>
                    <a:gd name="connsiteY0" fmla="*/ 36659 h 607823"/>
                    <a:gd name="connsiteX1" fmla="*/ 300099 w 903845"/>
                    <a:gd name="connsiteY1" fmla="*/ 13686 h 607823"/>
                    <a:gd name="connsiteX2" fmla="*/ 332520 w 903845"/>
                    <a:gd name="connsiteY2" fmla="*/ 3415 h 607823"/>
                    <a:gd name="connsiteX3" fmla="*/ 586242 w 903845"/>
                    <a:gd name="connsiteY3" fmla="*/ 69953 h 607823"/>
                    <a:gd name="connsiteX4" fmla="*/ 895583 w 903845"/>
                    <a:gd name="connsiteY4" fmla="*/ 355434 h 607823"/>
                    <a:gd name="connsiteX5" fmla="*/ 133127 w 903845"/>
                    <a:gd name="connsiteY5" fmla="*/ 541465 h 607823"/>
                    <a:gd name="connsiteX6" fmla="*/ 4867 w 903845"/>
                    <a:gd name="connsiteY6" fmla="*/ 453730 h 607823"/>
                    <a:gd name="connsiteX7" fmla="*/ 35361 w 903845"/>
                    <a:gd name="connsiteY7" fmla="*/ 164442 h 607823"/>
                    <a:gd name="connsiteX8" fmla="*/ 214171 w 903845"/>
                    <a:gd name="connsiteY8" fmla="*/ 36659 h 607823"/>
                    <a:gd name="connsiteX0" fmla="*/ 214171 w 903845"/>
                    <a:gd name="connsiteY0" fmla="*/ 23243 h 594407"/>
                    <a:gd name="connsiteX1" fmla="*/ 300099 w 903845"/>
                    <a:gd name="connsiteY1" fmla="*/ 270 h 594407"/>
                    <a:gd name="connsiteX2" fmla="*/ 360593 w 903845"/>
                    <a:gd name="connsiteY2" fmla="*/ 86252 h 594407"/>
                    <a:gd name="connsiteX3" fmla="*/ 586242 w 903845"/>
                    <a:gd name="connsiteY3" fmla="*/ 56537 h 594407"/>
                    <a:gd name="connsiteX4" fmla="*/ 895583 w 903845"/>
                    <a:gd name="connsiteY4" fmla="*/ 342018 h 594407"/>
                    <a:gd name="connsiteX5" fmla="*/ 133127 w 903845"/>
                    <a:gd name="connsiteY5" fmla="*/ 528049 h 594407"/>
                    <a:gd name="connsiteX6" fmla="*/ 4867 w 903845"/>
                    <a:gd name="connsiteY6" fmla="*/ 440314 h 594407"/>
                    <a:gd name="connsiteX7" fmla="*/ 35361 w 903845"/>
                    <a:gd name="connsiteY7" fmla="*/ 151026 h 594407"/>
                    <a:gd name="connsiteX8" fmla="*/ 214171 w 903845"/>
                    <a:gd name="connsiteY8" fmla="*/ 23243 h 594407"/>
                    <a:gd name="connsiteX0" fmla="*/ 214171 w 903845"/>
                    <a:gd name="connsiteY0" fmla="*/ 23243 h 594407"/>
                    <a:gd name="connsiteX1" fmla="*/ 300099 w 903845"/>
                    <a:gd name="connsiteY1" fmla="*/ 270 h 594407"/>
                    <a:gd name="connsiteX2" fmla="*/ 360593 w 903845"/>
                    <a:gd name="connsiteY2" fmla="*/ 86252 h 594407"/>
                    <a:gd name="connsiteX3" fmla="*/ 586242 w 903845"/>
                    <a:gd name="connsiteY3" fmla="*/ 56537 h 594407"/>
                    <a:gd name="connsiteX4" fmla="*/ 895583 w 903845"/>
                    <a:gd name="connsiteY4" fmla="*/ 342018 h 594407"/>
                    <a:gd name="connsiteX5" fmla="*/ 133127 w 903845"/>
                    <a:gd name="connsiteY5" fmla="*/ 528049 h 594407"/>
                    <a:gd name="connsiteX6" fmla="*/ 4867 w 903845"/>
                    <a:gd name="connsiteY6" fmla="*/ 440314 h 594407"/>
                    <a:gd name="connsiteX7" fmla="*/ 35361 w 903845"/>
                    <a:gd name="connsiteY7" fmla="*/ 151026 h 594407"/>
                    <a:gd name="connsiteX8" fmla="*/ 214171 w 903845"/>
                    <a:gd name="connsiteY8" fmla="*/ 23243 h 594407"/>
                    <a:gd name="connsiteX0" fmla="*/ 214171 w 903845"/>
                    <a:gd name="connsiteY0" fmla="*/ 23516 h 594680"/>
                    <a:gd name="connsiteX1" fmla="*/ 300099 w 903845"/>
                    <a:gd name="connsiteY1" fmla="*/ 543 h 594680"/>
                    <a:gd name="connsiteX2" fmla="*/ 360593 w 903845"/>
                    <a:gd name="connsiteY2" fmla="*/ 86525 h 594680"/>
                    <a:gd name="connsiteX3" fmla="*/ 586242 w 903845"/>
                    <a:gd name="connsiteY3" fmla="*/ 56810 h 594680"/>
                    <a:gd name="connsiteX4" fmla="*/ 895583 w 903845"/>
                    <a:gd name="connsiteY4" fmla="*/ 342291 h 594680"/>
                    <a:gd name="connsiteX5" fmla="*/ 133127 w 903845"/>
                    <a:gd name="connsiteY5" fmla="*/ 528322 h 594680"/>
                    <a:gd name="connsiteX6" fmla="*/ 4867 w 903845"/>
                    <a:gd name="connsiteY6" fmla="*/ 440587 h 594680"/>
                    <a:gd name="connsiteX7" fmla="*/ 35361 w 903845"/>
                    <a:gd name="connsiteY7" fmla="*/ 151299 h 594680"/>
                    <a:gd name="connsiteX8" fmla="*/ 214171 w 903845"/>
                    <a:gd name="connsiteY8" fmla="*/ 23516 h 594680"/>
                    <a:gd name="connsiteX0" fmla="*/ 214171 w 902657"/>
                    <a:gd name="connsiteY0" fmla="*/ 23516 h 602984"/>
                    <a:gd name="connsiteX1" fmla="*/ 300099 w 902657"/>
                    <a:gd name="connsiteY1" fmla="*/ 543 h 602984"/>
                    <a:gd name="connsiteX2" fmla="*/ 360593 w 902657"/>
                    <a:gd name="connsiteY2" fmla="*/ 86525 h 602984"/>
                    <a:gd name="connsiteX3" fmla="*/ 586242 w 902657"/>
                    <a:gd name="connsiteY3" fmla="*/ 56810 h 602984"/>
                    <a:gd name="connsiteX4" fmla="*/ 895583 w 902657"/>
                    <a:gd name="connsiteY4" fmla="*/ 342291 h 602984"/>
                    <a:gd name="connsiteX5" fmla="*/ 133127 w 902657"/>
                    <a:gd name="connsiteY5" fmla="*/ 528322 h 602984"/>
                    <a:gd name="connsiteX6" fmla="*/ 4867 w 902657"/>
                    <a:gd name="connsiteY6" fmla="*/ 440587 h 602984"/>
                    <a:gd name="connsiteX7" fmla="*/ 35361 w 902657"/>
                    <a:gd name="connsiteY7" fmla="*/ 151299 h 602984"/>
                    <a:gd name="connsiteX8" fmla="*/ 214171 w 902657"/>
                    <a:gd name="connsiteY8" fmla="*/ 23516 h 602984"/>
                    <a:gd name="connsiteX0" fmla="*/ 214171 w 958614"/>
                    <a:gd name="connsiteY0" fmla="*/ 23516 h 531128"/>
                    <a:gd name="connsiteX1" fmla="*/ 300099 w 958614"/>
                    <a:gd name="connsiteY1" fmla="*/ 543 h 531128"/>
                    <a:gd name="connsiteX2" fmla="*/ 360593 w 958614"/>
                    <a:gd name="connsiteY2" fmla="*/ 86525 h 531128"/>
                    <a:gd name="connsiteX3" fmla="*/ 586242 w 958614"/>
                    <a:gd name="connsiteY3" fmla="*/ 56810 h 531128"/>
                    <a:gd name="connsiteX4" fmla="*/ 895583 w 958614"/>
                    <a:gd name="connsiteY4" fmla="*/ 342291 h 531128"/>
                    <a:gd name="connsiteX5" fmla="*/ 885635 w 958614"/>
                    <a:gd name="connsiteY5" fmla="*/ 493838 h 531128"/>
                    <a:gd name="connsiteX6" fmla="*/ 133127 w 958614"/>
                    <a:gd name="connsiteY6" fmla="*/ 528322 h 531128"/>
                    <a:gd name="connsiteX7" fmla="*/ 4867 w 958614"/>
                    <a:gd name="connsiteY7" fmla="*/ 440587 h 531128"/>
                    <a:gd name="connsiteX8" fmla="*/ 35361 w 958614"/>
                    <a:gd name="connsiteY8" fmla="*/ 151299 h 531128"/>
                    <a:gd name="connsiteX9" fmla="*/ 214171 w 958614"/>
                    <a:gd name="connsiteY9" fmla="*/ 23516 h 531128"/>
                    <a:gd name="connsiteX0" fmla="*/ 214171 w 922041"/>
                    <a:gd name="connsiteY0" fmla="*/ 23516 h 531401"/>
                    <a:gd name="connsiteX1" fmla="*/ 300099 w 922041"/>
                    <a:gd name="connsiteY1" fmla="*/ 543 h 531401"/>
                    <a:gd name="connsiteX2" fmla="*/ 360593 w 922041"/>
                    <a:gd name="connsiteY2" fmla="*/ 86525 h 531401"/>
                    <a:gd name="connsiteX3" fmla="*/ 586242 w 922041"/>
                    <a:gd name="connsiteY3" fmla="*/ 56810 h 531401"/>
                    <a:gd name="connsiteX4" fmla="*/ 895583 w 922041"/>
                    <a:gd name="connsiteY4" fmla="*/ 342291 h 531401"/>
                    <a:gd name="connsiteX5" fmla="*/ 885635 w 922041"/>
                    <a:gd name="connsiteY5" fmla="*/ 493838 h 531401"/>
                    <a:gd name="connsiteX6" fmla="*/ 721202 w 922041"/>
                    <a:gd name="connsiteY6" fmla="*/ 509880 h 531401"/>
                    <a:gd name="connsiteX7" fmla="*/ 133127 w 922041"/>
                    <a:gd name="connsiteY7" fmla="*/ 528322 h 531401"/>
                    <a:gd name="connsiteX8" fmla="*/ 4867 w 922041"/>
                    <a:gd name="connsiteY8" fmla="*/ 440587 h 531401"/>
                    <a:gd name="connsiteX9" fmla="*/ 35361 w 922041"/>
                    <a:gd name="connsiteY9" fmla="*/ 151299 h 531401"/>
                    <a:gd name="connsiteX10" fmla="*/ 214171 w 922041"/>
                    <a:gd name="connsiteY10" fmla="*/ 23516 h 531401"/>
                    <a:gd name="connsiteX0" fmla="*/ 214171 w 926557"/>
                    <a:gd name="connsiteY0" fmla="*/ 23516 h 531401"/>
                    <a:gd name="connsiteX1" fmla="*/ 300099 w 926557"/>
                    <a:gd name="connsiteY1" fmla="*/ 543 h 531401"/>
                    <a:gd name="connsiteX2" fmla="*/ 360593 w 926557"/>
                    <a:gd name="connsiteY2" fmla="*/ 86525 h 531401"/>
                    <a:gd name="connsiteX3" fmla="*/ 586242 w 926557"/>
                    <a:gd name="connsiteY3" fmla="*/ 56810 h 531401"/>
                    <a:gd name="connsiteX4" fmla="*/ 895583 w 926557"/>
                    <a:gd name="connsiteY4" fmla="*/ 342291 h 531401"/>
                    <a:gd name="connsiteX5" fmla="*/ 897667 w 926557"/>
                    <a:gd name="connsiteY5" fmla="*/ 513891 h 531401"/>
                    <a:gd name="connsiteX6" fmla="*/ 721202 w 926557"/>
                    <a:gd name="connsiteY6" fmla="*/ 509880 h 531401"/>
                    <a:gd name="connsiteX7" fmla="*/ 133127 w 926557"/>
                    <a:gd name="connsiteY7" fmla="*/ 528322 h 531401"/>
                    <a:gd name="connsiteX8" fmla="*/ 4867 w 926557"/>
                    <a:gd name="connsiteY8" fmla="*/ 440587 h 531401"/>
                    <a:gd name="connsiteX9" fmla="*/ 35361 w 926557"/>
                    <a:gd name="connsiteY9" fmla="*/ 151299 h 531401"/>
                    <a:gd name="connsiteX10" fmla="*/ 214171 w 926557"/>
                    <a:gd name="connsiteY10" fmla="*/ 23516 h 531401"/>
                    <a:gd name="connsiteX0" fmla="*/ 214171 w 926557"/>
                    <a:gd name="connsiteY0" fmla="*/ 23516 h 578727"/>
                    <a:gd name="connsiteX1" fmla="*/ 300099 w 926557"/>
                    <a:gd name="connsiteY1" fmla="*/ 543 h 578727"/>
                    <a:gd name="connsiteX2" fmla="*/ 360593 w 926557"/>
                    <a:gd name="connsiteY2" fmla="*/ 86525 h 578727"/>
                    <a:gd name="connsiteX3" fmla="*/ 586242 w 926557"/>
                    <a:gd name="connsiteY3" fmla="*/ 56810 h 578727"/>
                    <a:gd name="connsiteX4" fmla="*/ 895583 w 926557"/>
                    <a:gd name="connsiteY4" fmla="*/ 342291 h 578727"/>
                    <a:gd name="connsiteX5" fmla="*/ 897667 w 926557"/>
                    <a:gd name="connsiteY5" fmla="*/ 513891 h 578727"/>
                    <a:gd name="connsiteX6" fmla="*/ 733234 w 926557"/>
                    <a:gd name="connsiteY6" fmla="*/ 578059 h 578727"/>
                    <a:gd name="connsiteX7" fmla="*/ 133127 w 926557"/>
                    <a:gd name="connsiteY7" fmla="*/ 528322 h 578727"/>
                    <a:gd name="connsiteX8" fmla="*/ 4867 w 926557"/>
                    <a:gd name="connsiteY8" fmla="*/ 440587 h 578727"/>
                    <a:gd name="connsiteX9" fmla="*/ 35361 w 926557"/>
                    <a:gd name="connsiteY9" fmla="*/ 151299 h 578727"/>
                    <a:gd name="connsiteX10" fmla="*/ 214171 w 926557"/>
                    <a:gd name="connsiteY10" fmla="*/ 23516 h 578727"/>
                    <a:gd name="connsiteX0" fmla="*/ 214171 w 932316"/>
                    <a:gd name="connsiteY0" fmla="*/ 23516 h 578727"/>
                    <a:gd name="connsiteX1" fmla="*/ 300099 w 932316"/>
                    <a:gd name="connsiteY1" fmla="*/ 543 h 578727"/>
                    <a:gd name="connsiteX2" fmla="*/ 360593 w 932316"/>
                    <a:gd name="connsiteY2" fmla="*/ 86525 h 578727"/>
                    <a:gd name="connsiteX3" fmla="*/ 586242 w 932316"/>
                    <a:gd name="connsiteY3" fmla="*/ 56810 h 578727"/>
                    <a:gd name="connsiteX4" fmla="*/ 895583 w 932316"/>
                    <a:gd name="connsiteY4" fmla="*/ 342291 h 578727"/>
                    <a:gd name="connsiteX5" fmla="*/ 909698 w 932316"/>
                    <a:gd name="connsiteY5" fmla="*/ 501860 h 578727"/>
                    <a:gd name="connsiteX6" fmla="*/ 733234 w 932316"/>
                    <a:gd name="connsiteY6" fmla="*/ 578059 h 578727"/>
                    <a:gd name="connsiteX7" fmla="*/ 133127 w 932316"/>
                    <a:gd name="connsiteY7" fmla="*/ 528322 h 578727"/>
                    <a:gd name="connsiteX8" fmla="*/ 4867 w 932316"/>
                    <a:gd name="connsiteY8" fmla="*/ 440587 h 578727"/>
                    <a:gd name="connsiteX9" fmla="*/ 35361 w 932316"/>
                    <a:gd name="connsiteY9" fmla="*/ 151299 h 578727"/>
                    <a:gd name="connsiteX10" fmla="*/ 214171 w 932316"/>
                    <a:gd name="connsiteY10" fmla="*/ 23516 h 578727"/>
                    <a:gd name="connsiteX0" fmla="*/ 214171 w 932316"/>
                    <a:gd name="connsiteY0" fmla="*/ 23516 h 578727"/>
                    <a:gd name="connsiteX1" fmla="*/ 300099 w 932316"/>
                    <a:gd name="connsiteY1" fmla="*/ 543 h 578727"/>
                    <a:gd name="connsiteX2" fmla="*/ 360593 w 932316"/>
                    <a:gd name="connsiteY2" fmla="*/ 86525 h 578727"/>
                    <a:gd name="connsiteX3" fmla="*/ 586242 w 932316"/>
                    <a:gd name="connsiteY3" fmla="*/ 56810 h 578727"/>
                    <a:gd name="connsiteX4" fmla="*/ 895583 w 932316"/>
                    <a:gd name="connsiteY4" fmla="*/ 342291 h 578727"/>
                    <a:gd name="connsiteX5" fmla="*/ 909698 w 932316"/>
                    <a:gd name="connsiteY5" fmla="*/ 501860 h 578727"/>
                    <a:gd name="connsiteX6" fmla="*/ 733234 w 932316"/>
                    <a:gd name="connsiteY6" fmla="*/ 578059 h 578727"/>
                    <a:gd name="connsiteX7" fmla="*/ 133127 w 932316"/>
                    <a:gd name="connsiteY7" fmla="*/ 528322 h 578727"/>
                    <a:gd name="connsiteX8" fmla="*/ 4867 w 932316"/>
                    <a:gd name="connsiteY8" fmla="*/ 440587 h 578727"/>
                    <a:gd name="connsiteX9" fmla="*/ 35361 w 932316"/>
                    <a:gd name="connsiteY9" fmla="*/ 151299 h 578727"/>
                    <a:gd name="connsiteX10" fmla="*/ 214171 w 932316"/>
                    <a:gd name="connsiteY10" fmla="*/ 23516 h 578727"/>
                    <a:gd name="connsiteX0" fmla="*/ 214171 w 932316"/>
                    <a:gd name="connsiteY0" fmla="*/ 23516 h 694550"/>
                    <a:gd name="connsiteX1" fmla="*/ 300099 w 932316"/>
                    <a:gd name="connsiteY1" fmla="*/ 543 h 694550"/>
                    <a:gd name="connsiteX2" fmla="*/ 360593 w 932316"/>
                    <a:gd name="connsiteY2" fmla="*/ 86525 h 694550"/>
                    <a:gd name="connsiteX3" fmla="*/ 586242 w 932316"/>
                    <a:gd name="connsiteY3" fmla="*/ 56810 h 694550"/>
                    <a:gd name="connsiteX4" fmla="*/ 895583 w 932316"/>
                    <a:gd name="connsiteY4" fmla="*/ 342291 h 694550"/>
                    <a:gd name="connsiteX5" fmla="*/ 909698 w 932316"/>
                    <a:gd name="connsiteY5" fmla="*/ 501860 h 694550"/>
                    <a:gd name="connsiteX6" fmla="*/ 661044 w 932316"/>
                    <a:gd name="connsiteY6" fmla="*/ 694365 h 694550"/>
                    <a:gd name="connsiteX7" fmla="*/ 133127 w 932316"/>
                    <a:gd name="connsiteY7" fmla="*/ 528322 h 694550"/>
                    <a:gd name="connsiteX8" fmla="*/ 4867 w 932316"/>
                    <a:gd name="connsiteY8" fmla="*/ 440587 h 694550"/>
                    <a:gd name="connsiteX9" fmla="*/ 35361 w 932316"/>
                    <a:gd name="connsiteY9" fmla="*/ 151299 h 694550"/>
                    <a:gd name="connsiteX10" fmla="*/ 214171 w 932316"/>
                    <a:gd name="connsiteY10" fmla="*/ 23516 h 694550"/>
                    <a:gd name="connsiteX0" fmla="*/ 214171 w 932316"/>
                    <a:gd name="connsiteY0" fmla="*/ 23516 h 694562"/>
                    <a:gd name="connsiteX1" fmla="*/ 300099 w 932316"/>
                    <a:gd name="connsiteY1" fmla="*/ 543 h 694562"/>
                    <a:gd name="connsiteX2" fmla="*/ 360593 w 932316"/>
                    <a:gd name="connsiteY2" fmla="*/ 86525 h 694562"/>
                    <a:gd name="connsiteX3" fmla="*/ 586242 w 932316"/>
                    <a:gd name="connsiteY3" fmla="*/ 56810 h 694562"/>
                    <a:gd name="connsiteX4" fmla="*/ 895583 w 932316"/>
                    <a:gd name="connsiteY4" fmla="*/ 342291 h 694562"/>
                    <a:gd name="connsiteX5" fmla="*/ 909698 w 932316"/>
                    <a:gd name="connsiteY5" fmla="*/ 501860 h 694562"/>
                    <a:gd name="connsiteX6" fmla="*/ 661044 w 932316"/>
                    <a:gd name="connsiteY6" fmla="*/ 694365 h 694562"/>
                    <a:gd name="connsiteX7" fmla="*/ 133127 w 932316"/>
                    <a:gd name="connsiteY7" fmla="*/ 528322 h 694562"/>
                    <a:gd name="connsiteX8" fmla="*/ 4867 w 932316"/>
                    <a:gd name="connsiteY8" fmla="*/ 440587 h 694562"/>
                    <a:gd name="connsiteX9" fmla="*/ 35361 w 932316"/>
                    <a:gd name="connsiteY9" fmla="*/ 151299 h 694562"/>
                    <a:gd name="connsiteX10" fmla="*/ 214171 w 932316"/>
                    <a:gd name="connsiteY10" fmla="*/ 23516 h 694562"/>
                    <a:gd name="connsiteX0" fmla="*/ 214171 w 932316"/>
                    <a:gd name="connsiteY0" fmla="*/ 23516 h 705627"/>
                    <a:gd name="connsiteX1" fmla="*/ 300099 w 932316"/>
                    <a:gd name="connsiteY1" fmla="*/ 543 h 705627"/>
                    <a:gd name="connsiteX2" fmla="*/ 360593 w 932316"/>
                    <a:gd name="connsiteY2" fmla="*/ 86525 h 705627"/>
                    <a:gd name="connsiteX3" fmla="*/ 586242 w 932316"/>
                    <a:gd name="connsiteY3" fmla="*/ 56810 h 705627"/>
                    <a:gd name="connsiteX4" fmla="*/ 895583 w 932316"/>
                    <a:gd name="connsiteY4" fmla="*/ 342291 h 705627"/>
                    <a:gd name="connsiteX5" fmla="*/ 909698 w 932316"/>
                    <a:gd name="connsiteY5" fmla="*/ 501860 h 705627"/>
                    <a:gd name="connsiteX6" fmla="*/ 661044 w 932316"/>
                    <a:gd name="connsiteY6" fmla="*/ 694365 h 705627"/>
                    <a:gd name="connsiteX7" fmla="*/ 516665 w 932316"/>
                    <a:gd name="connsiteY7" fmla="*/ 666289 h 705627"/>
                    <a:gd name="connsiteX8" fmla="*/ 133127 w 932316"/>
                    <a:gd name="connsiteY8" fmla="*/ 528322 h 705627"/>
                    <a:gd name="connsiteX9" fmla="*/ 4867 w 932316"/>
                    <a:gd name="connsiteY9" fmla="*/ 440587 h 705627"/>
                    <a:gd name="connsiteX10" fmla="*/ 35361 w 932316"/>
                    <a:gd name="connsiteY10" fmla="*/ 151299 h 705627"/>
                    <a:gd name="connsiteX11" fmla="*/ 214171 w 932316"/>
                    <a:gd name="connsiteY11" fmla="*/ 23516 h 705627"/>
                    <a:gd name="connsiteX0" fmla="*/ 214171 w 932316"/>
                    <a:gd name="connsiteY0" fmla="*/ 23516 h 705627"/>
                    <a:gd name="connsiteX1" fmla="*/ 300099 w 932316"/>
                    <a:gd name="connsiteY1" fmla="*/ 543 h 705627"/>
                    <a:gd name="connsiteX2" fmla="*/ 360593 w 932316"/>
                    <a:gd name="connsiteY2" fmla="*/ 86525 h 705627"/>
                    <a:gd name="connsiteX3" fmla="*/ 586242 w 932316"/>
                    <a:gd name="connsiteY3" fmla="*/ 56810 h 705627"/>
                    <a:gd name="connsiteX4" fmla="*/ 895583 w 932316"/>
                    <a:gd name="connsiteY4" fmla="*/ 342291 h 705627"/>
                    <a:gd name="connsiteX5" fmla="*/ 909698 w 932316"/>
                    <a:gd name="connsiteY5" fmla="*/ 501860 h 705627"/>
                    <a:gd name="connsiteX6" fmla="*/ 661044 w 932316"/>
                    <a:gd name="connsiteY6" fmla="*/ 694365 h 705627"/>
                    <a:gd name="connsiteX7" fmla="*/ 516665 w 932316"/>
                    <a:gd name="connsiteY7" fmla="*/ 666289 h 705627"/>
                    <a:gd name="connsiteX8" fmla="*/ 296086 w 932316"/>
                    <a:gd name="connsiteY8" fmla="*/ 594100 h 705627"/>
                    <a:gd name="connsiteX9" fmla="*/ 133127 w 932316"/>
                    <a:gd name="connsiteY9" fmla="*/ 528322 h 705627"/>
                    <a:gd name="connsiteX10" fmla="*/ 4867 w 932316"/>
                    <a:gd name="connsiteY10" fmla="*/ 440587 h 705627"/>
                    <a:gd name="connsiteX11" fmla="*/ 35361 w 932316"/>
                    <a:gd name="connsiteY11" fmla="*/ 151299 h 705627"/>
                    <a:gd name="connsiteX12" fmla="*/ 214171 w 932316"/>
                    <a:gd name="connsiteY12" fmla="*/ 23516 h 705627"/>
                    <a:gd name="connsiteX0" fmla="*/ 214171 w 932316"/>
                    <a:gd name="connsiteY0" fmla="*/ 23516 h 984986"/>
                    <a:gd name="connsiteX1" fmla="*/ 300099 w 932316"/>
                    <a:gd name="connsiteY1" fmla="*/ 543 h 984986"/>
                    <a:gd name="connsiteX2" fmla="*/ 360593 w 932316"/>
                    <a:gd name="connsiteY2" fmla="*/ 86525 h 984986"/>
                    <a:gd name="connsiteX3" fmla="*/ 586242 w 932316"/>
                    <a:gd name="connsiteY3" fmla="*/ 56810 h 984986"/>
                    <a:gd name="connsiteX4" fmla="*/ 895583 w 932316"/>
                    <a:gd name="connsiteY4" fmla="*/ 342291 h 984986"/>
                    <a:gd name="connsiteX5" fmla="*/ 909698 w 932316"/>
                    <a:gd name="connsiteY5" fmla="*/ 501860 h 984986"/>
                    <a:gd name="connsiteX6" fmla="*/ 661044 w 932316"/>
                    <a:gd name="connsiteY6" fmla="*/ 694365 h 984986"/>
                    <a:gd name="connsiteX7" fmla="*/ 604896 w 932316"/>
                    <a:gd name="connsiteY7" fmla="*/ 983121 h 984986"/>
                    <a:gd name="connsiteX8" fmla="*/ 296086 w 932316"/>
                    <a:gd name="connsiteY8" fmla="*/ 594100 h 984986"/>
                    <a:gd name="connsiteX9" fmla="*/ 133127 w 932316"/>
                    <a:gd name="connsiteY9" fmla="*/ 528322 h 984986"/>
                    <a:gd name="connsiteX10" fmla="*/ 4867 w 932316"/>
                    <a:gd name="connsiteY10" fmla="*/ 440587 h 984986"/>
                    <a:gd name="connsiteX11" fmla="*/ 35361 w 932316"/>
                    <a:gd name="connsiteY11" fmla="*/ 151299 h 984986"/>
                    <a:gd name="connsiteX12" fmla="*/ 214171 w 932316"/>
                    <a:gd name="connsiteY12" fmla="*/ 23516 h 984986"/>
                    <a:gd name="connsiteX0" fmla="*/ 214171 w 932316"/>
                    <a:gd name="connsiteY0" fmla="*/ 23516 h 984556"/>
                    <a:gd name="connsiteX1" fmla="*/ 300099 w 932316"/>
                    <a:gd name="connsiteY1" fmla="*/ 543 h 984556"/>
                    <a:gd name="connsiteX2" fmla="*/ 360593 w 932316"/>
                    <a:gd name="connsiteY2" fmla="*/ 86525 h 984556"/>
                    <a:gd name="connsiteX3" fmla="*/ 586242 w 932316"/>
                    <a:gd name="connsiteY3" fmla="*/ 56810 h 984556"/>
                    <a:gd name="connsiteX4" fmla="*/ 895583 w 932316"/>
                    <a:gd name="connsiteY4" fmla="*/ 342291 h 984556"/>
                    <a:gd name="connsiteX5" fmla="*/ 909698 w 932316"/>
                    <a:gd name="connsiteY5" fmla="*/ 501860 h 984556"/>
                    <a:gd name="connsiteX6" fmla="*/ 765318 w 932316"/>
                    <a:gd name="connsiteY6" fmla="*/ 602122 h 984556"/>
                    <a:gd name="connsiteX7" fmla="*/ 604896 w 932316"/>
                    <a:gd name="connsiteY7" fmla="*/ 983121 h 984556"/>
                    <a:gd name="connsiteX8" fmla="*/ 296086 w 932316"/>
                    <a:gd name="connsiteY8" fmla="*/ 594100 h 984556"/>
                    <a:gd name="connsiteX9" fmla="*/ 133127 w 932316"/>
                    <a:gd name="connsiteY9" fmla="*/ 528322 h 984556"/>
                    <a:gd name="connsiteX10" fmla="*/ 4867 w 932316"/>
                    <a:gd name="connsiteY10" fmla="*/ 440587 h 984556"/>
                    <a:gd name="connsiteX11" fmla="*/ 35361 w 932316"/>
                    <a:gd name="connsiteY11" fmla="*/ 151299 h 984556"/>
                    <a:gd name="connsiteX12" fmla="*/ 214171 w 932316"/>
                    <a:gd name="connsiteY12" fmla="*/ 23516 h 984556"/>
                    <a:gd name="connsiteX0" fmla="*/ 214171 w 932316"/>
                    <a:gd name="connsiteY0" fmla="*/ 23516 h 984556"/>
                    <a:gd name="connsiteX1" fmla="*/ 300099 w 932316"/>
                    <a:gd name="connsiteY1" fmla="*/ 543 h 984556"/>
                    <a:gd name="connsiteX2" fmla="*/ 360593 w 932316"/>
                    <a:gd name="connsiteY2" fmla="*/ 86525 h 984556"/>
                    <a:gd name="connsiteX3" fmla="*/ 586242 w 932316"/>
                    <a:gd name="connsiteY3" fmla="*/ 56810 h 984556"/>
                    <a:gd name="connsiteX4" fmla="*/ 895583 w 932316"/>
                    <a:gd name="connsiteY4" fmla="*/ 342291 h 984556"/>
                    <a:gd name="connsiteX5" fmla="*/ 909698 w 932316"/>
                    <a:gd name="connsiteY5" fmla="*/ 501860 h 984556"/>
                    <a:gd name="connsiteX6" fmla="*/ 765318 w 932316"/>
                    <a:gd name="connsiteY6" fmla="*/ 602122 h 984556"/>
                    <a:gd name="connsiteX7" fmla="*/ 604896 w 932316"/>
                    <a:gd name="connsiteY7" fmla="*/ 983121 h 984556"/>
                    <a:gd name="connsiteX8" fmla="*/ 296086 w 932316"/>
                    <a:gd name="connsiteY8" fmla="*/ 594100 h 984556"/>
                    <a:gd name="connsiteX9" fmla="*/ 133127 w 932316"/>
                    <a:gd name="connsiteY9" fmla="*/ 528322 h 984556"/>
                    <a:gd name="connsiteX10" fmla="*/ 4867 w 932316"/>
                    <a:gd name="connsiteY10" fmla="*/ 440587 h 984556"/>
                    <a:gd name="connsiteX11" fmla="*/ 35361 w 932316"/>
                    <a:gd name="connsiteY11" fmla="*/ 151299 h 984556"/>
                    <a:gd name="connsiteX12" fmla="*/ 214171 w 932316"/>
                    <a:gd name="connsiteY12" fmla="*/ 23516 h 984556"/>
                    <a:gd name="connsiteX0" fmla="*/ 214171 w 932316"/>
                    <a:gd name="connsiteY0" fmla="*/ 23516 h 984806"/>
                    <a:gd name="connsiteX1" fmla="*/ 300099 w 932316"/>
                    <a:gd name="connsiteY1" fmla="*/ 543 h 984806"/>
                    <a:gd name="connsiteX2" fmla="*/ 360593 w 932316"/>
                    <a:gd name="connsiteY2" fmla="*/ 86525 h 984806"/>
                    <a:gd name="connsiteX3" fmla="*/ 586242 w 932316"/>
                    <a:gd name="connsiteY3" fmla="*/ 56810 h 984806"/>
                    <a:gd name="connsiteX4" fmla="*/ 895583 w 932316"/>
                    <a:gd name="connsiteY4" fmla="*/ 342291 h 984806"/>
                    <a:gd name="connsiteX5" fmla="*/ 909698 w 932316"/>
                    <a:gd name="connsiteY5" fmla="*/ 501860 h 984806"/>
                    <a:gd name="connsiteX6" fmla="*/ 765318 w 932316"/>
                    <a:gd name="connsiteY6" fmla="*/ 602122 h 984806"/>
                    <a:gd name="connsiteX7" fmla="*/ 604896 w 932316"/>
                    <a:gd name="connsiteY7" fmla="*/ 983121 h 984806"/>
                    <a:gd name="connsiteX8" fmla="*/ 296086 w 932316"/>
                    <a:gd name="connsiteY8" fmla="*/ 594100 h 984806"/>
                    <a:gd name="connsiteX9" fmla="*/ 133127 w 932316"/>
                    <a:gd name="connsiteY9" fmla="*/ 528322 h 984806"/>
                    <a:gd name="connsiteX10" fmla="*/ 4867 w 932316"/>
                    <a:gd name="connsiteY10" fmla="*/ 440587 h 984806"/>
                    <a:gd name="connsiteX11" fmla="*/ 35361 w 932316"/>
                    <a:gd name="connsiteY11" fmla="*/ 151299 h 984806"/>
                    <a:gd name="connsiteX12" fmla="*/ 214171 w 932316"/>
                    <a:gd name="connsiteY12" fmla="*/ 23516 h 984806"/>
                    <a:gd name="connsiteX0" fmla="*/ 214171 w 932316"/>
                    <a:gd name="connsiteY0" fmla="*/ 23516 h 1023598"/>
                    <a:gd name="connsiteX1" fmla="*/ 300099 w 932316"/>
                    <a:gd name="connsiteY1" fmla="*/ 543 h 1023598"/>
                    <a:gd name="connsiteX2" fmla="*/ 360593 w 932316"/>
                    <a:gd name="connsiteY2" fmla="*/ 86525 h 1023598"/>
                    <a:gd name="connsiteX3" fmla="*/ 586242 w 932316"/>
                    <a:gd name="connsiteY3" fmla="*/ 56810 h 1023598"/>
                    <a:gd name="connsiteX4" fmla="*/ 895583 w 932316"/>
                    <a:gd name="connsiteY4" fmla="*/ 342291 h 1023598"/>
                    <a:gd name="connsiteX5" fmla="*/ 909698 w 932316"/>
                    <a:gd name="connsiteY5" fmla="*/ 501860 h 1023598"/>
                    <a:gd name="connsiteX6" fmla="*/ 765318 w 932316"/>
                    <a:gd name="connsiteY6" fmla="*/ 602122 h 1023598"/>
                    <a:gd name="connsiteX7" fmla="*/ 604896 w 932316"/>
                    <a:gd name="connsiteY7" fmla="*/ 983121 h 1023598"/>
                    <a:gd name="connsiteX8" fmla="*/ 131654 w 932316"/>
                    <a:gd name="connsiteY8" fmla="*/ 1019216 h 1023598"/>
                    <a:gd name="connsiteX9" fmla="*/ 133127 w 932316"/>
                    <a:gd name="connsiteY9" fmla="*/ 528322 h 1023598"/>
                    <a:gd name="connsiteX10" fmla="*/ 4867 w 932316"/>
                    <a:gd name="connsiteY10" fmla="*/ 440587 h 1023598"/>
                    <a:gd name="connsiteX11" fmla="*/ 35361 w 932316"/>
                    <a:gd name="connsiteY11" fmla="*/ 151299 h 1023598"/>
                    <a:gd name="connsiteX12" fmla="*/ 214171 w 932316"/>
                    <a:gd name="connsiteY12" fmla="*/ 23516 h 1023598"/>
                    <a:gd name="connsiteX0" fmla="*/ 214171 w 932316"/>
                    <a:gd name="connsiteY0" fmla="*/ 23516 h 1004810"/>
                    <a:gd name="connsiteX1" fmla="*/ 300099 w 932316"/>
                    <a:gd name="connsiteY1" fmla="*/ 543 h 1004810"/>
                    <a:gd name="connsiteX2" fmla="*/ 360593 w 932316"/>
                    <a:gd name="connsiteY2" fmla="*/ 86525 h 1004810"/>
                    <a:gd name="connsiteX3" fmla="*/ 586242 w 932316"/>
                    <a:gd name="connsiteY3" fmla="*/ 56810 h 1004810"/>
                    <a:gd name="connsiteX4" fmla="*/ 895583 w 932316"/>
                    <a:gd name="connsiteY4" fmla="*/ 342291 h 1004810"/>
                    <a:gd name="connsiteX5" fmla="*/ 909698 w 932316"/>
                    <a:gd name="connsiteY5" fmla="*/ 501860 h 1004810"/>
                    <a:gd name="connsiteX6" fmla="*/ 765318 w 932316"/>
                    <a:gd name="connsiteY6" fmla="*/ 602122 h 1004810"/>
                    <a:gd name="connsiteX7" fmla="*/ 604896 w 932316"/>
                    <a:gd name="connsiteY7" fmla="*/ 983121 h 1004810"/>
                    <a:gd name="connsiteX8" fmla="*/ 139675 w 932316"/>
                    <a:gd name="connsiteY8" fmla="*/ 999163 h 1004810"/>
                    <a:gd name="connsiteX9" fmla="*/ 133127 w 932316"/>
                    <a:gd name="connsiteY9" fmla="*/ 528322 h 1004810"/>
                    <a:gd name="connsiteX10" fmla="*/ 4867 w 932316"/>
                    <a:gd name="connsiteY10" fmla="*/ 440587 h 1004810"/>
                    <a:gd name="connsiteX11" fmla="*/ 35361 w 932316"/>
                    <a:gd name="connsiteY11" fmla="*/ 151299 h 1004810"/>
                    <a:gd name="connsiteX12" fmla="*/ 214171 w 932316"/>
                    <a:gd name="connsiteY12" fmla="*/ 23516 h 1004810"/>
                    <a:gd name="connsiteX0" fmla="*/ 214171 w 932316"/>
                    <a:gd name="connsiteY0" fmla="*/ 23516 h 1004810"/>
                    <a:gd name="connsiteX1" fmla="*/ 300099 w 932316"/>
                    <a:gd name="connsiteY1" fmla="*/ 543 h 1004810"/>
                    <a:gd name="connsiteX2" fmla="*/ 360593 w 932316"/>
                    <a:gd name="connsiteY2" fmla="*/ 86525 h 1004810"/>
                    <a:gd name="connsiteX3" fmla="*/ 586242 w 932316"/>
                    <a:gd name="connsiteY3" fmla="*/ 56810 h 1004810"/>
                    <a:gd name="connsiteX4" fmla="*/ 895583 w 932316"/>
                    <a:gd name="connsiteY4" fmla="*/ 342291 h 1004810"/>
                    <a:gd name="connsiteX5" fmla="*/ 909698 w 932316"/>
                    <a:gd name="connsiteY5" fmla="*/ 501860 h 1004810"/>
                    <a:gd name="connsiteX6" fmla="*/ 765318 w 932316"/>
                    <a:gd name="connsiteY6" fmla="*/ 602122 h 1004810"/>
                    <a:gd name="connsiteX7" fmla="*/ 741255 w 932316"/>
                    <a:gd name="connsiteY7" fmla="*/ 818688 h 1004810"/>
                    <a:gd name="connsiteX8" fmla="*/ 604896 w 932316"/>
                    <a:gd name="connsiteY8" fmla="*/ 983121 h 1004810"/>
                    <a:gd name="connsiteX9" fmla="*/ 139675 w 932316"/>
                    <a:gd name="connsiteY9" fmla="*/ 999163 h 1004810"/>
                    <a:gd name="connsiteX10" fmla="*/ 133127 w 932316"/>
                    <a:gd name="connsiteY10" fmla="*/ 528322 h 1004810"/>
                    <a:gd name="connsiteX11" fmla="*/ 4867 w 932316"/>
                    <a:gd name="connsiteY11" fmla="*/ 440587 h 1004810"/>
                    <a:gd name="connsiteX12" fmla="*/ 35361 w 932316"/>
                    <a:gd name="connsiteY12" fmla="*/ 151299 h 1004810"/>
                    <a:gd name="connsiteX13" fmla="*/ 214171 w 932316"/>
                    <a:gd name="connsiteY13" fmla="*/ 23516 h 1004810"/>
                    <a:gd name="connsiteX0" fmla="*/ 214171 w 932316"/>
                    <a:gd name="connsiteY0" fmla="*/ 23516 h 1004810"/>
                    <a:gd name="connsiteX1" fmla="*/ 300099 w 932316"/>
                    <a:gd name="connsiteY1" fmla="*/ 543 h 1004810"/>
                    <a:gd name="connsiteX2" fmla="*/ 360593 w 932316"/>
                    <a:gd name="connsiteY2" fmla="*/ 86525 h 1004810"/>
                    <a:gd name="connsiteX3" fmla="*/ 586242 w 932316"/>
                    <a:gd name="connsiteY3" fmla="*/ 56810 h 1004810"/>
                    <a:gd name="connsiteX4" fmla="*/ 895583 w 932316"/>
                    <a:gd name="connsiteY4" fmla="*/ 342291 h 1004810"/>
                    <a:gd name="connsiteX5" fmla="*/ 909698 w 932316"/>
                    <a:gd name="connsiteY5" fmla="*/ 501860 h 1004810"/>
                    <a:gd name="connsiteX6" fmla="*/ 765318 w 932316"/>
                    <a:gd name="connsiteY6" fmla="*/ 602122 h 1004810"/>
                    <a:gd name="connsiteX7" fmla="*/ 669065 w 932316"/>
                    <a:gd name="connsiteY7" fmla="*/ 774573 h 1004810"/>
                    <a:gd name="connsiteX8" fmla="*/ 604896 w 932316"/>
                    <a:gd name="connsiteY8" fmla="*/ 983121 h 1004810"/>
                    <a:gd name="connsiteX9" fmla="*/ 139675 w 932316"/>
                    <a:gd name="connsiteY9" fmla="*/ 999163 h 1004810"/>
                    <a:gd name="connsiteX10" fmla="*/ 133127 w 932316"/>
                    <a:gd name="connsiteY10" fmla="*/ 528322 h 1004810"/>
                    <a:gd name="connsiteX11" fmla="*/ 4867 w 932316"/>
                    <a:gd name="connsiteY11" fmla="*/ 440587 h 1004810"/>
                    <a:gd name="connsiteX12" fmla="*/ 35361 w 932316"/>
                    <a:gd name="connsiteY12" fmla="*/ 151299 h 1004810"/>
                    <a:gd name="connsiteX13" fmla="*/ 214171 w 932316"/>
                    <a:gd name="connsiteY13" fmla="*/ 23516 h 1004810"/>
                    <a:gd name="connsiteX0" fmla="*/ 214171 w 932316"/>
                    <a:gd name="connsiteY0" fmla="*/ 23516 h 1004810"/>
                    <a:gd name="connsiteX1" fmla="*/ 300099 w 932316"/>
                    <a:gd name="connsiteY1" fmla="*/ 543 h 1004810"/>
                    <a:gd name="connsiteX2" fmla="*/ 360593 w 932316"/>
                    <a:gd name="connsiteY2" fmla="*/ 86525 h 1004810"/>
                    <a:gd name="connsiteX3" fmla="*/ 586242 w 932316"/>
                    <a:gd name="connsiteY3" fmla="*/ 56810 h 1004810"/>
                    <a:gd name="connsiteX4" fmla="*/ 895583 w 932316"/>
                    <a:gd name="connsiteY4" fmla="*/ 342291 h 1004810"/>
                    <a:gd name="connsiteX5" fmla="*/ 909698 w 932316"/>
                    <a:gd name="connsiteY5" fmla="*/ 501860 h 1004810"/>
                    <a:gd name="connsiteX6" fmla="*/ 765318 w 932316"/>
                    <a:gd name="connsiteY6" fmla="*/ 602122 h 1004810"/>
                    <a:gd name="connsiteX7" fmla="*/ 669065 w 932316"/>
                    <a:gd name="connsiteY7" fmla="*/ 774573 h 1004810"/>
                    <a:gd name="connsiteX8" fmla="*/ 604896 w 932316"/>
                    <a:gd name="connsiteY8" fmla="*/ 983121 h 1004810"/>
                    <a:gd name="connsiteX9" fmla="*/ 139675 w 932316"/>
                    <a:gd name="connsiteY9" fmla="*/ 999163 h 1004810"/>
                    <a:gd name="connsiteX10" fmla="*/ 133127 w 932316"/>
                    <a:gd name="connsiteY10" fmla="*/ 528322 h 1004810"/>
                    <a:gd name="connsiteX11" fmla="*/ 4867 w 932316"/>
                    <a:gd name="connsiteY11" fmla="*/ 440587 h 1004810"/>
                    <a:gd name="connsiteX12" fmla="*/ 35361 w 932316"/>
                    <a:gd name="connsiteY12" fmla="*/ 151299 h 1004810"/>
                    <a:gd name="connsiteX13" fmla="*/ 214171 w 932316"/>
                    <a:gd name="connsiteY13" fmla="*/ 23516 h 1004810"/>
                    <a:gd name="connsiteX0" fmla="*/ 214171 w 932316"/>
                    <a:gd name="connsiteY0" fmla="*/ 23516 h 1004810"/>
                    <a:gd name="connsiteX1" fmla="*/ 300099 w 932316"/>
                    <a:gd name="connsiteY1" fmla="*/ 543 h 1004810"/>
                    <a:gd name="connsiteX2" fmla="*/ 360593 w 932316"/>
                    <a:gd name="connsiteY2" fmla="*/ 86525 h 1004810"/>
                    <a:gd name="connsiteX3" fmla="*/ 586242 w 932316"/>
                    <a:gd name="connsiteY3" fmla="*/ 56810 h 1004810"/>
                    <a:gd name="connsiteX4" fmla="*/ 895583 w 932316"/>
                    <a:gd name="connsiteY4" fmla="*/ 342291 h 1004810"/>
                    <a:gd name="connsiteX5" fmla="*/ 909698 w 932316"/>
                    <a:gd name="connsiteY5" fmla="*/ 501860 h 1004810"/>
                    <a:gd name="connsiteX6" fmla="*/ 765318 w 932316"/>
                    <a:gd name="connsiteY6" fmla="*/ 602122 h 1004810"/>
                    <a:gd name="connsiteX7" fmla="*/ 669065 w 932316"/>
                    <a:gd name="connsiteY7" fmla="*/ 774573 h 1004810"/>
                    <a:gd name="connsiteX8" fmla="*/ 604896 w 932316"/>
                    <a:gd name="connsiteY8" fmla="*/ 983121 h 1004810"/>
                    <a:gd name="connsiteX9" fmla="*/ 139675 w 932316"/>
                    <a:gd name="connsiteY9" fmla="*/ 999163 h 1004810"/>
                    <a:gd name="connsiteX10" fmla="*/ 133127 w 932316"/>
                    <a:gd name="connsiteY10" fmla="*/ 528322 h 1004810"/>
                    <a:gd name="connsiteX11" fmla="*/ 4867 w 932316"/>
                    <a:gd name="connsiteY11" fmla="*/ 440587 h 1004810"/>
                    <a:gd name="connsiteX12" fmla="*/ 35361 w 932316"/>
                    <a:gd name="connsiteY12" fmla="*/ 151299 h 1004810"/>
                    <a:gd name="connsiteX13" fmla="*/ 214171 w 932316"/>
                    <a:gd name="connsiteY13" fmla="*/ 23516 h 1004810"/>
                    <a:gd name="connsiteX0" fmla="*/ 214171 w 932316"/>
                    <a:gd name="connsiteY0" fmla="*/ 23516 h 1004810"/>
                    <a:gd name="connsiteX1" fmla="*/ 300099 w 932316"/>
                    <a:gd name="connsiteY1" fmla="*/ 543 h 1004810"/>
                    <a:gd name="connsiteX2" fmla="*/ 360593 w 932316"/>
                    <a:gd name="connsiteY2" fmla="*/ 86525 h 1004810"/>
                    <a:gd name="connsiteX3" fmla="*/ 586242 w 932316"/>
                    <a:gd name="connsiteY3" fmla="*/ 56810 h 1004810"/>
                    <a:gd name="connsiteX4" fmla="*/ 895583 w 932316"/>
                    <a:gd name="connsiteY4" fmla="*/ 342291 h 1004810"/>
                    <a:gd name="connsiteX5" fmla="*/ 909698 w 932316"/>
                    <a:gd name="connsiteY5" fmla="*/ 501860 h 1004810"/>
                    <a:gd name="connsiteX6" fmla="*/ 765318 w 932316"/>
                    <a:gd name="connsiteY6" fmla="*/ 602122 h 1004810"/>
                    <a:gd name="connsiteX7" fmla="*/ 673076 w 932316"/>
                    <a:gd name="connsiteY7" fmla="*/ 822699 h 1004810"/>
                    <a:gd name="connsiteX8" fmla="*/ 604896 w 932316"/>
                    <a:gd name="connsiteY8" fmla="*/ 983121 h 1004810"/>
                    <a:gd name="connsiteX9" fmla="*/ 139675 w 932316"/>
                    <a:gd name="connsiteY9" fmla="*/ 999163 h 1004810"/>
                    <a:gd name="connsiteX10" fmla="*/ 133127 w 932316"/>
                    <a:gd name="connsiteY10" fmla="*/ 528322 h 1004810"/>
                    <a:gd name="connsiteX11" fmla="*/ 4867 w 932316"/>
                    <a:gd name="connsiteY11" fmla="*/ 440587 h 1004810"/>
                    <a:gd name="connsiteX12" fmla="*/ 35361 w 932316"/>
                    <a:gd name="connsiteY12" fmla="*/ 151299 h 1004810"/>
                    <a:gd name="connsiteX13" fmla="*/ 214171 w 932316"/>
                    <a:gd name="connsiteY13" fmla="*/ 23516 h 1004810"/>
                    <a:gd name="connsiteX0" fmla="*/ 214171 w 932316"/>
                    <a:gd name="connsiteY0" fmla="*/ 23516 h 1004810"/>
                    <a:gd name="connsiteX1" fmla="*/ 300099 w 932316"/>
                    <a:gd name="connsiteY1" fmla="*/ 543 h 1004810"/>
                    <a:gd name="connsiteX2" fmla="*/ 360593 w 932316"/>
                    <a:gd name="connsiteY2" fmla="*/ 86525 h 1004810"/>
                    <a:gd name="connsiteX3" fmla="*/ 586242 w 932316"/>
                    <a:gd name="connsiteY3" fmla="*/ 56810 h 1004810"/>
                    <a:gd name="connsiteX4" fmla="*/ 895583 w 932316"/>
                    <a:gd name="connsiteY4" fmla="*/ 342291 h 1004810"/>
                    <a:gd name="connsiteX5" fmla="*/ 909698 w 932316"/>
                    <a:gd name="connsiteY5" fmla="*/ 501860 h 1004810"/>
                    <a:gd name="connsiteX6" fmla="*/ 765318 w 932316"/>
                    <a:gd name="connsiteY6" fmla="*/ 602122 h 1004810"/>
                    <a:gd name="connsiteX7" fmla="*/ 653023 w 932316"/>
                    <a:gd name="connsiteY7" fmla="*/ 830720 h 1004810"/>
                    <a:gd name="connsiteX8" fmla="*/ 604896 w 932316"/>
                    <a:gd name="connsiteY8" fmla="*/ 983121 h 1004810"/>
                    <a:gd name="connsiteX9" fmla="*/ 139675 w 932316"/>
                    <a:gd name="connsiteY9" fmla="*/ 999163 h 1004810"/>
                    <a:gd name="connsiteX10" fmla="*/ 133127 w 932316"/>
                    <a:gd name="connsiteY10" fmla="*/ 528322 h 1004810"/>
                    <a:gd name="connsiteX11" fmla="*/ 4867 w 932316"/>
                    <a:gd name="connsiteY11" fmla="*/ 440587 h 1004810"/>
                    <a:gd name="connsiteX12" fmla="*/ 35361 w 932316"/>
                    <a:gd name="connsiteY12" fmla="*/ 151299 h 1004810"/>
                    <a:gd name="connsiteX13" fmla="*/ 214171 w 932316"/>
                    <a:gd name="connsiteY13" fmla="*/ 23516 h 1004810"/>
                    <a:gd name="connsiteX0" fmla="*/ 214171 w 932316"/>
                    <a:gd name="connsiteY0" fmla="*/ 23516 h 1155574"/>
                    <a:gd name="connsiteX1" fmla="*/ 300099 w 932316"/>
                    <a:gd name="connsiteY1" fmla="*/ 543 h 1155574"/>
                    <a:gd name="connsiteX2" fmla="*/ 360593 w 932316"/>
                    <a:gd name="connsiteY2" fmla="*/ 86525 h 1155574"/>
                    <a:gd name="connsiteX3" fmla="*/ 586242 w 932316"/>
                    <a:gd name="connsiteY3" fmla="*/ 56810 h 1155574"/>
                    <a:gd name="connsiteX4" fmla="*/ 895583 w 932316"/>
                    <a:gd name="connsiteY4" fmla="*/ 342291 h 1155574"/>
                    <a:gd name="connsiteX5" fmla="*/ 909698 w 932316"/>
                    <a:gd name="connsiteY5" fmla="*/ 501860 h 1155574"/>
                    <a:gd name="connsiteX6" fmla="*/ 765318 w 932316"/>
                    <a:gd name="connsiteY6" fmla="*/ 602122 h 1155574"/>
                    <a:gd name="connsiteX7" fmla="*/ 653023 w 932316"/>
                    <a:gd name="connsiteY7" fmla="*/ 830720 h 1155574"/>
                    <a:gd name="connsiteX8" fmla="*/ 628959 w 932316"/>
                    <a:gd name="connsiteY8" fmla="*/ 1155574 h 1155574"/>
                    <a:gd name="connsiteX9" fmla="*/ 139675 w 932316"/>
                    <a:gd name="connsiteY9" fmla="*/ 999163 h 1155574"/>
                    <a:gd name="connsiteX10" fmla="*/ 133127 w 932316"/>
                    <a:gd name="connsiteY10" fmla="*/ 528322 h 1155574"/>
                    <a:gd name="connsiteX11" fmla="*/ 4867 w 932316"/>
                    <a:gd name="connsiteY11" fmla="*/ 440587 h 1155574"/>
                    <a:gd name="connsiteX12" fmla="*/ 35361 w 932316"/>
                    <a:gd name="connsiteY12" fmla="*/ 151299 h 1155574"/>
                    <a:gd name="connsiteX13" fmla="*/ 214171 w 932316"/>
                    <a:gd name="connsiteY13" fmla="*/ 23516 h 1155574"/>
                    <a:gd name="connsiteX0" fmla="*/ 214171 w 932316"/>
                    <a:gd name="connsiteY0" fmla="*/ 23516 h 1155574"/>
                    <a:gd name="connsiteX1" fmla="*/ 300099 w 932316"/>
                    <a:gd name="connsiteY1" fmla="*/ 543 h 1155574"/>
                    <a:gd name="connsiteX2" fmla="*/ 360593 w 932316"/>
                    <a:gd name="connsiteY2" fmla="*/ 86525 h 1155574"/>
                    <a:gd name="connsiteX3" fmla="*/ 586242 w 932316"/>
                    <a:gd name="connsiteY3" fmla="*/ 56810 h 1155574"/>
                    <a:gd name="connsiteX4" fmla="*/ 895583 w 932316"/>
                    <a:gd name="connsiteY4" fmla="*/ 342291 h 1155574"/>
                    <a:gd name="connsiteX5" fmla="*/ 909698 w 932316"/>
                    <a:gd name="connsiteY5" fmla="*/ 501860 h 1155574"/>
                    <a:gd name="connsiteX6" fmla="*/ 765318 w 932316"/>
                    <a:gd name="connsiteY6" fmla="*/ 602122 h 1155574"/>
                    <a:gd name="connsiteX7" fmla="*/ 653023 w 932316"/>
                    <a:gd name="connsiteY7" fmla="*/ 830720 h 1155574"/>
                    <a:gd name="connsiteX8" fmla="*/ 628959 w 932316"/>
                    <a:gd name="connsiteY8" fmla="*/ 1155574 h 1155574"/>
                    <a:gd name="connsiteX9" fmla="*/ 139675 w 932316"/>
                    <a:gd name="connsiteY9" fmla="*/ 999163 h 1155574"/>
                    <a:gd name="connsiteX10" fmla="*/ 133127 w 932316"/>
                    <a:gd name="connsiteY10" fmla="*/ 528322 h 1155574"/>
                    <a:gd name="connsiteX11" fmla="*/ 4867 w 932316"/>
                    <a:gd name="connsiteY11" fmla="*/ 440587 h 1155574"/>
                    <a:gd name="connsiteX12" fmla="*/ 35361 w 932316"/>
                    <a:gd name="connsiteY12" fmla="*/ 151299 h 1155574"/>
                    <a:gd name="connsiteX13" fmla="*/ 214171 w 932316"/>
                    <a:gd name="connsiteY13" fmla="*/ 23516 h 1155574"/>
                    <a:gd name="connsiteX0" fmla="*/ 214171 w 932316"/>
                    <a:gd name="connsiteY0" fmla="*/ 23516 h 1155574"/>
                    <a:gd name="connsiteX1" fmla="*/ 300099 w 932316"/>
                    <a:gd name="connsiteY1" fmla="*/ 543 h 1155574"/>
                    <a:gd name="connsiteX2" fmla="*/ 360593 w 932316"/>
                    <a:gd name="connsiteY2" fmla="*/ 86525 h 1155574"/>
                    <a:gd name="connsiteX3" fmla="*/ 586242 w 932316"/>
                    <a:gd name="connsiteY3" fmla="*/ 56810 h 1155574"/>
                    <a:gd name="connsiteX4" fmla="*/ 895583 w 932316"/>
                    <a:gd name="connsiteY4" fmla="*/ 342291 h 1155574"/>
                    <a:gd name="connsiteX5" fmla="*/ 909698 w 932316"/>
                    <a:gd name="connsiteY5" fmla="*/ 501860 h 1155574"/>
                    <a:gd name="connsiteX6" fmla="*/ 765318 w 932316"/>
                    <a:gd name="connsiteY6" fmla="*/ 602122 h 1155574"/>
                    <a:gd name="connsiteX7" fmla="*/ 653023 w 932316"/>
                    <a:gd name="connsiteY7" fmla="*/ 830720 h 1155574"/>
                    <a:gd name="connsiteX8" fmla="*/ 628959 w 932316"/>
                    <a:gd name="connsiteY8" fmla="*/ 1155574 h 1155574"/>
                    <a:gd name="connsiteX9" fmla="*/ 139675 w 932316"/>
                    <a:gd name="connsiteY9" fmla="*/ 999163 h 1155574"/>
                    <a:gd name="connsiteX10" fmla="*/ 123634 w 932316"/>
                    <a:gd name="connsiteY10" fmla="*/ 702383 h 1155574"/>
                    <a:gd name="connsiteX11" fmla="*/ 133127 w 932316"/>
                    <a:gd name="connsiteY11" fmla="*/ 528322 h 1155574"/>
                    <a:gd name="connsiteX12" fmla="*/ 4867 w 932316"/>
                    <a:gd name="connsiteY12" fmla="*/ 440587 h 1155574"/>
                    <a:gd name="connsiteX13" fmla="*/ 35361 w 932316"/>
                    <a:gd name="connsiteY13" fmla="*/ 151299 h 1155574"/>
                    <a:gd name="connsiteX14" fmla="*/ 214171 w 932316"/>
                    <a:gd name="connsiteY14" fmla="*/ 23516 h 1155574"/>
                    <a:gd name="connsiteX0" fmla="*/ 214171 w 932316"/>
                    <a:gd name="connsiteY0" fmla="*/ 23516 h 1155574"/>
                    <a:gd name="connsiteX1" fmla="*/ 300099 w 932316"/>
                    <a:gd name="connsiteY1" fmla="*/ 543 h 1155574"/>
                    <a:gd name="connsiteX2" fmla="*/ 360593 w 932316"/>
                    <a:gd name="connsiteY2" fmla="*/ 86525 h 1155574"/>
                    <a:gd name="connsiteX3" fmla="*/ 586242 w 932316"/>
                    <a:gd name="connsiteY3" fmla="*/ 56810 h 1155574"/>
                    <a:gd name="connsiteX4" fmla="*/ 895583 w 932316"/>
                    <a:gd name="connsiteY4" fmla="*/ 342291 h 1155574"/>
                    <a:gd name="connsiteX5" fmla="*/ 909698 w 932316"/>
                    <a:gd name="connsiteY5" fmla="*/ 501860 h 1155574"/>
                    <a:gd name="connsiteX6" fmla="*/ 765318 w 932316"/>
                    <a:gd name="connsiteY6" fmla="*/ 602122 h 1155574"/>
                    <a:gd name="connsiteX7" fmla="*/ 653023 w 932316"/>
                    <a:gd name="connsiteY7" fmla="*/ 830720 h 1155574"/>
                    <a:gd name="connsiteX8" fmla="*/ 628959 w 932316"/>
                    <a:gd name="connsiteY8" fmla="*/ 1155574 h 1155574"/>
                    <a:gd name="connsiteX9" fmla="*/ 139675 w 932316"/>
                    <a:gd name="connsiteY9" fmla="*/ 999163 h 1155574"/>
                    <a:gd name="connsiteX10" fmla="*/ 123634 w 932316"/>
                    <a:gd name="connsiteY10" fmla="*/ 702383 h 1155574"/>
                    <a:gd name="connsiteX11" fmla="*/ 133127 w 932316"/>
                    <a:gd name="connsiteY11" fmla="*/ 528322 h 1155574"/>
                    <a:gd name="connsiteX12" fmla="*/ 4867 w 932316"/>
                    <a:gd name="connsiteY12" fmla="*/ 440587 h 1155574"/>
                    <a:gd name="connsiteX13" fmla="*/ 35361 w 932316"/>
                    <a:gd name="connsiteY13" fmla="*/ 151299 h 1155574"/>
                    <a:gd name="connsiteX14" fmla="*/ 214171 w 932316"/>
                    <a:gd name="connsiteY14" fmla="*/ 23516 h 1155574"/>
                    <a:gd name="connsiteX0" fmla="*/ 214171 w 932316"/>
                    <a:gd name="connsiteY0" fmla="*/ 23516 h 1155574"/>
                    <a:gd name="connsiteX1" fmla="*/ 300099 w 932316"/>
                    <a:gd name="connsiteY1" fmla="*/ 543 h 1155574"/>
                    <a:gd name="connsiteX2" fmla="*/ 360593 w 932316"/>
                    <a:gd name="connsiteY2" fmla="*/ 86525 h 1155574"/>
                    <a:gd name="connsiteX3" fmla="*/ 586242 w 932316"/>
                    <a:gd name="connsiteY3" fmla="*/ 56810 h 1155574"/>
                    <a:gd name="connsiteX4" fmla="*/ 895583 w 932316"/>
                    <a:gd name="connsiteY4" fmla="*/ 342291 h 1155574"/>
                    <a:gd name="connsiteX5" fmla="*/ 909698 w 932316"/>
                    <a:gd name="connsiteY5" fmla="*/ 501860 h 1155574"/>
                    <a:gd name="connsiteX6" fmla="*/ 765318 w 932316"/>
                    <a:gd name="connsiteY6" fmla="*/ 602122 h 1155574"/>
                    <a:gd name="connsiteX7" fmla="*/ 653023 w 932316"/>
                    <a:gd name="connsiteY7" fmla="*/ 830720 h 1155574"/>
                    <a:gd name="connsiteX8" fmla="*/ 628959 w 932316"/>
                    <a:gd name="connsiteY8" fmla="*/ 1155574 h 1155574"/>
                    <a:gd name="connsiteX9" fmla="*/ 139675 w 932316"/>
                    <a:gd name="connsiteY9" fmla="*/ 999163 h 1155574"/>
                    <a:gd name="connsiteX10" fmla="*/ 123634 w 932316"/>
                    <a:gd name="connsiteY10" fmla="*/ 702383 h 1155574"/>
                    <a:gd name="connsiteX11" fmla="*/ 133127 w 932316"/>
                    <a:gd name="connsiteY11" fmla="*/ 528322 h 1155574"/>
                    <a:gd name="connsiteX12" fmla="*/ 4867 w 932316"/>
                    <a:gd name="connsiteY12" fmla="*/ 440587 h 1155574"/>
                    <a:gd name="connsiteX13" fmla="*/ 35361 w 932316"/>
                    <a:gd name="connsiteY13" fmla="*/ 151299 h 1155574"/>
                    <a:gd name="connsiteX14" fmla="*/ 214171 w 932316"/>
                    <a:gd name="connsiteY14" fmla="*/ 23516 h 1155574"/>
                    <a:gd name="connsiteX0" fmla="*/ 214171 w 932316"/>
                    <a:gd name="connsiteY0" fmla="*/ 23516 h 1155574"/>
                    <a:gd name="connsiteX1" fmla="*/ 300099 w 932316"/>
                    <a:gd name="connsiteY1" fmla="*/ 543 h 1155574"/>
                    <a:gd name="connsiteX2" fmla="*/ 360593 w 932316"/>
                    <a:gd name="connsiteY2" fmla="*/ 86525 h 1155574"/>
                    <a:gd name="connsiteX3" fmla="*/ 586242 w 932316"/>
                    <a:gd name="connsiteY3" fmla="*/ 56810 h 1155574"/>
                    <a:gd name="connsiteX4" fmla="*/ 895583 w 932316"/>
                    <a:gd name="connsiteY4" fmla="*/ 342291 h 1155574"/>
                    <a:gd name="connsiteX5" fmla="*/ 909698 w 932316"/>
                    <a:gd name="connsiteY5" fmla="*/ 501860 h 1155574"/>
                    <a:gd name="connsiteX6" fmla="*/ 765318 w 932316"/>
                    <a:gd name="connsiteY6" fmla="*/ 602122 h 1155574"/>
                    <a:gd name="connsiteX7" fmla="*/ 653023 w 932316"/>
                    <a:gd name="connsiteY7" fmla="*/ 830720 h 1155574"/>
                    <a:gd name="connsiteX8" fmla="*/ 628959 w 932316"/>
                    <a:gd name="connsiteY8" fmla="*/ 1155574 h 1155574"/>
                    <a:gd name="connsiteX9" fmla="*/ 31391 w 932316"/>
                    <a:gd name="connsiteY9" fmla="*/ 1023226 h 1155574"/>
                    <a:gd name="connsiteX10" fmla="*/ 123634 w 932316"/>
                    <a:gd name="connsiteY10" fmla="*/ 702383 h 1155574"/>
                    <a:gd name="connsiteX11" fmla="*/ 133127 w 932316"/>
                    <a:gd name="connsiteY11" fmla="*/ 528322 h 1155574"/>
                    <a:gd name="connsiteX12" fmla="*/ 4867 w 932316"/>
                    <a:gd name="connsiteY12" fmla="*/ 440587 h 1155574"/>
                    <a:gd name="connsiteX13" fmla="*/ 35361 w 932316"/>
                    <a:gd name="connsiteY13" fmla="*/ 151299 h 1155574"/>
                    <a:gd name="connsiteX14" fmla="*/ 214171 w 932316"/>
                    <a:gd name="connsiteY14" fmla="*/ 23516 h 1155574"/>
                    <a:gd name="connsiteX0" fmla="*/ 214171 w 932316"/>
                    <a:gd name="connsiteY0" fmla="*/ 23516 h 1155574"/>
                    <a:gd name="connsiteX1" fmla="*/ 300099 w 932316"/>
                    <a:gd name="connsiteY1" fmla="*/ 543 h 1155574"/>
                    <a:gd name="connsiteX2" fmla="*/ 360593 w 932316"/>
                    <a:gd name="connsiteY2" fmla="*/ 86525 h 1155574"/>
                    <a:gd name="connsiteX3" fmla="*/ 586242 w 932316"/>
                    <a:gd name="connsiteY3" fmla="*/ 56810 h 1155574"/>
                    <a:gd name="connsiteX4" fmla="*/ 895583 w 932316"/>
                    <a:gd name="connsiteY4" fmla="*/ 342291 h 1155574"/>
                    <a:gd name="connsiteX5" fmla="*/ 909698 w 932316"/>
                    <a:gd name="connsiteY5" fmla="*/ 501860 h 1155574"/>
                    <a:gd name="connsiteX6" fmla="*/ 765318 w 932316"/>
                    <a:gd name="connsiteY6" fmla="*/ 602122 h 1155574"/>
                    <a:gd name="connsiteX7" fmla="*/ 653023 w 932316"/>
                    <a:gd name="connsiteY7" fmla="*/ 830720 h 1155574"/>
                    <a:gd name="connsiteX8" fmla="*/ 628959 w 932316"/>
                    <a:gd name="connsiteY8" fmla="*/ 1155574 h 1155574"/>
                    <a:gd name="connsiteX9" fmla="*/ 31391 w 932316"/>
                    <a:gd name="connsiteY9" fmla="*/ 1023226 h 1155574"/>
                    <a:gd name="connsiteX10" fmla="*/ 123634 w 932316"/>
                    <a:gd name="connsiteY10" fmla="*/ 702383 h 1155574"/>
                    <a:gd name="connsiteX11" fmla="*/ 133127 w 932316"/>
                    <a:gd name="connsiteY11" fmla="*/ 528322 h 1155574"/>
                    <a:gd name="connsiteX12" fmla="*/ 4867 w 932316"/>
                    <a:gd name="connsiteY12" fmla="*/ 440587 h 1155574"/>
                    <a:gd name="connsiteX13" fmla="*/ 35361 w 932316"/>
                    <a:gd name="connsiteY13" fmla="*/ 151299 h 1155574"/>
                    <a:gd name="connsiteX14" fmla="*/ 214171 w 932316"/>
                    <a:gd name="connsiteY14" fmla="*/ 23516 h 1155574"/>
                    <a:gd name="connsiteX0" fmla="*/ 214171 w 932316"/>
                    <a:gd name="connsiteY0" fmla="*/ 23516 h 1167703"/>
                    <a:gd name="connsiteX1" fmla="*/ 300099 w 932316"/>
                    <a:gd name="connsiteY1" fmla="*/ 543 h 1167703"/>
                    <a:gd name="connsiteX2" fmla="*/ 360593 w 932316"/>
                    <a:gd name="connsiteY2" fmla="*/ 86525 h 1167703"/>
                    <a:gd name="connsiteX3" fmla="*/ 586242 w 932316"/>
                    <a:gd name="connsiteY3" fmla="*/ 56810 h 1167703"/>
                    <a:gd name="connsiteX4" fmla="*/ 895583 w 932316"/>
                    <a:gd name="connsiteY4" fmla="*/ 342291 h 1167703"/>
                    <a:gd name="connsiteX5" fmla="*/ 909698 w 932316"/>
                    <a:gd name="connsiteY5" fmla="*/ 501860 h 1167703"/>
                    <a:gd name="connsiteX6" fmla="*/ 765318 w 932316"/>
                    <a:gd name="connsiteY6" fmla="*/ 602122 h 1167703"/>
                    <a:gd name="connsiteX7" fmla="*/ 653023 w 932316"/>
                    <a:gd name="connsiteY7" fmla="*/ 830720 h 1167703"/>
                    <a:gd name="connsiteX8" fmla="*/ 628959 w 932316"/>
                    <a:gd name="connsiteY8" fmla="*/ 1155574 h 1167703"/>
                    <a:gd name="connsiteX9" fmla="*/ 328170 w 932316"/>
                    <a:gd name="connsiteY9" fmla="*/ 1091404 h 1167703"/>
                    <a:gd name="connsiteX10" fmla="*/ 31391 w 932316"/>
                    <a:gd name="connsiteY10" fmla="*/ 1023226 h 1167703"/>
                    <a:gd name="connsiteX11" fmla="*/ 123634 w 932316"/>
                    <a:gd name="connsiteY11" fmla="*/ 702383 h 1167703"/>
                    <a:gd name="connsiteX12" fmla="*/ 133127 w 932316"/>
                    <a:gd name="connsiteY12" fmla="*/ 528322 h 1167703"/>
                    <a:gd name="connsiteX13" fmla="*/ 4867 w 932316"/>
                    <a:gd name="connsiteY13" fmla="*/ 440587 h 1167703"/>
                    <a:gd name="connsiteX14" fmla="*/ 35361 w 932316"/>
                    <a:gd name="connsiteY14" fmla="*/ 151299 h 1167703"/>
                    <a:gd name="connsiteX15" fmla="*/ 214171 w 932316"/>
                    <a:gd name="connsiteY15" fmla="*/ 23516 h 1167703"/>
                    <a:gd name="connsiteX0" fmla="*/ 214171 w 932316"/>
                    <a:gd name="connsiteY0" fmla="*/ 23516 h 1225733"/>
                    <a:gd name="connsiteX1" fmla="*/ 300099 w 932316"/>
                    <a:gd name="connsiteY1" fmla="*/ 543 h 1225733"/>
                    <a:gd name="connsiteX2" fmla="*/ 360593 w 932316"/>
                    <a:gd name="connsiteY2" fmla="*/ 86525 h 1225733"/>
                    <a:gd name="connsiteX3" fmla="*/ 586242 w 932316"/>
                    <a:gd name="connsiteY3" fmla="*/ 56810 h 1225733"/>
                    <a:gd name="connsiteX4" fmla="*/ 895583 w 932316"/>
                    <a:gd name="connsiteY4" fmla="*/ 342291 h 1225733"/>
                    <a:gd name="connsiteX5" fmla="*/ 909698 w 932316"/>
                    <a:gd name="connsiteY5" fmla="*/ 501860 h 1225733"/>
                    <a:gd name="connsiteX6" fmla="*/ 765318 w 932316"/>
                    <a:gd name="connsiteY6" fmla="*/ 602122 h 1225733"/>
                    <a:gd name="connsiteX7" fmla="*/ 653023 w 932316"/>
                    <a:gd name="connsiteY7" fmla="*/ 830720 h 1225733"/>
                    <a:gd name="connsiteX8" fmla="*/ 628959 w 932316"/>
                    <a:gd name="connsiteY8" fmla="*/ 1155574 h 1225733"/>
                    <a:gd name="connsiteX9" fmla="*/ 312128 w 932316"/>
                    <a:gd name="connsiteY9" fmla="*/ 1219741 h 1225733"/>
                    <a:gd name="connsiteX10" fmla="*/ 31391 w 932316"/>
                    <a:gd name="connsiteY10" fmla="*/ 1023226 h 1225733"/>
                    <a:gd name="connsiteX11" fmla="*/ 123634 w 932316"/>
                    <a:gd name="connsiteY11" fmla="*/ 702383 h 1225733"/>
                    <a:gd name="connsiteX12" fmla="*/ 133127 w 932316"/>
                    <a:gd name="connsiteY12" fmla="*/ 528322 h 1225733"/>
                    <a:gd name="connsiteX13" fmla="*/ 4867 w 932316"/>
                    <a:gd name="connsiteY13" fmla="*/ 440587 h 1225733"/>
                    <a:gd name="connsiteX14" fmla="*/ 35361 w 932316"/>
                    <a:gd name="connsiteY14" fmla="*/ 151299 h 1225733"/>
                    <a:gd name="connsiteX15" fmla="*/ 214171 w 932316"/>
                    <a:gd name="connsiteY15" fmla="*/ 23516 h 12257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932316" h="1225733">
                      <a:moveTo>
                        <a:pt x="214171" y="23516"/>
                      </a:moveTo>
                      <a:cubicBezTo>
                        <a:pt x="258294" y="-1610"/>
                        <a:pt x="280374" y="6084"/>
                        <a:pt x="300099" y="543"/>
                      </a:cubicBezTo>
                      <a:cubicBezTo>
                        <a:pt x="319824" y="-4998"/>
                        <a:pt x="277476" y="32363"/>
                        <a:pt x="360593" y="86525"/>
                      </a:cubicBezTo>
                      <a:cubicBezTo>
                        <a:pt x="564500" y="205251"/>
                        <a:pt x="490393" y="-4534"/>
                        <a:pt x="586242" y="56810"/>
                      </a:cubicBezTo>
                      <a:cubicBezTo>
                        <a:pt x="682091" y="118154"/>
                        <a:pt x="845684" y="269453"/>
                        <a:pt x="895583" y="342291"/>
                      </a:cubicBezTo>
                      <a:cubicBezTo>
                        <a:pt x="945482" y="415129"/>
                        <a:pt x="938762" y="473928"/>
                        <a:pt x="909698" y="501860"/>
                      </a:cubicBezTo>
                      <a:cubicBezTo>
                        <a:pt x="784381" y="449582"/>
                        <a:pt x="762399" y="560281"/>
                        <a:pt x="765318" y="602122"/>
                      </a:cubicBezTo>
                      <a:cubicBezTo>
                        <a:pt x="785370" y="703054"/>
                        <a:pt x="796065" y="795294"/>
                        <a:pt x="653023" y="830720"/>
                      </a:cubicBezTo>
                      <a:cubicBezTo>
                        <a:pt x="626286" y="894220"/>
                        <a:pt x="729222" y="1125495"/>
                        <a:pt x="628959" y="1155574"/>
                      </a:cubicBezTo>
                      <a:cubicBezTo>
                        <a:pt x="574817" y="1199021"/>
                        <a:pt x="411723" y="1241799"/>
                        <a:pt x="312128" y="1219741"/>
                      </a:cubicBezTo>
                      <a:cubicBezTo>
                        <a:pt x="212533" y="1197683"/>
                        <a:pt x="65480" y="1088063"/>
                        <a:pt x="31391" y="1023226"/>
                      </a:cubicBezTo>
                      <a:cubicBezTo>
                        <a:pt x="11339" y="935662"/>
                        <a:pt x="124725" y="780856"/>
                        <a:pt x="123634" y="702383"/>
                      </a:cubicBezTo>
                      <a:cubicBezTo>
                        <a:pt x="82437" y="523646"/>
                        <a:pt x="152922" y="571955"/>
                        <a:pt x="133127" y="528322"/>
                      </a:cubicBezTo>
                      <a:cubicBezTo>
                        <a:pt x="113333" y="484689"/>
                        <a:pt x="145487" y="417866"/>
                        <a:pt x="4867" y="440587"/>
                      </a:cubicBezTo>
                      <a:cubicBezTo>
                        <a:pt x="56171" y="303745"/>
                        <a:pt x="81570" y="272318"/>
                        <a:pt x="35361" y="151299"/>
                      </a:cubicBezTo>
                      <a:cubicBezTo>
                        <a:pt x="-94035" y="29468"/>
                        <a:pt x="170048" y="48642"/>
                        <a:pt x="214171" y="23516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zh-CN" altLang="en-US"/>
                </a:p>
              </p:txBody>
            </p:sp>
            <p:sp>
              <p:nvSpPr>
                <p:cNvPr id="243" name="椭圆 2"/>
                <p:cNvSpPr/>
                <p:nvPr/>
              </p:nvSpPr>
              <p:spPr>
                <a:xfrm rot="10800000">
                  <a:off x="6383546" y="604472"/>
                  <a:ext cx="552091" cy="597617"/>
                </a:xfrm>
                <a:custGeom>
                  <a:avLst/>
                  <a:gdLst>
                    <a:gd name="connsiteX0" fmla="*/ 0 w 491707"/>
                    <a:gd name="connsiteY0" fmla="*/ 301602 h 603203"/>
                    <a:gd name="connsiteX1" fmla="*/ 245854 w 491707"/>
                    <a:gd name="connsiteY1" fmla="*/ 0 h 603203"/>
                    <a:gd name="connsiteX2" fmla="*/ 491708 w 491707"/>
                    <a:gd name="connsiteY2" fmla="*/ 301602 h 603203"/>
                    <a:gd name="connsiteX3" fmla="*/ 245854 w 491707"/>
                    <a:gd name="connsiteY3" fmla="*/ 603204 h 603203"/>
                    <a:gd name="connsiteX4" fmla="*/ 0 w 491707"/>
                    <a:gd name="connsiteY4" fmla="*/ 301602 h 603203"/>
                    <a:gd name="connsiteX0" fmla="*/ 13401 w 505109"/>
                    <a:gd name="connsiteY0" fmla="*/ 305604 h 607206"/>
                    <a:gd name="connsiteX1" fmla="*/ 56534 w 505109"/>
                    <a:gd name="connsiteY1" fmla="*/ 143717 h 607206"/>
                    <a:gd name="connsiteX2" fmla="*/ 259255 w 505109"/>
                    <a:gd name="connsiteY2" fmla="*/ 4002 h 607206"/>
                    <a:gd name="connsiteX3" fmla="*/ 505109 w 505109"/>
                    <a:gd name="connsiteY3" fmla="*/ 305604 h 607206"/>
                    <a:gd name="connsiteX4" fmla="*/ 259255 w 505109"/>
                    <a:gd name="connsiteY4" fmla="*/ 607206 h 607206"/>
                    <a:gd name="connsiteX5" fmla="*/ 13401 w 505109"/>
                    <a:gd name="connsiteY5" fmla="*/ 305604 h 607206"/>
                    <a:gd name="connsiteX0" fmla="*/ 13401 w 511562"/>
                    <a:gd name="connsiteY0" fmla="*/ 301753 h 603355"/>
                    <a:gd name="connsiteX1" fmla="*/ 56534 w 511562"/>
                    <a:gd name="connsiteY1" fmla="*/ 139866 h 603355"/>
                    <a:gd name="connsiteX2" fmla="*/ 259255 w 511562"/>
                    <a:gd name="connsiteY2" fmla="*/ 151 h 603355"/>
                    <a:gd name="connsiteX3" fmla="*/ 424594 w 511562"/>
                    <a:gd name="connsiteY3" fmla="*/ 116861 h 603355"/>
                    <a:gd name="connsiteX4" fmla="*/ 505109 w 511562"/>
                    <a:gd name="connsiteY4" fmla="*/ 301753 h 603355"/>
                    <a:gd name="connsiteX5" fmla="*/ 259255 w 511562"/>
                    <a:gd name="connsiteY5" fmla="*/ 603355 h 603355"/>
                    <a:gd name="connsiteX6" fmla="*/ 13401 w 511562"/>
                    <a:gd name="connsiteY6" fmla="*/ 301753 h 603355"/>
                    <a:gd name="connsiteX0" fmla="*/ 13401 w 511562"/>
                    <a:gd name="connsiteY0" fmla="*/ 296015 h 597617"/>
                    <a:gd name="connsiteX1" fmla="*/ 56534 w 511562"/>
                    <a:gd name="connsiteY1" fmla="*/ 134128 h 597617"/>
                    <a:gd name="connsiteX2" fmla="*/ 247753 w 511562"/>
                    <a:gd name="connsiteY2" fmla="*/ 164 h 597617"/>
                    <a:gd name="connsiteX3" fmla="*/ 424594 w 511562"/>
                    <a:gd name="connsiteY3" fmla="*/ 111123 h 597617"/>
                    <a:gd name="connsiteX4" fmla="*/ 505109 w 511562"/>
                    <a:gd name="connsiteY4" fmla="*/ 296015 h 597617"/>
                    <a:gd name="connsiteX5" fmla="*/ 259255 w 511562"/>
                    <a:gd name="connsiteY5" fmla="*/ 597617 h 597617"/>
                    <a:gd name="connsiteX6" fmla="*/ 13401 w 511562"/>
                    <a:gd name="connsiteY6" fmla="*/ 296015 h 597617"/>
                    <a:gd name="connsiteX0" fmla="*/ 13401 w 511562"/>
                    <a:gd name="connsiteY0" fmla="*/ 296015 h 597617"/>
                    <a:gd name="connsiteX1" fmla="*/ 56534 w 511562"/>
                    <a:gd name="connsiteY1" fmla="*/ 134128 h 597617"/>
                    <a:gd name="connsiteX2" fmla="*/ 247753 w 511562"/>
                    <a:gd name="connsiteY2" fmla="*/ 164 h 597617"/>
                    <a:gd name="connsiteX3" fmla="*/ 424594 w 511562"/>
                    <a:gd name="connsiteY3" fmla="*/ 111123 h 597617"/>
                    <a:gd name="connsiteX4" fmla="*/ 505109 w 511562"/>
                    <a:gd name="connsiteY4" fmla="*/ 296015 h 597617"/>
                    <a:gd name="connsiteX5" fmla="*/ 259255 w 511562"/>
                    <a:gd name="connsiteY5" fmla="*/ 597617 h 597617"/>
                    <a:gd name="connsiteX6" fmla="*/ 13401 w 511562"/>
                    <a:gd name="connsiteY6" fmla="*/ 296015 h 5976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511562" h="597617">
                      <a:moveTo>
                        <a:pt x="13401" y="296015"/>
                      </a:moveTo>
                      <a:cubicBezTo>
                        <a:pt x="-20386" y="218767"/>
                        <a:pt x="15558" y="184395"/>
                        <a:pt x="56534" y="134128"/>
                      </a:cubicBezTo>
                      <a:cubicBezTo>
                        <a:pt x="97510" y="83861"/>
                        <a:pt x="123150" y="3998"/>
                        <a:pt x="247753" y="164"/>
                      </a:cubicBezTo>
                      <a:cubicBezTo>
                        <a:pt x="372356" y="-3670"/>
                        <a:pt x="383618" y="60856"/>
                        <a:pt x="424594" y="111123"/>
                      </a:cubicBezTo>
                      <a:cubicBezTo>
                        <a:pt x="465570" y="161390"/>
                        <a:pt x="532666" y="214933"/>
                        <a:pt x="505109" y="296015"/>
                      </a:cubicBezTo>
                      <a:cubicBezTo>
                        <a:pt x="477553" y="377097"/>
                        <a:pt x="395036" y="597617"/>
                        <a:pt x="259255" y="597617"/>
                      </a:cubicBezTo>
                      <a:cubicBezTo>
                        <a:pt x="123474" y="597617"/>
                        <a:pt x="13401" y="462585"/>
                        <a:pt x="13401" y="296015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zh-CN" altLang="en-US"/>
                </a:p>
              </p:txBody>
            </p:sp>
            <p:sp>
              <p:nvSpPr>
                <p:cNvPr id="244" name="椭圆 3"/>
                <p:cNvSpPr/>
                <p:nvPr/>
              </p:nvSpPr>
              <p:spPr>
                <a:xfrm>
                  <a:off x="6659683" y="854644"/>
                  <a:ext cx="255666" cy="888833"/>
                </a:xfrm>
                <a:custGeom>
                  <a:avLst/>
                  <a:gdLst>
                    <a:gd name="connsiteX0" fmla="*/ 0 w 350807"/>
                    <a:gd name="connsiteY0" fmla="*/ 415404 h 830807"/>
                    <a:gd name="connsiteX1" fmla="*/ 175404 w 350807"/>
                    <a:gd name="connsiteY1" fmla="*/ 0 h 830807"/>
                    <a:gd name="connsiteX2" fmla="*/ 350808 w 350807"/>
                    <a:gd name="connsiteY2" fmla="*/ 415404 h 830807"/>
                    <a:gd name="connsiteX3" fmla="*/ 175404 w 350807"/>
                    <a:gd name="connsiteY3" fmla="*/ 830808 h 830807"/>
                    <a:gd name="connsiteX4" fmla="*/ 0 w 350807"/>
                    <a:gd name="connsiteY4" fmla="*/ 415404 h 830807"/>
                    <a:gd name="connsiteX0" fmla="*/ 63367 w 178386"/>
                    <a:gd name="connsiteY0" fmla="*/ 415404 h 830808"/>
                    <a:gd name="connsiteX1" fmla="*/ 2982 w 178386"/>
                    <a:gd name="connsiteY1" fmla="*/ 0 h 830808"/>
                    <a:gd name="connsiteX2" fmla="*/ 178386 w 178386"/>
                    <a:gd name="connsiteY2" fmla="*/ 415404 h 830808"/>
                    <a:gd name="connsiteX3" fmla="*/ 2982 w 178386"/>
                    <a:gd name="connsiteY3" fmla="*/ 830808 h 830808"/>
                    <a:gd name="connsiteX4" fmla="*/ 63367 w 178386"/>
                    <a:gd name="connsiteY4" fmla="*/ 415404 h 830808"/>
                    <a:gd name="connsiteX0" fmla="*/ 67312 w 262844"/>
                    <a:gd name="connsiteY0" fmla="*/ 426149 h 844627"/>
                    <a:gd name="connsiteX1" fmla="*/ 6927 w 262844"/>
                    <a:gd name="connsiteY1" fmla="*/ 10745 h 844627"/>
                    <a:gd name="connsiteX2" fmla="*/ 262844 w 262844"/>
                    <a:gd name="connsiteY2" fmla="*/ 236368 h 844627"/>
                    <a:gd name="connsiteX3" fmla="*/ 6927 w 262844"/>
                    <a:gd name="connsiteY3" fmla="*/ 841553 h 844627"/>
                    <a:gd name="connsiteX4" fmla="*/ 67312 w 262844"/>
                    <a:gd name="connsiteY4" fmla="*/ 426149 h 844627"/>
                    <a:gd name="connsiteX0" fmla="*/ 67312 w 265082"/>
                    <a:gd name="connsiteY0" fmla="*/ 419753 h 843572"/>
                    <a:gd name="connsiteX1" fmla="*/ 6927 w 265082"/>
                    <a:gd name="connsiteY1" fmla="*/ 4349 h 843572"/>
                    <a:gd name="connsiteX2" fmla="*/ 262844 w 265082"/>
                    <a:gd name="connsiteY2" fmla="*/ 229972 h 843572"/>
                    <a:gd name="connsiteX3" fmla="*/ 124820 w 265082"/>
                    <a:gd name="connsiteY3" fmla="*/ 662017 h 843572"/>
                    <a:gd name="connsiteX4" fmla="*/ 6927 w 265082"/>
                    <a:gd name="connsiteY4" fmla="*/ 835157 h 843572"/>
                    <a:gd name="connsiteX5" fmla="*/ 67312 w 265082"/>
                    <a:gd name="connsiteY5" fmla="*/ 419753 h 843572"/>
                    <a:gd name="connsiteX0" fmla="*/ 68888 w 266658"/>
                    <a:gd name="connsiteY0" fmla="*/ 419753 h 898747"/>
                    <a:gd name="connsiteX1" fmla="*/ 8503 w 266658"/>
                    <a:gd name="connsiteY1" fmla="*/ 4349 h 898747"/>
                    <a:gd name="connsiteX2" fmla="*/ 264420 w 266658"/>
                    <a:gd name="connsiteY2" fmla="*/ 229972 h 898747"/>
                    <a:gd name="connsiteX3" fmla="*/ 126396 w 266658"/>
                    <a:gd name="connsiteY3" fmla="*/ 662017 h 898747"/>
                    <a:gd name="connsiteX4" fmla="*/ 146526 w 266658"/>
                    <a:gd name="connsiteY4" fmla="*/ 892666 h 898747"/>
                    <a:gd name="connsiteX5" fmla="*/ 68888 w 266658"/>
                    <a:gd name="connsiteY5" fmla="*/ 419753 h 898747"/>
                    <a:gd name="connsiteX0" fmla="*/ 68888 w 268388"/>
                    <a:gd name="connsiteY0" fmla="*/ 419753 h 893039"/>
                    <a:gd name="connsiteX1" fmla="*/ 8503 w 268388"/>
                    <a:gd name="connsiteY1" fmla="*/ 4349 h 893039"/>
                    <a:gd name="connsiteX2" fmla="*/ 264420 w 268388"/>
                    <a:gd name="connsiteY2" fmla="*/ 229972 h 893039"/>
                    <a:gd name="connsiteX3" fmla="*/ 183905 w 268388"/>
                    <a:gd name="connsiteY3" fmla="*/ 495239 h 893039"/>
                    <a:gd name="connsiteX4" fmla="*/ 146526 w 268388"/>
                    <a:gd name="connsiteY4" fmla="*/ 892666 h 893039"/>
                    <a:gd name="connsiteX5" fmla="*/ 68888 w 268388"/>
                    <a:gd name="connsiteY5" fmla="*/ 419753 h 893039"/>
                    <a:gd name="connsiteX0" fmla="*/ 20867 w 289379"/>
                    <a:gd name="connsiteY0" fmla="*/ 630469 h 904134"/>
                    <a:gd name="connsiteX1" fmla="*/ 29494 w 289379"/>
                    <a:gd name="connsiteY1" fmla="*/ 13782 h 904134"/>
                    <a:gd name="connsiteX2" fmla="*/ 285411 w 289379"/>
                    <a:gd name="connsiteY2" fmla="*/ 239405 h 904134"/>
                    <a:gd name="connsiteX3" fmla="*/ 204896 w 289379"/>
                    <a:gd name="connsiteY3" fmla="*/ 504672 h 904134"/>
                    <a:gd name="connsiteX4" fmla="*/ 167517 w 289379"/>
                    <a:gd name="connsiteY4" fmla="*/ 902099 h 904134"/>
                    <a:gd name="connsiteX5" fmla="*/ 20867 w 289379"/>
                    <a:gd name="connsiteY5" fmla="*/ 630469 h 904134"/>
                    <a:gd name="connsiteX0" fmla="*/ 20867 w 287313"/>
                    <a:gd name="connsiteY0" fmla="*/ 630469 h 902143"/>
                    <a:gd name="connsiteX1" fmla="*/ 29494 w 287313"/>
                    <a:gd name="connsiteY1" fmla="*/ 13782 h 902143"/>
                    <a:gd name="connsiteX2" fmla="*/ 285411 w 287313"/>
                    <a:gd name="connsiteY2" fmla="*/ 239405 h 902143"/>
                    <a:gd name="connsiteX3" fmla="*/ 124383 w 287313"/>
                    <a:gd name="connsiteY3" fmla="*/ 613940 h 902143"/>
                    <a:gd name="connsiteX4" fmla="*/ 167517 w 287313"/>
                    <a:gd name="connsiteY4" fmla="*/ 902099 h 902143"/>
                    <a:gd name="connsiteX5" fmla="*/ 20867 w 287313"/>
                    <a:gd name="connsiteY5" fmla="*/ 630469 h 902143"/>
                    <a:gd name="connsiteX0" fmla="*/ 18697 w 251188"/>
                    <a:gd name="connsiteY0" fmla="*/ 627590 h 899264"/>
                    <a:gd name="connsiteX1" fmla="*/ 27324 w 251188"/>
                    <a:gd name="connsiteY1" fmla="*/ 10903 h 899264"/>
                    <a:gd name="connsiteX2" fmla="*/ 248735 w 251188"/>
                    <a:gd name="connsiteY2" fmla="*/ 265281 h 899264"/>
                    <a:gd name="connsiteX3" fmla="*/ 122213 w 251188"/>
                    <a:gd name="connsiteY3" fmla="*/ 611061 h 899264"/>
                    <a:gd name="connsiteX4" fmla="*/ 165347 w 251188"/>
                    <a:gd name="connsiteY4" fmla="*/ 899220 h 899264"/>
                    <a:gd name="connsiteX5" fmla="*/ 18697 w 251188"/>
                    <a:gd name="connsiteY5" fmla="*/ 627590 h 899264"/>
                    <a:gd name="connsiteX0" fmla="*/ 24017 w 256508"/>
                    <a:gd name="connsiteY0" fmla="*/ 616732 h 888406"/>
                    <a:gd name="connsiteX1" fmla="*/ 1014 w 256508"/>
                    <a:gd name="connsiteY1" fmla="*/ 272398 h 888406"/>
                    <a:gd name="connsiteX2" fmla="*/ 32644 w 256508"/>
                    <a:gd name="connsiteY2" fmla="*/ 45 h 888406"/>
                    <a:gd name="connsiteX3" fmla="*/ 254055 w 256508"/>
                    <a:gd name="connsiteY3" fmla="*/ 254423 h 888406"/>
                    <a:gd name="connsiteX4" fmla="*/ 127533 w 256508"/>
                    <a:gd name="connsiteY4" fmla="*/ 600203 h 888406"/>
                    <a:gd name="connsiteX5" fmla="*/ 170667 w 256508"/>
                    <a:gd name="connsiteY5" fmla="*/ 888362 h 888406"/>
                    <a:gd name="connsiteX6" fmla="*/ 24017 w 256508"/>
                    <a:gd name="connsiteY6" fmla="*/ 616732 h 888406"/>
                    <a:gd name="connsiteX0" fmla="*/ 5662 w 238153"/>
                    <a:gd name="connsiteY0" fmla="*/ 616732 h 888394"/>
                    <a:gd name="connsiteX1" fmla="*/ 28666 w 238153"/>
                    <a:gd name="connsiteY1" fmla="*/ 272398 h 888394"/>
                    <a:gd name="connsiteX2" fmla="*/ 14289 w 238153"/>
                    <a:gd name="connsiteY2" fmla="*/ 45 h 888394"/>
                    <a:gd name="connsiteX3" fmla="*/ 235700 w 238153"/>
                    <a:gd name="connsiteY3" fmla="*/ 254423 h 888394"/>
                    <a:gd name="connsiteX4" fmla="*/ 109178 w 238153"/>
                    <a:gd name="connsiteY4" fmla="*/ 600203 h 888394"/>
                    <a:gd name="connsiteX5" fmla="*/ 152312 w 238153"/>
                    <a:gd name="connsiteY5" fmla="*/ 888362 h 888394"/>
                    <a:gd name="connsiteX6" fmla="*/ 5662 w 238153"/>
                    <a:gd name="connsiteY6" fmla="*/ 616732 h 888394"/>
                    <a:gd name="connsiteX0" fmla="*/ 5662 w 238926"/>
                    <a:gd name="connsiteY0" fmla="*/ 616732 h 888691"/>
                    <a:gd name="connsiteX1" fmla="*/ 28666 w 238926"/>
                    <a:gd name="connsiteY1" fmla="*/ 272398 h 888691"/>
                    <a:gd name="connsiteX2" fmla="*/ 14289 w 238926"/>
                    <a:gd name="connsiteY2" fmla="*/ 45 h 888691"/>
                    <a:gd name="connsiteX3" fmla="*/ 235700 w 238926"/>
                    <a:gd name="connsiteY3" fmla="*/ 254423 h 888691"/>
                    <a:gd name="connsiteX4" fmla="*/ 137933 w 238926"/>
                    <a:gd name="connsiteY4" fmla="*/ 663464 h 888691"/>
                    <a:gd name="connsiteX5" fmla="*/ 152312 w 238926"/>
                    <a:gd name="connsiteY5" fmla="*/ 888362 h 888691"/>
                    <a:gd name="connsiteX6" fmla="*/ 5662 w 238926"/>
                    <a:gd name="connsiteY6" fmla="*/ 616732 h 888691"/>
                    <a:gd name="connsiteX0" fmla="*/ 5662 w 244487"/>
                    <a:gd name="connsiteY0" fmla="*/ 616874 h 888833"/>
                    <a:gd name="connsiteX1" fmla="*/ 28666 w 244487"/>
                    <a:gd name="connsiteY1" fmla="*/ 272540 h 888833"/>
                    <a:gd name="connsiteX2" fmla="*/ 14289 w 244487"/>
                    <a:gd name="connsiteY2" fmla="*/ 187 h 888833"/>
                    <a:gd name="connsiteX3" fmla="*/ 241451 w 244487"/>
                    <a:gd name="connsiteY3" fmla="*/ 237313 h 888833"/>
                    <a:gd name="connsiteX4" fmla="*/ 137933 w 244487"/>
                    <a:gd name="connsiteY4" fmla="*/ 663606 h 888833"/>
                    <a:gd name="connsiteX5" fmla="*/ 152312 w 244487"/>
                    <a:gd name="connsiteY5" fmla="*/ 888504 h 888833"/>
                    <a:gd name="connsiteX6" fmla="*/ 5662 w 244487"/>
                    <a:gd name="connsiteY6" fmla="*/ 616874 h 888833"/>
                    <a:gd name="connsiteX0" fmla="*/ 5662 w 255666"/>
                    <a:gd name="connsiteY0" fmla="*/ 616874 h 888833"/>
                    <a:gd name="connsiteX1" fmla="*/ 28666 w 255666"/>
                    <a:gd name="connsiteY1" fmla="*/ 272540 h 888833"/>
                    <a:gd name="connsiteX2" fmla="*/ 14289 w 255666"/>
                    <a:gd name="connsiteY2" fmla="*/ 187 h 888833"/>
                    <a:gd name="connsiteX3" fmla="*/ 241451 w 255666"/>
                    <a:gd name="connsiteY3" fmla="*/ 237313 h 888833"/>
                    <a:gd name="connsiteX4" fmla="*/ 137933 w 255666"/>
                    <a:gd name="connsiteY4" fmla="*/ 663606 h 888833"/>
                    <a:gd name="connsiteX5" fmla="*/ 152312 w 255666"/>
                    <a:gd name="connsiteY5" fmla="*/ 888504 h 888833"/>
                    <a:gd name="connsiteX6" fmla="*/ 5662 w 255666"/>
                    <a:gd name="connsiteY6" fmla="*/ 616874 h 8888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55666" h="888833">
                      <a:moveTo>
                        <a:pt x="5662" y="616874"/>
                      </a:moveTo>
                      <a:cubicBezTo>
                        <a:pt x="-14946" y="514213"/>
                        <a:pt x="27228" y="375321"/>
                        <a:pt x="28666" y="272540"/>
                      </a:cubicBezTo>
                      <a:cubicBezTo>
                        <a:pt x="30104" y="169759"/>
                        <a:pt x="-21175" y="6058"/>
                        <a:pt x="14289" y="187"/>
                      </a:cubicBezTo>
                      <a:cubicBezTo>
                        <a:pt x="49753" y="-5684"/>
                        <a:pt x="221802" y="127702"/>
                        <a:pt x="241451" y="237313"/>
                      </a:cubicBezTo>
                      <a:cubicBezTo>
                        <a:pt x="295605" y="513701"/>
                        <a:pt x="180586" y="562742"/>
                        <a:pt x="137933" y="663606"/>
                      </a:cubicBezTo>
                      <a:cubicBezTo>
                        <a:pt x="95280" y="764470"/>
                        <a:pt x="174357" y="896293"/>
                        <a:pt x="152312" y="888504"/>
                      </a:cubicBezTo>
                      <a:cubicBezTo>
                        <a:pt x="130267" y="880715"/>
                        <a:pt x="26270" y="719535"/>
                        <a:pt x="5662" y="616874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zh-CN" altLang="en-US"/>
                </a:p>
              </p:txBody>
            </p:sp>
            <p:sp>
              <p:nvSpPr>
                <p:cNvPr id="245" name="椭圆 8"/>
                <p:cNvSpPr/>
                <p:nvPr/>
              </p:nvSpPr>
              <p:spPr>
                <a:xfrm>
                  <a:off x="6370471" y="2550846"/>
                  <a:ext cx="83530" cy="418631"/>
                </a:xfrm>
                <a:custGeom>
                  <a:avLst/>
                  <a:gdLst>
                    <a:gd name="connsiteX0" fmla="*/ 0 w 45719"/>
                    <a:gd name="connsiteY0" fmla="*/ 219330 h 438660"/>
                    <a:gd name="connsiteX1" fmla="*/ 22860 w 45719"/>
                    <a:gd name="connsiteY1" fmla="*/ 0 h 438660"/>
                    <a:gd name="connsiteX2" fmla="*/ 45720 w 45719"/>
                    <a:gd name="connsiteY2" fmla="*/ 219330 h 438660"/>
                    <a:gd name="connsiteX3" fmla="*/ 22860 w 45719"/>
                    <a:gd name="connsiteY3" fmla="*/ 438660 h 438660"/>
                    <a:gd name="connsiteX4" fmla="*/ 0 w 45719"/>
                    <a:gd name="connsiteY4" fmla="*/ 219330 h 438660"/>
                    <a:gd name="connsiteX0" fmla="*/ 0 w 77804"/>
                    <a:gd name="connsiteY0" fmla="*/ 219330 h 438660"/>
                    <a:gd name="connsiteX1" fmla="*/ 22860 w 77804"/>
                    <a:gd name="connsiteY1" fmla="*/ 0 h 438660"/>
                    <a:gd name="connsiteX2" fmla="*/ 77804 w 77804"/>
                    <a:gd name="connsiteY2" fmla="*/ 219330 h 438660"/>
                    <a:gd name="connsiteX3" fmla="*/ 22860 w 77804"/>
                    <a:gd name="connsiteY3" fmla="*/ 438660 h 438660"/>
                    <a:gd name="connsiteX4" fmla="*/ 0 w 77804"/>
                    <a:gd name="connsiteY4" fmla="*/ 219330 h 438660"/>
                    <a:gd name="connsiteX0" fmla="*/ 59257 w 137061"/>
                    <a:gd name="connsiteY0" fmla="*/ 219330 h 418607"/>
                    <a:gd name="connsiteX1" fmla="*/ 82117 w 137061"/>
                    <a:gd name="connsiteY1" fmla="*/ 0 h 418607"/>
                    <a:gd name="connsiteX2" fmla="*/ 137061 w 137061"/>
                    <a:gd name="connsiteY2" fmla="*/ 219330 h 418607"/>
                    <a:gd name="connsiteX3" fmla="*/ 1906 w 137061"/>
                    <a:gd name="connsiteY3" fmla="*/ 418607 h 418607"/>
                    <a:gd name="connsiteX4" fmla="*/ 59257 w 137061"/>
                    <a:gd name="connsiteY4" fmla="*/ 219330 h 418607"/>
                    <a:gd name="connsiteX0" fmla="*/ 57619 w 83530"/>
                    <a:gd name="connsiteY0" fmla="*/ 219344 h 418631"/>
                    <a:gd name="connsiteX1" fmla="*/ 80479 w 83530"/>
                    <a:gd name="connsiteY1" fmla="*/ 14 h 418631"/>
                    <a:gd name="connsiteX2" fmla="*/ 83286 w 83530"/>
                    <a:gd name="connsiteY2" fmla="*/ 211323 h 418631"/>
                    <a:gd name="connsiteX3" fmla="*/ 268 w 83530"/>
                    <a:gd name="connsiteY3" fmla="*/ 418621 h 418631"/>
                    <a:gd name="connsiteX4" fmla="*/ 57619 w 83530"/>
                    <a:gd name="connsiteY4" fmla="*/ 219344 h 4186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3530" h="418631">
                      <a:moveTo>
                        <a:pt x="57619" y="219344"/>
                      </a:moveTo>
                      <a:cubicBezTo>
                        <a:pt x="70988" y="149576"/>
                        <a:pt x="76201" y="1351"/>
                        <a:pt x="80479" y="14"/>
                      </a:cubicBezTo>
                      <a:cubicBezTo>
                        <a:pt x="84757" y="-1323"/>
                        <a:pt x="83286" y="90190"/>
                        <a:pt x="83286" y="211323"/>
                      </a:cubicBezTo>
                      <a:cubicBezTo>
                        <a:pt x="83286" y="332456"/>
                        <a:pt x="4546" y="417284"/>
                        <a:pt x="268" y="418621"/>
                      </a:cubicBezTo>
                      <a:cubicBezTo>
                        <a:pt x="-4010" y="419958"/>
                        <a:pt x="44250" y="289112"/>
                        <a:pt x="57619" y="219344"/>
                      </a:cubicBezTo>
                      <a:close/>
                    </a:path>
                  </a:pathLst>
                </a:custGeom>
                <a:solidFill>
                  <a:srgbClr val="CC99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zh-CN" altLang="en-US"/>
                </a:p>
              </p:txBody>
            </p:sp>
            <p:sp>
              <p:nvSpPr>
                <p:cNvPr id="246" name="圆角矩形 9"/>
                <p:cNvSpPr/>
                <p:nvPr/>
              </p:nvSpPr>
              <p:spPr>
                <a:xfrm>
                  <a:off x="6330854" y="2829666"/>
                  <a:ext cx="510682" cy="187854"/>
                </a:xfrm>
                <a:custGeom>
                  <a:avLst/>
                  <a:gdLst>
                    <a:gd name="connsiteX0" fmla="*/ 0 w 349664"/>
                    <a:gd name="connsiteY0" fmla="*/ 7620 h 45719"/>
                    <a:gd name="connsiteX1" fmla="*/ 7620 w 349664"/>
                    <a:gd name="connsiteY1" fmla="*/ 0 h 45719"/>
                    <a:gd name="connsiteX2" fmla="*/ 342044 w 349664"/>
                    <a:gd name="connsiteY2" fmla="*/ 0 h 45719"/>
                    <a:gd name="connsiteX3" fmla="*/ 349664 w 349664"/>
                    <a:gd name="connsiteY3" fmla="*/ 7620 h 45719"/>
                    <a:gd name="connsiteX4" fmla="*/ 349664 w 349664"/>
                    <a:gd name="connsiteY4" fmla="*/ 38099 h 45719"/>
                    <a:gd name="connsiteX5" fmla="*/ 342044 w 349664"/>
                    <a:gd name="connsiteY5" fmla="*/ 45719 h 45719"/>
                    <a:gd name="connsiteX6" fmla="*/ 7620 w 349664"/>
                    <a:gd name="connsiteY6" fmla="*/ 45719 h 45719"/>
                    <a:gd name="connsiteX7" fmla="*/ 0 w 349664"/>
                    <a:gd name="connsiteY7" fmla="*/ 38099 h 45719"/>
                    <a:gd name="connsiteX8" fmla="*/ 0 w 349664"/>
                    <a:gd name="connsiteY8" fmla="*/ 7620 h 45719"/>
                    <a:gd name="connsiteX0" fmla="*/ 0 w 425864"/>
                    <a:gd name="connsiteY0" fmla="*/ 88383 h 126482"/>
                    <a:gd name="connsiteX1" fmla="*/ 7620 w 425864"/>
                    <a:gd name="connsiteY1" fmla="*/ 80763 h 126482"/>
                    <a:gd name="connsiteX2" fmla="*/ 342044 w 425864"/>
                    <a:gd name="connsiteY2" fmla="*/ 80763 h 126482"/>
                    <a:gd name="connsiteX3" fmla="*/ 425864 w 425864"/>
                    <a:gd name="connsiteY3" fmla="*/ 151 h 126482"/>
                    <a:gd name="connsiteX4" fmla="*/ 349664 w 425864"/>
                    <a:gd name="connsiteY4" fmla="*/ 118862 h 126482"/>
                    <a:gd name="connsiteX5" fmla="*/ 342044 w 425864"/>
                    <a:gd name="connsiteY5" fmla="*/ 126482 h 126482"/>
                    <a:gd name="connsiteX6" fmla="*/ 7620 w 425864"/>
                    <a:gd name="connsiteY6" fmla="*/ 126482 h 126482"/>
                    <a:gd name="connsiteX7" fmla="*/ 0 w 425864"/>
                    <a:gd name="connsiteY7" fmla="*/ 118862 h 126482"/>
                    <a:gd name="connsiteX8" fmla="*/ 0 w 425864"/>
                    <a:gd name="connsiteY8" fmla="*/ 88383 h 126482"/>
                    <a:gd name="connsiteX0" fmla="*/ 8021 w 425864"/>
                    <a:gd name="connsiteY0" fmla="*/ 44267 h 126482"/>
                    <a:gd name="connsiteX1" fmla="*/ 7620 w 425864"/>
                    <a:gd name="connsiteY1" fmla="*/ 80763 h 126482"/>
                    <a:gd name="connsiteX2" fmla="*/ 342044 w 425864"/>
                    <a:gd name="connsiteY2" fmla="*/ 80763 h 126482"/>
                    <a:gd name="connsiteX3" fmla="*/ 425864 w 425864"/>
                    <a:gd name="connsiteY3" fmla="*/ 151 h 126482"/>
                    <a:gd name="connsiteX4" fmla="*/ 349664 w 425864"/>
                    <a:gd name="connsiteY4" fmla="*/ 118862 h 126482"/>
                    <a:gd name="connsiteX5" fmla="*/ 342044 w 425864"/>
                    <a:gd name="connsiteY5" fmla="*/ 126482 h 126482"/>
                    <a:gd name="connsiteX6" fmla="*/ 7620 w 425864"/>
                    <a:gd name="connsiteY6" fmla="*/ 126482 h 126482"/>
                    <a:gd name="connsiteX7" fmla="*/ 0 w 425864"/>
                    <a:gd name="connsiteY7" fmla="*/ 118862 h 126482"/>
                    <a:gd name="connsiteX8" fmla="*/ 8021 w 425864"/>
                    <a:gd name="connsiteY8" fmla="*/ 44267 h 126482"/>
                    <a:gd name="connsiteX0" fmla="*/ 8021 w 425864"/>
                    <a:gd name="connsiteY0" fmla="*/ 44267 h 226745"/>
                    <a:gd name="connsiteX1" fmla="*/ 7620 w 425864"/>
                    <a:gd name="connsiteY1" fmla="*/ 80763 h 226745"/>
                    <a:gd name="connsiteX2" fmla="*/ 342044 w 425864"/>
                    <a:gd name="connsiteY2" fmla="*/ 80763 h 226745"/>
                    <a:gd name="connsiteX3" fmla="*/ 425864 w 425864"/>
                    <a:gd name="connsiteY3" fmla="*/ 151 h 226745"/>
                    <a:gd name="connsiteX4" fmla="*/ 349664 w 425864"/>
                    <a:gd name="connsiteY4" fmla="*/ 118862 h 226745"/>
                    <a:gd name="connsiteX5" fmla="*/ 326002 w 425864"/>
                    <a:gd name="connsiteY5" fmla="*/ 226745 h 226745"/>
                    <a:gd name="connsiteX6" fmla="*/ 7620 w 425864"/>
                    <a:gd name="connsiteY6" fmla="*/ 126482 h 226745"/>
                    <a:gd name="connsiteX7" fmla="*/ 0 w 425864"/>
                    <a:gd name="connsiteY7" fmla="*/ 118862 h 226745"/>
                    <a:gd name="connsiteX8" fmla="*/ 8021 w 425864"/>
                    <a:gd name="connsiteY8" fmla="*/ 44267 h 226745"/>
                    <a:gd name="connsiteX0" fmla="*/ 8021 w 425864"/>
                    <a:gd name="connsiteY0" fmla="*/ 44267 h 226745"/>
                    <a:gd name="connsiteX1" fmla="*/ 7620 w 425864"/>
                    <a:gd name="connsiteY1" fmla="*/ 80763 h 226745"/>
                    <a:gd name="connsiteX2" fmla="*/ 342044 w 425864"/>
                    <a:gd name="connsiteY2" fmla="*/ 80763 h 226745"/>
                    <a:gd name="connsiteX3" fmla="*/ 425864 w 425864"/>
                    <a:gd name="connsiteY3" fmla="*/ 151 h 226745"/>
                    <a:gd name="connsiteX4" fmla="*/ 349664 w 425864"/>
                    <a:gd name="connsiteY4" fmla="*/ 118862 h 226745"/>
                    <a:gd name="connsiteX5" fmla="*/ 326002 w 425864"/>
                    <a:gd name="connsiteY5" fmla="*/ 226745 h 226745"/>
                    <a:gd name="connsiteX6" fmla="*/ 7620 w 425864"/>
                    <a:gd name="connsiteY6" fmla="*/ 126482 h 226745"/>
                    <a:gd name="connsiteX7" fmla="*/ 0 w 425864"/>
                    <a:gd name="connsiteY7" fmla="*/ 118862 h 226745"/>
                    <a:gd name="connsiteX8" fmla="*/ 8021 w 425864"/>
                    <a:gd name="connsiteY8" fmla="*/ 44267 h 226745"/>
                    <a:gd name="connsiteX0" fmla="*/ 8021 w 425864"/>
                    <a:gd name="connsiteY0" fmla="*/ 44267 h 130705"/>
                    <a:gd name="connsiteX1" fmla="*/ 7620 w 425864"/>
                    <a:gd name="connsiteY1" fmla="*/ 80763 h 130705"/>
                    <a:gd name="connsiteX2" fmla="*/ 342044 w 425864"/>
                    <a:gd name="connsiteY2" fmla="*/ 80763 h 130705"/>
                    <a:gd name="connsiteX3" fmla="*/ 425864 w 425864"/>
                    <a:gd name="connsiteY3" fmla="*/ 151 h 130705"/>
                    <a:gd name="connsiteX4" fmla="*/ 349664 w 425864"/>
                    <a:gd name="connsiteY4" fmla="*/ 118862 h 130705"/>
                    <a:gd name="connsiteX5" fmla="*/ 7620 w 425864"/>
                    <a:gd name="connsiteY5" fmla="*/ 126482 h 130705"/>
                    <a:gd name="connsiteX6" fmla="*/ 0 w 425864"/>
                    <a:gd name="connsiteY6" fmla="*/ 118862 h 130705"/>
                    <a:gd name="connsiteX7" fmla="*/ 8021 w 425864"/>
                    <a:gd name="connsiteY7" fmla="*/ 44267 h 130705"/>
                    <a:gd name="connsiteX0" fmla="*/ 8021 w 425864"/>
                    <a:gd name="connsiteY0" fmla="*/ 44291 h 130729"/>
                    <a:gd name="connsiteX1" fmla="*/ 7620 w 425864"/>
                    <a:gd name="connsiteY1" fmla="*/ 80787 h 130729"/>
                    <a:gd name="connsiteX2" fmla="*/ 326002 w 425864"/>
                    <a:gd name="connsiteY2" fmla="*/ 68755 h 130729"/>
                    <a:gd name="connsiteX3" fmla="*/ 425864 w 425864"/>
                    <a:gd name="connsiteY3" fmla="*/ 175 h 130729"/>
                    <a:gd name="connsiteX4" fmla="*/ 349664 w 425864"/>
                    <a:gd name="connsiteY4" fmla="*/ 118886 h 130729"/>
                    <a:gd name="connsiteX5" fmla="*/ 7620 w 425864"/>
                    <a:gd name="connsiteY5" fmla="*/ 126506 h 130729"/>
                    <a:gd name="connsiteX6" fmla="*/ 0 w 425864"/>
                    <a:gd name="connsiteY6" fmla="*/ 118886 h 130729"/>
                    <a:gd name="connsiteX7" fmla="*/ 8021 w 425864"/>
                    <a:gd name="connsiteY7" fmla="*/ 44291 h 130729"/>
                    <a:gd name="connsiteX0" fmla="*/ 9280 w 427123"/>
                    <a:gd name="connsiteY0" fmla="*/ 44291 h 130729"/>
                    <a:gd name="connsiteX1" fmla="*/ 858 w 427123"/>
                    <a:gd name="connsiteY1" fmla="*/ 60734 h 130729"/>
                    <a:gd name="connsiteX2" fmla="*/ 327261 w 427123"/>
                    <a:gd name="connsiteY2" fmla="*/ 68755 h 130729"/>
                    <a:gd name="connsiteX3" fmla="*/ 427123 w 427123"/>
                    <a:gd name="connsiteY3" fmla="*/ 175 h 130729"/>
                    <a:gd name="connsiteX4" fmla="*/ 350923 w 427123"/>
                    <a:gd name="connsiteY4" fmla="*/ 118886 h 130729"/>
                    <a:gd name="connsiteX5" fmla="*/ 8879 w 427123"/>
                    <a:gd name="connsiteY5" fmla="*/ 126506 h 130729"/>
                    <a:gd name="connsiteX6" fmla="*/ 1259 w 427123"/>
                    <a:gd name="connsiteY6" fmla="*/ 118886 h 130729"/>
                    <a:gd name="connsiteX7" fmla="*/ 9280 w 427123"/>
                    <a:gd name="connsiteY7" fmla="*/ 44291 h 130729"/>
                    <a:gd name="connsiteX0" fmla="*/ 9280 w 427123"/>
                    <a:gd name="connsiteY0" fmla="*/ 44291 h 130729"/>
                    <a:gd name="connsiteX1" fmla="*/ 858 w 427123"/>
                    <a:gd name="connsiteY1" fmla="*/ 60734 h 130729"/>
                    <a:gd name="connsiteX2" fmla="*/ 327261 w 427123"/>
                    <a:gd name="connsiteY2" fmla="*/ 68755 h 130729"/>
                    <a:gd name="connsiteX3" fmla="*/ 427123 w 427123"/>
                    <a:gd name="connsiteY3" fmla="*/ 175 h 130729"/>
                    <a:gd name="connsiteX4" fmla="*/ 350923 w 427123"/>
                    <a:gd name="connsiteY4" fmla="*/ 118886 h 130729"/>
                    <a:gd name="connsiteX5" fmla="*/ 8879 w 427123"/>
                    <a:gd name="connsiteY5" fmla="*/ 126506 h 130729"/>
                    <a:gd name="connsiteX6" fmla="*/ 1259 w 427123"/>
                    <a:gd name="connsiteY6" fmla="*/ 118886 h 130729"/>
                    <a:gd name="connsiteX7" fmla="*/ 9280 w 427123"/>
                    <a:gd name="connsiteY7" fmla="*/ 44291 h 130729"/>
                    <a:gd name="connsiteX0" fmla="*/ 9280 w 427123"/>
                    <a:gd name="connsiteY0" fmla="*/ 44291 h 130729"/>
                    <a:gd name="connsiteX1" fmla="*/ 858 w 427123"/>
                    <a:gd name="connsiteY1" fmla="*/ 60734 h 130729"/>
                    <a:gd name="connsiteX2" fmla="*/ 327261 w 427123"/>
                    <a:gd name="connsiteY2" fmla="*/ 68755 h 130729"/>
                    <a:gd name="connsiteX3" fmla="*/ 427123 w 427123"/>
                    <a:gd name="connsiteY3" fmla="*/ 175 h 130729"/>
                    <a:gd name="connsiteX4" fmla="*/ 350923 w 427123"/>
                    <a:gd name="connsiteY4" fmla="*/ 118886 h 130729"/>
                    <a:gd name="connsiteX5" fmla="*/ 8879 w 427123"/>
                    <a:gd name="connsiteY5" fmla="*/ 126506 h 130729"/>
                    <a:gd name="connsiteX6" fmla="*/ 41364 w 427123"/>
                    <a:gd name="connsiteY6" fmla="*/ 78780 h 130729"/>
                    <a:gd name="connsiteX7" fmla="*/ 9280 w 427123"/>
                    <a:gd name="connsiteY7" fmla="*/ 44291 h 130729"/>
                    <a:gd name="connsiteX0" fmla="*/ 9280 w 427123"/>
                    <a:gd name="connsiteY0" fmla="*/ 44291 h 121448"/>
                    <a:gd name="connsiteX1" fmla="*/ 858 w 427123"/>
                    <a:gd name="connsiteY1" fmla="*/ 60734 h 121448"/>
                    <a:gd name="connsiteX2" fmla="*/ 327261 w 427123"/>
                    <a:gd name="connsiteY2" fmla="*/ 68755 h 121448"/>
                    <a:gd name="connsiteX3" fmla="*/ 427123 w 427123"/>
                    <a:gd name="connsiteY3" fmla="*/ 175 h 121448"/>
                    <a:gd name="connsiteX4" fmla="*/ 350923 w 427123"/>
                    <a:gd name="connsiteY4" fmla="*/ 118886 h 121448"/>
                    <a:gd name="connsiteX5" fmla="*/ 41364 w 427123"/>
                    <a:gd name="connsiteY5" fmla="*/ 78780 h 121448"/>
                    <a:gd name="connsiteX6" fmla="*/ 9280 w 427123"/>
                    <a:gd name="connsiteY6" fmla="*/ 44291 h 121448"/>
                    <a:gd name="connsiteX0" fmla="*/ 9280 w 427123"/>
                    <a:gd name="connsiteY0" fmla="*/ 44291 h 103019"/>
                    <a:gd name="connsiteX1" fmla="*/ 858 w 427123"/>
                    <a:gd name="connsiteY1" fmla="*/ 60734 h 103019"/>
                    <a:gd name="connsiteX2" fmla="*/ 327261 w 427123"/>
                    <a:gd name="connsiteY2" fmla="*/ 68755 h 103019"/>
                    <a:gd name="connsiteX3" fmla="*/ 427123 w 427123"/>
                    <a:gd name="connsiteY3" fmla="*/ 175 h 103019"/>
                    <a:gd name="connsiteX4" fmla="*/ 378996 w 427123"/>
                    <a:gd name="connsiteY4" fmla="*/ 98833 h 103019"/>
                    <a:gd name="connsiteX5" fmla="*/ 41364 w 427123"/>
                    <a:gd name="connsiteY5" fmla="*/ 78780 h 103019"/>
                    <a:gd name="connsiteX6" fmla="*/ 9280 w 427123"/>
                    <a:gd name="connsiteY6" fmla="*/ 44291 h 103019"/>
                    <a:gd name="connsiteX0" fmla="*/ 9280 w 427123"/>
                    <a:gd name="connsiteY0" fmla="*/ 44291 h 129164"/>
                    <a:gd name="connsiteX1" fmla="*/ 858 w 427123"/>
                    <a:gd name="connsiteY1" fmla="*/ 60734 h 129164"/>
                    <a:gd name="connsiteX2" fmla="*/ 327261 w 427123"/>
                    <a:gd name="connsiteY2" fmla="*/ 68755 h 129164"/>
                    <a:gd name="connsiteX3" fmla="*/ 427123 w 427123"/>
                    <a:gd name="connsiteY3" fmla="*/ 175 h 129164"/>
                    <a:gd name="connsiteX4" fmla="*/ 378996 w 427123"/>
                    <a:gd name="connsiteY4" fmla="*/ 98833 h 129164"/>
                    <a:gd name="connsiteX5" fmla="*/ 41364 w 427123"/>
                    <a:gd name="connsiteY5" fmla="*/ 78780 h 129164"/>
                    <a:gd name="connsiteX6" fmla="*/ 9280 w 427123"/>
                    <a:gd name="connsiteY6" fmla="*/ 44291 h 129164"/>
                    <a:gd name="connsiteX0" fmla="*/ 9280 w 471238"/>
                    <a:gd name="connsiteY0" fmla="*/ 76324 h 161197"/>
                    <a:gd name="connsiteX1" fmla="*/ 858 w 471238"/>
                    <a:gd name="connsiteY1" fmla="*/ 92767 h 161197"/>
                    <a:gd name="connsiteX2" fmla="*/ 327261 w 471238"/>
                    <a:gd name="connsiteY2" fmla="*/ 100788 h 161197"/>
                    <a:gd name="connsiteX3" fmla="*/ 471238 w 471238"/>
                    <a:gd name="connsiteY3" fmla="*/ 123 h 161197"/>
                    <a:gd name="connsiteX4" fmla="*/ 378996 w 471238"/>
                    <a:gd name="connsiteY4" fmla="*/ 130866 h 161197"/>
                    <a:gd name="connsiteX5" fmla="*/ 41364 w 471238"/>
                    <a:gd name="connsiteY5" fmla="*/ 110813 h 161197"/>
                    <a:gd name="connsiteX6" fmla="*/ 9280 w 471238"/>
                    <a:gd name="connsiteY6" fmla="*/ 76324 h 161197"/>
                    <a:gd name="connsiteX0" fmla="*/ 9280 w 471238"/>
                    <a:gd name="connsiteY0" fmla="*/ 76324 h 164342"/>
                    <a:gd name="connsiteX1" fmla="*/ 858 w 471238"/>
                    <a:gd name="connsiteY1" fmla="*/ 92767 h 164342"/>
                    <a:gd name="connsiteX2" fmla="*/ 327261 w 471238"/>
                    <a:gd name="connsiteY2" fmla="*/ 100788 h 164342"/>
                    <a:gd name="connsiteX3" fmla="*/ 471238 w 471238"/>
                    <a:gd name="connsiteY3" fmla="*/ 123 h 164342"/>
                    <a:gd name="connsiteX4" fmla="*/ 407070 w 471238"/>
                    <a:gd name="connsiteY4" fmla="*/ 134877 h 164342"/>
                    <a:gd name="connsiteX5" fmla="*/ 41364 w 471238"/>
                    <a:gd name="connsiteY5" fmla="*/ 110813 h 164342"/>
                    <a:gd name="connsiteX6" fmla="*/ 9280 w 471238"/>
                    <a:gd name="connsiteY6" fmla="*/ 76324 h 164342"/>
                    <a:gd name="connsiteX0" fmla="*/ 9280 w 471238"/>
                    <a:gd name="connsiteY0" fmla="*/ 76316 h 164334"/>
                    <a:gd name="connsiteX1" fmla="*/ 858 w 471238"/>
                    <a:gd name="connsiteY1" fmla="*/ 92759 h 164334"/>
                    <a:gd name="connsiteX2" fmla="*/ 351325 w 471238"/>
                    <a:gd name="connsiteY2" fmla="*/ 108801 h 164334"/>
                    <a:gd name="connsiteX3" fmla="*/ 471238 w 471238"/>
                    <a:gd name="connsiteY3" fmla="*/ 115 h 164334"/>
                    <a:gd name="connsiteX4" fmla="*/ 407070 w 471238"/>
                    <a:gd name="connsiteY4" fmla="*/ 134869 h 164334"/>
                    <a:gd name="connsiteX5" fmla="*/ 41364 w 471238"/>
                    <a:gd name="connsiteY5" fmla="*/ 110805 h 164334"/>
                    <a:gd name="connsiteX6" fmla="*/ 9280 w 471238"/>
                    <a:gd name="connsiteY6" fmla="*/ 76316 h 164334"/>
                    <a:gd name="connsiteX0" fmla="*/ 9280 w 471238"/>
                    <a:gd name="connsiteY0" fmla="*/ 76316 h 164334"/>
                    <a:gd name="connsiteX1" fmla="*/ 858 w 471238"/>
                    <a:gd name="connsiteY1" fmla="*/ 92759 h 164334"/>
                    <a:gd name="connsiteX2" fmla="*/ 351325 w 471238"/>
                    <a:gd name="connsiteY2" fmla="*/ 108801 h 164334"/>
                    <a:gd name="connsiteX3" fmla="*/ 471238 w 471238"/>
                    <a:gd name="connsiteY3" fmla="*/ 115 h 164334"/>
                    <a:gd name="connsiteX4" fmla="*/ 407070 w 471238"/>
                    <a:gd name="connsiteY4" fmla="*/ 134869 h 164334"/>
                    <a:gd name="connsiteX5" fmla="*/ 41364 w 471238"/>
                    <a:gd name="connsiteY5" fmla="*/ 110805 h 164334"/>
                    <a:gd name="connsiteX6" fmla="*/ 9280 w 471238"/>
                    <a:gd name="connsiteY6" fmla="*/ 76316 h 164334"/>
                    <a:gd name="connsiteX0" fmla="*/ 40506 w 470380"/>
                    <a:gd name="connsiteY0" fmla="*/ 110805 h 164334"/>
                    <a:gd name="connsiteX1" fmla="*/ 0 w 470380"/>
                    <a:gd name="connsiteY1" fmla="*/ 92759 h 164334"/>
                    <a:gd name="connsiteX2" fmla="*/ 350467 w 470380"/>
                    <a:gd name="connsiteY2" fmla="*/ 108801 h 164334"/>
                    <a:gd name="connsiteX3" fmla="*/ 470380 w 470380"/>
                    <a:gd name="connsiteY3" fmla="*/ 115 h 164334"/>
                    <a:gd name="connsiteX4" fmla="*/ 406212 w 470380"/>
                    <a:gd name="connsiteY4" fmla="*/ 134869 h 164334"/>
                    <a:gd name="connsiteX5" fmla="*/ 40506 w 470380"/>
                    <a:gd name="connsiteY5" fmla="*/ 110805 h 164334"/>
                    <a:gd name="connsiteX0" fmla="*/ 40506 w 480177"/>
                    <a:gd name="connsiteY0" fmla="*/ 158749 h 212278"/>
                    <a:gd name="connsiteX1" fmla="*/ 0 w 480177"/>
                    <a:gd name="connsiteY1" fmla="*/ 140703 h 212278"/>
                    <a:gd name="connsiteX2" fmla="*/ 350467 w 480177"/>
                    <a:gd name="connsiteY2" fmla="*/ 156745 h 212278"/>
                    <a:gd name="connsiteX3" fmla="*/ 480177 w 480177"/>
                    <a:gd name="connsiteY3" fmla="*/ 81 h 212278"/>
                    <a:gd name="connsiteX4" fmla="*/ 406212 w 480177"/>
                    <a:gd name="connsiteY4" fmla="*/ 182813 h 212278"/>
                    <a:gd name="connsiteX5" fmla="*/ 40506 w 480177"/>
                    <a:gd name="connsiteY5" fmla="*/ 158749 h 212278"/>
                    <a:gd name="connsiteX0" fmla="*/ 40506 w 480177"/>
                    <a:gd name="connsiteY0" fmla="*/ 158769 h 212298"/>
                    <a:gd name="connsiteX1" fmla="*/ 0 w 480177"/>
                    <a:gd name="connsiteY1" fmla="*/ 140723 h 212298"/>
                    <a:gd name="connsiteX2" fmla="*/ 350467 w 480177"/>
                    <a:gd name="connsiteY2" fmla="*/ 156765 h 212298"/>
                    <a:gd name="connsiteX3" fmla="*/ 480177 w 480177"/>
                    <a:gd name="connsiteY3" fmla="*/ 101 h 212298"/>
                    <a:gd name="connsiteX4" fmla="*/ 406212 w 480177"/>
                    <a:gd name="connsiteY4" fmla="*/ 182833 h 212298"/>
                    <a:gd name="connsiteX5" fmla="*/ 40506 w 480177"/>
                    <a:gd name="connsiteY5" fmla="*/ 158769 h 212298"/>
                    <a:gd name="connsiteX0" fmla="*/ 40506 w 480177"/>
                    <a:gd name="connsiteY0" fmla="*/ 158769 h 212298"/>
                    <a:gd name="connsiteX1" fmla="*/ 0 w 480177"/>
                    <a:gd name="connsiteY1" fmla="*/ 140723 h 212298"/>
                    <a:gd name="connsiteX2" fmla="*/ 350467 w 480177"/>
                    <a:gd name="connsiteY2" fmla="*/ 156765 h 212298"/>
                    <a:gd name="connsiteX3" fmla="*/ 480177 w 480177"/>
                    <a:gd name="connsiteY3" fmla="*/ 101 h 212298"/>
                    <a:gd name="connsiteX4" fmla="*/ 406212 w 480177"/>
                    <a:gd name="connsiteY4" fmla="*/ 182833 h 212298"/>
                    <a:gd name="connsiteX5" fmla="*/ 40506 w 480177"/>
                    <a:gd name="connsiteY5" fmla="*/ 158769 h 2122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80177" h="212298">
                      <a:moveTo>
                        <a:pt x="40506" y="158769"/>
                      </a:moveTo>
                      <a:lnTo>
                        <a:pt x="0" y="140723"/>
                      </a:lnTo>
                      <a:cubicBezTo>
                        <a:pt x="253180" y="191523"/>
                        <a:pt x="237655" y="182164"/>
                        <a:pt x="350467" y="156765"/>
                      </a:cubicBezTo>
                      <a:cubicBezTo>
                        <a:pt x="410192" y="123549"/>
                        <a:pt x="480177" y="-4107"/>
                        <a:pt x="480177" y="101"/>
                      </a:cubicBezTo>
                      <a:cubicBezTo>
                        <a:pt x="480177" y="10261"/>
                        <a:pt x="464995" y="98860"/>
                        <a:pt x="406212" y="182833"/>
                      </a:cubicBezTo>
                      <a:cubicBezTo>
                        <a:pt x="141393" y="256092"/>
                        <a:pt x="97446" y="171201"/>
                        <a:pt x="40506" y="158769"/>
                      </a:cubicBezTo>
                      <a:close/>
                    </a:path>
                  </a:pathLst>
                </a:custGeom>
                <a:solidFill>
                  <a:srgbClr val="CC99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zh-CN" altLang="en-US"/>
                </a:p>
              </p:txBody>
            </p:sp>
            <p:sp>
              <p:nvSpPr>
                <p:cNvPr id="247" name="圆角矩形 9"/>
                <p:cNvSpPr/>
                <p:nvPr/>
              </p:nvSpPr>
              <p:spPr>
                <a:xfrm rot="1733158">
                  <a:off x="5968468" y="2821469"/>
                  <a:ext cx="428225" cy="122824"/>
                </a:xfrm>
                <a:custGeom>
                  <a:avLst/>
                  <a:gdLst>
                    <a:gd name="connsiteX0" fmla="*/ 0 w 349664"/>
                    <a:gd name="connsiteY0" fmla="*/ 7620 h 45719"/>
                    <a:gd name="connsiteX1" fmla="*/ 7620 w 349664"/>
                    <a:gd name="connsiteY1" fmla="*/ 0 h 45719"/>
                    <a:gd name="connsiteX2" fmla="*/ 342044 w 349664"/>
                    <a:gd name="connsiteY2" fmla="*/ 0 h 45719"/>
                    <a:gd name="connsiteX3" fmla="*/ 349664 w 349664"/>
                    <a:gd name="connsiteY3" fmla="*/ 7620 h 45719"/>
                    <a:gd name="connsiteX4" fmla="*/ 349664 w 349664"/>
                    <a:gd name="connsiteY4" fmla="*/ 38099 h 45719"/>
                    <a:gd name="connsiteX5" fmla="*/ 342044 w 349664"/>
                    <a:gd name="connsiteY5" fmla="*/ 45719 h 45719"/>
                    <a:gd name="connsiteX6" fmla="*/ 7620 w 349664"/>
                    <a:gd name="connsiteY6" fmla="*/ 45719 h 45719"/>
                    <a:gd name="connsiteX7" fmla="*/ 0 w 349664"/>
                    <a:gd name="connsiteY7" fmla="*/ 38099 h 45719"/>
                    <a:gd name="connsiteX8" fmla="*/ 0 w 349664"/>
                    <a:gd name="connsiteY8" fmla="*/ 7620 h 45719"/>
                    <a:gd name="connsiteX0" fmla="*/ 0 w 425864"/>
                    <a:gd name="connsiteY0" fmla="*/ 88383 h 126482"/>
                    <a:gd name="connsiteX1" fmla="*/ 7620 w 425864"/>
                    <a:gd name="connsiteY1" fmla="*/ 80763 h 126482"/>
                    <a:gd name="connsiteX2" fmla="*/ 342044 w 425864"/>
                    <a:gd name="connsiteY2" fmla="*/ 80763 h 126482"/>
                    <a:gd name="connsiteX3" fmla="*/ 425864 w 425864"/>
                    <a:gd name="connsiteY3" fmla="*/ 151 h 126482"/>
                    <a:gd name="connsiteX4" fmla="*/ 349664 w 425864"/>
                    <a:gd name="connsiteY4" fmla="*/ 118862 h 126482"/>
                    <a:gd name="connsiteX5" fmla="*/ 342044 w 425864"/>
                    <a:gd name="connsiteY5" fmla="*/ 126482 h 126482"/>
                    <a:gd name="connsiteX6" fmla="*/ 7620 w 425864"/>
                    <a:gd name="connsiteY6" fmla="*/ 126482 h 126482"/>
                    <a:gd name="connsiteX7" fmla="*/ 0 w 425864"/>
                    <a:gd name="connsiteY7" fmla="*/ 118862 h 126482"/>
                    <a:gd name="connsiteX8" fmla="*/ 0 w 425864"/>
                    <a:gd name="connsiteY8" fmla="*/ 88383 h 126482"/>
                    <a:gd name="connsiteX0" fmla="*/ 8021 w 425864"/>
                    <a:gd name="connsiteY0" fmla="*/ 44267 h 126482"/>
                    <a:gd name="connsiteX1" fmla="*/ 7620 w 425864"/>
                    <a:gd name="connsiteY1" fmla="*/ 80763 h 126482"/>
                    <a:gd name="connsiteX2" fmla="*/ 342044 w 425864"/>
                    <a:gd name="connsiteY2" fmla="*/ 80763 h 126482"/>
                    <a:gd name="connsiteX3" fmla="*/ 425864 w 425864"/>
                    <a:gd name="connsiteY3" fmla="*/ 151 h 126482"/>
                    <a:gd name="connsiteX4" fmla="*/ 349664 w 425864"/>
                    <a:gd name="connsiteY4" fmla="*/ 118862 h 126482"/>
                    <a:gd name="connsiteX5" fmla="*/ 342044 w 425864"/>
                    <a:gd name="connsiteY5" fmla="*/ 126482 h 126482"/>
                    <a:gd name="connsiteX6" fmla="*/ 7620 w 425864"/>
                    <a:gd name="connsiteY6" fmla="*/ 126482 h 126482"/>
                    <a:gd name="connsiteX7" fmla="*/ 0 w 425864"/>
                    <a:gd name="connsiteY7" fmla="*/ 118862 h 126482"/>
                    <a:gd name="connsiteX8" fmla="*/ 8021 w 425864"/>
                    <a:gd name="connsiteY8" fmla="*/ 44267 h 126482"/>
                    <a:gd name="connsiteX0" fmla="*/ 8021 w 425864"/>
                    <a:gd name="connsiteY0" fmla="*/ 44267 h 226745"/>
                    <a:gd name="connsiteX1" fmla="*/ 7620 w 425864"/>
                    <a:gd name="connsiteY1" fmla="*/ 80763 h 226745"/>
                    <a:gd name="connsiteX2" fmla="*/ 342044 w 425864"/>
                    <a:gd name="connsiteY2" fmla="*/ 80763 h 226745"/>
                    <a:gd name="connsiteX3" fmla="*/ 425864 w 425864"/>
                    <a:gd name="connsiteY3" fmla="*/ 151 h 226745"/>
                    <a:gd name="connsiteX4" fmla="*/ 349664 w 425864"/>
                    <a:gd name="connsiteY4" fmla="*/ 118862 h 226745"/>
                    <a:gd name="connsiteX5" fmla="*/ 326002 w 425864"/>
                    <a:gd name="connsiteY5" fmla="*/ 226745 h 226745"/>
                    <a:gd name="connsiteX6" fmla="*/ 7620 w 425864"/>
                    <a:gd name="connsiteY6" fmla="*/ 126482 h 226745"/>
                    <a:gd name="connsiteX7" fmla="*/ 0 w 425864"/>
                    <a:gd name="connsiteY7" fmla="*/ 118862 h 226745"/>
                    <a:gd name="connsiteX8" fmla="*/ 8021 w 425864"/>
                    <a:gd name="connsiteY8" fmla="*/ 44267 h 226745"/>
                    <a:gd name="connsiteX0" fmla="*/ 8021 w 425864"/>
                    <a:gd name="connsiteY0" fmla="*/ 44267 h 226745"/>
                    <a:gd name="connsiteX1" fmla="*/ 7620 w 425864"/>
                    <a:gd name="connsiteY1" fmla="*/ 80763 h 226745"/>
                    <a:gd name="connsiteX2" fmla="*/ 342044 w 425864"/>
                    <a:gd name="connsiteY2" fmla="*/ 80763 h 226745"/>
                    <a:gd name="connsiteX3" fmla="*/ 425864 w 425864"/>
                    <a:gd name="connsiteY3" fmla="*/ 151 h 226745"/>
                    <a:gd name="connsiteX4" fmla="*/ 349664 w 425864"/>
                    <a:gd name="connsiteY4" fmla="*/ 118862 h 226745"/>
                    <a:gd name="connsiteX5" fmla="*/ 326002 w 425864"/>
                    <a:gd name="connsiteY5" fmla="*/ 226745 h 226745"/>
                    <a:gd name="connsiteX6" fmla="*/ 7620 w 425864"/>
                    <a:gd name="connsiteY6" fmla="*/ 126482 h 226745"/>
                    <a:gd name="connsiteX7" fmla="*/ 0 w 425864"/>
                    <a:gd name="connsiteY7" fmla="*/ 118862 h 226745"/>
                    <a:gd name="connsiteX8" fmla="*/ 8021 w 425864"/>
                    <a:gd name="connsiteY8" fmla="*/ 44267 h 226745"/>
                    <a:gd name="connsiteX0" fmla="*/ 8021 w 425864"/>
                    <a:gd name="connsiteY0" fmla="*/ 44267 h 130705"/>
                    <a:gd name="connsiteX1" fmla="*/ 7620 w 425864"/>
                    <a:gd name="connsiteY1" fmla="*/ 80763 h 130705"/>
                    <a:gd name="connsiteX2" fmla="*/ 342044 w 425864"/>
                    <a:gd name="connsiteY2" fmla="*/ 80763 h 130705"/>
                    <a:gd name="connsiteX3" fmla="*/ 425864 w 425864"/>
                    <a:gd name="connsiteY3" fmla="*/ 151 h 130705"/>
                    <a:gd name="connsiteX4" fmla="*/ 349664 w 425864"/>
                    <a:gd name="connsiteY4" fmla="*/ 118862 h 130705"/>
                    <a:gd name="connsiteX5" fmla="*/ 7620 w 425864"/>
                    <a:gd name="connsiteY5" fmla="*/ 126482 h 130705"/>
                    <a:gd name="connsiteX6" fmla="*/ 0 w 425864"/>
                    <a:gd name="connsiteY6" fmla="*/ 118862 h 130705"/>
                    <a:gd name="connsiteX7" fmla="*/ 8021 w 425864"/>
                    <a:gd name="connsiteY7" fmla="*/ 44267 h 130705"/>
                    <a:gd name="connsiteX0" fmla="*/ 8021 w 425864"/>
                    <a:gd name="connsiteY0" fmla="*/ 44291 h 130729"/>
                    <a:gd name="connsiteX1" fmla="*/ 7620 w 425864"/>
                    <a:gd name="connsiteY1" fmla="*/ 80787 h 130729"/>
                    <a:gd name="connsiteX2" fmla="*/ 326002 w 425864"/>
                    <a:gd name="connsiteY2" fmla="*/ 68755 h 130729"/>
                    <a:gd name="connsiteX3" fmla="*/ 425864 w 425864"/>
                    <a:gd name="connsiteY3" fmla="*/ 175 h 130729"/>
                    <a:gd name="connsiteX4" fmla="*/ 349664 w 425864"/>
                    <a:gd name="connsiteY4" fmla="*/ 118886 h 130729"/>
                    <a:gd name="connsiteX5" fmla="*/ 7620 w 425864"/>
                    <a:gd name="connsiteY5" fmla="*/ 126506 h 130729"/>
                    <a:gd name="connsiteX6" fmla="*/ 0 w 425864"/>
                    <a:gd name="connsiteY6" fmla="*/ 118886 h 130729"/>
                    <a:gd name="connsiteX7" fmla="*/ 8021 w 425864"/>
                    <a:gd name="connsiteY7" fmla="*/ 44291 h 130729"/>
                    <a:gd name="connsiteX0" fmla="*/ 9280 w 427123"/>
                    <a:gd name="connsiteY0" fmla="*/ 44291 h 130729"/>
                    <a:gd name="connsiteX1" fmla="*/ 858 w 427123"/>
                    <a:gd name="connsiteY1" fmla="*/ 60734 h 130729"/>
                    <a:gd name="connsiteX2" fmla="*/ 327261 w 427123"/>
                    <a:gd name="connsiteY2" fmla="*/ 68755 h 130729"/>
                    <a:gd name="connsiteX3" fmla="*/ 427123 w 427123"/>
                    <a:gd name="connsiteY3" fmla="*/ 175 h 130729"/>
                    <a:gd name="connsiteX4" fmla="*/ 350923 w 427123"/>
                    <a:gd name="connsiteY4" fmla="*/ 118886 h 130729"/>
                    <a:gd name="connsiteX5" fmla="*/ 8879 w 427123"/>
                    <a:gd name="connsiteY5" fmla="*/ 126506 h 130729"/>
                    <a:gd name="connsiteX6" fmla="*/ 1259 w 427123"/>
                    <a:gd name="connsiteY6" fmla="*/ 118886 h 130729"/>
                    <a:gd name="connsiteX7" fmla="*/ 9280 w 427123"/>
                    <a:gd name="connsiteY7" fmla="*/ 44291 h 130729"/>
                    <a:gd name="connsiteX0" fmla="*/ 9280 w 427123"/>
                    <a:gd name="connsiteY0" fmla="*/ 44291 h 130729"/>
                    <a:gd name="connsiteX1" fmla="*/ 858 w 427123"/>
                    <a:gd name="connsiteY1" fmla="*/ 60734 h 130729"/>
                    <a:gd name="connsiteX2" fmla="*/ 327261 w 427123"/>
                    <a:gd name="connsiteY2" fmla="*/ 68755 h 130729"/>
                    <a:gd name="connsiteX3" fmla="*/ 427123 w 427123"/>
                    <a:gd name="connsiteY3" fmla="*/ 175 h 130729"/>
                    <a:gd name="connsiteX4" fmla="*/ 350923 w 427123"/>
                    <a:gd name="connsiteY4" fmla="*/ 118886 h 130729"/>
                    <a:gd name="connsiteX5" fmla="*/ 8879 w 427123"/>
                    <a:gd name="connsiteY5" fmla="*/ 126506 h 130729"/>
                    <a:gd name="connsiteX6" fmla="*/ 1259 w 427123"/>
                    <a:gd name="connsiteY6" fmla="*/ 118886 h 130729"/>
                    <a:gd name="connsiteX7" fmla="*/ 9280 w 427123"/>
                    <a:gd name="connsiteY7" fmla="*/ 44291 h 130729"/>
                    <a:gd name="connsiteX0" fmla="*/ 9280 w 427123"/>
                    <a:gd name="connsiteY0" fmla="*/ 44291 h 130729"/>
                    <a:gd name="connsiteX1" fmla="*/ 858 w 427123"/>
                    <a:gd name="connsiteY1" fmla="*/ 60734 h 130729"/>
                    <a:gd name="connsiteX2" fmla="*/ 327261 w 427123"/>
                    <a:gd name="connsiteY2" fmla="*/ 68755 h 130729"/>
                    <a:gd name="connsiteX3" fmla="*/ 427123 w 427123"/>
                    <a:gd name="connsiteY3" fmla="*/ 175 h 130729"/>
                    <a:gd name="connsiteX4" fmla="*/ 350923 w 427123"/>
                    <a:gd name="connsiteY4" fmla="*/ 118886 h 130729"/>
                    <a:gd name="connsiteX5" fmla="*/ 8879 w 427123"/>
                    <a:gd name="connsiteY5" fmla="*/ 126506 h 130729"/>
                    <a:gd name="connsiteX6" fmla="*/ 41364 w 427123"/>
                    <a:gd name="connsiteY6" fmla="*/ 78780 h 130729"/>
                    <a:gd name="connsiteX7" fmla="*/ 9280 w 427123"/>
                    <a:gd name="connsiteY7" fmla="*/ 44291 h 130729"/>
                    <a:gd name="connsiteX0" fmla="*/ 9280 w 427123"/>
                    <a:gd name="connsiteY0" fmla="*/ 44291 h 121448"/>
                    <a:gd name="connsiteX1" fmla="*/ 858 w 427123"/>
                    <a:gd name="connsiteY1" fmla="*/ 60734 h 121448"/>
                    <a:gd name="connsiteX2" fmla="*/ 327261 w 427123"/>
                    <a:gd name="connsiteY2" fmla="*/ 68755 h 121448"/>
                    <a:gd name="connsiteX3" fmla="*/ 427123 w 427123"/>
                    <a:gd name="connsiteY3" fmla="*/ 175 h 121448"/>
                    <a:gd name="connsiteX4" fmla="*/ 350923 w 427123"/>
                    <a:gd name="connsiteY4" fmla="*/ 118886 h 121448"/>
                    <a:gd name="connsiteX5" fmla="*/ 41364 w 427123"/>
                    <a:gd name="connsiteY5" fmla="*/ 78780 h 121448"/>
                    <a:gd name="connsiteX6" fmla="*/ 9280 w 427123"/>
                    <a:gd name="connsiteY6" fmla="*/ 44291 h 121448"/>
                    <a:gd name="connsiteX0" fmla="*/ 9280 w 427123"/>
                    <a:gd name="connsiteY0" fmla="*/ 44291 h 103019"/>
                    <a:gd name="connsiteX1" fmla="*/ 858 w 427123"/>
                    <a:gd name="connsiteY1" fmla="*/ 60734 h 103019"/>
                    <a:gd name="connsiteX2" fmla="*/ 327261 w 427123"/>
                    <a:gd name="connsiteY2" fmla="*/ 68755 h 103019"/>
                    <a:gd name="connsiteX3" fmla="*/ 427123 w 427123"/>
                    <a:gd name="connsiteY3" fmla="*/ 175 h 103019"/>
                    <a:gd name="connsiteX4" fmla="*/ 378996 w 427123"/>
                    <a:gd name="connsiteY4" fmla="*/ 98833 h 103019"/>
                    <a:gd name="connsiteX5" fmla="*/ 41364 w 427123"/>
                    <a:gd name="connsiteY5" fmla="*/ 78780 h 103019"/>
                    <a:gd name="connsiteX6" fmla="*/ 9280 w 427123"/>
                    <a:gd name="connsiteY6" fmla="*/ 44291 h 103019"/>
                    <a:gd name="connsiteX0" fmla="*/ 9280 w 427123"/>
                    <a:gd name="connsiteY0" fmla="*/ 44291 h 129164"/>
                    <a:gd name="connsiteX1" fmla="*/ 858 w 427123"/>
                    <a:gd name="connsiteY1" fmla="*/ 60734 h 129164"/>
                    <a:gd name="connsiteX2" fmla="*/ 327261 w 427123"/>
                    <a:gd name="connsiteY2" fmla="*/ 68755 h 129164"/>
                    <a:gd name="connsiteX3" fmla="*/ 427123 w 427123"/>
                    <a:gd name="connsiteY3" fmla="*/ 175 h 129164"/>
                    <a:gd name="connsiteX4" fmla="*/ 378996 w 427123"/>
                    <a:gd name="connsiteY4" fmla="*/ 98833 h 129164"/>
                    <a:gd name="connsiteX5" fmla="*/ 41364 w 427123"/>
                    <a:gd name="connsiteY5" fmla="*/ 78780 h 129164"/>
                    <a:gd name="connsiteX6" fmla="*/ 9280 w 427123"/>
                    <a:gd name="connsiteY6" fmla="*/ 44291 h 129164"/>
                    <a:gd name="connsiteX0" fmla="*/ 9280 w 471238"/>
                    <a:gd name="connsiteY0" fmla="*/ 76324 h 161197"/>
                    <a:gd name="connsiteX1" fmla="*/ 858 w 471238"/>
                    <a:gd name="connsiteY1" fmla="*/ 92767 h 161197"/>
                    <a:gd name="connsiteX2" fmla="*/ 327261 w 471238"/>
                    <a:gd name="connsiteY2" fmla="*/ 100788 h 161197"/>
                    <a:gd name="connsiteX3" fmla="*/ 471238 w 471238"/>
                    <a:gd name="connsiteY3" fmla="*/ 123 h 161197"/>
                    <a:gd name="connsiteX4" fmla="*/ 378996 w 471238"/>
                    <a:gd name="connsiteY4" fmla="*/ 130866 h 161197"/>
                    <a:gd name="connsiteX5" fmla="*/ 41364 w 471238"/>
                    <a:gd name="connsiteY5" fmla="*/ 110813 h 161197"/>
                    <a:gd name="connsiteX6" fmla="*/ 9280 w 471238"/>
                    <a:gd name="connsiteY6" fmla="*/ 76324 h 161197"/>
                    <a:gd name="connsiteX0" fmla="*/ 9280 w 471238"/>
                    <a:gd name="connsiteY0" fmla="*/ 76324 h 164342"/>
                    <a:gd name="connsiteX1" fmla="*/ 858 w 471238"/>
                    <a:gd name="connsiteY1" fmla="*/ 92767 h 164342"/>
                    <a:gd name="connsiteX2" fmla="*/ 327261 w 471238"/>
                    <a:gd name="connsiteY2" fmla="*/ 100788 h 164342"/>
                    <a:gd name="connsiteX3" fmla="*/ 471238 w 471238"/>
                    <a:gd name="connsiteY3" fmla="*/ 123 h 164342"/>
                    <a:gd name="connsiteX4" fmla="*/ 407070 w 471238"/>
                    <a:gd name="connsiteY4" fmla="*/ 134877 h 164342"/>
                    <a:gd name="connsiteX5" fmla="*/ 41364 w 471238"/>
                    <a:gd name="connsiteY5" fmla="*/ 110813 h 164342"/>
                    <a:gd name="connsiteX6" fmla="*/ 9280 w 471238"/>
                    <a:gd name="connsiteY6" fmla="*/ 76324 h 164342"/>
                    <a:gd name="connsiteX0" fmla="*/ 9280 w 471238"/>
                    <a:gd name="connsiteY0" fmla="*/ 76316 h 164334"/>
                    <a:gd name="connsiteX1" fmla="*/ 858 w 471238"/>
                    <a:gd name="connsiteY1" fmla="*/ 92759 h 164334"/>
                    <a:gd name="connsiteX2" fmla="*/ 351325 w 471238"/>
                    <a:gd name="connsiteY2" fmla="*/ 108801 h 164334"/>
                    <a:gd name="connsiteX3" fmla="*/ 471238 w 471238"/>
                    <a:gd name="connsiteY3" fmla="*/ 115 h 164334"/>
                    <a:gd name="connsiteX4" fmla="*/ 407070 w 471238"/>
                    <a:gd name="connsiteY4" fmla="*/ 134869 h 164334"/>
                    <a:gd name="connsiteX5" fmla="*/ 41364 w 471238"/>
                    <a:gd name="connsiteY5" fmla="*/ 110805 h 164334"/>
                    <a:gd name="connsiteX6" fmla="*/ 9280 w 471238"/>
                    <a:gd name="connsiteY6" fmla="*/ 76316 h 164334"/>
                    <a:gd name="connsiteX0" fmla="*/ 9280 w 471238"/>
                    <a:gd name="connsiteY0" fmla="*/ 76316 h 164334"/>
                    <a:gd name="connsiteX1" fmla="*/ 858 w 471238"/>
                    <a:gd name="connsiteY1" fmla="*/ 92759 h 164334"/>
                    <a:gd name="connsiteX2" fmla="*/ 351325 w 471238"/>
                    <a:gd name="connsiteY2" fmla="*/ 108801 h 164334"/>
                    <a:gd name="connsiteX3" fmla="*/ 471238 w 471238"/>
                    <a:gd name="connsiteY3" fmla="*/ 115 h 164334"/>
                    <a:gd name="connsiteX4" fmla="*/ 407070 w 471238"/>
                    <a:gd name="connsiteY4" fmla="*/ 134869 h 164334"/>
                    <a:gd name="connsiteX5" fmla="*/ 41364 w 471238"/>
                    <a:gd name="connsiteY5" fmla="*/ 110805 h 164334"/>
                    <a:gd name="connsiteX6" fmla="*/ 9280 w 471238"/>
                    <a:gd name="connsiteY6" fmla="*/ 76316 h 164334"/>
                    <a:gd name="connsiteX0" fmla="*/ 40506 w 470380"/>
                    <a:gd name="connsiteY0" fmla="*/ 110805 h 164334"/>
                    <a:gd name="connsiteX1" fmla="*/ 0 w 470380"/>
                    <a:gd name="connsiteY1" fmla="*/ 92759 h 164334"/>
                    <a:gd name="connsiteX2" fmla="*/ 350467 w 470380"/>
                    <a:gd name="connsiteY2" fmla="*/ 108801 h 164334"/>
                    <a:gd name="connsiteX3" fmla="*/ 470380 w 470380"/>
                    <a:gd name="connsiteY3" fmla="*/ 115 h 164334"/>
                    <a:gd name="connsiteX4" fmla="*/ 406212 w 470380"/>
                    <a:gd name="connsiteY4" fmla="*/ 134869 h 164334"/>
                    <a:gd name="connsiteX5" fmla="*/ 40506 w 470380"/>
                    <a:gd name="connsiteY5" fmla="*/ 110805 h 164334"/>
                    <a:gd name="connsiteX0" fmla="*/ 40506 w 480177"/>
                    <a:gd name="connsiteY0" fmla="*/ 158749 h 212278"/>
                    <a:gd name="connsiteX1" fmla="*/ 0 w 480177"/>
                    <a:gd name="connsiteY1" fmla="*/ 140703 h 212278"/>
                    <a:gd name="connsiteX2" fmla="*/ 350467 w 480177"/>
                    <a:gd name="connsiteY2" fmla="*/ 156745 h 212278"/>
                    <a:gd name="connsiteX3" fmla="*/ 480177 w 480177"/>
                    <a:gd name="connsiteY3" fmla="*/ 81 h 212278"/>
                    <a:gd name="connsiteX4" fmla="*/ 406212 w 480177"/>
                    <a:gd name="connsiteY4" fmla="*/ 182813 h 212278"/>
                    <a:gd name="connsiteX5" fmla="*/ 40506 w 480177"/>
                    <a:gd name="connsiteY5" fmla="*/ 158749 h 212278"/>
                    <a:gd name="connsiteX0" fmla="*/ 40506 w 480177"/>
                    <a:gd name="connsiteY0" fmla="*/ 158769 h 212298"/>
                    <a:gd name="connsiteX1" fmla="*/ 0 w 480177"/>
                    <a:gd name="connsiteY1" fmla="*/ 140723 h 212298"/>
                    <a:gd name="connsiteX2" fmla="*/ 350467 w 480177"/>
                    <a:gd name="connsiteY2" fmla="*/ 156765 h 212298"/>
                    <a:gd name="connsiteX3" fmla="*/ 480177 w 480177"/>
                    <a:gd name="connsiteY3" fmla="*/ 101 h 212298"/>
                    <a:gd name="connsiteX4" fmla="*/ 406212 w 480177"/>
                    <a:gd name="connsiteY4" fmla="*/ 182833 h 212298"/>
                    <a:gd name="connsiteX5" fmla="*/ 40506 w 480177"/>
                    <a:gd name="connsiteY5" fmla="*/ 158769 h 212298"/>
                    <a:gd name="connsiteX0" fmla="*/ 40506 w 480177"/>
                    <a:gd name="connsiteY0" fmla="*/ 158769 h 212298"/>
                    <a:gd name="connsiteX1" fmla="*/ 0 w 480177"/>
                    <a:gd name="connsiteY1" fmla="*/ 140723 h 212298"/>
                    <a:gd name="connsiteX2" fmla="*/ 350467 w 480177"/>
                    <a:gd name="connsiteY2" fmla="*/ 156765 h 212298"/>
                    <a:gd name="connsiteX3" fmla="*/ 480177 w 480177"/>
                    <a:gd name="connsiteY3" fmla="*/ 101 h 212298"/>
                    <a:gd name="connsiteX4" fmla="*/ 406212 w 480177"/>
                    <a:gd name="connsiteY4" fmla="*/ 182833 h 212298"/>
                    <a:gd name="connsiteX5" fmla="*/ 40506 w 480177"/>
                    <a:gd name="connsiteY5" fmla="*/ 158769 h 212298"/>
                    <a:gd name="connsiteX0" fmla="*/ 40506 w 480177"/>
                    <a:gd name="connsiteY0" fmla="*/ 158816 h 212345"/>
                    <a:gd name="connsiteX1" fmla="*/ 0 w 480177"/>
                    <a:gd name="connsiteY1" fmla="*/ 140770 h 212345"/>
                    <a:gd name="connsiteX2" fmla="*/ 330050 w 480177"/>
                    <a:gd name="connsiteY2" fmla="*/ 114803 h 212345"/>
                    <a:gd name="connsiteX3" fmla="*/ 480177 w 480177"/>
                    <a:gd name="connsiteY3" fmla="*/ 148 h 212345"/>
                    <a:gd name="connsiteX4" fmla="*/ 406212 w 480177"/>
                    <a:gd name="connsiteY4" fmla="*/ 182880 h 212345"/>
                    <a:gd name="connsiteX5" fmla="*/ 40506 w 480177"/>
                    <a:gd name="connsiteY5" fmla="*/ 158816 h 212345"/>
                    <a:gd name="connsiteX0" fmla="*/ 40506 w 480177"/>
                    <a:gd name="connsiteY0" fmla="*/ 158817 h 212346"/>
                    <a:gd name="connsiteX1" fmla="*/ 0 w 480177"/>
                    <a:gd name="connsiteY1" fmla="*/ 140771 h 212346"/>
                    <a:gd name="connsiteX2" fmla="*/ 330050 w 480177"/>
                    <a:gd name="connsiteY2" fmla="*/ 114804 h 212346"/>
                    <a:gd name="connsiteX3" fmla="*/ 480177 w 480177"/>
                    <a:gd name="connsiteY3" fmla="*/ 149 h 212346"/>
                    <a:gd name="connsiteX4" fmla="*/ 406212 w 480177"/>
                    <a:gd name="connsiteY4" fmla="*/ 182881 h 212346"/>
                    <a:gd name="connsiteX5" fmla="*/ 40506 w 480177"/>
                    <a:gd name="connsiteY5" fmla="*/ 158817 h 212346"/>
                    <a:gd name="connsiteX0" fmla="*/ 61748 w 501419"/>
                    <a:gd name="connsiteY0" fmla="*/ 158817 h 212346"/>
                    <a:gd name="connsiteX1" fmla="*/ 0 w 501419"/>
                    <a:gd name="connsiteY1" fmla="*/ 114842 h 212346"/>
                    <a:gd name="connsiteX2" fmla="*/ 351292 w 501419"/>
                    <a:gd name="connsiteY2" fmla="*/ 114804 h 212346"/>
                    <a:gd name="connsiteX3" fmla="*/ 501419 w 501419"/>
                    <a:gd name="connsiteY3" fmla="*/ 149 h 212346"/>
                    <a:gd name="connsiteX4" fmla="*/ 427454 w 501419"/>
                    <a:gd name="connsiteY4" fmla="*/ 182881 h 212346"/>
                    <a:gd name="connsiteX5" fmla="*/ 61748 w 501419"/>
                    <a:gd name="connsiteY5" fmla="*/ 158817 h 212346"/>
                    <a:gd name="connsiteX0" fmla="*/ 61748 w 452167"/>
                    <a:gd name="connsiteY0" fmla="*/ 115574 h 169103"/>
                    <a:gd name="connsiteX1" fmla="*/ 0 w 452167"/>
                    <a:gd name="connsiteY1" fmla="*/ 71599 h 169103"/>
                    <a:gd name="connsiteX2" fmla="*/ 351292 w 452167"/>
                    <a:gd name="connsiteY2" fmla="*/ 71561 h 169103"/>
                    <a:gd name="connsiteX3" fmla="*/ 421700 w 452167"/>
                    <a:gd name="connsiteY3" fmla="*/ 292 h 169103"/>
                    <a:gd name="connsiteX4" fmla="*/ 427454 w 452167"/>
                    <a:gd name="connsiteY4" fmla="*/ 139638 h 169103"/>
                    <a:gd name="connsiteX5" fmla="*/ 61748 w 452167"/>
                    <a:gd name="connsiteY5" fmla="*/ 115574 h 169103"/>
                    <a:gd name="connsiteX0" fmla="*/ 61748 w 426338"/>
                    <a:gd name="connsiteY0" fmla="*/ 115574 h 138806"/>
                    <a:gd name="connsiteX1" fmla="*/ 0 w 426338"/>
                    <a:gd name="connsiteY1" fmla="*/ 71599 h 138806"/>
                    <a:gd name="connsiteX2" fmla="*/ 351292 w 426338"/>
                    <a:gd name="connsiteY2" fmla="*/ 71561 h 138806"/>
                    <a:gd name="connsiteX3" fmla="*/ 421700 w 426338"/>
                    <a:gd name="connsiteY3" fmla="*/ 292 h 138806"/>
                    <a:gd name="connsiteX4" fmla="*/ 386415 w 426338"/>
                    <a:gd name="connsiteY4" fmla="*/ 96684 h 138806"/>
                    <a:gd name="connsiteX5" fmla="*/ 61748 w 426338"/>
                    <a:gd name="connsiteY5" fmla="*/ 115574 h 1388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26338" h="138806">
                      <a:moveTo>
                        <a:pt x="61748" y="115574"/>
                      </a:moveTo>
                      <a:lnTo>
                        <a:pt x="0" y="71599"/>
                      </a:lnTo>
                      <a:cubicBezTo>
                        <a:pt x="253180" y="122399"/>
                        <a:pt x="211831" y="77685"/>
                        <a:pt x="351292" y="71561"/>
                      </a:cubicBezTo>
                      <a:cubicBezTo>
                        <a:pt x="411017" y="38345"/>
                        <a:pt x="421700" y="-3916"/>
                        <a:pt x="421700" y="292"/>
                      </a:cubicBezTo>
                      <a:cubicBezTo>
                        <a:pt x="421700" y="10452"/>
                        <a:pt x="445198" y="12711"/>
                        <a:pt x="386415" y="96684"/>
                      </a:cubicBezTo>
                      <a:cubicBezTo>
                        <a:pt x="121596" y="169943"/>
                        <a:pt x="118688" y="128006"/>
                        <a:pt x="61748" y="115574"/>
                      </a:cubicBezTo>
                      <a:close/>
                    </a:path>
                  </a:pathLst>
                </a:custGeom>
                <a:solidFill>
                  <a:srgbClr val="CC99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zh-CN" altLang="en-US"/>
                </a:p>
              </p:txBody>
            </p:sp>
          </p:grpSp>
          <p:sp>
            <p:nvSpPr>
              <p:cNvPr id="236" name="椭圆 17"/>
              <p:cNvSpPr/>
              <p:nvPr/>
            </p:nvSpPr>
            <p:spPr>
              <a:xfrm>
                <a:off x="5979751" y="3110167"/>
                <a:ext cx="301131" cy="671638"/>
              </a:xfrm>
              <a:custGeom>
                <a:avLst/>
                <a:gdLst>
                  <a:gd name="connsiteX0" fmla="*/ 0 w 313264"/>
                  <a:gd name="connsiteY0" fmla="*/ 163316 h 326632"/>
                  <a:gd name="connsiteX1" fmla="*/ 156632 w 313264"/>
                  <a:gd name="connsiteY1" fmla="*/ 0 h 326632"/>
                  <a:gd name="connsiteX2" fmla="*/ 313264 w 313264"/>
                  <a:gd name="connsiteY2" fmla="*/ 163316 h 326632"/>
                  <a:gd name="connsiteX3" fmla="*/ 156632 w 313264"/>
                  <a:gd name="connsiteY3" fmla="*/ 326632 h 326632"/>
                  <a:gd name="connsiteX4" fmla="*/ 0 w 313264"/>
                  <a:gd name="connsiteY4" fmla="*/ 163316 h 326632"/>
                  <a:gd name="connsiteX0" fmla="*/ 12121 w 325385"/>
                  <a:gd name="connsiteY0" fmla="*/ 257527 h 420843"/>
                  <a:gd name="connsiteX1" fmla="*/ 69000 w 325385"/>
                  <a:gd name="connsiteY1" fmla="*/ 0 h 420843"/>
                  <a:gd name="connsiteX2" fmla="*/ 325385 w 325385"/>
                  <a:gd name="connsiteY2" fmla="*/ 257527 h 420843"/>
                  <a:gd name="connsiteX3" fmla="*/ 168753 w 325385"/>
                  <a:gd name="connsiteY3" fmla="*/ 420843 h 420843"/>
                  <a:gd name="connsiteX4" fmla="*/ 12121 w 325385"/>
                  <a:gd name="connsiteY4" fmla="*/ 257527 h 420843"/>
                  <a:gd name="connsiteX0" fmla="*/ 6488 w 319752"/>
                  <a:gd name="connsiteY0" fmla="*/ 257527 h 459636"/>
                  <a:gd name="connsiteX1" fmla="*/ 63367 w 319752"/>
                  <a:gd name="connsiteY1" fmla="*/ 0 h 459636"/>
                  <a:gd name="connsiteX2" fmla="*/ 319752 w 319752"/>
                  <a:gd name="connsiteY2" fmla="*/ 257527 h 459636"/>
                  <a:gd name="connsiteX3" fmla="*/ 85534 w 319752"/>
                  <a:gd name="connsiteY3" fmla="*/ 459636 h 459636"/>
                  <a:gd name="connsiteX4" fmla="*/ 6488 w 319752"/>
                  <a:gd name="connsiteY4" fmla="*/ 257527 h 459636"/>
                  <a:gd name="connsiteX0" fmla="*/ 8491 w 321755"/>
                  <a:gd name="connsiteY0" fmla="*/ 257527 h 731186"/>
                  <a:gd name="connsiteX1" fmla="*/ 65370 w 321755"/>
                  <a:gd name="connsiteY1" fmla="*/ 0 h 731186"/>
                  <a:gd name="connsiteX2" fmla="*/ 321755 w 321755"/>
                  <a:gd name="connsiteY2" fmla="*/ 257527 h 731186"/>
                  <a:gd name="connsiteX3" fmla="*/ 115246 w 321755"/>
                  <a:gd name="connsiteY3" fmla="*/ 731186 h 731186"/>
                  <a:gd name="connsiteX4" fmla="*/ 8491 w 321755"/>
                  <a:gd name="connsiteY4" fmla="*/ 257527 h 731186"/>
                  <a:gd name="connsiteX0" fmla="*/ 8491 w 321755"/>
                  <a:gd name="connsiteY0" fmla="*/ 257527 h 823526"/>
                  <a:gd name="connsiteX1" fmla="*/ 65370 w 321755"/>
                  <a:gd name="connsiteY1" fmla="*/ 0 h 823526"/>
                  <a:gd name="connsiteX2" fmla="*/ 321755 w 321755"/>
                  <a:gd name="connsiteY2" fmla="*/ 257527 h 823526"/>
                  <a:gd name="connsiteX3" fmla="*/ 115246 w 321755"/>
                  <a:gd name="connsiteY3" fmla="*/ 731186 h 823526"/>
                  <a:gd name="connsiteX4" fmla="*/ 8491 w 321755"/>
                  <a:gd name="connsiteY4" fmla="*/ 257527 h 823526"/>
                  <a:gd name="connsiteX0" fmla="*/ 1239 w 181499"/>
                  <a:gd name="connsiteY0" fmla="*/ 257801 h 731576"/>
                  <a:gd name="connsiteX1" fmla="*/ 58118 w 181499"/>
                  <a:gd name="connsiteY1" fmla="*/ 274 h 731576"/>
                  <a:gd name="connsiteX2" fmla="*/ 181499 w 181499"/>
                  <a:gd name="connsiteY2" fmla="*/ 302136 h 731576"/>
                  <a:gd name="connsiteX3" fmla="*/ 107994 w 181499"/>
                  <a:gd name="connsiteY3" fmla="*/ 731460 h 731576"/>
                  <a:gd name="connsiteX4" fmla="*/ 1239 w 181499"/>
                  <a:gd name="connsiteY4" fmla="*/ 257801 h 731576"/>
                  <a:gd name="connsiteX0" fmla="*/ 1480 w 226075"/>
                  <a:gd name="connsiteY0" fmla="*/ 257801 h 731576"/>
                  <a:gd name="connsiteX1" fmla="*/ 58359 w 226075"/>
                  <a:gd name="connsiteY1" fmla="*/ 274 h 731576"/>
                  <a:gd name="connsiteX2" fmla="*/ 226075 w 226075"/>
                  <a:gd name="connsiteY2" fmla="*/ 302136 h 731576"/>
                  <a:gd name="connsiteX3" fmla="*/ 108235 w 226075"/>
                  <a:gd name="connsiteY3" fmla="*/ 731460 h 731576"/>
                  <a:gd name="connsiteX4" fmla="*/ 1480 w 226075"/>
                  <a:gd name="connsiteY4" fmla="*/ 257801 h 731576"/>
                  <a:gd name="connsiteX0" fmla="*/ 26234 w 250829"/>
                  <a:gd name="connsiteY0" fmla="*/ 257928 h 1019826"/>
                  <a:gd name="connsiteX1" fmla="*/ 83113 w 250829"/>
                  <a:gd name="connsiteY1" fmla="*/ 401 h 1019826"/>
                  <a:gd name="connsiteX2" fmla="*/ 250829 w 250829"/>
                  <a:gd name="connsiteY2" fmla="*/ 302263 h 1019826"/>
                  <a:gd name="connsiteX3" fmla="*/ 16611 w 250829"/>
                  <a:gd name="connsiteY3" fmla="*/ 1019762 h 1019826"/>
                  <a:gd name="connsiteX4" fmla="*/ 26234 w 250829"/>
                  <a:gd name="connsiteY4" fmla="*/ 257928 h 1019826"/>
                  <a:gd name="connsiteX0" fmla="*/ 8886 w 266732"/>
                  <a:gd name="connsiteY0" fmla="*/ 838448 h 1064907"/>
                  <a:gd name="connsiteX1" fmla="*/ 99016 w 266732"/>
                  <a:gd name="connsiteY1" fmla="*/ 15656 h 1064907"/>
                  <a:gd name="connsiteX2" fmla="*/ 266732 w 266732"/>
                  <a:gd name="connsiteY2" fmla="*/ 317518 h 1064907"/>
                  <a:gd name="connsiteX3" fmla="*/ 32514 w 266732"/>
                  <a:gd name="connsiteY3" fmla="*/ 1035017 h 1064907"/>
                  <a:gd name="connsiteX4" fmla="*/ 8886 w 266732"/>
                  <a:gd name="connsiteY4" fmla="*/ 838448 h 1064907"/>
                  <a:gd name="connsiteX0" fmla="*/ 534 w 258380"/>
                  <a:gd name="connsiteY0" fmla="*/ 838448 h 916889"/>
                  <a:gd name="connsiteX1" fmla="*/ 90664 w 258380"/>
                  <a:gd name="connsiteY1" fmla="*/ 15656 h 916889"/>
                  <a:gd name="connsiteX2" fmla="*/ 258380 w 258380"/>
                  <a:gd name="connsiteY2" fmla="*/ 317518 h 916889"/>
                  <a:gd name="connsiteX3" fmla="*/ 129456 w 258380"/>
                  <a:gd name="connsiteY3" fmla="*/ 824427 h 916889"/>
                  <a:gd name="connsiteX4" fmla="*/ 534 w 258380"/>
                  <a:gd name="connsiteY4" fmla="*/ 838448 h 916889"/>
                  <a:gd name="connsiteX0" fmla="*/ 3836 w 195180"/>
                  <a:gd name="connsiteY0" fmla="*/ 676419 h 840189"/>
                  <a:gd name="connsiteX1" fmla="*/ 27464 w 195180"/>
                  <a:gd name="connsiteY1" fmla="*/ 8798 h 840189"/>
                  <a:gd name="connsiteX2" fmla="*/ 195180 w 195180"/>
                  <a:gd name="connsiteY2" fmla="*/ 310660 h 840189"/>
                  <a:gd name="connsiteX3" fmla="*/ 66256 w 195180"/>
                  <a:gd name="connsiteY3" fmla="*/ 817569 h 840189"/>
                  <a:gd name="connsiteX4" fmla="*/ 3836 w 195180"/>
                  <a:gd name="connsiteY4" fmla="*/ 676419 h 840189"/>
                  <a:gd name="connsiteX0" fmla="*/ 76 w 191420"/>
                  <a:gd name="connsiteY0" fmla="*/ 850614 h 1019225"/>
                  <a:gd name="connsiteX1" fmla="*/ 73581 w 191420"/>
                  <a:gd name="connsiteY1" fmla="*/ 5655 h 1019225"/>
                  <a:gd name="connsiteX2" fmla="*/ 191420 w 191420"/>
                  <a:gd name="connsiteY2" fmla="*/ 484855 h 1019225"/>
                  <a:gd name="connsiteX3" fmla="*/ 62496 w 191420"/>
                  <a:gd name="connsiteY3" fmla="*/ 991764 h 1019225"/>
                  <a:gd name="connsiteX4" fmla="*/ 76 w 191420"/>
                  <a:gd name="connsiteY4" fmla="*/ 850614 h 1019225"/>
                  <a:gd name="connsiteX0" fmla="*/ 25021 w 216365"/>
                  <a:gd name="connsiteY0" fmla="*/ 850614 h 1102359"/>
                  <a:gd name="connsiteX1" fmla="*/ 98526 w 216365"/>
                  <a:gd name="connsiteY1" fmla="*/ 5655 h 1102359"/>
                  <a:gd name="connsiteX2" fmla="*/ 216365 w 216365"/>
                  <a:gd name="connsiteY2" fmla="*/ 484855 h 1102359"/>
                  <a:gd name="connsiteX3" fmla="*/ 87441 w 216365"/>
                  <a:gd name="connsiteY3" fmla="*/ 991764 h 1102359"/>
                  <a:gd name="connsiteX4" fmla="*/ 25021 w 216365"/>
                  <a:gd name="connsiteY4" fmla="*/ 850614 h 1102359"/>
                  <a:gd name="connsiteX0" fmla="*/ 25021 w 219143"/>
                  <a:gd name="connsiteY0" fmla="*/ 865845 h 1117590"/>
                  <a:gd name="connsiteX1" fmla="*/ 98526 w 219143"/>
                  <a:gd name="connsiteY1" fmla="*/ 20886 h 1117590"/>
                  <a:gd name="connsiteX2" fmla="*/ 169836 w 219143"/>
                  <a:gd name="connsiteY2" fmla="*/ 277411 h 1117590"/>
                  <a:gd name="connsiteX3" fmla="*/ 216365 w 219143"/>
                  <a:gd name="connsiteY3" fmla="*/ 500086 h 1117590"/>
                  <a:gd name="connsiteX4" fmla="*/ 87441 w 219143"/>
                  <a:gd name="connsiteY4" fmla="*/ 1006995 h 1117590"/>
                  <a:gd name="connsiteX5" fmla="*/ 25021 w 219143"/>
                  <a:gd name="connsiteY5" fmla="*/ 865845 h 1117590"/>
                  <a:gd name="connsiteX0" fmla="*/ 25021 w 218892"/>
                  <a:gd name="connsiteY0" fmla="*/ 889967 h 1141712"/>
                  <a:gd name="connsiteX1" fmla="*/ 98526 w 218892"/>
                  <a:gd name="connsiteY1" fmla="*/ 45008 h 1141712"/>
                  <a:gd name="connsiteX2" fmla="*/ 131043 w 218892"/>
                  <a:gd name="connsiteY2" fmla="*/ 135279 h 1141712"/>
                  <a:gd name="connsiteX3" fmla="*/ 169836 w 218892"/>
                  <a:gd name="connsiteY3" fmla="*/ 301533 h 1141712"/>
                  <a:gd name="connsiteX4" fmla="*/ 216365 w 218892"/>
                  <a:gd name="connsiteY4" fmla="*/ 524208 h 1141712"/>
                  <a:gd name="connsiteX5" fmla="*/ 87441 w 218892"/>
                  <a:gd name="connsiteY5" fmla="*/ 1031117 h 1141712"/>
                  <a:gd name="connsiteX6" fmla="*/ 25021 w 218892"/>
                  <a:gd name="connsiteY6" fmla="*/ 889967 h 1141712"/>
                  <a:gd name="connsiteX0" fmla="*/ 26852 w 299785"/>
                  <a:gd name="connsiteY0" fmla="*/ 1091532 h 1343277"/>
                  <a:gd name="connsiteX1" fmla="*/ 100357 w 299785"/>
                  <a:gd name="connsiteY1" fmla="*/ 246573 h 1343277"/>
                  <a:gd name="connsiteX2" fmla="*/ 299129 w 299785"/>
                  <a:gd name="connsiteY2" fmla="*/ 9877 h 1343277"/>
                  <a:gd name="connsiteX3" fmla="*/ 171667 w 299785"/>
                  <a:gd name="connsiteY3" fmla="*/ 503098 h 1343277"/>
                  <a:gd name="connsiteX4" fmla="*/ 218196 w 299785"/>
                  <a:gd name="connsiteY4" fmla="*/ 725773 h 1343277"/>
                  <a:gd name="connsiteX5" fmla="*/ 89272 w 299785"/>
                  <a:gd name="connsiteY5" fmla="*/ 1232682 h 1343277"/>
                  <a:gd name="connsiteX6" fmla="*/ 26852 w 299785"/>
                  <a:gd name="connsiteY6" fmla="*/ 1091532 h 1343277"/>
                  <a:gd name="connsiteX0" fmla="*/ 26852 w 300034"/>
                  <a:gd name="connsiteY0" fmla="*/ 1091532 h 1343277"/>
                  <a:gd name="connsiteX1" fmla="*/ 100357 w 300034"/>
                  <a:gd name="connsiteY1" fmla="*/ 246573 h 1343277"/>
                  <a:gd name="connsiteX2" fmla="*/ 299129 w 300034"/>
                  <a:gd name="connsiteY2" fmla="*/ 9877 h 1343277"/>
                  <a:gd name="connsiteX3" fmla="*/ 216002 w 300034"/>
                  <a:gd name="connsiteY3" fmla="*/ 503098 h 1343277"/>
                  <a:gd name="connsiteX4" fmla="*/ 218196 w 300034"/>
                  <a:gd name="connsiteY4" fmla="*/ 725773 h 1343277"/>
                  <a:gd name="connsiteX5" fmla="*/ 89272 w 300034"/>
                  <a:gd name="connsiteY5" fmla="*/ 1232682 h 1343277"/>
                  <a:gd name="connsiteX6" fmla="*/ 26852 w 300034"/>
                  <a:gd name="connsiteY6" fmla="*/ 1091532 h 1343277"/>
                  <a:gd name="connsiteX0" fmla="*/ 26852 w 301131"/>
                  <a:gd name="connsiteY0" fmla="*/ 1091532 h 1343277"/>
                  <a:gd name="connsiteX1" fmla="*/ 100357 w 301131"/>
                  <a:gd name="connsiteY1" fmla="*/ 246573 h 1343277"/>
                  <a:gd name="connsiteX2" fmla="*/ 299129 w 301131"/>
                  <a:gd name="connsiteY2" fmla="*/ 9877 h 1343277"/>
                  <a:gd name="connsiteX3" fmla="*/ 216002 w 301131"/>
                  <a:gd name="connsiteY3" fmla="*/ 503098 h 1343277"/>
                  <a:gd name="connsiteX4" fmla="*/ 218196 w 301131"/>
                  <a:gd name="connsiteY4" fmla="*/ 725773 h 1343277"/>
                  <a:gd name="connsiteX5" fmla="*/ 89272 w 301131"/>
                  <a:gd name="connsiteY5" fmla="*/ 1232682 h 1343277"/>
                  <a:gd name="connsiteX6" fmla="*/ 26852 w 301131"/>
                  <a:gd name="connsiteY6" fmla="*/ 1091532 h 13432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01131" h="1343277">
                    <a:moveTo>
                      <a:pt x="26852" y="1091532"/>
                    </a:moveTo>
                    <a:cubicBezTo>
                      <a:pt x="-48887" y="672258"/>
                      <a:pt x="54978" y="426849"/>
                      <a:pt x="100357" y="246573"/>
                    </a:cubicBezTo>
                    <a:cubicBezTo>
                      <a:pt x="145736" y="66297"/>
                      <a:pt x="287244" y="-32877"/>
                      <a:pt x="299129" y="9877"/>
                    </a:cubicBezTo>
                    <a:cubicBezTo>
                      <a:pt x="311014" y="52631"/>
                      <a:pt x="268284" y="360691"/>
                      <a:pt x="216002" y="503098"/>
                    </a:cubicBezTo>
                    <a:cubicBezTo>
                      <a:pt x="230222" y="567919"/>
                      <a:pt x="231928" y="604176"/>
                      <a:pt x="218196" y="725773"/>
                    </a:cubicBezTo>
                    <a:cubicBezTo>
                      <a:pt x="204464" y="847370"/>
                      <a:pt x="121163" y="1171722"/>
                      <a:pt x="89272" y="1232682"/>
                    </a:cubicBezTo>
                    <a:cubicBezTo>
                      <a:pt x="57381" y="1293642"/>
                      <a:pt x="102591" y="1510806"/>
                      <a:pt x="26852" y="1091532"/>
                    </a:cubicBezTo>
                    <a:close/>
                  </a:path>
                </a:pathLst>
              </a:custGeom>
              <a:solidFill>
                <a:srgbClr val="FFCC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/>
              </a:p>
            </p:txBody>
          </p:sp>
          <p:sp>
            <p:nvSpPr>
              <p:cNvPr id="237" name="椭圆 17"/>
              <p:cNvSpPr/>
              <p:nvPr/>
            </p:nvSpPr>
            <p:spPr>
              <a:xfrm rot="458061">
                <a:off x="6200392" y="3410490"/>
                <a:ext cx="301131" cy="1130423"/>
              </a:xfrm>
              <a:custGeom>
                <a:avLst/>
                <a:gdLst>
                  <a:gd name="connsiteX0" fmla="*/ 0 w 313264"/>
                  <a:gd name="connsiteY0" fmla="*/ 163316 h 326632"/>
                  <a:gd name="connsiteX1" fmla="*/ 156632 w 313264"/>
                  <a:gd name="connsiteY1" fmla="*/ 0 h 326632"/>
                  <a:gd name="connsiteX2" fmla="*/ 313264 w 313264"/>
                  <a:gd name="connsiteY2" fmla="*/ 163316 h 326632"/>
                  <a:gd name="connsiteX3" fmla="*/ 156632 w 313264"/>
                  <a:gd name="connsiteY3" fmla="*/ 326632 h 326632"/>
                  <a:gd name="connsiteX4" fmla="*/ 0 w 313264"/>
                  <a:gd name="connsiteY4" fmla="*/ 163316 h 326632"/>
                  <a:gd name="connsiteX0" fmla="*/ 12121 w 325385"/>
                  <a:gd name="connsiteY0" fmla="*/ 257527 h 420843"/>
                  <a:gd name="connsiteX1" fmla="*/ 69000 w 325385"/>
                  <a:gd name="connsiteY1" fmla="*/ 0 h 420843"/>
                  <a:gd name="connsiteX2" fmla="*/ 325385 w 325385"/>
                  <a:gd name="connsiteY2" fmla="*/ 257527 h 420843"/>
                  <a:gd name="connsiteX3" fmla="*/ 168753 w 325385"/>
                  <a:gd name="connsiteY3" fmla="*/ 420843 h 420843"/>
                  <a:gd name="connsiteX4" fmla="*/ 12121 w 325385"/>
                  <a:gd name="connsiteY4" fmla="*/ 257527 h 420843"/>
                  <a:gd name="connsiteX0" fmla="*/ 6488 w 319752"/>
                  <a:gd name="connsiteY0" fmla="*/ 257527 h 459636"/>
                  <a:gd name="connsiteX1" fmla="*/ 63367 w 319752"/>
                  <a:gd name="connsiteY1" fmla="*/ 0 h 459636"/>
                  <a:gd name="connsiteX2" fmla="*/ 319752 w 319752"/>
                  <a:gd name="connsiteY2" fmla="*/ 257527 h 459636"/>
                  <a:gd name="connsiteX3" fmla="*/ 85534 w 319752"/>
                  <a:gd name="connsiteY3" fmla="*/ 459636 h 459636"/>
                  <a:gd name="connsiteX4" fmla="*/ 6488 w 319752"/>
                  <a:gd name="connsiteY4" fmla="*/ 257527 h 459636"/>
                  <a:gd name="connsiteX0" fmla="*/ 8491 w 321755"/>
                  <a:gd name="connsiteY0" fmla="*/ 257527 h 731186"/>
                  <a:gd name="connsiteX1" fmla="*/ 65370 w 321755"/>
                  <a:gd name="connsiteY1" fmla="*/ 0 h 731186"/>
                  <a:gd name="connsiteX2" fmla="*/ 321755 w 321755"/>
                  <a:gd name="connsiteY2" fmla="*/ 257527 h 731186"/>
                  <a:gd name="connsiteX3" fmla="*/ 115246 w 321755"/>
                  <a:gd name="connsiteY3" fmla="*/ 731186 h 731186"/>
                  <a:gd name="connsiteX4" fmla="*/ 8491 w 321755"/>
                  <a:gd name="connsiteY4" fmla="*/ 257527 h 731186"/>
                  <a:gd name="connsiteX0" fmla="*/ 8491 w 321755"/>
                  <a:gd name="connsiteY0" fmla="*/ 257527 h 823526"/>
                  <a:gd name="connsiteX1" fmla="*/ 65370 w 321755"/>
                  <a:gd name="connsiteY1" fmla="*/ 0 h 823526"/>
                  <a:gd name="connsiteX2" fmla="*/ 321755 w 321755"/>
                  <a:gd name="connsiteY2" fmla="*/ 257527 h 823526"/>
                  <a:gd name="connsiteX3" fmla="*/ 115246 w 321755"/>
                  <a:gd name="connsiteY3" fmla="*/ 731186 h 823526"/>
                  <a:gd name="connsiteX4" fmla="*/ 8491 w 321755"/>
                  <a:gd name="connsiteY4" fmla="*/ 257527 h 823526"/>
                  <a:gd name="connsiteX0" fmla="*/ 1239 w 181499"/>
                  <a:gd name="connsiteY0" fmla="*/ 257801 h 731576"/>
                  <a:gd name="connsiteX1" fmla="*/ 58118 w 181499"/>
                  <a:gd name="connsiteY1" fmla="*/ 274 h 731576"/>
                  <a:gd name="connsiteX2" fmla="*/ 181499 w 181499"/>
                  <a:gd name="connsiteY2" fmla="*/ 302136 h 731576"/>
                  <a:gd name="connsiteX3" fmla="*/ 107994 w 181499"/>
                  <a:gd name="connsiteY3" fmla="*/ 731460 h 731576"/>
                  <a:gd name="connsiteX4" fmla="*/ 1239 w 181499"/>
                  <a:gd name="connsiteY4" fmla="*/ 257801 h 731576"/>
                  <a:gd name="connsiteX0" fmla="*/ 1480 w 226075"/>
                  <a:gd name="connsiteY0" fmla="*/ 257801 h 731576"/>
                  <a:gd name="connsiteX1" fmla="*/ 58359 w 226075"/>
                  <a:gd name="connsiteY1" fmla="*/ 274 h 731576"/>
                  <a:gd name="connsiteX2" fmla="*/ 226075 w 226075"/>
                  <a:gd name="connsiteY2" fmla="*/ 302136 h 731576"/>
                  <a:gd name="connsiteX3" fmla="*/ 108235 w 226075"/>
                  <a:gd name="connsiteY3" fmla="*/ 731460 h 731576"/>
                  <a:gd name="connsiteX4" fmla="*/ 1480 w 226075"/>
                  <a:gd name="connsiteY4" fmla="*/ 257801 h 731576"/>
                  <a:gd name="connsiteX0" fmla="*/ 26234 w 250829"/>
                  <a:gd name="connsiteY0" fmla="*/ 257928 h 1019826"/>
                  <a:gd name="connsiteX1" fmla="*/ 83113 w 250829"/>
                  <a:gd name="connsiteY1" fmla="*/ 401 h 1019826"/>
                  <a:gd name="connsiteX2" fmla="*/ 250829 w 250829"/>
                  <a:gd name="connsiteY2" fmla="*/ 302263 h 1019826"/>
                  <a:gd name="connsiteX3" fmla="*/ 16611 w 250829"/>
                  <a:gd name="connsiteY3" fmla="*/ 1019762 h 1019826"/>
                  <a:gd name="connsiteX4" fmla="*/ 26234 w 250829"/>
                  <a:gd name="connsiteY4" fmla="*/ 257928 h 1019826"/>
                  <a:gd name="connsiteX0" fmla="*/ 8886 w 266732"/>
                  <a:gd name="connsiteY0" fmla="*/ 838448 h 1064907"/>
                  <a:gd name="connsiteX1" fmla="*/ 99016 w 266732"/>
                  <a:gd name="connsiteY1" fmla="*/ 15656 h 1064907"/>
                  <a:gd name="connsiteX2" fmla="*/ 266732 w 266732"/>
                  <a:gd name="connsiteY2" fmla="*/ 317518 h 1064907"/>
                  <a:gd name="connsiteX3" fmla="*/ 32514 w 266732"/>
                  <a:gd name="connsiteY3" fmla="*/ 1035017 h 1064907"/>
                  <a:gd name="connsiteX4" fmla="*/ 8886 w 266732"/>
                  <a:gd name="connsiteY4" fmla="*/ 838448 h 1064907"/>
                  <a:gd name="connsiteX0" fmla="*/ 534 w 258380"/>
                  <a:gd name="connsiteY0" fmla="*/ 838448 h 916889"/>
                  <a:gd name="connsiteX1" fmla="*/ 90664 w 258380"/>
                  <a:gd name="connsiteY1" fmla="*/ 15656 h 916889"/>
                  <a:gd name="connsiteX2" fmla="*/ 258380 w 258380"/>
                  <a:gd name="connsiteY2" fmla="*/ 317518 h 916889"/>
                  <a:gd name="connsiteX3" fmla="*/ 129456 w 258380"/>
                  <a:gd name="connsiteY3" fmla="*/ 824427 h 916889"/>
                  <a:gd name="connsiteX4" fmla="*/ 534 w 258380"/>
                  <a:gd name="connsiteY4" fmla="*/ 838448 h 916889"/>
                  <a:gd name="connsiteX0" fmla="*/ 3836 w 195180"/>
                  <a:gd name="connsiteY0" fmla="*/ 676419 h 840189"/>
                  <a:gd name="connsiteX1" fmla="*/ 27464 w 195180"/>
                  <a:gd name="connsiteY1" fmla="*/ 8798 h 840189"/>
                  <a:gd name="connsiteX2" fmla="*/ 195180 w 195180"/>
                  <a:gd name="connsiteY2" fmla="*/ 310660 h 840189"/>
                  <a:gd name="connsiteX3" fmla="*/ 66256 w 195180"/>
                  <a:gd name="connsiteY3" fmla="*/ 817569 h 840189"/>
                  <a:gd name="connsiteX4" fmla="*/ 3836 w 195180"/>
                  <a:gd name="connsiteY4" fmla="*/ 676419 h 840189"/>
                  <a:gd name="connsiteX0" fmla="*/ 76 w 191420"/>
                  <a:gd name="connsiteY0" fmla="*/ 850614 h 1019225"/>
                  <a:gd name="connsiteX1" fmla="*/ 73581 w 191420"/>
                  <a:gd name="connsiteY1" fmla="*/ 5655 h 1019225"/>
                  <a:gd name="connsiteX2" fmla="*/ 191420 w 191420"/>
                  <a:gd name="connsiteY2" fmla="*/ 484855 h 1019225"/>
                  <a:gd name="connsiteX3" fmla="*/ 62496 w 191420"/>
                  <a:gd name="connsiteY3" fmla="*/ 991764 h 1019225"/>
                  <a:gd name="connsiteX4" fmla="*/ 76 w 191420"/>
                  <a:gd name="connsiteY4" fmla="*/ 850614 h 1019225"/>
                  <a:gd name="connsiteX0" fmla="*/ 25021 w 216365"/>
                  <a:gd name="connsiteY0" fmla="*/ 850614 h 1102359"/>
                  <a:gd name="connsiteX1" fmla="*/ 98526 w 216365"/>
                  <a:gd name="connsiteY1" fmla="*/ 5655 h 1102359"/>
                  <a:gd name="connsiteX2" fmla="*/ 216365 w 216365"/>
                  <a:gd name="connsiteY2" fmla="*/ 484855 h 1102359"/>
                  <a:gd name="connsiteX3" fmla="*/ 87441 w 216365"/>
                  <a:gd name="connsiteY3" fmla="*/ 991764 h 1102359"/>
                  <a:gd name="connsiteX4" fmla="*/ 25021 w 216365"/>
                  <a:gd name="connsiteY4" fmla="*/ 850614 h 1102359"/>
                  <a:gd name="connsiteX0" fmla="*/ 25021 w 219143"/>
                  <a:gd name="connsiteY0" fmla="*/ 865845 h 1117590"/>
                  <a:gd name="connsiteX1" fmla="*/ 98526 w 219143"/>
                  <a:gd name="connsiteY1" fmla="*/ 20886 h 1117590"/>
                  <a:gd name="connsiteX2" fmla="*/ 169836 w 219143"/>
                  <a:gd name="connsiteY2" fmla="*/ 277411 h 1117590"/>
                  <a:gd name="connsiteX3" fmla="*/ 216365 w 219143"/>
                  <a:gd name="connsiteY3" fmla="*/ 500086 h 1117590"/>
                  <a:gd name="connsiteX4" fmla="*/ 87441 w 219143"/>
                  <a:gd name="connsiteY4" fmla="*/ 1006995 h 1117590"/>
                  <a:gd name="connsiteX5" fmla="*/ 25021 w 219143"/>
                  <a:gd name="connsiteY5" fmla="*/ 865845 h 1117590"/>
                  <a:gd name="connsiteX0" fmla="*/ 25021 w 218892"/>
                  <a:gd name="connsiteY0" fmla="*/ 889967 h 1141712"/>
                  <a:gd name="connsiteX1" fmla="*/ 98526 w 218892"/>
                  <a:gd name="connsiteY1" fmla="*/ 45008 h 1141712"/>
                  <a:gd name="connsiteX2" fmla="*/ 131043 w 218892"/>
                  <a:gd name="connsiteY2" fmla="*/ 135279 h 1141712"/>
                  <a:gd name="connsiteX3" fmla="*/ 169836 w 218892"/>
                  <a:gd name="connsiteY3" fmla="*/ 301533 h 1141712"/>
                  <a:gd name="connsiteX4" fmla="*/ 216365 w 218892"/>
                  <a:gd name="connsiteY4" fmla="*/ 524208 h 1141712"/>
                  <a:gd name="connsiteX5" fmla="*/ 87441 w 218892"/>
                  <a:gd name="connsiteY5" fmla="*/ 1031117 h 1141712"/>
                  <a:gd name="connsiteX6" fmla="*/ 25021 w 218892"/>
                  <a:gd name="connsiteY6" fmla="*/ 889967 h 1141712"/>
                  <a:gd name="connsiteX0" fmla="*/ 26852 w 299785"/>
                  <a:gd name="connsiteY0" fmla="*/ 1091532 h 1343277"/>
                  <a:gd name="connsiteX1" fmla="*/ 100357 w 299785"/>
                  <a:gd name="connsiteY1" fmla="*/ 246573 h 1343277"/>
                  <a:gd name="connsiteX2" fmla="*/ 299129 w 299785"/>
                  <a:gd name="connsiteY2" fmla="*/ 9877 h 1343277"/>
                  <a:gd name="connsiteX3" fmla="*/ 171667 w 299785"/>
                  <a:gd name="connsiteY3" fmla="*/ 503098 h 1343277"/>
                  <a:gd name="connsiteX4" fmla="*/ 218196 w 299785"/>
                  <a:gd name="connsiteY4" fmla="*/ 725773 h 1343277"/>
                  <a:gd name="connsiteX5" fmla="*/ 89272 w 299785"/>
                  <a:gd name="connsiteY5" fmla="*/ 1232682 h 1343277"/>
                  <a:gd name="connsiteX6" fmla="*/ 26852 w 299785"/>
                  <a:gd name="connsiteY6" fmla="*/ 1091532 h 1343277"/>
                  <a:gd name="connsiteX0" fmla="*/ 26852 w 300034"/>
                  <a:gd name="connsiteY0" fmla="*/ 1091532 h 1343277"/>
                  <a:gd name="connsiteX1" fmla="*/ 100357 w 300034"/>
                  <a:gd name="connsiteY1" fmla="*/ 246573 h 1343277"/>
                  <a:gd name="connsiteX2" fmla="*/ 299129 w 300034"/>
                  <a:gd name="connsiteY2" fmla="*/ 9877 h 1343277"/>
                  <a:gd name="connsiteX3" fmla="*/ 216002 w 300034"/>
                  <a:gd name="connsiteY3" fmla="*/ 503098 h 1343277"/>
                  <a:gd name="connsiteX4" fmla="*/ 218196 w 300034"/>
                  <a:gd name="connsiteY4" fmla="*/ 725773 h 1343277"/>
                  <a:gd name="connsiteX5" fmla="*/ 89272 w 300034"/>
                  <a:gd name="connsiteY5" fmla="*/ 1232682 h 1343277"/>
                  <a:gd name="connsiteX6" fmla="*/ 26852 w 300034"/>
                  <a:gd name="connsiteY6" fmla="*/ 1091532 h 1343277"/>
                  <a:gd name="connsiteX0" fmla="*/ 26852 w 301131"/>
                  <a:gd name="connsiteY0" fmla="*/ 1091532 h 1343277"/>
                  <a:gd name="connsiteX1" fmla="*/ 100357 w 301131"/>
                  <a:gd name="connsiteY1" fmla="*/ 246573 h 1343277"/>
                  <a:gd name="connsiteX2" fmla="*/ 299129 w 301131"/>
                  <a:gd name="connsiteY2" fmla="*/ 9877 h 1343277"/>
                  <a:gd name="connsiteX3" fmla="*/ 216002 w 301131"/>
                  <a:gd name="connsiteY3" fmla="*/ 503098 h 1343277"/>
                  <a:gd name="connsiteX4" fmla="*/ 218196 w 301131"/>
                  <a:gd name="connsiteY4" fmla="*/ 725773 h 1343277"/>
                  <a:gd name="connsiteX5" fmla="*/ 89272 w 301131"/>
                  <a:gd name="connsiteY5" fmla="*/ 1232682 h 1343277"/>
                  <a:gd name="connsiteX6" fmla="*/ 26852 w 301131"/>
                  <a:gd name="connsiteY6" fmla="*/ 1091532 h 13432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01131" h="1343277">
                    <a:moveTo>
                      <a:pt x="26852" y="1091532"/>
                    </a:moveTo>
                    <a:cubicBezTo>
                      <a:pt x="-48887" y="672258"/>
                      <a:pt x="54978" y="426849"/>
                      <a:pt x="100357" y="246573"/>
                    </a:cubicBezTo>
                    <a:cubicBezTo>
                      <a:pt x="145736" y="66297"/>
                      <a:pt x="287244" y="-32877"/>
                      <a:pt x="299129" y="9877"/>
                    </a:cubicBezTo>
                    <a:cubicBezTo>
                      <a:pt x="311014" y="52631"/>
                      <a:pt x="268284" y="360691"/>
                      <a:pt x="216002" y="503098"/>
                    </a:cubicBezTo>
                    <a:cubicBezTo>
                      <a:pt x="230222" y="567919"/>
                      <a:pt x="231928" y="604176"/>
                      <a:pt x="218196" y="725773"/>
                    </a:cubicBezTo>
                    <a:cubicBezTo>
                      <a:pt x="204464" y="847370"/>
                      <a:pt x="121163" y="1171722"/>
                      <a:pt x="89272" y="1232682"/>
                    </a:cubicBezTo>
                    <a:cubicBezTo>
                      <a:pt x="57381" y="1293642"/>
                      <a:pt x="102591" y="1510806"/>
                      <a:pt x="26852" y="1091532"/>
                    </a:cubicBezTo>
                    <a:close/>
                  </a:path>
                </a:pathLst>
              </a:custGeom>
              <a:solidFill>
                <a:srgbClr val="FFCC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/>
              </a:p>
            </p:txBody>
          </p:sp>
        </p:grpSp>
        <p:grpSp>
          <p:nvGrpSpPr>
            <p:cNvPr id="214" name="组合 213"/>
            <p:cNvGrpSpPr/>
            <p:nvPr/>
          </p:nvGrpSpPr>
          <p:grpSpPr>
            <a:xfrm rot="931438">
              <a:off x="5867048" y="3506807"/>
              <a:ext cx="278626" cy="490703"/>
              <a:chOff x="6978316" y="4036550"/>
              <a:chExt cx="368907" cy="649699"/>
            </a:xfrm>
          </p:grpSpPr>
          <p:grpSp>
            <p:nvGrpSpPr>
              <p:cNvPr id="221" name="组合 220"/>
              <p:cNvGrpSpPr/>
              <p:nvPr/>
            </p:nvGrpSpPr>
            <p:grpSpPr>
              <a:xfrm>
                <a:off x="7075654" y="4036550"/>
                <a:ext cx="238072" cy="646304"/>
                <a:chOff x="7075654" y="4008326"/>
                <a:chExt cx="238072" cy="674530"/>
              </a:xfrm>
              <a:solidFill>
                <a:schemeClr val="tx2">
                  <a:lumMod val="40000"/>
                  <a:lumOff val="60000"/>
                </a:schemeClr>
              </a:solidFill>
            </p:grpSpPr>
            <p:sp>
              <p:nvSpPr>
                <p:cNvPr id="231" name="椭圆 50"/>
                <p:cNvSpPr/>
                <p:nvPr/>
              </p:nvSpPr>
              <p:spPr>
                <a:xfrm>
                  <a:off x="7094826" y="4008326"/>
                  <a:ext cx="218900" cy="219473"/>
                </a:xfrm>
                <a:custGeom>
                  <a:avLst/>
                  <a:gdLst>
                    <a:gd name="connsiteX0" fmla="*/ 0 w 167249"/>
                    <a:gd name="connsiteY0" fmla="*/ 70159 h 140317"/>
                    <a:gd name="connsiteX1" fmla="*/ 83625 w 167249"/>
                    <a:gd name="connsiteY1" fmla="*/ 0 h 140317"/>
                    <a:gd name="connsiteX2" fmla="*/ 167250 w 167249"/>
                    <a:gd name="connsiteY2" fmla="*/ 70159 h 140317"/>
                    <a:gd name="connsiteX3" fmla="*/ 83625 w 167249"/>
                    <a:gd name="connsiteY3" fmla="*/ 140318 h 140317"/>
                    <a:gd name="connsiteX4" fmla="*/ 0 w 167249"/>
                    <a:gd name="connsiteY4" fmla="*/ 70159 h 140317"/>
                    <a:gd name="connsiteX0" fmla="*/ 1676 w 168926"/>
                    <a:gd name="connsiteY0" fmla="*/ 70159 h 142787"/>
                    <a:gd name="connsiteX1" fmla="*/ 85301 w 168926"/>
                    <a:gd name="connsiteY1" fmla="*/ 0 h 142787"/>
                    <a:gd name="connsiteX2" fmla="*/ 168926 w 168926"/>
                    <a:gd name="connsiteY2" fmla="*/ 70159 h 142787"/>
                    <a:gd name="connsiteX3" fmla="*/ 85301 w 168926"/>
                    <a:gd name="connsiteY3" fmla="*/ 140318 h 142787"/>
                    <a:gd name="connsiteX4" fmla="*/ 33655 w 168926"/>
                    <a:gd name="connsiteY4" fmla="*/ 121607 h 142787"/>
                    <a:gd name="connsiteX5" fmla="*/ 1676 w 168926"/>
                    <a:gd name="connsiteY5" fmla="*/ 70159 h 142787"/>
                    <a:gd name="connsiteX0" fmla="*/ 3051 w 170301"/>
                    <a:gd name="connsiteY0" fmla="*/ 70159 h 156234"/>
                    <a:gd name="connsiteX1" fmla="*/ 86676 w 170301"/>
                    <a:gd name="connsiteY1" fmla="*/ 0 h 156234"/>
                    <a:gd name="connsiteX2" fmla="*/ 170301 w 170301"/>
                    <a:gd name="connsiteY2" fmla="*/ 70159 h 156234"/>
                    <a:gd name="connsiteX3" fmla="*/ 86676 w 170301"/>
                    <a:gd name="connsiteY3" fmla="*/ 140318 h 156234"/>
                    <a:gd name="connsiteX4" fmla="*/ 24726 w 170301"/>
                    <a:gd name="connsiteY4" fmla="*/ 150758 h 156234"/>
                    <a:gd name="connsiteX5" fmla="*/ 3051 w 170301"/>
                    <a:gd name="connsiteY5" fmla="*/ 70159 h 156234"/>
                    <a:gd name="connsiteX0" fmla="*/ 1211 w 168461"/>
                    <a:gd name="connsiteY0" fmla="*/ 70159 h 156234"/>
                    <a:gd name="connsiteX1" fmla="*/ 84836 w 168461"/>
                    <a:gd name="connsiteY1" fmla="*/ 0 h 156234"/>
                    <a:gd name="connsiteX2" fmla="*/ 168461 w 168461"/>
                    <a:gd name="connsiteY2" fmla="*/ 70159 h 156234"/>
                    <a:gd name="connsiteX3" fmla="*/ 84836 w 168461"/>
                    <a:gd name="connsiteY3" fmla="*/ 140318 h 156234"/>
                    <a:gd name="connsiteX4" fmla="*/ 22886 w 168461"/>
                    <a:gd name="connsiteY4" fmla="*/ 150758 h 156234"/>
                    <a:gd name="connsiteX5" fmla="*/ 1211 w 168461"/>
                    <a:gd name="connsiteY5" fmla="*/ 70159 h 156234"/>
                    <a:gd name="connsiteX0" fmla="*/ 3007 w 170257"/>
                    <a:gd name="connsiteY0" fmla="*/ 72600 h 158675"/>
                    <a:gd name="connsiteX1" fmla="*/ 85954 w 170257"/>
                    <a:gd name="connsiteY1" fmla="*/ 0 h 158675"/>
                    <a:gd name="connsiteX2" fmla="*/ 170257 w 170257"/>
                    <a:gd name="connsiteY2" fmla="*/ 72600 h 158675"/>
                    <a:gd name="connsiteX3" fmla="*/ 86632 w 170257"/>
                    <a:gd name="connsiteY3" fmla="*/ 142759 h 158675"/>
                    <a:gd name="connsiteX4" fmla="*/ 24682 w 170257"/>
                    <a:gd name="connsiteY4" fmla="*/ 153199 h 158675"/>
                    <a:gd name="connsiteX5" fmla="*/ 3007 w 170257"/>
                    <a:gd name="connsiteY5" fmla="*/ 72600 h 158675"/>
                    <a:gd name="connsiteX0" fmla="*/ 2948 w 170740"/>
                    <a:gd name="connsiteY0" fmla="*/ 51999 h 158954"/>
                    <a:gd name="connsiteX1" fmla="*/ 86437 w 170740"/>
                    <a:gd name="connsiteY1" fmla="*/ 279 h 158954"/>
                    <a:gd name="connsiteX2" fmla="*/ 170740 w 170740"/>
                    <a:gd name="connsiteY2" fmla="*/ 72879 h 158954"/>
                    <a:gd name="connsiteX3" fmla="*/ 87115 w 170740"/>
                    <a:gd name="connsiteY3" fmla="*/ 143038 h 158954"/>
                    <a:gd name="connsiteX4" fmla="*/ 25165 w 170740"/>
                    <a:gd name="connsiteY4" fmla="*/ 153478 h 158954"/>
                    <a:gd name="connsiteX5" fmla="*/ 2948 w 170740"/>
                    <a:gd name="connsiteY5" fmla="*/ 51999 h 158954"/>
                    <a:gd name="connsiteX0" fmla="*/ 4275 w 163119"/>
                    <a:gd name="connsiteY0" fmla="*/ 65036 h 158704"/>
                    <a:gd name="connsiteX1" fmla="*/ 78816 w 163119"/>
                    <a:gd name="connsiteY1" fmla="*/ 29 h 158704"/>
                    <a:gd name="connsiteX2" fmla="*/ 163119 w 163119"/>
                    <a:gd name="connsiteY2" fmla="*/ 72629 h 158704"/>
                    <a:gd name="connsiteX3" fmla="*/ 79494 w 163119"/>
                    <a:gd name="connsiteY3" fmla="*/ 142788 h 158704"/>
                    <a:gd name="connsiteX4" fmla="*/ 17544 w 163119"/>
                    <a:gd name="connsiteY4" fmla="*/ 153228 h 158704"/>
                    <a:gd name="connsiteX5" fmla="*/ 4275 w 163119"/>
                    <a:gd name="connsiteY5" fmla="*/ 65036 h 158704"/>
                    <a:gd name="connsiteX0" fmla="*/ 4275 w 163119"/>
                    <a:gd name="connsiteY0" fmla="*/ 65096 h 158764"/>
                    <a:gd name="connsiteX1" fmla="*/ 78816 w 163119"/>
                    <a:gd name="connsiteY1" fmla="*/ 89 h 158764"/>
                    <a:gd name="connsiteX2" fmla="*/ 163119 w 163119"/>
                    <a:gd name="connsiteY2" fmla="*/ 72689 h 158764"/>
                    <a:gd name="connsiteX3" fmla="*/ 79494 w 163119"/>
                    <a:gd name="connsiteY3" fmla="*/ 142848 h 158764"/>
                    <a:gd name="connsiteX4" fmla="*/ 17544 w 163119"/>
                    <a:gd name="connsiteY4" fmla="*/ 153288 h 158764"/>
                    <a:gd name="connsiteX5" fmla="*/ 4275 w 163119"/>
                    <a:gd name="connsiteY5" fmla="*/ 65096 h 158764"/>
                    <a:gd name="connsiteX0" fmla="*/ 3774 w 165330"/>
                    <a:gd name="connsiteY0" fmla="*/ 55423 h 158854"/>
                    <a:gd name="connsiteX1" fmla="*/ 81027 w 165330"/>
                    <a:gd name="connsiteY1" fmla="*/ 179 h 158854"/>
                    <a:gd name="connsiteX2" fmla="*/ 165330 w 165330"/>
                    <a:gd name="connsiteY2" fmla="*/ 72779 h 158854"/>
                    <a:gd name="connsiteX3" fmla="*/ 81705 w 165330"/>
                    <a:gd name="connsiteY3" fmla="*/ 142938 h 158854"/>
                    <a:gd name="connsiteX4" fmla="*/ 19755 w 165330"/>
                    <a:gd name="connsiteY4" fmla="*/ 153378 h 158854"/>
                    <a:gd name="connsiteX5" fmla="*/ 3774 w 165330"/>
                    <a:gd name="connsiteY5" fmla="*/ 55423 h 158854"/>
                    <a:gd name="connsiteX0" fmla="*/ 3774 w 165330"/>
                    <a:gd name="connsiteY0" fmla="*/ 55395 h 158826"/>
                    <a:gd name="connsiteX1" fmla="*/ 81027 w 165330"/>
                    <a:gd name="connsiteY1" fmla="*/ 151 h 158826"/>
                    <a:gd name="connsiteX2" fmla="*/ 165330 w 165330"/>
                    <a:gd name="connsiteY2" fmla="*/ 72751 h 158826"/>
                    <a:gd name="connsiteX3" fmla="*/ 81705 w 165330"/>
                    <a:gd name="connsiteY3" fmla="*/ 142910 h 158826"/>
                    <a:gd name="connsiteX4" fmla="*/ 19755 w 165330"/>
                    <a:gd name="connsiteY4" fmla="*/ 153350 h 158826"/>
                    <a:gd name="connsiteX5" fmla="*/ 3774 w 165330"/>
                    <a:gd name="connsiteY5" fmla="*/ 55395 h 1588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65330" h="158826">
                      <a:moveTo>
                        <a:pt x="3774" y="55395"/>
                      </a:moveTo>
                      <a:cubicBezTo>
                        <a:pt x="13986" y="29862"/>
                        <a:pt x="24137" y="2952"/>
                        <a:pt x="81027" y="151"/>
                      </a:cubicBezTo>
                      <a:cubicBezTo>
                        <a:pt x="137917" y="-2650"/>
                        <a:pt x="165330" y="34003"/>
                        <a:pt x="165330" y="72751"/>
                      </a:cubicBezTo>
                      <a:cubicBezTo>
                        <a:pt x="165330" y="111499"/>
                        <a:pt x="105967" y="129477"/>
                        <a:pt x="81705" y="142910"/>
                      </a:cubicBezTo>
                      <a:cubicBezTo>
                        <a:pt x="57443" y="156343"/>
                        <a:pt x="33692" y="165043"/>
                        <a:pt x="19755" y="153350"/>
                      </a:cubicBezTo>
                      <a:cubicBezTo>
                        <a:pt x="5818" y="141657"/>
                        <a:pt x="-6438" y="80928"/>
                        <a:pt x="3774" y="5539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zh-CN" altLang="en-US"/>
                </a:p>
              </p:txBody>
            </p:sp>
            <p:sp>
              <p:nvSpPr>
                <p:cNvPr id="232" name="椭圆 51"/>
                <p:cNvSpPr/>
                <p:nvPr/>
              </p:nvSpPr>
              <p:spPr>
                <a:xfrm>
                  <a:off x="7075654" y="4053453"/>
                  <a:ext cx="238065" cy="629403"/>
                </a:xfrm>
                <a:custGeom>
                  <a:avLst/>
                  <a:gdLst>
                    <a:gd name="connsiteX0" fmla="*/ 0 w 221440"/>
                    <a:gd name="connsiteY0" fmla="*/ 301514 h 603027"/>
                    <a:gd name="connsiteX1" fmla="*/ 110720 w 221440"/>
                    <a:gd name="connsiteY1" fmla="*/ 0 h 603027"/>
                    <a:gd name="connsiteX2" fmla="*/ 221440 w 221440"/>
                    <a:gd name="connsiteY2" fmla="*/ 301514 h 603027"/>
                    <a:gd name="connsiteX3" fmla="*/ 110720 w 221440"/>
                    <a:gd name="connsiteY3" fmla="*/ 603028 h 603027"/>
                    <a:gd name="connsiteX4" fmla="*/ 0 w 221440"/>
                    <a:gd name="connsiteY4" fmla="*/ 301514 h 603027"/>
                    <a:gd name="connsiteX0" fmla="*/ 0 w 293483"/>
                    <a:gd name="connsiteY0" fmla="*/ 290450 h 603066"/>
                    <a:gd name="connsiteX1" fmla="*/ 182763 w 293483"/>
                    <a:gd name="connsiteY1" fmla="*/ 20 h 603066"/>
                    <a:gd name="connsiteX2" fmla="*/ 293483 w 293483"/>
                    <a:gd name="connsiteY2" fmla="*/ 301534 h 603066"/>
                    <a:gd name="connsiteX3" fmla="*/ 182763 w 293483"/>
                    <a:gd name="connsiteY3" fmla="*/ 603048 h 603066"/>
                    <a:gd name="connsiteX4" fmla="*/ 0 w 293483"/>
                    <a:gd name="connsiteY4" fmla="*/ 290450 h 603066"/>
                    <a:gd name="connsiteX0" fmla="*/ 0 w 238065"/>
                    <a:gd name="connsiteY0" fmla="*/ 290450 h 603066"/>
                    <a:gd name="connsiteX1" fmla="*/ 127345 w 238065"/>
                    <a:gd name="connsiteY1" fmla="*/ 20 h 603066"/>
                    <a:gd name="connsiteX2" fmla="*/ 238065 w 238065"/>
                    <a:gd name="connsiteY2" fmla="*/ 301534 h 603066"/>
                    <a:gd name="connsiteX3" fmla="*/ 127345 w 238065"/>
                    <a:gd name="connsiteY3" fmla="*/ 603048 h 603066"/>
                    <a:gd name="connsiteX4" fmla="*/ 0 w 238065"/>
                    <a:gd name="connsiteY4" fmla="*/ 290450 h 6030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38065" h="603066">
                      <a:moveTo>
                        <a:pt x="0" y="290450"/>
                      </a:moveTo>
                      <a:cubicBezTo>
                        <a:pt x="0" y="123928"/>
                        <a:pt x="87668" y="-1827"/>
                        <a:pt x="127345" y="20"/>
                      </a:cubicBezTo>
                      <a:cubicBezTo>
                        <a:pt x="167022" y="1867"/>
                        <a:pt x="238065" y="135012"/>
                        <a:pt x="238065" y="301534"/>
                      </a:cubicBezTo>
                      <a:cubicBezTo>
                        <a:pt x="238065" y="468056"/>
                        <a:pt x="167022" y="604895"/>
                        <a:pt x="127345" y="603048"/>
                      </a:cubicBezTo>
                      <a:cubicBezTo>
                        <a:pt x="87668" y="601201"/>
                        <a:pt x="0" y="456972"/>
                        <a:pt x="0" y="29045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222" name="组合 221"/>
              <p:cNvGrpSpPr/>
              <p:nvPr/>
            </p:nvGrpSpPr>
            <p:grpSpPr>
              <a:xfrm>
                <a:off x="7124971" y="4043379"/>
                <a:ext cx="221440" cy="642870"/>
                <a:chOff x="7092280" y="4011890"/>
                <a:chExt cx="221440" cy="670946"/>
              </a:xfrm>
            </p:grpSpPr>
            <p:sp>
              <p:nvSpPr>
                <p:cNvPr id="229" name="椭圆 55"/>
                <p:cNvSpPr/>
                <p:nvPr/>
              </p:nvSpPr>
              <p:spPr>
                <a:xfrm>
                  <a:off x="7101132" y="4011890"/>
                  <a:ext cx="206256" cy="223703"/>
                </a:xfrm>
                <a:custGeom>
                  <a:avLst/>
                  <a:gdLst>
                    <a:gd name="connsiteX0" fmla="*/ 0 w 167249"/>
                    <a:gd name="connsiteY0" fmla="*/ 70159 h 140317"/>
                    <a:gd name="connsiteX1" fmla="*/ 83625 w 167249"/>
                    <a:gd name="connsiteY1" fmla="*/ 0 h 140317"/>
                    <a:gd name="connsiteX2" fmla="*/ 167250 w 167249"/>
                    <a:gd name="connsiteY2" fmla="*/ 70159 h 140317"/>
                    <a:gd name="connsiteX3" fmla="*/ 83625 w 167249"/>
                    <a:gd name="connsiteY3" fmla="*/ 140318 h 140317"/>
                    <a:gd name="connsiteX4" fmla="*/ 0 w 167249"/>
                    <a:gd name="connsiteY4" fmla="*/ 70159 h 140317"/>
                    <a:gd name="connsiteX0" fmla="*/ 3825 w 171075"/>
                    <a:gd name="connsiteY0" fmla="*/ 70159 h 142348"/>
                    <a:gd name="connsiteX1" fmla="*/ 87450 w 171075"/>
                    <a:gd name="connsiteY1" fmla="*/ 0 h 142348"/>
                    <a:gd name="connsiteX2" fmla="*/ 171075 w 171075"/>
                    <a:gd name="connsiteY2" fmla="*/ 70159 h 142348"/>
                    <a:gd name="connsiteX3" fmla="*/ 87450 w 171075"/>
                    <a:gd name="connsiteY3" fmla="*/ 140318 h 142348"/>
                    <a:gd name="connsiteX4" fmla="*/ 21553 w 171075"/>
                    <a:gd name="connsiteY4" fmla="*/ 118757 h 142348"/>
                    <a:gd name="connsiteX5" fmla="*/ 3825 w 171075"/>
                    <a:gd name="connsiteY5" fmla="*/ 70159 h 142348"/>
                    <a:gd name="connsiteX0" fmla="*/ 3825 w 173606"/>
                    <a:gd name="connsiteY0" fmla="*/ 70159 h 140376"/>
                    <a:gd name="connsiteX1" fmla="*/ 87450 w 173606"/>
                    <a:gd name="connsiteY1" fmla="*/ 0 h 140376"/>
                    <a:gd name="connsiteX2" fmla="*/ 171075 w 173606"/>
                    <a:gd name="connsiteY2" fmla="*/ 70159 h 140376"/>
                    <a:gd name="connsiteX3" fmla="*/ 146157 w 173606"/>
                    <a:gd name="connsiteY3" fmla="*/ 113062 h 140376"/>
                    <a:gd name="connsiteX4" fmla="*/ 87450 w 173606"/>
                    <a:gd name="connsiteY4" fmla="*/ 140318 h 140376"/>
                    <a:gd name="connsiteX5" fmla="*/ 21553 w 173606"/>
                    <a:gd name="connsiteY5" fmla="*/ 118757 h 140376"/>
                    <a:gd name="connsiteX6" fmla="*/ 3825 w 173606"/>
                    <a:gd name="connsiteY6" fmla="*/ 70159 h 140376"/>
                    <a:gd name="connsiteX0" fmla="*/ 3825 w 158256"/>
                    <a:gd name="connsiteY0" fmla="*/ 70411 h 140628"/>
                    <a:gd name="connsiteX1" fmla="*/ 87450 w 158256"/>
                    <a:gd name="connsiteY1" fmla="*/ 252 h 140628"/>
                    <a:gd name="connsiteX2" fmla="*/ 152093 w 158256"/>
                    <a:gd name="connsiteY2" fmla="*/ 49396 h 140628"/>
                    <a:gd name="connsiteX3" fmla="*/ 146157 w 158256"/>
                    <a:gd name="connsiteY3" fmla="*/ 113314 h 140628"/>
                    <a:gd name="connsiteX4" fmla="*/ 87450 w 158256"/>
                    <a:gd name="connsiteY4" fmla="*/ 140570 h 140628"/>
                    <a:gd name="connsiteX5" fmla="*/ 21553 w 158256"/>
                    <a:gd name="connsiteY5" fmla="*/ 119009 h 140628"/>
                    <a:gd name="connsiteX6" fmla="*/ 3825 w 158256"/>
                    <a:gd name="connsiteY6" fmla="*/ 70411 h 140628"/>
                    <a:gd name="connsiteX0" fmla="*/ 3825 w 158256"/>
                    <a:gd name="connsiteY0" fmla="*/ 71033 h 141250"/>
                    <a:gd name="connsiteX1" fmla="*/ 87450 w 158256"/>
                    <a:gd name="connsiteY1" fmla="*/ 874 h 141250"/>
                    <a:gd name="connsiteX2" fmla="*/ 152093 w 158256"/>
                    <a:gd name="connsiteY2" fmla="*/ 50018 h 141250"/>
                    <a:gd name="connsiteX3" fmla="*/ 146157 w 158256"/>
                    <a:gd name="connsiteY3" fmla="*/ 113936 h 141250"/>
                    <a:gd name="connsiteX4" fmla="*/ 87450 w 158256"/>
                    <a:gd name="connsiteY4" fmla="*/ 141192 h 141250"/>
                    <a:gd name="connsiteX5" fmla="*/ 21553 w 158256"/>
                    <a:gd name="connsiteY5" fmla="*/ 119631 h 141250"/>
                    <a:gd name="connsiteX6" fmla="*/ 3825 w 158256"/>
                    <a:gd name="connsiteY6" fmla="*/ 71033 h 141250"/>
                    <a:gd name="connsiteX0" fmla="*/ 3825 w 163504"/>
                    <a:gd name="connsiteY0" fmla="*/ 70475 h 140692"/>
                    <a:gd name="connsiteX1" fmla="*/ 87450 w 163504"/>
                    <a:gd name="connsiteY1" fmla="*/ 316 h 140692"/>
                    <a:gd name="connsiteX2" fmla="*/ 159415 w 163504"/>
                    <a:gd name="connsiteY2" fmla="*/ 47426 h 140692"/>
                    <a:gd name="connsiteX3" fmla="*/ 146157 w 163504"/>
                    <a:gd name="connsiteY3" fmla="*/ 113378 h 140692"/>
                    <a:gd name="connsiteX4" fmla="*/ 87450 w 163504"/>
                    <a:gd name="connsiteY4" fmla="*/ 140634 h 140692"/>
                    <a:gd name="connsiteX5" fmla="*/ 21553 w 163504"/>
                    <a:gd name="connsiteY5" fmla="*/ 119073 h 140692"/>
                    <a:gd name="connsiteX6" fmla="*/ 3825 w 163504"/>
                    <a:gd name="connsiteY6" fmla="*/ 70475 h 140692"/>
                    <a:gd name="connsiteX0" fmla="*/ 3825 w 163504"/>
                    <a:gd name="connsiteY0" fmla="*/ 70214 h 140431"/>
                    <a:gd name="connsiteX1" fmla="*/ 87450 w 163504"/>
                    <a:gd name="connsiteY1" fmla="*/ 55 h 140431"/>
                    <a:gd name="connsiteX2" fmla="*/ 159415 w 163504"/>
                    <a:gd name="connsiteY2" fmla="*/ 47165 h 140431"/>
                    <a:gd name="connsiteX3" fmla="*/ 146157 w 163504"/>
                    <a:gd name="connsiteY3" fmla="*/ 113117 h 140431"/>
                    <a:gd name="connsiteX4" fmla="*/ 87450 w 163504"/>
                    <a:gd name="connsiteY4" fmla="*/ 140373 h 140431"/>
                    <a:gd name="connsiteX5" fmla="*/ 21553 w 163504"/>
                    <a:gd name="connsiteY5" fmla="*/ 118812 h 140431"/>
                    <a:gd name="connsiteX6" fmla="*/ 3825 w 163504"/>
                    <a:gd name="connsiteY6" fmla="*/ 70214 h 140431"/>
                    <a:gd name="connsiteX0" fmla="*/ 2717 w 162396"/>
                    <a:gd name="connsiteY0" fmla="*/ 70200 h 162471"/>
                    <a:gd name="connsiteX1" fmla="*/ 86342 w 162396"/>
                    <a:gd name="connsiteY1" fmla="*/ 41 h 162471"/>
                    <a:gd name="connsiteX2" fmla="*/ 158307 w 162396"/>
                    <a:gd name="connsiteY2" fmla="*/ 47151 h 162471"/>
                    <a:gd name="connsiteX3" fmla="*/ 145049 w 162396"/>
                    <a:gd name="connsiteY3" fmla="*/ 113103 h 162471"/>
                    <a:gd name="connsiteX4" fmla="*/ 86342 w 162396"/>
                    <a:gd name="connsiteY4" fmla="*/ 140359 h 162471"/>
                    <a:gd name="connsiteX5" fmla="*/ 26411 w 162396"/>
                    <a:gd name="connsiteY5" fmla="*/ 159203 h 162471"/>
                    <a:gd name="connsiteX6" fmla="*/ 2717 w 162396"/>
                    <a:gd name="connsiteY6" fmla="*/ 70200 h 162471"/>
                    <a:gd name="connsiteX0" fmla="*/ 2717 w 165185"/>
                    <a:gd name="connsiteY0" fmla="*/ 70200 h 161913"/>
                    <a:gd name="connsiteX1" fmla="*/ 86342 w 165185"/>
                    <a:gd name="connsiteY1" fmla="*/ 41 h 161913"/>
                    <a:gd name="connsiteX2" fmla="*/ 158307 w 165185"/>
                    <a:gd name="connsiteY2" fmla="*/ 47151 h 161913"/>
                    <a:gd name="connsiteX3" fmla="*/ 154134 w 165185"/>
                    <a:gd name="connsiteY3" fmla="*/ 155270 h 161913"/>
                    <a:gd name="connsiteX4" fmla="*/ 86342 w 165185"/>
                    <a:gd name="connsiteY4" fmla="*/ 140359 h 161913"/>
                    <a:gd name="connsiteX5" fmla="*/ 26411 w 165185"/>
                    <a:gd name="connsiteY5" fmla="*/ 159203 h 161913"/>
                    <a:gd name="connsiteX6" fmla="*/ 2717 w 165185"/>
                    <a:gd name="connsiteY6" fmla="*/ 70200 h 161913"/>
                    <a:gd name="connsiteX0" fmla="*/ 4294 w 155780"/>
                    <a:gd name="connsiteY0" fmla="*/ 43464 h 161888"/>
                    <a:gd name="connsiteX1" fmla="*/ 76937 w 155780"/>
                    <a:gd name="connsiteY1" fmla="*/ 16 h 161888"/>
                    <a:gd name="connsiteX2" fmla="*/ 148902 w 155780"/>
                    <a:gd name="connsiteY2" fmla="*/ 47126 h 161888"/>
                    <a:gd name="connsiteX3" fmla="*/ 144729 w 155780"/>
                    <a:gd name="connsiteY3" fmla="*/ 155245 h 161888"/>
                    <a:gd name="connsiteX4" fmla="*/ 76937 w 155780"/>
                    <a:gd name="connsiteY4" fmla="*/ 140334 h 161888"/>
                    <a:gd name="connsiteX5" fmla="*/ 17006 w 155780"/>
                    <a:gd name="connsiteY5" fmla="*/ 159178 h 161888"/>
                    <a:gd name="connsiteX6" fmla="*/ 4294 w 155780"/>
                    <a:gd name="connsiteY6" fmla="*/ 43464 h 161888"/>
                    <a:gd name="connsiteX0" fmla="*/ 4294 w 155780"/>
                    <a:gd name="connsiteY0" fmla="*/ 43464 h 161888"/>
                    <a:gd name="connsiteX1" fmla="*/ 76937 w 155780"/>
                    <a:gd name="connsiteY1" fmla="*/ 16 h 161888"/>
                    <a:gd name="connsiteX2" fmla="*/ 148902 w 155780"/>
                    <a:gd name="connsiteY2" fmla="*/ 47126 h 161888"/>
                    <a:gd name="connsiteX3" fmla="*/ 144729 w 155780"/>
                    <a:gd name="connsiteY3" fmla="*/ 155245 h 161888"/>
                    <a:gd name="connsiteX4" fmla="*/ 76937 w 155780"/>
                    <a:gd name="connsiteY4" fmla="*/ 140334 h 161888"/>
                    <a:gd name="connsiteX5" fmla="*/ 17006 w 155780"/>
                    <a:gd name="connsiteY5" fmla="*/ 159178 h 161888"/>
                    <a:gd name="connsiteX6" fmla="*/ 4294 w 155780"/>
                    <a:gd name="connsiteY6" fmla="*/ 43464 h 1618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55780" h="161888">
                      <a:moveTo>
                        <a:pt x="4294" y="43464"/>
                      </a:moveTo>
                      <a:cubicBezTo>
                        <a:pt x="14282" y="16937"/>
                        <a:pt x="52836" y="-594"/>
                        <a:pt x="76937" y="16"/>
                      </a:cubicBezTo>
                      <a:cubicBezTo>
                        <a:pt x="101038" y="626"/>
                        <a:pt x="132338" y="3877"/>
                        <a:pt x="148902" y="47126"/>
                      </a:cubicBezTo>
                      <a:cubicBezTo>
                        <a:pt x="158686" y="65970"/>
                        <a:pt x="158666" y="143552"/>
                        <a:pt x="144729" y="155245"/>
                      </a:cubicBezTo>
                      <a:cubicBezTo>
                        <a:pt x="130792" y="166938"/>
                        <a:pt x="98224" y="139679"/>
                        <a:pt x="76937" y="140334"/>
                      </a:cubicBezTo>
                      <a:cubicBezTo>
                        <a:pt x="55650" y="140989"/>
                        <a:pt x="30943" y="170871"/>
                        <a:pt x="17006" y="159178"/>
                      </a:cubicBezTo>
                      <a:cubicBezTo>
                        <a:pt x="3069" y="147485"/>
                        <a:pt x="-5694" y="69991"/>
                        <a:pt x="4294" y="43464"/>
                      </a:cubicBezTo>
                      <a:close/>
                    </a:path>
                  </a:pathLst>
                </a:custGeom>
                <a:solidFill>
                  <a:srgbClr val="6633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zh-CN" altLang="en-US"/>
                </a:p>
              </p:txBody>
            </p:sp>
            <p:sp>
              <p:nvSpPr>
                <p:cNvPr id="230" name="椭圆 229"/>
                <p:cNvSpPr/>
                <p:nvPr/>
              </p:nvSpPr>
              <p:spPr>
                <a:xfrm>
                  <a:off x="7092280" y="4053473"/>
                  <a:ext cx="221440" cy="629363"/>
                </a:xfrm>
                <a:prstGeom prst="ellipse">
                  <a:avLst/>
                </a:prstGeom>
                <a:solidFill>
                  <a:srgbClr val="6633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zh-CN" altLang="en-US"/>
                </a:p>
              </p:txBody>
            </p:sp>
          </p:grpSp>
          <p:sp>
            <p:nvSpPr>
              <p:cNvPr id="223" name="椭圆 62"/>
              <p:cNvSpPr/>
              <p:nvPr/>
            </p:nvSpPr>
            <p:spPr>
              <a:xfrm>
                <a:off x="7121270" y="4467798"/>
                <a:ext cx="225251" cy="215287"/>
              </a:xfrm>
              <a:custGeom>
                <a:avLst/>
                <a:gdLst>
                  <a:gd name="connsiteX0" fmla="*/ 0 w 221440"/>
                  <a:gd name="connsiteY0" fmla="*/ 301514 h 603027"/>
                  <a:gd name="connsiteX1" fmla="*/ 110720 w 221440"/>
                  <a:gd name="connsiteY1" fmla="*/ 0 h 603027"/>
                  <a:gd name="connsiteX2" fmla="*/ 221440 w 221440"/>
                  <a:gd name="connsiteY2" fmla="*/ 301514 h 603027"/>
                  <a:gd name="connsiteX3" fmla="*/ 110720 w 221440"/>
                  <a:gd name="connsiteY3" fmla="*/ 603028 h 603027"/>
                  <a:gd name="connsiteX4" fmla="*/ 0 w 221440"/>
                  <a:gd name="connsiteY4" fmla="*/ 301514 h 603027"/>
                  <a:gd name="connsiteX0" fmla="*/ 0 w 224517"/>
                  <a:gd name="connsiteY0" fmla="*/ 0 h 301514"/>
                  <a:gd name="connsiteX1" fmla="*/ 221440 w 224517"/>
                  <a:gd name="connsiteY1" fmla="*/ 0 h 301514"/>
                  <a:gd name="connsiteX2" fmla="*/ 110720 w 224517"/>
                  <a:gd name="connsiteY2" fmla="*/ 301514 h 301514"/>
                  <a:gd name="connsiteX3" fmla="*/ 0 w 224517"/>
                  <a:gd name="connsiteY3" fmla="*/ 0 h 301514"/>
                  <a:gd name="connsiteX0" fmla="*/ 0 w 252371"/>
                  <a:gd name="connsiteY0" fmla="*/ 34646 h 342552"/>
                  <a:gd name="connsiteX1" fmla="*/ 249852 w 252371"/>
                  <a:gd name="connsiteY1" fmla="*/ 41035 h 342552"/>
                  <a:gd name="connsiteX2" fmla="*/ 139132 w 252371"/>
                  <a:gd name="connsiteY2" fmla="*/ 342549 h 342552"/>
                  <a:gd name="connsiteX3" fmla="*/ 0 w 252371"/>
                  <a:gd name="connsiteY3" fmla="*/ 34646 h 342552"/>
                  <a:gd name="connsiteX0" fmla="*/ 2304 w 263966"/>
                  <a:gd name="connsiteY0" fmla="*/ 34646 h 342552"/>
                  <a:gd name="connsiteX1" fmla="*/ 261627 w 263966"/>
                  <a:gd name="connsiteY1" fmla="*/ 41035 h 342552"/>
                  <a:gd name="connsiteX2" fmla="*/ 141436 w 263966"/>
                  <a:gd name="connsiteY2" fmla="*/ 342549 h 342552"/>
                  <a:gd name="connsiteX3" fmla="*/ 2304 w 263966"/>
                  <a:gd name="connsiteY3" fmla="*/ 34646 h 342552"/>
                  <a:gd name="connsiteX0" fmla="*/ 3177 w 265959"/>
                  <a:gd name="connsiteY0" fmla="*/ 34646 h 342918"/>
                  <a:gd name="connsiteX1" fmla="*/ 262500 w 265959"/>
                  <a:gd name="connsiteY1" fmla="*/ 41035 h 342918"/>
                  <a:gd name="connsiteX2" fmla="*/ 142309 w 265959"/>
                  <a:gd name="connsiteY2" fmla="*/ 342549 h 342918"/>
                  <a:gd name="connsiteX3" fmla="*/ 3177 w 265959"/>
                  <a:gd name="connsiteY3" fmla="*/ 34646 h 3429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5959" h="342918">
                    <a:moveTo>
                      <a:pt x="3177" y="34646"/>
                    </a:moveTo>
                    <a:cubicBezTo>
                      <a:pt x="23209" y="-15606"/>
                      <a:pt x="244047" y="-9217"/>
                      <a:pt x="262500" y="41035"/>
                    </a:cubicBezTo>
                    <a:cubicBezTo>
                      <a:pt x="280953" y="91287"/>
                      <a:pt x="223411" y="330837"/>
                      <a:pt x="142309" y="342549"/>
                    </a:cubicBezTo>
                    <a:cubicBezTo>
                      <a:pt x="61207" y="354261"/>
                      <a:pt x="-16855" y="84898"/>
                      <a:pt x="3177" y="34646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/>
              </a:p>
            </p:txBody>
          </p:sp>
          <p:cxnSp>
            <p:nvCxnSpPr>
              <p:cNvPr id="224" name="直接连接符 223"/>
              <p:cNvCxnSpPr>
                <a:stCxn id="230" idx="2"/>
                <a:endCxn id="230" idx="6"/>
              </p:cNvCxnSpPr>
              <p:nvPr/>
            </p:nvCxnSpPr>
            <p:spPr>
              <a:xfrm>
                <a:off x="7124971" y="4384737"/>
                <a:ext cx="221440" cy="0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5" name="直接连接符 224"/>
              <p:cNvCxnSpPr/>
              <p:nvPr/>
            </p:nvCxnSpPr>
            <p:spPr>
              <a:xfrm>
                <a:off x="7125081" y="4348642"/>
                <a:ext cx="221440" cy="0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6" name="直接连接符 225"/>
              <p:cNvCxnSpPr/>
              <p:nvPr/>
            </p:nvCxnSpPr>
            <p:spPr>
              <a:xfrm>
                <a:off x="7125783" y="4304527"/>
                <a:ext cx="221440" cy="0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7" name="直接连接符 226"/>
              <p:cNvCxnSpPr/>
              <p:nvPr/>
            </p:nvCxnSpPr>
            <p:spPr>
              <a:xfrm>
                <a:off x="7124971" y="4272442"/>
                <a:ext cx="221440" cy="0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28" name="任意多边形 227"/>
              <p:cNvSpPr/>
              <p:nvPr/>
            </p:nvSpPr>
            <p:spPr>
              <a:xfrm>
                <a:off x="6978316" y="4339389"/>
                <a:ext cx="112295" cy="160602"/>
              </a:xfrm>
              <a:custGeom>
                <a:avLst/>
                <a:gdLst>
                  <a:gd name="connsiteX0" fmla="*/ 92242 w 112295"/>
                  <a:gd name="connsiteY0" fmla="*/ 108285 h 160602"/>
                  <a:gd name="connsiteX1" fmla="*/ 60158 w 112295"/>
                  <a:gd name="connsiteY1" fmla="*/ 92243 h 160602"/>
                  <a:gd name="connsiteX2" fmla="*/ 28073 w 112295"/>
                  <a:gd name="connsiteY2" fmla="*/ 96253 h 160602"/>
                  <a:gd name="connsiteX3" fmla="*/ 4010 w 112295"/>
                  <a:gd name="connsiteY3" fmla="*/ 120316 h 160602"/>
                  <a:gd name="connsiteX4" fmla="*/ 24063 w 112295"/>
                  <a:gd name="connsiteY4" fmla="*/ 156411 h 160602"/>
                  <a:gd name="connsiteX5" fmla="*/ 36095 w 112295"/>
                  <a:gd name="connsiteY5" fmla="*/ 160422 h 160602"/>
                  <a:gd name="connsiteX6" fmla="*/ 104273 w 112295"/>
                  <a:gd name="connsiteY6" fmla="*/ 148390 h 160602"/>
                  <a:gd name="connsiteX7" fmla="*/ 112295 w 112295"/>
                  <a:gd name="connsiteY7" fmla="*/ 136358 h 160602"/>
                  <a:gd name="connsiteX8" fmla="*/ 108284 w 112295"/>
                  <a:gd name="connsiteY8" fmla="*/ 120316 h 160602"/>
                  <a:gd name="connsiteX9" fmla="*/ 76200 w 112295"/>
                  <a:gd name="connsiteY9" fmla="*/ 104274 h 160602"/>
                  <a:gd name="connsiteX10" fmla="*/ 72189 w 112295"/>
                  <a:gd name="connsiteY10" fmla="*/ 44116 h 160602"/>
                  <a:gd name="connsiteX11" fmla="*/ 68179 w 112295"/>
                  <a:gd name="connsiteY11" fmla="*/ 32085 h 160602"/>
                  <a:gd name="connsiteX12" fmla="*/ 52137 w 112295"/>
                  <a:gd name="connsiteY12" fmla="*/ 16043 h 160602"/>
                  <a:gd name="connsiteX13" fmla="*/ 16042 w 112295"/>
                  <a:gd name="connsiteY13" fmla="*/ 4011 h 160602"/>
                  <a:gd name="connsiteX14" fmla="*/ 0 w 112295"/>
                  <a:gd name="connsiteY14" fmla="*/ 0 h 160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12295" h="160602">
                    <a:moveTo>
                      <a:pt x="92242" y="108285"/>
                    </a:moveTo>
                    <a:cubicBezTo>
                      <a:pt x="88464" y="106018"/>
                      <a:pt x="68793" y="92243"/>
                      <a:pt x="60158" y="92243"/>
                    </a:cubicBezTo>
                    <a:cubicBezTo>
                      <a:pt x="49380" y="92243"/>
                      <a:pt x="38768" y="94916"/>
                      <a:pt x="28073" y="96253"/>
                    </a:cubicBezTo>
                    <a:cubicBezTo>
                      <a:pt x="24441" y="98977"/>
                      <a:pt x="4010" y="111520"/>
                      <a:pt x="4010" y="120316"/>
                    </a:cubicBezTo>
                    <a:cubicBezTo>
                      <a:pt x="4010" y="141579"/>
                      <a:pt x="8561" y="148660"/>
                      <a:pt x="24063" y="156411"/>
                    </a:cubicBezTo>
                    <a:cubicBezTo>
                      <a:pt x="27844" y="158302"/>
                      <a:pt x="32084" y="159085"/>
                      <a:pt x="36095" y="160422"/>
                    </a:cubicBezTo>
                    <a:cubicBezTo>
                      <a:pt x="58423" y="158827"/>
                      <a:pt x="86552" y="166111"/>
                      <a:pt x="104273" y="148390"/>
                    </a:cubicBezTo>
                    <a:cubicBezTo>
                      <a:pt x="107681" y="144982"/>
                      <a:pt x="109621" y="140369"/>
                      <a:pt x="112295" y="136358"/>
                    </a:cubicBezTo>
                    <a:cubicBezTo>
                      <a:pt x="110958" y="131011"/>
                      <a:pt x="112958" y="123237"/>
                      <a:pt x="108284" y="120316"/>
                    </a:cubicBezTo>
                    <a:cubicBezTo>
                      <a:pt x="69478" y="96063"/>
                      <a:pt x="86127" y="134060"/>
                      <a:pt x="76200" y="104274"/>
                    </a:cubicBezTo>
                    <a:cubicBezTo>
                      <a:pt x="74863" y="84221"/>
                      <a:pt x="74408" y="64090"/>
                      <a:pt x="72189" y="44116"/>
                    </a:cubicBezTo>
                    <a:cubicBezTo>
                      <a:pt x="71722" y="39915"/>
                      <a:pt x="70636" y="35525"/>
                      <a:pt x="68179" y="32085"/>
                    </a:cubicBezTo>
                    <a:cubicBezTo>
                      <a:pt x="63784" y="25931"/>
                      <a:pt x="57879" y="20964"/>
                      <a:pt x="52137" y="16043"/>
                    </a:cubicBezTo>
                    <a:cubicBezTo>
                      <a:pt x="37922" y="3859"/>
                      <a:pt x="37128" y="8229"/>
                      <a:pt x="16042" y="4011"/>
                    </a:cubicBezTo>
                    <a:cubicBezTo>
                      <a:pt x="10637" y="2930"/>
                      <a:pt x="0" y="0"/>
                      <a:pt x="0" y="0"/>
                    </a:cubicBezTo>
                  </a:path>
                </a:pathLst>
              </a:cu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/>
              </a:p>
            </p:txBody>
          </p:sp>
        </p:grpSp>
        <p:grpSp>
          <p:nvGrpSpPr>
            <p:cNvPr id="215" name="组合 214"/>
            <p:cNvGrpSpPr/>
            <p:nvPr/>
          </p:nvGrpSpPr>
          <p:grpSpPr>
            <a:xfrm>
              <a:off x="6152111" y="4340851"/>
              <a:ext cx="158468" cy="190358"/>
              <a:chOff x="6152111" y="4340851"/>
              <a:chExt cx="158468" cy="190358"/>
            </a:xfrm>
          </p:grpSpPr>
          <p:sp>
            <p:nvSpPr>
              <p:cNvPr id="219" name="椭圆 218"/>
              <p:cNvSpPr/>
              <p:nvPr/>
            </p:nvSpPr>
            <p:spPr>
              <a:xfrm>
                <a:off x="6152883" y="4340851"/>
                <a:ext cx="157696" cy="152966"/>
              </a:xfrm>
              <a:prstGeom prst="ellipse">
                <a:avLst/>
              </a:prstGeom>
              <a:solidFill>
                <a:schemeClr val="tx2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/>
              </a:p>
            </p:txBody>
          </p:sp>
          <p:sp>
            <p:nvSpPr>
              <p:cNvPr id="220" name="圆角矩形 219"/>
              <p:cNvSpPr/>
              <p:nvPr/>
            </p:nvSpPr>
            <p:spPr>
              <a:xfrm>
                <a:off x="6152111" y="4417334"/>
                <a:ext cx="158468" cy="113875"/>
              </a:xfrm>
              <a:prstGeom prst="round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/>
              </a:p>
            </p:txBody>
          </p:sp>
        </p:grpSp>
        <p:sp>
          <p:nvSpPr>
            <p:cNvPr id="216" name="圆角矩形 74"/>
            <p:cNvSpPr/>
            <p:nvPr/>
          </p:nvSpPr>
          <p:spPr>
            <a:xfrm>
              <a:off x="6108951" y="4367613"/>
              <a:ext cx="197258" cy="171924"/>
            </a:xfrm>
            <a:custGeom>
              <a:avLst/>
              <a:gdLst>
                <a:gd name="connsiteX0" fmla="*/ 0 w 170903"/>
                <a:gd name="connsiteY0" fmla="*/ 7620 h 45719"/>
                <a:gd name="connsiteX1" fmla="*/ 7620 w 170903"/>
                <a:gd name="connsiteY1" fmla="*/ 0 h 45719"/>
                <a:gd name="connsiteX2" fmla="*/ 163283 w 170903"/>
                <a:gd name="connsiteY2" fmla="*/ 0 h 45719"/>
                <a:gd name="connsiteX3" fmla="*/ 170903 w 170903"/>
                <a:gd name="connsiteY3" fmla="*/ 7620 h 45719"/>
                <a:gd name="connsiteX4" fmla="*/ 170903 w 170903"/>
                <a:gd name="connsiteY4" fmla="*/ 38099 h 45719"/>
                <a:gd name="connsiteX5" fmla="*/ 163283 w 170903"/>
                <a:gd name="connsiteY5" fmla="*/ 45719 h 45719"/>
                <a:gd name="connsiteX6" fmla="*/ 7620 w 170903"/>
                <a:gd name="connsiteY6" fmla="*/ 45719 h 45719"/>
                <a:gd name="connsiteX7" fmla="*/ 0 w 170903"/>
                <a:gd name="connsiteY7" fmla="*/ 38099 h 45719"/>
                <a:gd name="connsiteX8" fmla="*/ 0 w 170903"/>
                <a:gd name="connsiteY8" fmla="*/ 7620 h 45719"/>
                <a:gd name="connsiteX0" fmla="*/ 23773 w 194676"/>
                <a:gd name="connsiteY0" fmla="*/ 43338 h 81437"/>
                <a:gd name="connsiteX1" fmla="*/ 437 w 194676"/>
                <a:gd name="connsiteY1" fmla="*/ 0 h 81437"/>
                <a:gd name="connsiteX2" fmla="*/ 187056 w 194676"/>
                <a:gd name="connsiteY2" fmla="*/ 35718 h 81437"/>
                <a:gd name="connsiteX3" fmla="*/ 194676 w 194676"/>
                <a:gd name="connsiteY3" fmla="*/ 43338 h 81437"/>
                <a:gd name="connsiteX4" fmla="*/ 194676 w 194676"/>
                <a:gd name="connsiteY4" fmla="*/ 73817 h 81437"/>
                <a:gd name="connsiteX5" fmla="*/ 187056 w 194676"/>
                <a:gd name="connsiteY5" fmla="*/ 81437 h 81437"/>
                <a:gd name="connsiteX6" fmla="*/ 31393 w 194676"/>
                <a:gd name="connsiteY6" fmla="*/ 81437 h 81437"/>
                <a:gd name="connsiteX7" fmla="*/ 23773 w 194676"/>
                <a:gd name="connsiteY7" fmla="*/ 73817 h 81437"/>
                <a:gd name="connsiteX8" fmla="*/ 23773 w 194676"/>
                <a:gd name="connsiteY8" fmla="*/ 43338 h 81437"/>
                <a:gd name="connsiteX0" fmla="*/ 23773 w 194676"/>
                <a:gd name="connsiteY0" fmla="*/ 43338 h 81437"/>
                <a:gd name="connsiteX1" fmla="*/ 437 w 194676"/>
                <a:gd name="connsiteY1" fmla="*/ 0 h 81437"/>
                <a:gd name="connsiteX2" fmla="*/ 187056 w 194676"/>
                <a:gd name="connsiteY2" fmla="*/ 35718 h 81437"/>
                <a:gd name="connsiteX3" fmla="*/ 194676 w 194676"/>
                <a:gd name="connsiteY3" fmla="*/ 43338 h 81437"/>
                <a:gd name="connsiteX4" fmla="*/ 194676 w 194676"/>
                <a:gd name="connsiteY4" fmla="*/ 73817 h 81437"/>
                <a:gd name="connsiteX5" fmla="*/ 187056 w 194676"/>
                <a:gd name="connsiteY5" fmla="*/ 81437 h 81437"/>
                <a:gd name="connsiteX6" fmla="*/ 31393 w 194676"/>
                <a:gd name="connsiteY6" fmla="*/ 81437 h 81437"/>
                <a:gd name="connsiteX7" fmla="*/ 23773 w 194676"/>
                <a:gd name="connsiteY7" fmla="*/ 73817 h 81437"/>
                <a:gd name="connsiteX8" fmla="*/ 23773 w 194676"/>
                <a:gd name="connsiteY8" fmla="*/ 43338 h 81437"/>
                <a:gd name="connsiteX0" fmla="*/ 3383 w 195717"/>
                <a:gd name="connsiteY0" fmla="*/ 48100 h 81437"/>
                <a:gd name="connsiteX1" fmla="*/ 1478 w 195717"/>
                <a:gd name="connsiteY1" fmla="*/ 0 h 81437"/>
                <a:gd name="connsiteX2" fmla="*/ 188097 w 195717"/>
                <a:gd name="connsiteY2" fmla="*/ 35718 h 81437"/>
                <a:gd name="connsiteX3" fmla="*/ 195717 w 195717"/>
                <a:gd name="connsiteY3" fmla="*/ 43338 h 81437"/>
                <a:gd name="connsiteX4" fmla="*/ 195717 w 195717"/>
                <a:gd name="connsiteY4" fmla="*/ 73817 h 81437"/>
                <a:gd name="connsiteX5" fmla="*/ 188097 w 195717"/>
                <a:gd name="connsiteY5" fmla="*/ 81437 h 81437"/>
                <a:gd name="connsiteX6" fmla="*/ 32434 w 195717"/>
                <a:gd name="connsiteY6" fmla="*/ 81437 h 81437"/>
                <a:gd name="connsiteX7" fmla="*/ 24814 w 195717"/>
                <a:gd name="connsiteY7" fmla="*/ 73817 h 81437"/>
                <a:gd name="connsiteX8" fmla="*/ 3383 w 195717"/>
                <a:gd name="connsiteY8" fmla="*/ 48100 h 81437"/>
                <a:gd name="connsiteX0" fmla="*/ 1527 w 193861"/>
                <a:gd name="connsiteY0" fmla="*/ 83819 h 117156"/>
                <a:gd name="connsiteX1" fmla="*/ 2003 w 193861"/>
                <a:gd name="connsiteY1" fmla="*/ 0 h 117156"/>
                <a:gd name="connsiteX2" fmla="*/ 186241 w 193861"/>
                <a:gd name="connsiteY2" fmla="*/ 71437 h 117156"/>
                <a:gd name="connsiteX3" fmla="*/ 193861 w 193861"/>
                <a:gd name="connsiteY3" fmla="*/ 79057 h 117156"/>
                <a:gd name="connsiteX4" fmla="*/ 193861 w 193861"/>
                <a:gd name="connsiteY4" fmla="*/ 109536 h 117156"/>
                <a:gd name="connsiteX5" fmla="*/ 186241 w 193861"/>
                <a:gd name="connsiteY5" fmla="*/ 117156 h 117156"/>
                <a:gd name="connsiteX6" fmla="*/ 30578 w 193861"/>
                <a:gd name="connsiteY6" fmla="*/ 117156 h 117156"/>
                <a:gd name="connsiteX7" fmla="*/ 22958 w 193861"/>
                <a:gd name="connsiteY7" fmla="*/ 109536 h 117156"/>
                <a:gd name="connsiteX8" fmla="*/ 1527 w 193861"/>
                <a:gd name="connsiteY8" fmla="*/ 83819 h 117156"/>
                <a:gd name="connsiteX0" fmla="*/ 1527 w 193861"/>
                <a:gd name="connsiteY0" fmla="*/ 83819 h 117156"/>
                <a:gd name="connsiteX1" fmla="*/ 2003 w 193861"/>
                <a:gd name="connsiteY1" fmla="*/ 0 h 117156"/>
                <a:gd name="connsiteX2" fmla="*/ 186241 w 193861"/>
                <a:gd name="connsiteY2" fmla="*/ 71437 h 117156"/>
                <a:gd name="connsiteX3" fmla="*/ 193861 w 193861"/>
                <a:gd name="connsiteY3" fmla="*/ 79057 h 117156"/>
                <a:gd name="connsiteX4" fmla="*/ 193861 w 193861"/>
                <a:gd name="connsiteY4" fmla="*/ 109536 h 117156"/>
                <a:gd name="connsiteX5" fmla="*/ 186241 w 193861"/>
                <a:gd name="connsiteY5" fmla="*/ 117156 h 117156"/>
                <a:gd name="connsiteX6" fmla="*/ 30578 w 193861"/>
                <a:gd name="connsiteY6" fmla="*/ 117156 h 117156"/>
                <a:gd name="connsiteX7" fmla="*/ 22958 w 193861"/>
                <a:gd name="connsiteY7" fmla="*/ 109536 h 117156"/>
                <a:gd name="connsiteX8" fmla="*/ 1527 w 193861"/>
                <a:gd name="connsiteY8" fmla="*/ 83819 h 117156"/>
                <a:gd name="connsiteX0" fmla="*/ 1527 w 193861"/>
                <a:gd name="connsiteY0" fmla="*/ 83826 h 117163"/>
                <a:gd name="connsiteX1" fmla="*/ 2003 w 193861"/>
                <a:gd name="connsiteY1" fmla="*/ 7 h 117163"/>
                <a:gd name="connsiteX2" fmla="*/ 193861 w 193861"/>
                <a:gd name="connsiteY2" fmla="*/ 79064 h 117163"/>
                <a:gd name="connsiteX3" fmla="*/ 193861 w 193861"/>
                <a:gd name="connsiteY3" fmla="*/ 109543 h 117163"/>
                <a:gd name="connsiteX4" fmla="*/ 186241 w 193861"/>
                <a:gd name="connsiteY4" fmla="*/ 117163 h 117163"/>
                <a:gd name="connsiteX5" fmla="*/ 30578 w 193861"/>
                <a:gd name="connsiteY5" fmla="*/ 117163 h 117163"/>
                <a:gd name="connsiteX6" fmla="*/ 22958 w 193861"/>
                <a:gd name="connsiteY6" fmla="*/ 109543 h 117163"/>
                <a:gd name="connsiteX7" fmla="*/ 1527 w 193861"/>
                <a:gd name="connsiteY7" fmla="*/ 83826 h 117163"/>
                <a:gd name="connsiteX0" fmla="*/ 1527 w 193861"/>
                <a:gd name="connsiteY0" fmla="*/ 83823 h 117160"/>
                <a:gd name="connsiteX1" fmla="*/ 2003 w 193861"/>
                <a:gd name="connsiteY1" fmla="*/ 4 h 117160"/>
                <a:gd name="connsiteX2" fmla="*/ 193861 w 193861"/>
                <a:gd name="connsiteY2" fmla="*/ 79061 h 117160"/>
                <a:gd name="connsiteX3" fmla="*/ 193861 w 193861"/>
                <a:gd name="connsiteY3" fmla="*/ 109540 h 117160"/>
                <a:gd name="connsiteX4" fmla="*/ 186241 w 193861"/>
                <a:gd name="connsiteY4" fmla="*/ 117160 h 117160"/>
                <a:gd name="connsiteX5" fmla="*/ 30578 w 193861"/>
                <a:gd name="connsiteY5" fmla="*/ 117160 h 117160"/>
                <a:gd name="connsiteX6" fmla="*/ 22958 w 193861"/>
                <a:gd name="connsiteY6" fmla="*/ 109540 h 117160"/>
                <a:gd name="connsiteX7" fmla="*/ 1527 w 193861"/>
                <a:gd name="connsiteY7" fmla="*/ 83823 h 117160"/>
                <a:gd name="connsiteX0" fmla="*/ 9875 w 192684"/>
                <a:gd name="connsiteY0" fmla="*/ 83823 h 117160"/>
                <a:gd name="connsiteX1" fmla="*/ 826 w 192684"/>
                <a:gd name="connsiteY1" fmla="*/ 4 h 117160"/>
                <a:gd name="connsiteX2" fmla="*/ 192684 w 192684"/>
                <a:gd name="connsiteY2" fmla="*/ 79061 h 117160"/>
                <a:gd name="connsiteX3" fmla="*/ 192684 w 192684"/>
                <a:gd name="connsiteY3" fmla="*/ 109540 h 117160"/>
                <a:gd name="connsiteX4" fmla="*/ 185064 w 192684"/>
                <a:gd name="connsiteY4" fmla="*/ 117160 h 117160"/>
                <a:gd name="connsiteX5" fmla="*/ 29401 w 192684"/>
                <a:gd name="connsiteY5" fmla="*/ 117160 h 117160"/>
                <a:gd name="connsiteX6" fmla="*/ 21781 w 192684"/>
                <a:gd name="connsiteY6" fmla="*/ 109540 h 117160"/>
                <a:gd name="connsiteX7" fmla="*/ 9875 w 192684"/>
                <a:gd name="connsiteY7" fmla="*/ 83823 h 117160"/>
                <a:gd name="connsiteX0" fmla="*/ 23774 w 206583"/>
                <a:gd name="connsiteY0" fmla="*/ 181451 h 214788"/>
                <a:gd name="connsiteX1" fmla="*/ 437 w 206583"/>
                <a:gd name="connsiteY1" fmla="*/ 1 h 214788"/>
                <a:gd name="connsiteX2" fmla="*/ 206583 w 206583"/>
                <a:gd name="connsiteY2" fmla="*/ 176689 h 214788"/>
                <a:gd name="connsiteX3" fmla="*/ 206583 w 206583"/>
                <a:gd name="connsiteY3" fmla="*/ 207168 h 214788"/>
                <a:gd name="connsiteX4" fmla="*/ 198963 w 206583"/>
                <a:gd name="connsiteY4" fmla="*/ 214788 h 214788"/>
                <a:gd name="connsiteX5" fmla="*/ 43300 w 206583"/>
                <a:gd name="connsiteY5" fmla="*/ 214788 h 214788"/>
                <a:gd name="connsiteX6" fmla="*/ 35680 w 206583"/>
                <a:gd name="connsiteY6" fmla="*/ 207168 h 214788"/>
                <a:gd name="connsiteX7" fmla="*/ 23774 w 206583"/>
                <a:gd name="connsiteY7" fmla="*/ 181451 h 214788"/>
                <a:gd name="connsiteX0" fmla="*/ 12149 w 194958"/>
                <a:gd name="connsiteY0" fmla="*/ 145734 h 179071"/>
                <a:gd name="connsiteX1" fmla="*/ 719 w 194958"/>
                <a:gd name="connsiteY1" fmla="*/ 3 h 179071"/>
                <a:gd name="connsiteX2" fmla="*/ 194958 w 194958"/>
                <a:gd name="connsiteY2" fmla="*/ 140972 h 179071"/>
                <a:gd name="connsiteX3" fmla="*/ 194958 w 194958"/>
                <a:gd name="connsiteY3" fmla="*/ 171451 h 179071"/>
                <a:gd name="connsiteX4" fmla="*/ 187338 w 194958"/>
                <a:gd name="connsiteY4" fmla="*/ 179071 h 179071"/>
                <a:gd name="connsiteX5" fmla="*/ 31675 w 194958"/>
                <a:gd name="connsiteY5" fmla="*/ 179071 h 179071"/>
                <a:gd name="connsiteX6" fmla="*/ 24055 w 194958"/>
                <a:gd name="connsiteY6" fmla="*/ 171451 h 179071"/>
                <a:gd name="connsiteX7" fmla="*/ 12149 w 194958"/>
                <a:gd name="connsiteY7" fmla="*/ 145734 h 179071"/>
                <a:gd name="connsiteX0" fmla="*/ 23774 w 206583"/>
                <a:gd name="connsiteY0" fmla="*/ 138590 h 171927"/>
                <a:gd name="connsiteX1" fmla="*/ 437 w 206583"/>
                <a:gd name="connsiteY1" fmla="*/ 3 h 171927"/>
                <a:gd name="connsiteX2" fmla="*/ 206583 w 206583"/>
                <a:gd name="connsiteY2" fmla="*/ 133828 h 171927"/>
                <a:gd name="connsiteX3" fmla="*/ 206583 w 206583"/>
                <a:gd name="connsiteY3" fmla="*/ 164307 h 171927"/>
                <a:gd name="connsiteX4" fmla="*/ 198963 w 206583"/>
                <a:gd name="connsiteY4" fmla="*/ 171927 h 171927"/>
                <a:gd name="connsiteX5" fmla="*/ 43300 w 206583"/>
                <a:gd name="connsiteY5" fmla="*/ 171927 h 171927"/>
                <a:gd name="connsiteX6" fmla="*/ 35680 w 206583"/>
                <a:gd name="connsiteY6" fmla="*/ 164307 h 171927"/>
                <a:gd name="connsiteX7" fmla="*/ 23774 w 206583"/>
                <a:gd name="connsiteY7" fmla="*/ 138590 h 171927"/>
                <a:gd name="connsiteX0" fmla="*/ 14449 w 197258"/>
                <a:gd name="connsiteY0" fmla="*/ 138590 h 171927"/>
                <a:gd name="connsiteX1" fmla="*/ 637 w 197258"/>
                <a:gd name="connsiteY1" fmla="*/ 3 h 171927"/>
                <a:gd name="connsiteX2" fmla="*/ 197258 w 197258"/>
                <a:gd name="connsiteY2" fmla="*/ 133828 h 171927"/>
                <a:gd name="connsiteX3" fmla="*/ 197258 w 197258"/>
                <a:gd name="connsiteY3" fmla="*/ 164307 h 171927"/>
                <a:gd name="connsiteX4" fmla="*/ 189638 w 197258"/>
                <a:gd name="connsiteY4" fmla="*/ 171927 h 171927"/>
                <a:gd name="connsiteX5" fmla="*/ 33975 w 197258"/>
                <a:gd name="connsiteY5" fmla="*/ 171927 h 171927"/>
                <a:gd name="connsiteX6" fmla="*/ 26355 w 197258"/>
                <a:gd name="connsiteY6" fmla="*/ 164307 h 171927"/>
                <a:gd name="connsiteX7" fmla="*/ 14449 w 197258"/>
                <a:gd name="connsiteY7" fmla="*/ 138590 h 171927"/>
                <a:gd name="connsiteX0" fmla="*/ 14449 w 197258"/>
                <a:gd name="connsiteY0" fmla="*/ 138587 h 171924"/>
                <a:gd name="connsiteX1" fmla="*/ 637 w 197258"/>
                <a:gd name="connsiteY1" fmla="*/ 0 h 171924"/>
                <a:gd name="connsiteX2" fmla="*/ 197258 w 197258"/>
                <a:gd name="connsiteY2" fmla="*/ 133825 h 171924"/>
                <a:gd name="connsiteX3" fmla="*/ 197258 w 197258"/>
                <a:gd name="connsiteY3" fmla="*/ 164304 h 171924"/>
                <a:gd name="connsiteX4" fmla="*/ 189638 w 197258"/>
                <a:gd name="connsiteY4" fmla="*/ 171924 h 171924"/>
                <a:gd name="connsiteX5" fmla="*/ 33975 w 197258"/>
                <a:gd name="connsiteY5" fmla="*/ 171924 h 171924"/>
                <a:gd name="connsiteX6" fmla="*/ 26355 w 197258"/>
                <a:gd name="connsiteY6" fmla="*/ 164304 h 171924"/>
                <a:gd name="connsiteX7" fmla="*/ 14449 w 197258"/>
                <a:gd name="connsiteY7" fmla="*/ 138587 h 1719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7258" h="171924">
                  <a:moveTo>
                    <a:pt x="14449" y="138587"/>
                  </a:moveTo>
                  <a:cubicBezTo>
                    <a:pt x="14449" y="134379"/>
                    <a:pt x="-3571" y="0"/>
                    <a:pt x="637" y="0"/>
                  </a:cubicBezTo>
                  <a:cubicBezTo>
                    <a:pt x="46980" y="51594"/>
                    <a:pt x="-27599" y="198913"/>
                    <a:pt x="197258" y="133825"/>
                  </a:cubicBezTo>
                  <a:lnTo>
                    <a:pt x="197258" y="164304"/>
                  </a:lnTo>
                  <a:cubicBezTo>
                    <a:pt x="197258" y="168512"/>
                    <a:pt x="193846" y="171924"/>
                    <a:pt x="189638" y="171924"/>
                  </a:cubicBezTo>
                  <a:lnTo>
                    <a:pt x="33975" y="171924"/>
                  </a:lnTo>
                  <a:cubicBezTo>
                    <a:pt x="29767" y="171924"/>
                    <a:pt x="26355" y="168512"/>
                    <a:pt x="26355" y="164304"/>
                  </a:cubicBezTo>
                  <a:lnTo>
                    <a:pt x="14449" y="138587"/>
                  </a:lnTo>
                  <a:close/>
                </a:path>
              </a:pathLst>
            </a:custGeom>
            <a:solidFill>
              <a:srgbClr val="6633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217" name="任意多边形 216"/>
            <p:cNvSpPr/>
            <p:nvPr/>
          </p:nvSpPr>
          <p:spPr>
            <a:xfrm>
              <a:off x="6130934" y="4205192"/>
              <a:ext cx="41921" cy="62968"/>
            </a:xfrm>
            <a:custGeom>
              <a:avLst/>
              <a:gdLst>
                <a:gd name="connsiteX0" fmla="*/ 39301 w 41921"/>
                <a:gd name="connsiteY0" fmla="*/ 0 h 62968"/>
                <a:gd name="connsiteX1" fmla="*/ 2620 w 41921"/>
                <a:gd name="connsiteY1" fmla="*/ 2620 h 62968"/>
                <a:gd name="connsiteX2" fmla="*/ 10480 w 41921"/>
                <a:gd name="connsiteY2" fmla="*/ 7860 h 62968"/>
                <a:gd name="connsiteX3" fmla="*/ 18340 w 41921"/>
                <a:gd name="connsiteY3" fmla="*/ 10480 h 62968"/>
                <a:gd name="connsiteX4" fmla="*/ 31441 w 41921"/>
                <a:gd name="connsiteY4" fmla="*/ 18340 h 62968"/>
                <a:gd name="connsiteX5" fmla="*/ 41921 w 41921"/>
                <a:gd name="connsiteY5" fmla="*/ 26201 h 62968"/>
                <a:gd name="connsiteX6" fmla="*/ 18340 w 41921"/>
                <a:gd name="connsiteY6" fmla="*/ 31441 h 62968"/>
                <a:gd name="connsiteX7" fmla="*/ 7860 w 41921"/>
                <a:gd name="connsiteY7" fmla="*/ 34061 h 62968"/>
                <a:gd name="connsiteX8" fmla="*/ 0 w 41921"/>
                <a:gd name="connsiteY8" fmla="*/ 39301 h 62968"/>
                <a:gd name="connsiteX9" fmla="*/ 10480 w 41921"/>
                <a:gd name="connsiteY9" fmla="*/ 41921 h 62968"/>
                <a:gd name="connsiteX10" fmla="*/ 34061 w 41921"/>
                <a:gd name="connsiteY10" fmla="*/ 47161 h 62968"/>
                <a:gd name="connsiteX11" fmla="*/ 41921 w 41921"/>
                <a:gd name="connsiteY11" fmla="*/ 52401 h 62968"/>
                <a:gd name="connsiteX12" fmla="*/ 36681 w 41921"/>
                <a:gd name="connsiteY12" fmla="*/ 60261 h 62968"/>
                <a:gd name="connsiteX13" fmla="*/ 36681 w 41921"/>
                <a:gd name="connsiteY13" fmla="*/ 62881 h 629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1921" h="62968">
                  <a:moveTo>
                    <a:pt x="39301" y="0"/>
                  </a:moveTo>
                  <a:cubicBezTo>
                    <a:pt x="27074" y="873"/>
                    <a:pt x="14446" y="-605"/>
                    <a:pt x="2620" y="2620"/>
                  </a:cubicBezTo>
                  <a:cubicBezTo>
                    <a:pt x="-418" y="3448"/>
                    <a:pt x="7664" y="6452"/>
                    <a:pt x="10480" y="7860"/>
                  </a:cubicBezTo>
                  <a:cubicBezTo>
                    <a:pt x="12950" y="9095"/>
                    <a:pt x="15720" y="9607"/>
                    <a:pt x="18340" y="10480"/>
                  </a:cubicBezTo>
                  <a:cubicBezTo>
                    <a:pt x="30609" y="22746"/>
                    <a:pt x="15564" y="9267"/>
                    <a:pt x="31441" y="18340"/>
                  </a:cubicBezTo>
                  <a:cubicBezTo>
                    <a:pt x="35232" y="20507"/>
                    <a:pt x="38428" y="23581"/>
                    <a:pt x="41921" y="26201"/>
                  </a:cubicBezTo>
                  <a:lnTo>
                    <a:pt x="18340" y="31441"/>
                  </a:lnTo>
                  <a:cubicBezTo>
                    <a:pt x="14831" y="32251"/>
                    <a:pt x="11170" y="32643"/>
                    <a:pt x="7860" y="34061"/>
                  </a:cubicBezTo>
                  <a:cubicBezTo>
                    <a:pt x="4966" y="35301"/>
                    <a:pt x="2620" y="37554"/>
                    <a:pt x="0" y="39301"/>
                  </a:cubicBezTo>
                  <a:cubicBezTo>
                    <a:pt x="3493" y="40174"/>
                    <a:pt x="6949" y="41215"/>
                    <a:pt x="10480" y="41921"/>
                  </a:cubicBezTo>
                  <a:cubicBezTo>
                    <a:pt x="17189" y="43263"/>
                    <a:pt x="27262" y="43762"/>
                    <a:pt x="34061" y="47161"/>
                  </a:cubicBezTo>
                  <a:cubicBezTo>
                    <a:pt x="36877" y="48569"/>
                    <a:pt x="39301" y="50654"/>
                    <a:pt x="41921" y="52401"/>
                  </a:cubicBezTo>
                  <a:cubicBezTo>
                    <a:pt x="40174" y="55021"/>
                    <a:pt x="39140" y="58294"/>
                    <a:pt x="36681" y="60261"/>
                  </a:cubicBezTo>
                  <a:cubicBezTo>
                    <a:pt x="32370" y="63710"/>
                    <a:pt x="20334" y="62881"/>
                    <a:pt x="36681" y="62881"/>
                  </a:cubicBezTo>
                </a:path>
              </a:pathLst>
            </a:cu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218" name="任意多边形 217"/>
            <p:cNvSpPr/>
            <p:nvPr/>
          </p:nvSpPr>
          <p:spPr>
            <a:xfrm>
              <a:off x="6036612" y="4155411"/>
              <a:ext cx="138863" cy="215036"/>
            </a:xfrm>
            <a:custGeom>
              <a:avLst/>
              <a:gdLst>
                <a:gd name="connsiteX0" fmla="*/ 104802 w 138863"/>
                <a:gd name="connsiteY0" fmla="*/ 62881 h 215036"/>
                <a:gd name="connsiteX1" fmla="*/ 78602 w 138863"/>
                <a:gd name="connsiteY1" fmla="*/ 23580 h 215036"/>
                <a:gd name="connsiteX2" fmla="*/ 68122 w 138863"/>
                <a:gd name="connsiteY2" fmla="*/ 5240 h 215036"/>
                <a:gd name="connsiteX3" fmla="*/ 57641 w 138863"/>
                <a:gd name="connsiteY3" fmla="*/ 0 h 215036"/>
                <a:gd name="connsiteX4" fmla="*/ 39301 w 138863"/>
                <a:gd name="connsiteY4" fmla="*/ 2620 h 215036"/>
                <a:gd name="connsiteX5" fmla="*/ 18340 w 138863"/>
                <a:gd name="connsiteY5" fmla="*/ 20960 h 215036"/>
                <a:gd name="connsiteX6" fmla="*/ 10480 w 138863"/>
                <a:gd name="connsiteY6" fmla="*/ 26200 h 215036"/>
                <a:gd name="connsiteX7" fmla="*/ 0 w 138863"/>
                <a:gd name="connsiteY7" fmla="*/ 39301 h 215036"/>
                <a:gd name="connsiteX8" fmla="*/ 10480 w 138863"/>
                <a:gd name="connsiteY8" fmla="*/ 65501 h 215036"/>
                <a:gd name="connsiteX9" fmla="*/ 18340 w 138863"/>
                <a:gd name="connsiteY9" fmla="*/ 68121 h 215036"/>
                <a:gd name="connsiteX10" fmla="*/ 60261 w 138863"/>
                <a:gd name="connsiteY10" fmla="*/ 65501 h 215036"/>
                <a:gd name="connsiteX11" fmla="*/ 75982 w 138863"/>
                <a:gd name="connsiteY11" fmla="*/ 60261 h 215036"/>
                <a:gd name="connsiteX12" fmla="*/ 83842 w 138863"/>
                <a:gd name="connsiteY12" fmla="*/ 57641 h 215036"/>
                <a:gd name="connsiteX13" fmla="*/ 133623 w 138863"/>
                <a:gd name="connsiteY13" fmla="*/ 60261 h 215036"/>
                <a:gd name="connsiteX14" fmla="*/ 136243 w 138863"/>
                <a:gd name="connsiteY14" fmla="*/ 86462 h 215036"/>
                <a:gd name="connsiteX15" fmla="*/ 117903 w 138863"/>
                <a:gd name="connsiteY15" fmla="*/ 96942 h 215036"/>
                <a:gd name="connsiteX16" fmla="*/ 94322 w 138863"/>
                <a:gd name="connsiteY16" fmla="*/ 107422 h 215036"/>
                <a:gd name="connsiteX17" fmla="*/ 81222 w 138863"/>
                <a:gd name="connsiteY17" fmla="*/ 117902 h 215036"/>
                <a:gd name="connsiteX18" fmla="*/ 75982 w 138863"/>
                <a:gd name="connsiteY18" fmla="*/ 125763 h 215036"/>
                <a:gd name="connsiteX19" fmla="*/ 68122 w 138863"/>
                <a:gd name="connsiteY19" fmla="*/ 128383 h 215036"/>
                <a:gd name="connsiteX20" fmla="*/ 52401 w 138863"/>
                <a:gd name="connsiteY20" fmla="*/ 141483 h 215036"/>
                <a:gd name="connsiteX21" fmla="*/ 41921 w 138863"/>
                <a:gd name="connsiteY21" fmla="*/ 204364 h 215036"/>
                <a:gd name="connsiteX22" fmla="*/ 34061 w 138863"/>
                <a:gd name="connsiteY22" fmla="*/ 206984 h 215036"/>
                <a:gd name="connsiteX23" fmla="*/ 18340 w 138863"/>
                <a:gd name="connsiteY23" fmla="*/ 214845 h 215036"/>
                <a:gd name="connsiteX24" fmla="*/ 10480 w 138863"/>
                <a:gd name="connsiteY24" fmla="*/ 214845 h 2150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138863" h="215036">
                  <a:moveTo>
                    <a:pt x="104802" y="62881"/>
                  </a:moveTo>
                  <a:cubicBezTo>
                    <a:pt x="94905" y="33189"/>
                    <a:pt x="105767" y="58895"/>
                    <a:pt x="78602" y="23580"/>
                  </a:cubicBezTo>
                  <a:cubicBezTo>
                    <a:pt x="75106" y="19035"/>
                    <a:pt x="72987" y="9294"/>
                    <a:pt x="68122" y="5240"/>
                  </a:cubicBezTo>
                  <a:cubicBezTo>
                    <a:pt x="65121" y="2740"/>
                    <a:pt x="61135" y="1747"/>
                    <a:pt x="57641" y="0"/>
                  </a:cubicBezTo>
                  <a:cubicBezTo>
                    <a:pt x="51528" y="873"/>
                    <a:pt x="45216" y="846"/>
                    <a:pt x="39301" y="2620"/>
                  </a:cubicBezTo>
                  <a:cubicBezTo>
                    <a:pt x="32198" y="4751"/>
                    <a:pt x="22106" y="18450"/>
                    <a:pt x="18340" y="20960"/>
                  </a:cubicBezTo>
                  <a:cubicBezTo>
                    <a:pt x="15720" y="22707"/>
                    <a:pt x="12939" y="24233"/>
                    <a:pt x="10480" y="26200"/>
                  </a:cubicBezTo>
                  <a:cubicBezTo>
                    <a:pt x="5148" y="30466"/>
                    <a:pt x="3889" y="33467"/>
                    <a:pt x="0" y="39301"/>
                  </a:cubicBezTo>
                  <a:cubicBezTo>
                    <a:pt x="2329" y="57932"/>
                    <a:pt x="-2934" y="58794"/>
                    <a:pt x="10480" y="65501"/>
                  </a:cubicBezTo>
                  <a:cubicBezTo>
                    <a:pt x="12950" y="66736"/>
                    <a:pt x="15720" y="67248"/>
                    <a:pt x="18340" y="68121"/>
                  </a:cubicBezTo>
                  <a:cubicBezTo>
                    <a:pt x="32314" y="67248"/>
                    <a:pt x="46388" y="67393"/>
                    <a:pt x="60261" y="65501"/>
                  </a:cubicBezTo>
                  <a:cubicBezTo>
                    <a:pt x="65734" y="64755"/>
                    <a:pt x="70742" y="62008"/>
                    <a:pt x="75982" y="60261"/>
                  </a:cubicBezTo>
                  <a:lnTo>
                    <a:pt x="83842" y="57641"/>
                  </a:lnTo>
                  <a:cubicBezTo>
                    <a:pt x="100436" y="58514"/>
                    <a:pt x="117458" y="56412"/>
                    <a:pt x="133623" y="60261"/>
                  </a:cubicBezTo>
                  <a:cubicBezTo>
                    <a:pt x="143017" y="62498"/>
                    <a:pt x="137086" y="84565"/>
                    <a:pt x="136243" y="86462"/>
                  </a:cubicBezTo>
                  <a:cubicBezTo>
                    <a:pt x="132136" y="95702"/>
                    <a:pt x="125856" y="94556"/>
                    <a:pt x="117903" y="96942"/>
                  </a:cubicBezTo>
                  <a:cubicBezTo>
                    <a:pt x="100895" y="102044"/>
                    <a:pt x="105809" y="99764"/>
                    <a:pt x="94322" y="107422"/>
                  </a:cubicBezTo>
                  <a:cubicBezTo>
                    <a:pt x="79303" y="129951"/>
                    <a:pt x="99303" y="103436"/>
                    <a:pt x="81222" y="117902"/>
                  </a:cubicBezTo>
                  <a:cubicBezTo>
                    <a:pt x="78763" y="119869"/>
                    <a:pt x="78441" y="123796"/>
                    <a:pt x="75982" y="125763"/>
                  </a:cubicBezTo>
                  <a:cubicBezTo>
                    <a:pt x="73826" y="127488"/>
                    <a:pt x="70592" y="127148"/>
                    <a:pt x="68122" y="128383"/>
                  </a:cubicBezTo>
                  <a:cubicBezTo>
                    <a:pt x="60825" y="132031"/>
                    <a:pt x="58197" y="135687"/>
                    <a:pt x="52401" y="141483"/>
                  </a:cubicBezTo>
                  <a:cubicBezTo>
                    <a:pt x="50768" y="177411"/>
                    <a:pt x="65599" y="192525"/>
                    <a:pt x="41921" y="204364"/>
                  </a:cubicBezTo>
                  <a:cubicBezTo>
                    <a:pt x="39451" y="205599"/>
                    <a:pt x="36681" y="206111"/>
                    <a:pt x="34061" y="206984"/>
                  </a:cubicBezTo>
                  <a:cubicBezTo>
                    <a:pt x="28024" y="211010"/>
                    <a:pt x="25574" y="213639"/>
                    <a:pt x="18340" y="214845"/>
                  </a:cubicBezTo>
                  <a:cubicBezTo>
                    <a:pt x="15756" y="215276"/>
                    <a:pt x="13100" y="214845"/>
                    <a:pt x="10480" y="214845"/>
                  </a:cubicBezTo>
                </a:path>
              </a:pathLst>
            </a:cu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</p:grpSp>
      <p:sp>
        <p:nvSpPr>
          <p:cNvPr id="12" name="流程图: 手动输入 11"/>
          <p:cNvSpPr/>
          <p:nvPr/>
        </p:nvSpPr>
        <p:spPr>
          <a:xfrm>
            <a:off x="3506367" y="635470"/>
            <a:ext cx="4279283" cy="1188819"/>
          </a:xfrm>
          <a:prstGeom prst="flowChartManualInput">
            <a:avLst/>
          </a:prstGeom>
          <a:solidFill>
            <a:schemeClr val="bg1"/>
          </a:solidFill>
          <a:ln w="38100"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8000" algn="just">
              <a:lnSpc>
                <a:spcPct val="150000"/>
              </a:lnSpc>
            </a:pPr>
            <a:endParaRPr lang="zh-CN" altLang="en-US" sz="1400" dirty="0">
              <a:solidFill>
                <a:schemeClr val="accent5">
                  <a:lumMod val="60000"/>
                  <a:lumOff val="4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椭圆 12"/>
          <p:cNvSpPr/>
          <p:nvPr/>
        </p:nvSpPr>
        <p:spPr>
          <a:xfrm>
            <a:off x="3241516" y="1055601"/>
            <a:ext cx="583725" cy="583725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200" dirty="0" smtClean="0">
                <a:latin typeface="liguofu" pitchFamily="2" charset="-122"/>
                <a:ea typeface="liguofu" pitchFamily="2" charset="-122"/>
                <a:cs typeface="liguofu" pitchFamily="2" charset="-122"/>
              </a:rPr>
              <a:t>1</a:t>
            </a:r>
            <a:endParaRPr lang="zh-CN" altLang="en-US" sz="3200" dirty="0">
              <a:latin typeface="liguofu" pitchFamily="2" charset="-122"/>
              <a:ea typeface="liguofu" pitchFamily="2" charset="-122"/>
              <a:cs typeface="liguofu" pitchFamily="2" charset="-122"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8212206" y="31239"/>
            <a:ext cx="840457" cy="521475"/>
            <a:chOff x="9795753" y="-1531094"/>
            <a:chExt cx="840457" cy="521475"/>
          </a:xfrm>
        </p:grpSpPr>
        <p:sp>
          <p:nvSpPr>
            <p:cNvPr id="118" name="Freeform 31"/>
            <p:cNvSpPr>
              <a:spLocks noEditPoints="1"/>
            </p:cNvSpPr>
            <p:nvPr/>
          </p:nvSpPr>
          <p:spPr bwMode="auto">
            <a:xfrm>
              <a:off x="10299119" y="-1531094"/>
              <a:ext cx="337091" cy="458244"/>
            </a:xfrm>
            <a:custGeom>
              <a:avLst/>
              <a:gdLst>
                <a:gd name="T0" fmla="*/ 630 w 681"/>
                <a:gd name="T1" fmla="*/ 333 h 927"/>
                <a:gd name="T2" fmla="*/ 553 w 681"/>
                <a:gd name="T3" fmla="*/ 306 h 927"/>
                <a:gd name="T4" fmla="*/ 547 w 681"/>
                <a:gd name="T5" fmla="*/ 269 h 927"/>
                <a:gd name="T6" fmla="*/ 484 w 681"/>
                <a:gd name="T7" fmla="*/ 169 h 927"/>
                <a:gd name="T8" fmla="*/ 509 w 681"/>
                <a:gd name="T9" fmla="*/ 128 h 927"/>
                <a:gd name="T10" fmla="*/ 516 w 681"/>
                <a:gd name="T11" fmla="*/ 84 h 927"/>
                <a:gd name="T12" fmla="*/ 503 w 681"/>
                <a:gd name="T13" fmla="*/ 44 h 927"/>
                <a:gd name="T14" fmla="*/ 473 w 681"/>
                <a:gd name="T15" fmla="*/ 19 h 927"/>
                <a:gd name="T16" fmla="*/ 384 w 681"/>
                <a:gd name="T17" fmla="*/ 52 h 927"/>
                <a:gd name="T18" fmla="*/ 418 w 681"/>
                <a:gd name="T19" fmla="*/ 165 h 927"/>
                <a:gd name="T20" fmla="*/ 299 w 681"/>
                <a:gd name="T21" fmla="*/ 186 h 927"/>
                <a:gd name="T22" fmla="*/ 303 w 681"/>
                <a:gd name="T23" fmla="*/ 219 h 927"/>
                <a:gd name="T24" fmla="*/ 298 w 681"/>
                <a:gd name="T25" fmla="*/ 376 h 927"/>
                <a:gd name="T26" fmla="*/ 317 w 681"/>
                <a:gd name="T27" fmla="*/ 464 h 927"/>
                <a:gd name="T28" fmla="*/ 273 w 681"/>
                <a:gd name="T29" fmla="*/ 616 h 927"/>
                <a:gd name="T30" fmla="*/ 246 w 681"/>
                <a:gd name="T31" fmla="*/ 669 h 927"/>
                <a:gd name="T32" fmla="*/ 77 w 681"/>
                <a:gd name="T33" fmla="*/ 747 h 927"/>
                <a:gd name="T34" fmla="*/ 32 w 681"/>
                <a:gd name="T35" fmla="*/ 753 h 927"/>
                <a:gd name="T36" fmla="*/ 18 w 681"/>
                <a:gd name="T37" fmla="*/ 866 h 927"/>
                <a:gd name="T38" fmla="*/ 106 w 681"/>
                <a:gd name="T39" fmla="*/ 761 h 927"/>
                <a:gd name="T40" fmla="*/ 267 w 681"/>
                <a:gd name="T41" fmla="*/ 729 h 927"/>
                <a:gd name="T42" fmla="*/ 369 w 681"/>
                <a:gd name="T43" fmla="*/ 648 h 927"/>
                <a:gd name="T44" fmla="*/ 492 w 681"/>
                <a:gd name="T45" fmla="*/ 643 h 927"/>
                <a:gd name="T46" fmla="*/ 517 w 681"/>
                <a:gd name="T47" fmla="*/ 668 h 927"/>
                <a:gd name="T48" fmla="*/ 528 w 681"/>
                <a:gd name="T49" fmla="*/ 853 h 927"/>
                <a:gd name="T50" fmla="*/ 502 w 681"/>
                <a:gd name="T51" fmla="*/ 913 h 927"/>
                <a:gd name="T52" fmla="*/ 586 w 681"/>
                <a:gd name="T53" fmla="*/ 924 h 927"/>
                <a:gd name="T54" fmla="*/ 640 w 681"/>
                <a:gd name="T55" fmla="*/ 898 h 927"/>
                <a:gd name="T56" fmla="*/ 587 w 681"/>
                <a:gd name="T57" fmla="*/ 646 h 927"/>
                <a:gd name="T58" fmla="*/ 590 w 681"/>
                <a:gd name="T59" fmla="*/ 622 h 927"/>
                <a:gd name="T60" fmla="*/ 465 w 681"/>
                <a:gd name="T61" fmla="*/ 487 h 927"/>
                <a:gd name="T62" fmla="*/ 491 w 681"/>
                <a:gd name="T63" fmla="*/ 307 h 927"/>
                <a:gd name="T64" fmla="*/ 510 w 681"/>
                <a:gd name="T65" fmla="*/ 302 h 927"/>
                <a:gd name="T66" fmla="*/ 609 w 681"/>
                <a:gd name="T67" fmla="*/ 358 h 927"/>
                <a:gd name="T68" fmla="*/ 641 w 681"/>
                <a:gd name="T69" fmla="*/ 321 h 927"/>
                <a:gd name="T70" fmla="*/ 336 w 681"/>
                <a:gd name="T71" fmla="*/ 249 h 927"/>
                <a:gd name="T72" fmla="*/ 362 w 681"/>
                <a:gd name="T73" fmla="*/ 280 h 927"/>
                <a:gd name="T74" fmla="*/ 345 w 681"/>
                <a:gd name="T75" fmla="*/ 406 h 927"/>
                <a:gd name="T76" fmla="*/ 323 w 681"/>
                <a:gd name="T77" fmla="*/ 361 h 9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681" h="927">
                  <a:moveTo>
                    <a:pt x="641" y="321"/>
                  </a:moveTo>
                  <a:cubicBezTo>
                    <a:pt x="633" y="321"/>
                    <a:pt x="630" y="333"/>
                    <a:pt x="630" y="333"/>
                  </a:cubicBezTo>
                  <a:cubicBezTo>
                    <a:pt x="606" y="335"/>
                    <a:pt x="606" y="335"/>
                    <a:pt x="606" y="335"/>
                  </a:cubicBezTo>
                  <a:cubicBezTo>
                    <a:pt x="553" y="306"/>
                    <a:pt x="553" y="306"/>
                    <a:pt x="553" y="306"/>
                  </a:cubicBezTo>
                  <a:cubicBezTo>
                    <a:pt x="540" y="275"/>
                    <a:pt x="540" y="275"/>
                    <a:pt x="540" y="275"/>
                  </a:cubicBezTo>
                  <a:cubicBezTo>
                    <a:pt x="547" y="269"/>
                    <a:pt x="547" y="269"/>
                    <a:pt x="547" y="269"/>
                  </a:cubicBezTo>
                  <a:cubicBezTo>
                    <a:pt x="547" y="269"/>
                    <a:pt x="503" y="206"/>
                    <a:pt x="504" y="190"/>
                  </a:cubicBezTo>
                  <a:cubicBezTo>
                    <a:pt x="505" y="182"/>
                    <a:pt x="494" y="174"/>
                    <a:pt x="484" y="169"/>
                  </a:cubicBezTo>
                  <a:cubicBezTo>
                    <a:pt x="485" y="162"/>
                    <a:pt x="489" y="153"/>
                    <a:pt x="496" y="150"/>
                  </a:cubicBezTo>
                  <a:cubicBezTo>
                    <a:pt x="509" y="146"/>
                    <a:pt x="509" y="128"/>
                    <a:pt x="509" y="128"/>
                  </a:cubicBezTo>
                  <a:cubicBezTo>
                    <a:pt x="505" y="92"/>
                    <a:pt x="505" y="92"/>
                    <a:pt x="505" y="92"/>
                  </a:cubicBezTo>
                  <a:cubicBezTo>
                    <a:pt x="516" y="84"/>
                    <a:pt x="516" y="84"/>
                    <a:pt x="516" y="84"/>
                  </a:cubicBezTo>
                  <a:cubicBezTo>
                    <a:pt x="516" y="84"/>
                    <a:pt x="526" y="75"/>
                    <a:pt x="519" y="70"/>
                  </a:cubicBezTo>
                  <a:cubicBezTo>
                    <a:pt x="514" y="67"/>
                    <a:pt x="507" y="54"/>
                    <a:pt x="503" y="44"/>
                  </a:cubicBezTo>
                  <a:cubicBezTo>
                    <a:pt x="522" y="30"/>
                    <a:pt x="544" y="0"/>
                    <a:pt x="525" y="19"/>
                  </a:cubicBezTo>
                  <a:cubicBezTo>
                    <a:pt x="513" y="31"/>
                    <a:pt x="492" y="27"/>
                    <a:pt x="473" y="19"/>
                  </a:cubicBezTo>
                  <a:cubicBezTo>
                    <a:pt x="458" y="10"/>
                    <a:pt x="442" y="0"/>
                    <a:pt x="439" y="0"/>
                  </a:cubicBezTo>
                  <a:cubicBezTo>
                    <a:pt x="434" y="1"/>
                    <a:pt x="412" y="13"/>
                    <a:pt x="384" y="52"/>
                  </a:cubicBezTo>
                  <a:cubicBezTo>
                    <a:pt x="356" y="91"/>
                    <a:pt x="413" y="131"/>
                    <a:pt x="413" y="131"/>
                  </a:cubicBezTo>
                  <a:cubicBezTo>
                    <a:pt x="417" y="138"/>
                    <a:pt x="418" y="154"/>
                    <a:pt x="418" y="165"/>
                  </a:cubicBezTo>
                  <a:cubicBezTo>
                    <a:pt x="400" y="165"/>
                    <a:pt x="400" y="165"/>
                    <a:pt x="400" y="165"/>
                  </a:cubicBezTo>
                  <a:cubicBezTo>
                    <a:pt x="371" y="140"/>
                    <a:pt x="299" y="186"/>
                    <a:pt x="299" y="186"/>
                  </a:cubicBezTo>
                  <a:cubicBezTo>
                    <a:pt x="302" y="213"/>
                    <a:pt x="302" y="213"/>
                    <a:pt x="302" y="213"/>
                  </a:cubicBezTo>
                  <a:cubicBezTo>
                    <a:pt x="302" y="213"/>
                    <a:pt x="303" y="215"/>
                    <a:pt x="303" y="219"/>
                  </a:cubicBezTo>
                  <a:cubicBezTo>
                    <a:pt x="294" y="230"/>
                    <a:pt x="280" y="245"/>
                    <a:pt x="268" y="250"/>
                  </a:cubicBezTo>
                  <a:cubicBezTo>
                    <a:pt x="247" y="259"/>
                    <a:pt x="298" y="376"/>
                    <a:pt x="298" y="376"/>
                  </a:cubicBezTo>
                  <a:cubicBezTo>
                    <a:pt x="298" y="376"/>
                    <a:pt x="314" y="420"/>
                    <a:pt x="311" y="444"/>
                  </a:cubicBezTo>
                  <a:cubicBezTo>
                    <a:pt x="310" y="456"/>
                    <a:pt x="313" y="461"/>
                    <a:pt x="317" y="464"/>
                  </a:cubicBezTo>
                  <a:cubicBezTo>
                    <a:pt x="304" y="490"/>
                    <a:pt x="286" y="530"/>
                    <a:pt x="288" y="552"/>
                  </a:cubicBezTo>
                  <a:cubicBezTo>
                    <a:pt x="291" y="586"/>
                    <a:pt x="273" y="616"/>
                    <a:pt x="273" y="616"/>
                  </a:cubicBezTo>
                  <a:cubicBezTo>
                    <a:pt x="279" y="618"/>
                    <a:pt x="279" y="618"/>
                    <a:pt x="279" y="618"/>
                  </a:cubicBezTo>
                  <a:cubicBezTo>
                    <a:pt x="246" y="669"/>
                    <a:pt x="246" y="669"/>
                    <a:pt x="246" y="669"/>
                  </a:cubicBezTo>
                  <a:cubicBezTo>
                    <a:pt x="246" y="669"/>
                    <a:pt x="198" y="655"/>
                    <a:pt x="176" y="673"/>
                  </a:cubicBezTo>
                  <a:cubicBezTo>
                    <a:pt x="154" y="691"/>
                    <a:pt x="77" y="747"/>
                    <a:pt x="77" y="747"/>
                  </a:cubicBezTo>
                  <a:cubicBezTo>
                    <a:pt x="44" y="734"/>
                    <a:pt x="44" y="734"/>
                    <a:pt x="44" y="734"/>
                  </a:cubicBezTo>
                  <a:cubicBezTo>
                    <a:pt x="44" y="734"/>
                    <a:pt x="30" y="741"/>
                    <a:pt x="32" y="753"/>
                  </a:cubicBezTo>
                  <a:cubicBezTo>
                    <a:pt x="34" y="765"/>
                    <a:pt x="32" y="803"/>
                    <a:pt x="26" y="815"/>
                  </a:cubicBezTo>
                  <a:cubicBezTo>
                    <a:pt x="20" y="827"/>
                    <a:pt x="0" y="854"/>
                    <a:pt x="18" y="866"/>
                  </a:cubicBezTo>
                  <a:cubicBezTo>
                    <a:pt x="36" y="878"/>
                    <a:pt x="40" y="835"/>
                    <a:pt x="60" y="811"/>
                  </a:cubicBezTo>
                  <a:cubicBezTo>
                    <a:pt x="73" y="796"/>
                    <a:pt x="106" y="761"/>
                    <a:pt x="106" y="761"/>
                  </a:cubicBezTo>
                  <a:cubicBezTo>
                    <a:pt x="201" y="737"/>
                    <a:pt x="201" y="737"/>
                    <a:pt x="201" y="737"/>
                  </a:cubicBezTo>
                  <a:cubicBezTo>
                    <a:pt x="201" y="737"/>
                    <a:pt x="262" y="732"/>
                    <a:pt x="267" y="729"/>
                  </a:cubicBezTo>
                  <a:cubicBezTo>
                    <a:pt x="271" y="727"/>
                    <a:pt x="322" y="671"/>
                    <a:pt x="348" y="642"/>
                  </a:cubicBezTo>
                  <a:cubicBezTo>
                    <a:pt x="369" y="648"/>
                    <a:pt x="369" y="648"/>
                    <a:pt x="369" y="648"/>
                  </a:cubicBezTo>
                  <a:cubicBezTo>
                    <a:pt x="391" y="602"/>
                    <a:pt x="391" y="602"/>
                    <a:pt x="391" y="602"/>
                  </a:cubicBezTo>
                  <a:cubicBezTo>
                    <a:pt x="492" y="643"/>
                    <a:pt x="492" y="643"/>
                    <a:pt x="492" y="643"/>
                  </a:cubicBezTo>
                  <a:cubicBezTo>
                    <a:pt x="492" y="643"/>
                    <a:pt x="498" y="647"/>
                    <a:pt x="503" y="653"/>
                  </a:cubicBezTo>
                  <a:cubicBezTo>
                    <a:pt x="506" y="658"/>
                    <a:pt x="513" y="664"/>
                    <a:pt x="517" y="668"/>
                  </a:cubicBezTo>
                  <a:cubicBezTo>
                    <a:pt x="515" y="679"/>
                    <a:pt x="517" y="700"/>
                    <a:pt x="527" y="741"/>
                  </a:cubicBezTo>
                  <a:cubicBezTo>
                    <a:pt x="550" y="832"/>
                    <a:pt x="528" y="853"/>
                    <a:pt x="528" y="853"/>
                  </a:cubicBezTo>
                  <a:cubicBezTo>
                    <a:pt x="506" y="871"/>
                    <a:pt x="506" y="871"/>
                    <a:pt x="506" y="871"/>
                  </a:cubicBezTo>
                  <a:cubicBezTo>
                    <a:pt x="502" y="913"/>
                    <a:pt x="502" y="913"/>
                    <a:pt x="502" y="913"/>
                  </a:cubicBezTo>
                  <a:cubicBezTo>
                    <a:pt x="502" y="913"/>
                    <a:pt x="519" y="915"/>
                    <a:pt x="535" y="907"/>
                  </a:cubicBezTo>
                  <a:cubicBezTo>
                    <a:pt x="551" y="899"/>
                    <a:pt x="575" y="921"/>
                    <a:pt x="586" y="924"/>
                  </a:cubicBezTo>
                  <a:cubicBezTo>
                    <a:pt x="597" y="927"/>
                    <a:pt x="636" y="923"/>
                    <a:pt x="652" y="914"/>
                  </a:cubicBezTo>
                  <a:cubicBezTo>
                    <a:pt x="668" y="905"/>
                    <a:pt x="652" y="894"/>
                    <a:pt x="640" y="898"/>
                  </a:cubicBezTo>
                  <a:cubicBezTo>
                    <a:pt x="628" y="902"/>
                    <a:pt x="577" y="870"/>
                    <a:pt x="577" y="870"/>
                  </a:cubicBezTo>
                  <a:cubicBezTo>
                    <a:pt x="577" y="870"/>
                    <a:pt x="582" y="660"/>
                    <a:pt x="587" y="646"/>
                  </a:cubicBezTo>
                  <a:cubicBezTo>
                    <a:pt x="590" y="639"/>
                    <a:pt x="587" y="631"/>
                    <a:pt x="585" y="626"/>
                  </a:cubicBezTo>
                  <a:cubicBezTo>
                    <a:pt x="590" y="622"/>
                    <a:pt x="590" y="622"/>
                    <a:pt x="590" y="622"/>
                  </a:cubicBezTo>
                  <a:cubicBezTo>
                    <a:pt x="590" y="622"/>
                    <a:pt x="494" y="493"/>
                    <a:pt x="478" y="492"/>
                  </a:cubicBezTo>
                  <a:cubicBezTo>
                    <a:pt x="474" y="492"/>
                    <a:pt x="470" y="490"/>
                    <a:pt x="465" y="487"/>
                  </a:cubicBezTo>
                  <a:cubicBezTo>
                    <a:pt x="462" y="459"/>
                    <a:pt x="458" y="414"/>
                    <a:pt x="458" y="414"/>
                  </a:cubicBezTo>
                  <a:cubicBezTo>
                    <a:pt x="458" y="414"/>
                    <a:pt x="482" y="335"/>
                    <a:pt x="491" y="307"/>
                  </a:cubicBezTo>
                  <a:cubicBezTo>
                    <a:pt x="500" y="310"/>
                    <a:pt x="500" y="310"/>
                    <a:pt x="500" y="310"/>
                  </a:cubicBezTo>
                  <a:cubicBezTo>
                    <a:pt x="510" y="302"/>
                    <a:pt x="510" y="302"/>
                    <a:pt x="510" y="302"/>
                  </a:cubicBezTo>
                  <a:cubicBezTo>
                    <a:pt x="540" y="348"/>
                    <a:pt x="540" y="348"/>
                    <a:pt x="540" y="348"/>
                  </a:cubicBezTo>
                  <a:cubicBezTo>
                    <a:pt x="540" y="348"/>
                    <a:pt x="604" y="358"/>
                    <a:pt x="609" y="358"/>
                  </a:cubicBezTo>
                  <a:cubicBezTo>
                    <a:pt x="614" y="358"/>
                    <a:pt x="659" y="356"/>
                    <a:pt x="670" y="347"/>
                  </a:cubicBezTo>
                  <a:cubicBezTo>
                    <a:pt x="681" y="338"/>
                    <a:pt x="649" y="321"/>
                    <a:pt x="641" y="321"/>
                  </a:cubicBezTo>
                  <a:close/>
                  <a:moveTo>
                    <a:pt x="309" y="269"/>
                  </a:moveTo>
                  <a:cubicBezTo>
                    <a:pt x="336" y="249"/>
                    <a:pt x="336" y="249"/>
                    <a:pt x="336" y="249"/>
                  </a:cubicBezTo>
                  <a:cubicBezTo>
                    <a:pt x="346" y="261"/>
                    <a:pt x="356" y="279"/>
                    <a:pt x="356" y="279"/>
                  </a:cubicBezTo>
                  <a:cubicBezTo>
                    <a:pt x="362" y="280"/>
                    <a:pt x="362" y="280"/>
                    <a:pt x="362" y="280"/>
                  </a:cubicBezTo>
                  <a:cubicBezTo>
                    <a:pt x="363" y="309"/>
                    <a:pt x="363" y="390"/>
                    <a:pt x="353" y="396"/>
                  </a:cubicBezTo>
                  <a:cubicBezTo>
                    <a:pt x="350" y="398"/>
                    <a:pt x="348" y="402"/>
                    <a:pt x="345" y="406"/>
                  </a:cubicBezTo>
                  <a:cubicBezTo>
                    <a:pt x="343" y="405"/>
                    <a:pt x="342" y="405"/>
                    <a:pt x="341" y="405"/>
                  </a:cubicBezTo>
                  <a:cubicBezTo>
                    <a:pt x="338" y="405"/>
                    <a:pt x="314" y="374"/>
                    <a:pt x="323" y="361"/>
                  </a:cubicBezTo>
                  <a:cubicBezTo>
                    <a:pt x="332" y="348"/>
                    <a:pt x="309" y="269"/>
                    <a:pt x="309" y="26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" name="矩形 5"/>
            <p:cNvSpPr/>
            <p:nvPr/>
          </p:nvSpPr>
          <p:spPr>
            <a:xfrm>
              <a:off x="9795753" y="-1336831"/>
              <a:ext cx="614551" cy="327212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400" dirty="0" smtClean="0">
                  <a:latin typeface="微软雅黑" pitchFamily="34" charset="-122"/>
                  <a:ea typeface="微软雅黑" pitchFamily="34" charset="-122"/>
                  <a:cs typeface="liguofu" pitchFamily="2" charset="-122"/>
                </a:rPr>
                <a:t>Logo</a:t>
              </a:r>
              <a:endParaRPr lang="zh-CN" altLang="en-US" sz="1400" dirty="0">
                <a:latin typeface="微软雅黑" pitchFamily="34" charset="-122"/>
                <a:ea typeface="微软雅黑" pitchFamily="34" charset="-122"/>
                <a:cs typeface="liguofu" pitchFamily="2" charset="-122"/>
              </a:endParaRPr>
            </a:p>
          </p:txBody>
        </p:sp>
      </p:grpSp>
      <p:sp>
        <p:nvSpPr>
          <p:cNvPr id="9" name="流程图: 手动输入 8"/>
          <p:cNvSpPr/>
          <p:nvPr/>
        </p:nvSpPr>
        <p:spPr>
          <a:xfrm flipH="1" flipV="1">
            <a:off x="1120154" y="562107"/>
            <a:ext cx="2687081" cy="956299"/>
          </a:xfrm>
          <a:custGeom>
            <a:avLst/>
            <a:gdLst>
              <a:gd name="connsiteX0" fmla="*/ 0 w 10000"/>
              <a:gd name="connsiteY0" fmla="*/ 2000 h 10000"/>
              <a:gd name="connsiteX1" fmla="*/ 10000 w 10000"/>
              <a:gd name="connsiteY1" fmla="*/ 0 h 10000"/>
              <a:gd name="connsiteX2" fmla="*/ 10000 w 10000"/>
              <a:gd name="connsiteY2" fmla="*/ 10000 h 10000"/>
              <a:gd name="connsiteX3" fmla="*/ 0 w 10000"/>
              <a:gd name="connsiteY3" fmla="*/ 10000 h 10000"/>
              <a:gd name="connsiteX4" fmla="*/ 0 w 10000"/>
              <a:gd name="connsiteY4" fmla="*/ 2000 h 10000"/>
              <a:gd name="connsiteX0" fmla="*/ 0 w 10035"/>
              <a:gd name="connsiteY0" fmla="*/ 5315 h 10000"/>
              <a:gd name="connsiteX1" fmla="*/ 10035 w 10035"/>
              <a:gd name="connsiteY1" fmla="*/ 0 h 10000"/>
              <a:gd name="connsiteX2" fmla="*/ 10035 w 10035"/>
              <a:gd name="connsiteY2" fmla="*/ 10000 h 10000"/>
              <a:gd name="connsiteX3" fmla="*/ 35 w 10035"/>
              <a:gd name="connsiteY3" fmla="*/ 10000 h 10000"/>
              <a:gd name="connsiteX4" fmla="*/ 0 w 10035"/>
              <a:gd name="connsiteY4" fmla="*/ 5315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35" h="10000">
                <a:moveTo>
                  <a:pt x="0" y="5315"/>
                </a:moveTo>
                <a:lnTo>
                  <a:pt x="10035" y="0"/>
                </a:lnTo>
                <a:lnTo>
                  <a:pt x="10035" y="10000"/>
                </a:lnTo>
                <a:lnTo>
                  <a:pt x="35" y="10000"/>
                </a:lnTo>
                <a:cubicBezTo>
                  <a:pt x="23" y="8438"/>
                  <a:pt x="12" y="6877"/>
                  <a:pt x="0" y="5315"/>
                </a:cubicBezTo>
                <a:close/>
              </a:path>
            </a:pathLst>
          </a:custGeom>
          <a:solidFill>
            <a:srgbClr val="CC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1089425" y="516131"/>
            <a:ext cx="2142388" cy="66977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dirty="0" smtClean="0">
                <a:latin typeface="微软雅黑" pitchFamily="34" charset="-122"/>
                <a:ea typeface="微软雅黑" pitchFamily="34" charset="-122"/>
              </a:rPr>
              <a:t>此处输入标题</a:t>
            </a:r>
            <a:endParaRPr lang="zh-CN" altLang="en-US" sz="24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21" name="流程图: 手动输入 120"/>
          <p:cNvSpPr/>
          <p:nvPr/>
        </p:nvSpPr>
        <p:spPr>
          <a:xfrm>
            <a:off x="3506367" y="1842935"/>
            <a:ext cx="4279283" cy="1188819"/>
          </a:xfrm>
          <a:prstGeom prst="flowChartManualInput">
            <a:avLst/>
          </a:prstGeom>
          <a:solidFill>
            <a:schemeClr val="bg1"/>
          </a:solidFill>
          <a:ln w="38100"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8000" algn="just">
              <a:lnSpc>
                <a:spcPct val="150000"/>
              </a:lnSpc>
            </a:pPr>
            <a:endParaRPr lang="zh-CN" altLang="en-US" sz="1400" dirty="0">
              <a:solidFill>
                <a:schemeClr val="accent5">
                  <a:lumMod val="60000"/>
                  <a:lumOff val="4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5" name="椭圆 134"/>
          <p:cNvSpPr/>
          <p:nvPr/>
        </p:nvSpPr>
        <p:spPr>
          <a:xfrm>
            <a:off x="3223510" y="2307998"/>
            <a:ext cx="583725" cy="583725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200" dirty="0" smtClean="0">
                <a:latin typeface="liguofu" pitchFamily="2" charset="-122"/>
                <a:ea typeface="liguofu" pitchFamily="2" charset="-122"/>
                <a:cs typeface="liguofu" pitchFamily="2" charset="-122"/>
              </a:rPr>
              <a:t>2</a:t>
            </a:r>
            <a:endParaRPr lang="zh-CN" altLang="en-US" sz="3200" dirty="0">
              <a:latin typeface="liguofu" pitchFamily="2" charset="-122"/>
              <a:ea typeface="liguofu" pitchFamily="2" charset="-122"/>
              <a:cs typeface="liguofu" pitchFamily="2" charset="-122"/>
            </a:endParaRPr>
          </a:p>
        </p:txBody>
      </p:sp>
      <p:sp>
        <p:nvSpPr>
          <p:cNvPr id="122" name="流程图: 手动输入 121"/>
          <p:cNvSpPr/>
          <p:nvPr/>
        </p:nvSpPr>
        <p:spPr>
          <a:xfrm>
            <a:off x="3506367" y="3050401"/>
            <a:ext cx="4279283" cy="1188819"/>
          </a:xfrm>
          <a:prstGeom prst="flowChartManualInput">
            <a:avLst/>
          </a:prstGeom>
          <a:solidFill>
            <a:schemeClr val="bg1"/>
          </a:solidFill>
          <a:ln w="38100"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8000" algn="just">
              <a:lnSpc>
                <a:spcPct val="150000"/>
              </a:lnSpc>
            </a:pPr>
            <a:endParaRPr lang="zh-CN" altLang="en-US" sz="1400" dirty="0">
              <a:solidFill>
                <a:schemeClr val="accent5">
                  <a:lumMod val="60000"/>
                  <a:lumOff val="4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6" name="椭圆 135"/>
          <p:cNvSpPr/>
          <p:nvPr/>
        </p:nvSpPr>
        <p:spPr>
          <a:xfrm>
            <a:off x="3196499" y="3560395"/>
            <a:ext cx="583725" cy="583725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200" dirty="0" smtClean="0">
                <a:latin typeface="liguofu" pitchFamily="2" charset="-122"/>
                <a:ea typeface="liguofu" pitchFamily="2" charset="-122"/>
                <a:cs typeface="liguofu" pitchFamily="2" charset="-122"/>
              </a:rPr>
              <a:t>3</a:t>
            </a:r>
            <a:endParaRPr lang="zh-CN" altLang="en-US" sz="3200" dirty="0">
              <a:latin typeface="liguofu" pitchFamily="2" charset="-122"/>
              <a:ea typeface="liguofu" pitchFamily="2" charset="-122"/>
              <a:cs typeface="liguofu" pitchFamily="2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5549743" y="19071"/>
            <a:ext cx="2464065" cy="47041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挑战</a:t>
            </a:r>
            <a:r>
              <a:rPr lang="zh-CN" altLang="en-US" sz="14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：一场力量的对抗</a:t>
            </a:r>
            <a:r>
              <a:rPr lang="zh-CN" altLang="en-US" sz="1400" b="1" dirty="0" smtClean="0">
                <a:solidFill>
                  <a:schemeClr val="bg1"/>
                </a:solidFill>
              </a:rPr>
              <a:t>。</a:t>
            </a:r>
            <a:endParaRPr lang="zh-CN" altLang="en-US" sz="1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59483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8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4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000"/>
                            </p:stCondLst>
                            <p:childTnLst>
                              <p:par>
                                <p:cTn id="4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500"/>
                            </p:stCondLst>
                            <p:childTnLst>
                              <p:par>
                                <p:cTn id="4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500"/>
                            </p:stCondLst>
                            <p:childTnLst>
                              <p:par>
                                <p:cTn id="5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2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6500"/>
                            </p:stCondLst>
                            <p:childTnLst>
                              <p:par>
                                <p:cTn id="58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10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10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10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89" grpId="0" animBg="1"/>
      <p:bldP spid="89" grpId="1" animBg="1"/>
      <p:bldP spid="253" grpId="0" animBg="1"/>
      <p:bldP spid="254" grpId="0"/>
      <p:bldP spid="3" grpId="0" animBg="1"/>
      <p:bldP spid="3" grpId="1" animBg="1"/>
      <p:bldP spid="12" grpId="0" animBg="1"/>
      <p:bldP spid="13" grpId="0" animBg="1"/>
      <p:bldP spid="9" grpId="0" animBg="1"/>
      <p:bldP spid="10" grpId="0"/>
      <p:bldP spid="121" grpId="0" animBg="1"/>
      <p:bldP spid="135" grpId="0" animBg="1"/>
      <p:bldP spid="122" grpId="0" animBg="1"/>
      <p:bldP spid="136" grpId="0" animBg="1"/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矩形 180"/>
          <p:cNvSpPr/>
          <p:nvPr/>
        </p:nvSpPr>
        <p:spPr>
          <a:xfrm>
            <a:off x="1076598" y="514102"/>
            <a:ext cx="6937210" cy="3873462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7" name="矩形 176"/>
          <p:cNvSpPr/>
          <p:nvPr/>
        </p:nvSpPr>
        <p:spPr>
          <a:xfrm rot="16200000">
            <a:off x="5675905" y="2682810"/>
            <a:ext cx="4727172" cy="4571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8" name="矩形 177"/>
          <p:cNvSpPr/>
          <p:nvPr/>
        </p:nvSpPr>
        <p:spPr>
          <a:xfrm>
            <a:off x="993328" y="470412"/>
            <a:ext cx="7218877" cy="4571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070" name="组合 2069"/>
          <p:cNvGrpSpPr/>
          <p:nvPr/>
        </p:nvGrpSpPr>
        <p:grpSpPr>
          <a:xfrm>
            <a:off x="1233127" y="2485421"/>
            <a:ext cx="2072583" cy="1061349"/>
            <a:chOff x="993328" y="1541917"/>
            <a:chExt cx="2072583" cy="1061349"/>
          </a:xfrm>
        </p:grpSpPr>
        <p:sp>
          <p:nvSpPr>
            <p:cNvPr id="2069" name="矩形 2068"/>
            <p:cNvSpPr/>
            <p:nvPr/>
          </p:nvSpPr>
          <p:spPr>
            <a:xfrm>
              <a:off x="993328" y="1542805"/>
              <a:ext cx="277351" cy="1060461"/>
            </a:xfrm>
            <a:prstGeom prst="rect">
              <a:avLst/>
            </a:prstGeom>
            <a:solidFill>
              <a:srgbClr val="CC99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9" name="矩形 208"/>
            <p:cNvSpPr/>
            <p:nvPr/>
          </p:nvSpPr>
          <p:spPr>
            <a:xfrm rot="16200000">
              <a:off x="1895294" y="648652"/>
              <a:ext cx="277352" cy="2063882"/>
            </a:xfrm>
            <a:prstGeom prst="rect">
              <a:avLst/>
            </a:prstGeom>
            <a:solidFill>
              <a:srgbClr val="CC99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13" name="组合 212"/>
          <p:cNvGrpSpPr/>
          <p:nvPr/>
        </p:nvGrpSpPr>
        <p:grpSpPr>
          <a:xfrm>
            <a:off x="3522746" y="1734330"/>
            <a:ext cx="2072583" cy="1061349"/>
            <a:chOff x="993328" y="1541917"/>
            <a:chExt cx="2072583" cy="1061349"/>
          </a:xfrm>
        </p:grpSpPr>
        <p:sp>
          <p:nvSpPr>
            <p:cNvPr id="214" name="矩形 213"/>
            <p:cNvSpPr/>
            <p:nvPr/>
          </p:nvSpPr>
          <p:spPr>
            <a:xfrm>
              <a:off x="993328" y="1542805"/>
              <a:ext cx="277351" cy="1060461"/>
            </a:xfrm>
            <a:prstGeom prst="rect">
              <a:avLst/>
            </a:prstGeom>
            <a:solidFill>
              <a:srgbClr val="CC99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5" name="矩形 214"/>
            <p:cNvSpPr/>
            <p:nvPr/>
          </p:nvSpPr>
          <p:spPr>
            <a:xfrm rot="16200000">
              <a:off x="1895294" y="648652"/>
              <a:ext cx="277352" cy="2063882"/>
            </a:xfrm>
            <a:prstGeom prst="rect">
              <a:avLst/>
            </a:prstGeom>
            <a:solidFill>
              <a:srgbClr val="CC99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16" name="组合 215"/>
          <p:cNvGrpSpPr/>
          <p:nvPr/>
        </p:nvGrpSpPr>
        <p:grpSpPr>
          <a:xfrm>
            <a:off x="5812365" y="985346"/>
            <a:ext cx="2072583" cy="1061349"/>
            <a:chOff x="993328" y="1541917"/>
            <a:chExt cx="2072583" cy="1061349"/>
          </a:xfrm>
        </p:grpSpPr>
        <p:sp>
          <p:nvSpPr>
            <p:cNvPr id="217" name="矩形 216"/>
            <p:cNvSpPr/>
            <p:nvPr/>
          </p:nvSpPr>
          <p:spPr>
            <a:xfrm>
              <a:off x="993328" y="1542805"/>
              <a:ext cx="277351" cy="1060461"/>
            </a:xfrm>
            <a:prstGeom prst="rect">
              <a:avLst/>
            </a:prstGeom>
            <a:solidFill>
              <a:srgbClr val="CC99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8" name="矩形 217"/>
            <p:cNvSpPr/>
            <p:nvPr/>
          </p:nvSpPr>
          <p:spPr>
            <a:xfrm rot="16200000">
              <a:off x="1895294" y="648652"/>
              <a:ext cx="277352" cy="2063882"/>
            </a:xfrm>
            <a:prstGeom prst="rect">
              <a:avLst/>
            </a:prstGeom>
            <a:solidFill>
              <a:srgbClr val="CC99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071" name="流程图: 手动输入 2070"/>
          <p:cNvSpPr/>
          <p:nvPr/>
        </p:nvSpPr>
        <p:spPr>
          <a:xfrm>
            <a:off x="2858725" y="2058044"/>
            <a:ext cx="446985" cy="314335"/>
          </a:xfrm>
          <a:prstGeom prst="flowChartManualInput">
            <a:avLst/>
          </a:prstGeom>
          <a:solidFill>
            <a:srgbClr val="CC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9" name="流程图: 手动输入 218"/>
          <p:cNvSpPr/>
          <p:nvPr/>
        </p:nvSpPr>
        <p:spPr>
          <a:xfrm>
            <a:off x="5147624" y="1293349"/>
            <a:ext cx="446985" cy="314335"/>
          </a:xfrm>
          <a:prstGeom prst="flowChartManualInput">
            <a:avLst/>
          </a:prstGeom>
          <a:solidFill>
            <a:srgbClr val="CC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072" name="Picture 10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4530" y="1867862"/>
            <a:ext cx="1034617" cy="5323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20" name="Picture 10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12365" y="637405"/>
            <a:ext cx="612487" cy="3151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21" name="Picture 10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0129" y="1277498"/>
            <a:ext cx="770383" cy="3964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22" name="Picture 10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25211" y="1286010"/>
            <a:ext cx="770383" cy="3964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23" name="Picture 10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4824" y="637405"/>
            <a:ext cx="612487" cy="3151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24" name="Picture 10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77282" y="637405"/>
            <a:ext cx="612487" cy="3151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073" name="矩形 2072"/>
          <p:cNvSpPr/>
          <p:nvPr/>
        </p:nvSpPr>
        <p:spPr>
          <a:xfrm>
            <a:off x="1233127" y="2485420"/>
            <a:ext cx="2075494" cy="29402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600" dirty="0" smtClean="0">
                <a:latin typeface="微软雅黑" pitchFamily="34" charset="-122"/>
                <a:ea typeface="微软雅黑" pitchFamily="34" charset="-122"/>
              </a:rPr>
              <a:t>一阶段</a:t>
            </a:r>
            <a:endParaRPr lang="zh-CN" altLang="en-US" sz="16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25" name="矩形 224"/>
          <p:cNvSpPr/>
          <p:nvPr/>
        </p:nvSpPr>
        <p:spPr>
          <a:xfrm>
            <a:off x="3522746" y="1708443"/>
            <a:ext cx="2063162" cy="29402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600" dirty="0" smtClean="0">
                <a:latin typeface="微软雅黑" pitchFamily="34" charset="-122"/>
                <a:ea typeface="微软雅黑" pitchFamily="34" charset="-122"/>
              </a:rPr>
              <a:t>二阶段</a:t>
            </a:r>
            <a:endParaRPr lang="zh-CN" altLang="en-US" sz="16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26" name="矩形 225"/>
          <p:cNvSpPr/>
          <p:nvPr/>
        </p:nvSpPr>
        <p:spPr>
          <a:xfrm>
            <a:off x="5821066" y="985081"/>
            <a:ext cx="2063882" cy="29402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600" dirty="0" smtClean="0">
                <a:latin typeface="微软雅黑" pitchFamily="34" charset="-122"/>
                <a:ea typeface="微软雅黑" pitchFamily="34" charset="-122"/>
              </a:rPr>
              <a:t>三阶段</a:t>
            </a:r>
            <a:endParaRPr lang="zh-CN" altLang="en-US" sz="16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39" name="流程图: 手动输入 238"/>
          <p:cNvSpPr/>
          <p:nvPr/>
        </p:nvSpPr>
        <p:spPr>
          <a:xfrm>
            <a:off x="1416845" y="2684025"/>
            <a:ext cx="1870781" cy="1533762"/>
          </a:xfrm>
          <a:prstGeom prst="flowChartManualInput">
            <a:avLst/>
          </a:prstGeom>
          <a:solidFill>
            <a:schemeClr val="bg1"/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50000"/>
              </a:lnSpc>
            </a:pPr>
            <a:r>
              <a:rPr lang="en-US" altLang="zh-CN" sz="1400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微软雅黑" pitchFamily="34" charset="-122"/>
                <a:ea typeface="微软雅黑" pitchFamily="34" charset="-122"/>
              </a:rPr>
              <a:t>=</a:t>
            </a:r>
            <a:endParaRPr lang="zh-CN" altLang="en-US" sz="1400" dirty="0">
              <a:solidFill>
                <a:schemeClr val="accent5">
                  <a:lumMod val="60000"/>
                  <a:lumOff val="4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40" name="流程图: 手动输入 239"/>
          <p:cNvSpPr/>
          <p:nvPr/>
        </p:nvSpPr>
        <p:spPr>
          <a:xfrm>
            <a:off x="5996083" y="1193550"/>
            <a:ext cx="1888865" cy="3024237"/>
          </a:xfrm>
          <a:prstGeom prst="flowChartManualInput">
            <a:avLst/>
          </a:prstGeom>
          <a:solidFill>
            <a:schemeClr val="bg1"/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50000"/>
              </a:lnSpc>
            </a:pPr>
            <a:r>
              <a:rPr lang="zh-CN" altLang="en-US" sz="1400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微软雅黑" pitchFamily="34" charset="-122"/>
                <a:ea typeface="微软雅黑" pitchFamily="34" charset="-122"/>
              </a:rPr>
              <a:t>。</a:t>
            </a:r>
            <a:endParaRPr lang="zh-CN" altLang="en-US" sz="1400" dirty="0">
              <a:solidFill>
                <a:schemeClr val="accent5">
                  <a:lumMod val="60000"/>
                  <a:lumOff val="4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0" name="矩形 159"/>
          <p:cNvSpPr/>
          <p:nvPr/>
        </p:nvSpPr>
        <p:spPr>
          <a:xfrm>
            <a:off x="-405655" y="4478601"/>
            <a:ext cx="9901716" cy="1122032"/>
          </a:xfrm>
          <a:prstGeom prst="rect">
            <a:avLst/>
          </a:prstGeom>
          <a:solidFill>
            <a:srgbClr val="CC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74" name="组合 173"/>
          <p:cNvGrpSpPr/>
          <p:nvPr/>
        </p:nvGrpSpPr>
        <p:grpSpPr>
          <a:xfrm>
            <a:off x="8212206" y="31239"/>
            <a:ext cx="840457" cy="521475"/>
            <a:chOff x="9795753" y="-1531094"/>
            <a:chExt cx="840457" cy="521475"/>
          </a:xfrm>
        </p:grpSpPr>
        <p:sp>
          <p:nvSpPr>
            <p:cNvPr id="175" name="Freeform 31"/>
            <p:cNvSpPr>
              <a:spLocks noEditPoints="1"/>
            </p:cNvSpPr>
            <p:nvPr/>
          </p:nvSpPr>
          <p:spPr bwMode="auto">
            <a:xfrm>
              <a:off x="10299119" y="-1531094"/>
              <a:ext cx="337091" cy="458244"/>
            </a:xfrm>
            <a:custGeom>
              <a:avLst/>
              <a:gdLst>
                <a:gd name="T0" fmla="*/ 630 w 681"/>
                <a:gd name="T1" fmla="*/ 333 h 927"/>
                <a:gd name="T2" fmla="*/ 553 w 681"/>
                <a:gd name="T3" fmla="*/ 306 h 927"/>
                <a:gd name="T4" fmla="*/ 547 w 681"/>
                <a:gd name="T5" fmla="*/ 269 h 927"/>
                <a:gd name="T6" fmla="*/ 484 w 681"/>
                <a:gd name="T7" fmla="*/ 169 h 927"/>
                <a:gd name="T8" fmla="*/ 509 w 681"/>
                <a:gd name="T9" fmla="*/ 128 h 927"/>
                <a:gd name="T10" fmla="*/ 516 w 681"/>
                <a:gd name="T11" fmla="*/ 84 h 927"/>
                <a:gd name="T12" fmla="*/ 503 w 681"/>
                <a:gd name="T13" fmla="*/ 44 h 927"/>
                <a:gd name="T14" fmla="*/ 473 w 681"/>
                <a:gd name="T15" fmla="*/ 19 h 927"/>
                <a:gd name="T16" fmla="*/ 384 w 681"/>
                <a:gd name="T17" fmla="*/ 52 h 927"/>
                <a:gd name="T18" fmla="*/ 418 w 681"/>
                <a:gd name="T19" fmla="*/ 165 h 927"/>
                <a:gd name="T20" fmla="*/ 299 w 681"/>
                <a:gd name="T21" fmla="*/ 186 h 927"/>
                <a:gd name="T22" fmla="*/ 303 w 681"/>
                <a:gd name="T23" fmla="*/ 219 h 927"/>
                <a:gd name="T24" fmla="*/ 298 w 681"/>
                <a:gd name="T25" fmla="*/ 376 h 927"/>
                <a:gd name="T26" fmla="*/ 317 w 681"/>
                <a:gd name="T27" fmla="*/ 464 h 927"/>
                <a:gd name="T28" fmla="*/ 273 w 681"/>
                <a:gd name="T29" fmla="*/ 616 h 927"/>
                <a:gd name="T30" fmla="*/ 246 w 681"/>
                <a:gd name="T31" fmla="*/ 669 h 927"/>
                <a:gd name="T32" fmla="*/ 77 w 681"/>
                <a:gd name="T33" fmla="*/ 747 h 927"/>
                <a:gd name="T34" fmla="*/ 32 w 681"/>
                <a:gd name="T35" fmla="*/ 753 h 927"/>
                <a:gd name="T36" fmla="*/ 18 w 681"/>
                <a:gd name="T37" fmla="*/ 866 h 927"/>
                <a:gd name="T38" fmla="*/ 106 w 681"/>
                <a:gd name="T39" fmla="*/ 761 h 927"/>
                <a:gd name="T40" fmla="*/ 267 w 681"/>
                <a:gd name="T41" fmla="*/ 729 h 927"/>
                <a:gd name="T42" fmla="*/ 369 w 681"/>
                <a:gd name="T43" fmla="*/ 648 h 927"/>
                <a:gd name="T44" fmla="*/ 492 w 681"/>
                <a:gd name="T45" fmla="*/ 643 h 927"/>
                <a:gd name="T46" fmla="*/ 517 w 681"/>
                <a:gd name="T47" fmla="*/ 668 h 927"/>
                <a:gd name="T48" fmla="*/ 528 w 681"/>
                <a:gd name="T49" fmla="*/ 853 h 927"/>
                <a:gd name="T50" fmla="*/ 502 w 681"/>
                <a:gd name="T51" fmla="*/ 913 h 927"/>
                <a:gd name="T52" fmla="*/ 586 w 681"/>
                <a:gd name="T53" fmla="*/ 924 h 927"/>
                <a:gd name="T54" fmla="*/ 640 w 681"/>
                <a:gd name="T55" fmla="*/ 898 h 927"/>
                <a:gd name="T56" fmla="*/ 587 w 681"/>
                <a:gd name="T57" fmla="*/ 646 h 927"/>
                <a:gd name="T58" fmla="*/ 590 w 681"/>
                <a:gd name="T59" fmla="*/ 622 h 927"/>
                <a:gd name="T60" fmla="*/ 465 w 681"/>
                <a:gd name="T61" fmla="*/ 487 h 927"/>
                <a:gd name="T62" fmla="*/ 491 w 681"/>
                <a:gd name="T63" fmla="*/ 307 h 927"/>
                <a:gd name="T64" fmla="*/ 510 w 681"/>
                <a:gd name="T65" fmla="*/ 302 h 927"/>
                <a:gd name="T66" fmla="*/ 609 w 681"/>
                <a:gd name="T67" fmla="*/ 358 h 927"/>
                <a:gd name="T68" fmla="*/ 641 w 681"/>
                <a:gd name="T69" fmla="*/ 321 h 927"/>
                <a:gd name="T70" fmla="*/ 336 w 681"/>
                <a:gd name="T71" fmla="*/ 249 h 927"/>
                <a:gd name="T72" fmla="*/ 362 w 681"/>
                <a:gd name="T73" fmla="*/ 280 h 927"/>
                <a:gd name="T74" fmla="*/ 345 w 681"/>
                <a:gd name="T75" fmla="*/ 406 h 927"/>
                <a:gd name="T76" fmla="*/ 323 w 681"/>
                <a:gd name="T77" fmla="*/ 361 h 9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681" h="927">
                  <a:moveTo>
                    <a:pt x="641" y="321"/>
                  </a:moveTo>
                  <a:cubicBezTo>
                    <a:pt x="633" y="321"/>
                    <a:pt x="630" y="333"/>
                    <a:pt x="630" y="333"/>
                  </a:cubicBezTo>
                  <a:cubicBezTo>
                    <a:pt x="606" y="335"/>
                    <a:pt x="606" y="335"/>
                    <a:pt x="606" y="335"/>
                  </a:cubicBezTo>
                  <a:cubicBezTo>
                    <a:pt x="553" y="306"/>
                    <a:pt x="553" y="306"/>
                    <a:pt x="553" y="306"/>
                  </a:cubicBezTo>
                  <a:cubicBezTo>
                    <a:pt x="540" y="275"/>
                    <a:pt x="540" y="275"/>
                    <a:pt x="540" y="275"/>
                  </a:cubicBezTo>
                  <a:cubicBezTo>
                    <a:pt x="547" y="269"/>
                    <a:pt x="547" y="269"/>
                    <a:pt x="547" y="269"/>
                  </a:cubicBezTo>
                  <a:cubicBezTo>
                    <a:pt x="547" y="269"/>
                    <a:pt x="503" y="206"/>
                    <a:pt x="504" y="190"/>
                  </a:cubicBezTo>
                  <a:cubicBezTo>
                    <a:pt x="505" y="182"/>
                    <a:pt x="494" y="174"/>
                    <a:pt x="484" y="169"/>
                  </a:cubicBezTo>
                  <a:cubicBezTo>
                    <a:pt x="485" y="162"/>
                    <a:pt x="489" y="153"/>
                    <a:pt x="496" y="150"/>
                  </a:cubicBezTo>
                  <a:cubicBezTo>
                    <a:pt x="509" y="146"/>
                    <a:pt x="509" y="128"/>
                    <a:pt x="509" y="128"/>
                  </a:cubicBezTo>
                  <a:cubicBezTo>
                    <a:pt x="505" y="92"/>
                    <a:pt x="505" y="92"/>
                    <a:pt x="505" y="92"/>
                  </a:cubicBezTo>
                  <a:cubicBezTo>
                    <a:pt x="516" y="84"/>
                    <a:pt x="516" y="84"/>
                    <a:pt x="516" y="84"/>
                  </a:cubicBezTo>
                  <a:cubicBezTo>
                    <a:pt x="516" y="84"/>
                    <a:pt x="526" y="75"/>
                    <a:pt x="519" y="70"/>
                  </a:cubicBezTo>
                  <a:cubicBezTo>
                    <a:pt x="514" y="67"/>
                    <a:pt x="507" y="54"/>
                    <a:pt x="503" y="44"/>
                  </a:cubicBezTo>
                  <a:cubicBezTo>
                    <a:pt x="522" y="30"/>
                    <a:pt x="544" y="0"/>
                    <a:pt x="525" y="19"/>
                  </a:cubicBezTo>
                  <a:cubicBezTo>
                    <a:pt x="513" y="31"/>
                    <a:pt x="492" y="27"/>
                    <a:pt x="473" y="19"/>
                  </a:cubicBezTo>
                  <a:cubicBezTo>
                    <a:pt x="458" y="10"/>
                    <a:pt x="442" y="0"/>
                    <a:pt x="439" y="0"/>
                  </a:cubicBezTo>
                  <a:cubicBezTo>
                    <a:pt x="434" y="1"/>
                    <a:pt x="412" y="13"/>
                    <a:pt x="384" y="52"/>
                  </a:cubicBezTo>
                  <a:cubicBezTo>
                    <a:pt x="356" y="91"/>
                    <a:pt x="413" y="131"/>
                    <a:pt x="413" y="131"/>
                  </a:cubicBezTo>
                  <a:cubicBezTo>
                    <a:pt x="417" y="138"/>
                    <a:pt x="418" y="154"/>
                    <a:pt x="418" y="165"/>
                  </a:cubicBezTo>
                  <a:cubicBezTo>
                    <a:pt x="400" y="165"/>
                    <a:pt x="400" y="165"/>
                    <a:pt x="400" y="165"/>
                  </a:cubicBezTo>
                  <a:cubicBezTo>
                    <a:pt x="371" y="140"/>
                    <a:pt x="299" y="186"/>
                    <a:pt x="299" y="186"/>
                  </a:cubicBezTo>
                  <a:cubicBezTo>
                    <a:pt x="302" y="213"/>
                    <a:pt x="302" y="213"/>
                    <a:pt x="302" y="213"/>
                  </a:cubicBezTo>
                  <a:cubicBezTo>
                    <a:pt x="302" y="213"/>
                    <a:pt x="303" y="215"/>
                    <a:pt x="303" y="219"/>
                  </a:cubicBezTo>
                  <a:cubicBezTo>
                    <a:pt x="294" y="230"/>
                    <a:pt x="280" y="245"/>
                    <a:pt x="268" y="250"/>
                  </a:cubicBezTo>
                  <a:cubicBezTo>
                    <a:pt x="247" y="259"/>
                    <a:pt x="298" y="376"/>
                    <a:pt x="298" y="376"/>
                  </a:cubicBezTo>
                  <a:cubicBezTo>
                    <a:pt x="298" y="376"/>
                    <a:pt x="314" y="420"/>
                    <a:pt x="311" y="444"/>
                  </a:cubicBezTo>
                  <a:cubicBezTo>
                    <a:pt x="310" y="456"/>
                    <a:pt x="313" y="461"/>
                    <a:pt x="317" y="464"/>
                  </a:cubicBezTo>
                  <a:cubicBezTo>
                    <a:pt x="304" y="490"/>
                    <a:pt x="286" y="530"/>
                    <a:pt x="288" y="552"/>
                  </a:cubicBezTo>
                  <a:cubicBezTo>
                    <a:pt x="291" y="586"/>
                    <a:pt x="273" y="616"/>
                    <a:pt x="273" y="616"/>
                  </a:cubicBezTo>
                  <a:cubicBezTo>
                    <a:pt x="279" y="618"/>
                    <a:pt x="279" y="618"/>
                    <a:pt x="279" y="618"/>
                  </a:cubicBezTo>
                  <a:cubicBezTo>
                    <a:pt x="246" y="669"/>
                    <a:pt x="246" y="669"/>
                    <a:pt x="246" y="669"/>
                  </a:cubicBezTo>
                  <a:cubicBezTo>
                    <a:pt x="246" y="669"/>
                    <a:pt x="198" y="655"/>
                    <a:pt x="176" y="673"/>
                  </a:cubicBezTo>
                  <a:cubicBezTo>
                    <a:pt x="154" y="691"/>
                    <a:pt x="77" y="747"/>
                    <a:pt x="77" y="747"/>
                  </a:cubicBezTo>
                  <a:cubicBezTo>
                    <a:pt x="44" y="734"/>
                    <a:pt x="44" y="734"/>
                    <a:pt x="44" y="734"/>
                  </a:cubicBezTo>
                  <a:cubicBezTo>
                    <a:pt x="44" y="734"/>
                    <a:pt x="30" y="741"/>
                    <a:pt x="32" y="753"/>
                  </a:cubicBezTo>
                  <a:cubicBezTo>
                    <a:pt x="34" y="765"/>
                    <a:pt x="32" y="803"/>
                    <a:pt x="26" y="815"/>
                  </a:cubicBezTo>
                  <a:cubicBezTo>
                    <a:pt x="20" y="827"/>
                    <a:pt x="0" y="854"/>
                    <a:pt x="18" y="866"/>
                  </a:cubicBezTo>
                  <a:cubicBezTo>
                    <a:pt x="36" y="878"/>
                    <a:pt x="40" y="835"/>
                    <a:pt x="60" y="811"/>
                  </a:cubicBezTo>
                  <a:cubicBezTo>
                    <a:pt x="73" y="796"/>
                    <a:pt x="106" y="761"/>
                    <a:pt x="106" y="761"/>
                  </a:cubicBezTo>
                  <a:cubicBezTo>
                    <a:pt x="201" y="737"/>
                    <a:pt x="201" y="737"/>
                    <a:pt x="201" y="737"/>
                  </a:cubicBezTo>
                  <a:cubicBezTo>
                    <a:pt x="201" y="737"/>
                    <a:pt x="262" y="732"/>
                    <a:pt x="267" y="729"/>
                  </a:cubicBezTo>
                  <a:cubicBezTo>
                    <a:pt x="271" y="727"/>
                    <a:pt x="322" y="671"/>
                    <a:pt x="348" y="642"/>
                  </a:cubicBezTo>
                  <a:cubicBezTo>
                    <a:pt x="369" y="648"/>
                    <a:pt x="369" y="648"/>
                    <a:pt x="369" y="648"/>
                  </a:cubicBezTo>
                  <a:cubicBezTo>
                    <a:pt x="391" y="602"/>
                    <a:pt x="391" y="602"/>
                    <a:pt x="391" y="602"/>
                  </a:cubicBezTo>
                  <a:cubicBezTo>
                    <a:pt x="492" y="643"/>
                    <a:pt x="492" y="643"/>
                    <a:pt x="492" y="643"/>
                  </a:cubicBezTo>
                  <a:cubicBezTo>
                    <a:pt x="492" y="643"/>
                    <a:pt x="498" y="647"/>
                    <a:pt x="503" y="653"/>
                  </a:cubicBezTo>
                  <a:cubicBezTo>
                    <a:pt x="506" y="658"/>
                    <a:pt x="513" y="664"/>
                    <a:pt x="517" y="668"/>
                  </a:cubicBezTo>
                  <a:cubicBezTo>
                    <a:pt x="515" y="679"/>
                    <a:pt x="517" y="700"/>
                    <a:pt x="527" y="741"/>
                  </a:cubicBezTo>
                  <a:cubicBezTo>
                    <a:pt x="550" y="832"/>
                    <a:pt x="528" y="853"/>
                    <a:pt x="528" y="853"/>
                  </a:cubicBezTo>
                  <a:cubicBezTo>
                    <a:pt x="506" y="871"/>
                    <a:pt x="506" y="871"/>
                    <a:pt x="506" y="871"/>
                  </a:cubicBezTo>
                  <a:cubicBezTo>
                    <a:pt x="502" y="913"/>
                    <a:pt x="502" y="913"/>
                    <a:pt x="502" y="913"/>
                  </a:cubicBezTo>
                  <a:cubicBezTo>
                    <a:pt x="502" y="913"/>
                    <a:pt x="519" y="915"/>
                    <a:pt x="535" y="907"/>
                  </a:cubicBezTo>
                  <a:cubicBezTo>
                    <a:pt x="551" y="899"/>
                    <a:pt x="575" y="921"/>
                    <a:pt x="586" y="924"/>
                  </a:cubicBezTo>
                  <a:cubicBezTo>
                    <a:pt x="597" y="927"/>
                    <a:pt x="636" y="923"/>
                    <a:pt x="652" y="914"/>
                  </a:cubicBezTo>
                  <a:cubicBezTo>
                    <a:pt x="668" y="905"/>
                    <a:pt x="652" y="894"/>
                    <a:pt x="640" y="898"/>
                  </a:cubicBezTo>
                  <a:cubicBezTo>
                    <a:pt x="628" y="902"/>
                    <a:pt x="577" y="870"/>
                    <a:pt x="577" y="870"/>
                  </a:cubicBezTo>
                  <a:cubicBezTo>
                    <a:pt x="577" y="870"/>
                    <a:pt x="582" y="660"/>
                    <a:pt x="587" y="646"/>
                  </a:cubicBezTo>
                  <a:cubicBezTo>
                    <a:pt x="590" y="639"/>
                    <a:pt x="587" y="631"/>
                    <a:pt x="585" y="626"/>
                  </a:cubicBezTo>
                  <a:cubicBezTo>
                    <a:pt x="590" y="622"/>
                    <a:pt x="590" y="622"/>
                    <a:pt x="590" y="622"/>
                  </a:cubicBezTo>
                  <a:cubicBezTo>
                    <a:pt x="590" y="622"/>
                    <a:pt x="494" y="493"/>
                    <a:pt x="478" y="492"/>
                  </a:cubicBezTo>
                  <a:cubicBezTo>
                    <a:pt x="474" y="492"/>
                    <a:pt x="470" y="490"/>
                    <a:pt x="465" y="487"/>
                  </a:cubicBezTo>
                  <a:cubicBezTo>
                    <a:pt x="462" y="459"/>
                    <a:pt x="458" y="414"/>
                    <a:pt x="458" y="414"/>
                  </a:cubicBezTo>
                  <a:cubicBezTo>
                    <a:pt x="458" y="414"/>
                    <a:pt x="482" y="335"/>
                    <a:pt x="491" y="307"/>
                  </a:cubicBezTo>
                  <a:cubicBezTo>
                    <a:pt x="500" y="310"/>
                    <a:pt x="500" y="310"/>
                    <a:pt x="500" y="310"/>
                  </a:cubicBezTo>
                  <a:cubicBezTo>
                    <a:pt x="510" y="302"/>
                    <a:pt x="510" y="302"/>
                    <a:pt x="510" y="302"/>
                  </a:cubicBezTo>
                  <a:cubicBezTo>
                    <a:pt x="540" y="348"/>
                    <a:pt x="540" y="348"/>
                    <a:pt x="540" y="348"/>
                  </a:cubicBezTo>
                  <a:cubicBezTo>
                    <a:pt x="540" y="348"/>
                    <a:pt x="604" y="358"/>
                    <a:pt x="609" y="358"/>
                  </a:cubicBezTo>
                  <a:cubicBezTo>
                    <a:pt x="614" y="358"/>
                    <a:pt x="659" y="356"/>
                    <a:pt x="670" y="347"/>
                  </a:cubicBezTo>
                  <a:cubicBezTo>
                    <a:pt x="681" y="338"/>
                    <a:pt x="649" y="321"/>
                    <a:pt x="641" y="321"/>
                  </a:cubicBezTo>
                  <a:close/>
                  <a:moveTo>
                    <a:pt x="309" y="269"/>
                  </a:moveTo>
                  <a:cubicBezTo>
                    <a:pt x="336" y="249"/>
                    <a:pt x="336" y="249"/>
                    <a:pt x="336" y="249"/>
                  </a:cubicBezTo>
                  <a:cubicBezTo>
                    <a:pt x="346" y="261"/>
                    <a:pt x="356" y="279"/>
                    <a:pt x="356" y="279"/>
                  </a:cubicBezTo>
                  <a:cubicBezTo>
                    <a:pt x="362" y="280"/>
                    <a:pt x="362" y="280"/>
                    <a:pt x="362" y="280"/>
                  </a:cubicBezTo>
                  <a:cubicBezTo>
                    <a:pt x="363" y="309"/>
                    <a:pt x="363" y="390"/>
                    <a:pt x="353" y="396"/>
                  </a:cubicBezTo>
                  <a:cubicBezTo>
                    <a:pt x="350" y="398"/>
                    <a:pt x="348" y="402"/>
                    <a:pt x="345" y="406"/>
                  </a:cubicBezTo>
                  <a:cubicBezTo>
                    <a:pt x="343" y="405"/>
                    <a:pt x="342" y="405"/>
                    <a:pt x="341" y="405"/>
                  </a:cubicBezTo>
                  <a:cubicBezTo>
                    <a:pt x="338" y="405"/>
                    <a:pt x="314" y="374"/>
                    <a:pt x="323" y="361"/>
                  </a:cubicBezTo>
                  <a:cubicBezTo>
                    <a:pt x="332" y="348"/>
                    <a:pt x="309" y="269"/>
                    <a:pt x="309" y="26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6" name="矩形 175"/>
            <p:cNvSpPr/>
            <p:nvPr/>
          </p:nvSpPr>
          <p:spPr>
            <a:xfrm>
              <a:off x="9795753" y="-1336831"/>
              <a:ext cx="614551" cy="327212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400" dirty="0" smtClean="0">
                  <a:latin typeface="微软雅黑" pitchFamily="34" charset="-122"/>
                  <a:ea typeface="微软雅黑" pitchFamily="34" charset="-122"/>
                  <a:cs typeface="liguofu" pitchFamily="2" charset="-122"/>
                </a:rPr>
                <a:t>Logo</a:t>
              </a:r>
              <a:endParaRPr lang="zh-CN" altLang="en-US" sz="1400" dirty="0">
                <a:latin typeface="微软雅黑" pitchFamily="34" charset="-122"/>
                <a:ea typeface="微软雅黑" pitchFamily="34" charset="-122"/>
                <a:cs typeface="liguofu" pitchFamily="2" charset="-122"/>
              </a:endParaRPr>
            </a:p>
          </p:txBody>
        </p:sp>
      </p:grpSp>
      <p:grpSp>
        <p:nvGrpSpPr>
          <p:cNvPr id="201" name="组合 200"/>
          <p:cNvGrpSpPr/>
          <p:nvPr/>
        </p:nvGrpSpPr>
        <p:grpSpPr>
          <a:xfrm rot="2733097">
            <a:off x="-6158734" y="-2337720"/>
            <a:ext cx="8406255" cy="11036216"/>
            <a:chOff x="-5891267" y="3402502"/>
            <a:chExt cx="10139083" cy="2400300"/>
          </a:xfrm>
        </p:grpSpPr>
        <p:sp>
          <p:nvSpPr>
            <p:cNvPr id="202" name="矩形 38"/>
            <p:cNvSpPr/>
            <p:nvPr/>
          </p:nvSpPr>
          <p:spPr>
            <a:xfrm>
              <a:off x="-5891267" y="3402503"/>
              <a:ext cx="10139083" cy="2400299"/>
            </a:xfrm>
            <a:custGeom>
              <a:avLst/>
              <a:gdLst>
                <a:gd name="connsiteX0" fmla="*/ 0 w 345113"/>
                <a:gd name="connsiteY0" fmla="*/ 0 h 2518449"/>
                <a:gd name="connsiteX1" fmla="*/ 345113 w 345113"/>
                <a:gd name="connsiteY1" fmla="*/ 0 h 2518449"/>
                <a:gd name="connsiteX2" fmla="*/ 345113 w 345113"/>
                <a:gd name="connsiteY2" fmla="*/ 2518449 h 2518449"/>
                <a:gd name="connsiteX3" fmla="*/ 0 w 345113"/>
                <a:gd name="connsiteY3" fmla="*/ 2518449 h 2518449"/>
                <a:gd name="connsiteX4" fmla="*/ 0 w 345113"/>
                <a:gd name="connsiteY4" fmla="*/ 0 h 2518449"/>
                <a:gd name="connsiteX0" fmla="*/ 0 w 3841348"/>
                <a:gd name="connsiteY0" fmla="*/ 0 h 2518449"/>
                <a:gd name="connsiteX1" fmla="*/ 345113 w 3841348"/>
                <a:gd name="connsiteY1" fmla="*/ 0 h 2518449"/>
                <a:gd name="connsiteX2" fmla="*/ 3841348 w 3841348"/>
                <a:gd name="connsiteY2" fmla="*/ 2410872 h 2518449"/>
                <a:gd name="connsiteX3" fmla="*/ 0 w 3841348"/>
                <a:gd name="connsiteY3" fmla="*/ 2518449 h 2518449"/>
                <a:gd name="connsiteX4" fmla="*/ 0 w 3841348"/>
                <a:gd name="connsiteY4" fmla="*/ 0 h 2518449"/>
                <a:gd name="connsiteX0" fmla="*/ 480418 w 4321766"/>
                <a:gd name="connsiteY0" fmla="*/ 0 h 2908413"/>
                <a:gd name="connsiteX1" fmla="*/ 825531 w 4321766"/>
                <a:gd name="connsiteY1" fmla="*/ 0 h 2908413"/>
                <a:gd name="connsiteX2" fmla="*/ 4321766 w 4321766"/>
                <a:gd name="connsiteY2" fmla="*/ 2410872 h 2908413"/>
                <a:gd name="connsiteX3" fmla="*/ 0 w 4321766"/>
                <a:gd name="connsiteY3" fmla="*/ 2908413 h 2908413"/>
                <a:gd name="connsiteX4" fmla="*/ 480418 w 4321766"/>
                <a:gd name="connsiteY4" fmla="*/ 2518449 h 2908413"/>
                <a:gd name="connsiteX5" fmla="*/ 480418 w 4321766"/>
                <a:gd name="connsiteY5" fmla="*/ 0 h 2908413"/>
                <a:gd name="connsiteX0" fmla="*/ 5029200 w 8870548"/>
                <a:gd name="connsiteY0" fmla="*/ 0 h 2908413"/>
                <a:gd name="connsiteX1" fmla="*/ 5374313 w 8870548"/>
                <a:gd name="connsiteY1" fmla="*/ 0 h 2908413"/>
                <a:gd name="connsiteX2" fmla="*/ 8870548 w 8870548"/>
                <a:gd name="connsiteY2" fmla="*/ 2410872 h 2908413"/>
                <a:gd name="connsiteX3" fmla="*/ 4548782 w 8870548"/>
                <a:gd name="connsiteY3" fmla="*/ 2908413 h 2908413"/>
                <a:gd name="connsiteX4" fmla="*/ 0 w 8870548"/>
                <a:gd name="connsiteY4" fmla="*/ 2047801 h 2908413"/>
                <a:gd name="connsiteX5" fmla="*/ 5029200 w 8870548"/>
                <a:gd name="connsiteY5" fmla="*/ 0 h 2908413"/>
                <a:gd name="connsiteX0" fmla="*/ 5029200 w 8870548"/>
                <a:gd name="connsiteY0" fmla="*/ 0 h 2414798"/>
                <a:gd name="connsiteX1" fmla="*/ 5374313 w 8870548"/>
                <a:gd name="connsiteY1" fmla="*/ 0 h 2414798"/>
                <a:gd name="connsiteX2" fmla="*/ 8870548 w 8870548"/>
                <a:gd name="connsiteY2" fmla="*/ 2410872 h 2414798"/>
                <a:gd name="connsiteX3" fmla="*/ 97806 w 8870548"/>
                <a:gd name="connsiteY3" fmla="*/ 2343637 h 2414798"/>
                <a:gd name="connsiteX4" fmla="*/ 0 w 8870548"/>
                <a:gd name="connsiteY4" fmla="*/ 2047801 h 2414798"/>
                <a:gd name="connsiteX5" fmla="*/ 5029200 w 8870548"/>
                <a:gd name="connsiteY5" fmla="*/ 0 h 2414798"/>
                <a:gd name="connsiteX0" fmla="*/ 5029200 w 8964678"/>
                <a:gd name="connsiteY0" fmla="*/ 0 h 2376100"/>
                <a:gd name="connsiteX1" fmla="*/ 5374313 w 8964678"/>
                <a:gd name="connsiteY1" fmla="*/ 0 h 2376100"/>
                <a:gd name="connsiteX2" fmla="*/ 8964678 w 8964678"/>
                <a:gd name="connsiteY2" fmla="*/ 2370531 h 2376100"/>
                <a:gd name="connsiteX3" fmla="*/ 97806 w 8964678"/>
                <a:gd name="connsiteY3" fmla="*/ 2343637 h 2376100"/>
                <a:gd name="connsiteX4" fmla="*/ 0 w 8964678"/>
                <a:gd name="connsiteY4" fmla="*/ 2047801 h 2376100"/>
                <a:gd name="connsiteX5" fmla="*/ 5029200 w 8964678"/>
                <a:gd name="connsiteY5" fmla="*/ 0 h 2376100"/>
                <a:gd name="connsiteX0" fmla="*/ 5029200 w 8964678"/>
                <a:gd name="connsiteY0" fmla="*/ 0 h 2376100"/>
                <a:gd name="connsiteX1" fmla="*/ 5374313 w 8964678"/>
                <a:gd name="connsiteY1" fmla="*/ 0 h 2376100"/>
                <a:gd name="connsiteX2" fmla="*/ 8964678 w 8964678"/>
                <a:gd name="connsiteY2" fmla="*/ 2370531 h 2376100"/>
                <a:gd name="connsiteX3" fmla="*/ 97806 w 8964678"/>
                <a:gd name="connsiteY3" fmla="*/ 2343637 h 2376100"/>
                <a:gd name="connsiteX4" fmla="*/ 0 w 8964678"/>
                <a:gd name="connsiteY4" fmla="*/ 2047801 h 2376100"/>
                <a:gd name="connsiteX5" fmla="*/ 3728512 w 8964678"/>
                <a:gd name="connsiteY5" fmla="*/ 541731 h 2376100"/>
                <a:gd name="connsiteX6" fmla="*/ 5029200 w 8964678"/>
                <a:gd name="connsiteY6" fmla="*/ 0 h 2376100"/>
                <a:gd name="connsiteX0" fmla="*/ 5029200 w 8964678"/>
                <a:gd name="connsiteY0" fmla="*/ 0 h 2376100"/>
                <a:gd name="connsiteX1" fmla="*/ 5374313 w 8964678"/>
                <a:gd name="connsiteY1" fmla="*/ 0 h 2376100"/>
                <a:gd name="connsiteX2" fmla="*/ 6216217 w 8964678"/>
                <a:gd name="connsiteY2" fmla="*/ 514837 h 2376100"/>
                <a:gd name="connsiteX3" fmla="*/ 8964678 w 8964678"/>
                <a:gd name="connsiteY3" fmla="*/ 2370531 h 2376100"/>
                <a:gd name="connsiteX4" fmla="*/ 97806 w 8964678"/>
                <a:gd name="connsiteY4" fmla="*/ 2343637 h 2376100"/>
                <a:gd name="connsiteX5" fmla="*/ 0 w 8964678"/>
                <a:gd name="connsiteY5" fmla="*/ 2047801 h 2376100"/>
                <a:gd name="connsiteX6" fmla="*/ 3728512 w 8964678"/>
                <a:gd name="connsiteY6" fmla="*/ 541731 h 2376100"/>
                <a:gd name="connsiteX7" fmla="*/ 5029200 w 8964678"/>
                <a:gd name="connsiteY7" fmla="*/ 0 h 2376100"/>
                <a:gd name="connsiteX0" fmla="*/ 5029200 w 8964678"/>
                <a:gd name="connsiteY0" fmla="*/ 0 h 2376100"/>
                <a:gd name="connsiteX1" fmla="*/ 5374313 w 8964678"/>
                <a:gd name="connsiteY1" fmla="*/ 0 h 2376100"/>
                <a:gd name="connsiteX2" fmla="*/ 6216217 w 8964678"/>
                <a:gd name="connsiteY2" fmla="*/ 514837 h 2376100"/>
                <a:gd name="connsiteX3" fmla="*/ 8964678 w 8964678"/>
                <a:gd name="connsiteY3" fmla="*/ 2370531 h 2376100"/>
                <a:gd name="connsiteX4" fmla="*/ 97806 w 8964678"/>
                <a:gd name="connsiteY4" fmla="*/ 2343637 h 2376100"/>
                <a:gd name="connsiteX5" fmla="*/ 0 w 8964678"/>
                <a:gd name="connsiteY5" fmla="*/ 2047801 h 2376100"/>
                <a:gd name="connsiteX6" fmla="*/ 4145370 w 8964678"/>
                <a:gd name="connsiteY6" fmla="*/ 689648 h 2376100"/>
                <a:gd name="connsiteX7" fmla="*/ 5029200 w 8964678"/>
                <a:gd name="connsiteY7" fmla="*/ 0 h 2376100"/>
                <a:gd name="connsiteX0" fmla="*/ 5029200 w 8964678"/>
                <a:gd name="connsiteY0" fmla="*/ 0 h 2376100"/>
                <a:gd name="connsiteX1" fmla="*/ 5374313 w 8964678"/>
                <a:gd name="connsiteY1" fmla="*/ 0 h 2376100"/>
                <a:gd name="connsiteX2" fmla="*/ 6216217 w 8964678"/>
                <a:gd name="connsiteY2" fmla="*/ 514837 h 2376100"/>
                <a:gd name="connsiteX3" fmla="*/ 8964678 w 8964678"/>
                <a:gd name="connsiteY3" fmla="*/ 2370531 h 2376100"/>
                <a:gd name="connsiteX4" fmla="*/ 97806 w 8964678"/>
                <a:gd name="connsiteY4" fmla="*/ 2343637 h 2376100"/>
                <a:gd name="connsiteX5" fmla="*/ 0 w 8964678"/>
                <a:gd name="connsiteY5" fmla="*/ 2047801 h 2376100"/>
                <a:gd name="connsiteX6" fmla="*/ 3392335 w 8964678"/>
                <a:gd name="connsiteY6" fmla="*/ 783778 h 2376100"/>
                <a:gd name="connsiteX7" fmla="*/ 5029200 w 8964678"/>
                <a:gd name="connsiteY7" fmla="*/ 0 h 2376100"/>
                <a:gd name="connsiteX0" fmla="*/ 5029200 w 8964678"/>
                <a:gd name="connsiteY0" fmla="*/ 0 h 2376100"/>
                <a:gd name="connsiteX1" fmla="*/ 5374313 w 8964678"/>
                <a:gd name="connsiteY1" fmla="*/ 0 h 2376100"/>
                <a:gd name="connsiteX2" fmla="*/ 6216217 w 8964678"/>
                <a:gd name="connsiteY2" fmla="*/ 514837 h 2376100"/>
                <a:gd name="connsiteX3" fmla="*/ 8964678 w 8964678"/>
                <a:gd name="connsiteY3" fmla="*/ 2370531 h 2376100"/>
                <a:gd name="connsiteX4" fmla="*/ 97806 w 8964678"/>
                <a:gd name="connsiteY4" fmla="*/ 2343637 h 2376100"/>
                <a:gd name="connsiteX5" fmla="*/ 0 w 8964678"/>
                <a:gd name="connsiteY5" fmla="*/ 2047801 h 2376100"/>
                <a:gd name="connsiteX6" fmla="*/ 3392335 w 8964678"/>
                <a:gd name="connsiteY6" fmla="*/ 783778 h 2376100"/>
                <a:gd name="connsiteX7" fmla="*/ 4360523 w 8964678"/>
                <a:gd name="connsiteY7" fmla="*/ 313131 h 2376100"/>
                <a:gd name="connsiteX8" fmla="*/ 5029200 w 8964678"/>
                <a:gd name="connsiteY8" fmla="*/ 0 h 2376100"/>
                <a:gd name="connsiteX0" fmla="*/ 5029200 w 8964678"/>
                <a:gd name="connsiteY0" fmla="*/ 0 h 2376100"/>
                <a:gd name="connsiteX1" fmla="*/ 5374313 w 8964678"/>
                <a:gd name="connsiteY1" fmla="*/ 0 h 2376100"/>
                <a:gd name="connsiteX2" fmla="*/ 6216217 w 8964678"/>
                <a:gd name="connsiteY2" fmla="*/ 514837 h 2376100"/>
                <a:gd name="connsiteX3" fmla="*/ 8964678 w 8964678"/>
                <a:gd name="connsiteY3" fmla="*/ 2370531 h 2376100"/>
                <a:gd name="connsiteX4" fmla="*/ 97806 w 8964678"/>
                <a:gd name="connsiteY4" fmla="*/ 2343637 h 2376100"/>
                <a:gd name="connsiteX5" fmla="*/ 0 w 8964678"/>
                <a:gd name="connsiteY5" fmla="*/ 2047801 h 2376100"/>
                <a:gd name="connsiteX6" fmla="*/ 3392335 w 8964678"/>
                <a:gd name="connsiteY6" fmla="*/ 783778 h 2376100"/>
                <a:gd name="connsiteX7" fmla="*/ 4844617 w 8964678"/>
                <a:gd name="connsiteY7" fmla="*/ 783778 h 2376100"/>
                <a:gd name="connsiteX8" fmla="*/ 5029200 w 8964678"/>
                <a:gd name="connsiteY8" fmla="*/ 0 h 2376100"/>
                <a:gd name="connsiteX0" fmla="*/ 5029200 w 8964678"/>
                <a:gd name="connsiteY0" fmla="*/ 0 h 2376100"/>
                <a:gd name="connsiteX1" fmla="*/ 5374313 w 8964678"/>
                <a:gd name="connsiteY1" fmla="*/ 0 h 2376100"/>
                <a:gd name="connsiteX2" fmla="*/ 6216217 w 8964678"/>
                <a:gd name="connsiteY2" fmla="*/ 514837 h 2376100"/>
                <a:gd name="connsiteX3" fmla="*/ 8964678 w 8964678"/>
                <a:gd name="connsiteY3" fmla="*/ 2370531 h 2376100"/>
                <a:gd name="connsiteX4" fmla="*/ 97806 w 8964678"/>
                <a:gd name="connsiteY4" fmla="*/ 2343637 h 2376100"/>
                <a:gd name="connsiteX5" fmla="*/ 0 w 8964678"/>
                <a:gd name="connsiteY5" fmla="*/ 2047801 h 2376100"/>
                <a:gd name="connsiteX6" fmla="*/ 3392335 w 8964678"/>
                <a:gd name="connsiteY6" fmla="*/ 783778 h 2376100"/>
                <a:gd name="connsiteX7" fmla="*/ 4387417 w 8964678"/>
                <a:gd name="connsiteY7" fmla="*/ 635860 h 2376100"/>
                <a:gd name="connsiteX8" fmla="*/ 5029200 w 8964678"/>
                <a:gd name="connsiteY8" fmla="*/ 0 h 2376100"/>
                <a:gd name="connsiteX0" fmla="*/ 5029200 w 8964678"/>
                <a:gd name="connsiteY0" fmla="*/ 0 h 2376100"/>
                <a:gd name="connsiteX1" fmla="*/ 5374313 w 8964678"/>
                <a:gd name="connsiteY1" fmla="*/ 0 h 2376100"/>
                <a:gd name="connsiteX2" fmla="*/ 6216217 w 8964678"/>
                <a:gd name="connsiteY2" fmla="*/ 514837 h 2376100"/>
                <a:gd name="connsiteX3" fmla="*/ 8964678 w 8964678"/>
                <a:gd name="connsiteY3" fmla="*/ 2370531 h 2376100"/>
                <a:gd name="connsiteX4" fmla="*/ 97806 w 8964678"/>
                <a:gd name="connsiteY4" fmla="*/ 2343637 h 2376100"/>
                <a:gd name="connsiteX5" fmla="*/ 0 w 8964678"/>
                <a:gd name="connsiteY5" fmla="*/ 2047801 h 2376100"/>
                <a:gd name="connsiteX6" fmla="*/ 3392335 w 8964678"/>
                <a:gd name="connsiteY6" fmla="*/ 783778 h 2376100"/>
                <a:gd name="connsiteX7" fmla="*/ 4387417 w 8964678"/>
                <a:gd name="connsiteY7" fmla="*/ 635860 h 2376100"/>
                <a:gd name="connsiteX8" fmla="*/ 4790829 w 8964678"/>
                <a:gd name="connsiteY8" fmla="*/ 192107 h 2376100"/>
                <a:gd name="connsiteX9" fmla="*/ 5029200 w 8964678"/>
                <a:gd name="connsiteY9" fmla="*/ 0 h 2376100"/>
                <a:gd name="connsiteX0" fmla="*/ 5029200 w 8964678"/>
                <a:gd name="connsiteY0" fmla="*/ 0 h 2376100"/>
                <a:gd name="connsiteX1" fmla="*/ 5374313 w 8964678"/>
                <a:gd name="connsiteY1" fmla="*/ 0 h 2376100"/>
                <a:gd name="connsiteX2" fmla="*/ 6216217 w 8964678"/>
                <a:gd name="connsiteY2" fmla="*/ 514837 h 2376100"/>
                <a:gd name="connsiteX3" fmla="*/ 8964678 w 8964678"/>
                <a:gd name="connsiteY3" fmla="*/ 2370531 h 2376100"/>
                <a:gd name="connsiteX4" fmla="*/ 97806 w 8964678"/>
                <a:gd name="connsiteY4" fmla="*/ 2343637 h 2376100"/>
                <a:gd name="connsiteX5" fmla="*/ 0 w 8964678"/>
                <a:gd name="connsiteY5" fmla="*/ 2047801 h 2376100"/>
                <a:gd name="connsiteX6" fmla="*/ 3392335 w 8964678"/>
                <a:gd name="connsiteY6" fmla="*/ 783778 h 2376100"/>
                <a:gd name="connsiteX7" fmla="*/ 4387417 w 8964678"/>
                <a:gd name="connsiteY7" fmla="*/ 635860 h 2376100"/>
                <a:gd name="connsiteX8" fmla="*/ 4790829 w 8964678"/>
                <a:gd name="connsiteY8" fmla="*/ 44190 h 2376100"/>
                <a:gd name="connsiteX9" fmla="*/ 5029200 w 8964678"/>
                <a:gd name="connsiteY9" fmla="*/ 0 h 2376100"/>
                <a:gd name="connsiteX0" fmla="*/ 5029200 w 8964678"/>
                <a:gd name="connsiteY0" fmla="*/ 0 h 2376100"/>
                <a:gd name="connsiteX1" fmla="*/ 5374313 w 8964678"/>
                <a:gd name="connsiteY1" fmla="*/ 0 h 2376100"/>
                <a:gd name="connsiteX2" fmla="*/ 5920382 w 8964678"/>
                <a:gd name="connsiteY2" fmla="*/ 972037 h 2376100"/>
                <a:gd name="connsiteX3" fmla="*/ 8964678 w 8964678"/>
                <a:gd name="connsiteY3" fmla="*/ 2370531 h 2376100"/>
                <a:gd name="connsiteX4" fmla="*/ 97806 w 8964678"/>
                <a:gd name="connsiteY4" fmla="*/ 2343637 h 2376100"/>
                <a:gd name="connsiteX5" fmla="*/ 0 w 8964678"/>
                <a:gd name="connsiteY5" fmla="*/ 2047801 h 2376100"/>
                <a:gd name="connsiteX6" fmla="*/ 3392335 w 8964678"/>
                <a:gd name="connsiteY6" fmla="*/ 783778 h 2376100"/>
                <a:gd name="connsiteX7" fmla="*/ 4387417 w 8964678"/>
                <a:gd name="connsiteY7" fmla="*/ 635860 h 2376100"/>
                <a:gd name="connsiteX8" fmla="*/ 4790829 w 8964678"/>
                <a:gd name="connsiteY8" fmla="*/ 44190 h 2376100"/>
                <a:gd name="connsiteX9" fmla="*/ 5029200 w 8964678"/>
                <a:gd name="connsiteY9" fmla="*/ 0 h 2376100"/>
                <a:gd name="connsiteX0" fmla="*/ 5029200 w 8964678"/>
                <a:gd name="connsiteY0" fmla="*/ 0 h 2376100"/>
                <a:gd name="connsiteX1" fmla="*/ 5374313 w 8964678"/>
                <a:gd name="connsiteY1" fmla="*/ 0 h 2376100"/>
                <a:gd name="connsiteX2" fmla="*/ 5745570 w 8964678"/>
                <a:gd name="connsiteY2" fmla="*/ 595519 h 2376100"/>
                <a:gd name="connsiteX3" fmla="*/ 8964678 w 8964678"/>
                <a:gd name="connsiteY3" fmla="*/ 2370531 h 2376100"/>
                <a:gd name="connsiteX4" fmla="*/ 97806 w 8964678"/>
                <a:gd name="connsiteY4" fmla="*/ 2343637 h 2376100"/>
                <a:gd name="connsiteX5" fmla="*/ 0 w 8964678"/>
                <a:gd name="connsiteY5" fmla="*/ 2047801 h 2376100"/>
                <a:gd name="connsiteX6" fmla="*/ 3392335 w 8964678"/>
                <a:gd name="connsiteY6" fmla="*/ 783778 h 2376100"/>
                <a:gd name="connsiteX7" fmla="*/ 4387417 w 8964678"/>
                <a:gd name="connsiteY7" fmla="*/ 635860 h 2376100"/>
                <a:gd name="connsiteX8" fmla="*/ 4790829 w 8964678"/>
                <a:gd name="connsiteY8" fmla="*/ 44190 h 2376100"/>
                <a:gd name="connsiteX9" fmla="*/ 5029200 w 8964678"/>
                <a:gd name="connsiteY9" fmla="*/ 0 h 2376100"/>
                <a:gd name="connsiteX0" fmla="*/ 5029200 w 8964678"/>
                <a:gd name="connsiteY0" fmla="*/ 0 h 2376100"/>
                <a:gd name="connsiteX1" fmla="*/ 5374313 w 8964678"/>
                <a:gd name="connsiteY1" fmla="*/ 0 h 2376100"/>
                <a:gd name="connsiteX2" fmla="*/ 5745570 w 8964678"/>
                <a:gd name="connsiteY2" fmla="*/ 595519 h 2376100"/>
                <a:gd name="connsiteX3" fmla="*/ 6471712 w 8964678"/>
                <a:gd name="connsiteY3" fmla="*/ 998931 h 2376100"/>
                <a:gd name="connsiteX4" fmla="*/ 8964678 w 8964678"/>
                <a:gd name="connsiteY4" fmla="*/ 2370531 h 2376100"/>
                <a:gd name="connsiteX5" fmla="*/ 97806 w 8964678"/>
                <a:gd name="connsiteY5" fmla="*/ 2343637 h 2376100"/>
                <a:gd name="connsiteX6" fmla="*/ 0 w 8964678"/>
                <a:gd name="connsiteY6" fmla="*/ 2047801 h 2376100"/>
                <a:gd name="connsiteX7" fmla="*/ 3392335 w 8964678"/>
                <a:gd name="connsiteY7" fmla="*/ 783778 h 2376100"/>
                <a:gd name="connsiteX8" fmla="*/ 4387417 w 8964678"/>
                <a:gd name="connsiteY8" fmla="*/ 635860 h 2376100"/>
                <a:gd name="connsiteX9" fmla="*/ 4790829 w 8964678"/>
                <a:gd name="connsiteY9" fmla="*/ 44190 h 2376100"/>
                <a:gd name="connsiteX10" fmla="*/ 5029200 w 8964678"/>
                <a:gd name="connsiteY10" fmla="*/ 0 h 2376100"/>
                <a:gd name="connsiteX0" fmla="*/ 5029200 w 8964678"/>
                <a:gd name="connsiteY0" fmla="*/ 0 h 2376100"/>
                <a:gd name="connsiteX1" fmla="*/ 5374313 w 8964678"/>
                <a:gd name="connsiteY1" fmla="*/ 0 h 2376100"/>
                <a:gd name="connsiteX2" fmla="*/ 5745570 w 8964678"/>
                <a:gd name="connsiteY2" fmla="*/ 595519 h 2376100"/>
                <a:gd name="connsiteX3" fmla="*/ 6323794 w 8964678"/>
                <a:gd name="connsiteY3" fmla="*/ 770331 h 2376100"/>
                <a:gd name="connsiteX4" fmla="*/ 8964678 w 8964678"/>
                <a:gd name="connsiteY4" fmla="*/ 2370531 h 2376100"/>
                <a:gd name="connsiteX5" fmla="*/ 97806 w 8964678"/>
                <a:gd name="connsiteY5" fmla="*/ 2343637 h 2376100"/>
                <a:gd name="connsiteX6" fmla="*/ 0 w 8964678"/>
                <a:gd name="connsiteY6" fmla="*/ 2047801 h 2376100"/>
                <a:gd name="connsiteX7" fmla="*/ 3392335 w 8964678"/>
                <a:gd name="connsiteY7" fmla="*/ 783778 h 2376100"/>
                <a:gd name="connsiteX8" fmla="*/ 4387417 w 8964678"/>
                <a:gd name="connsiteY8" fmla="*/ 635860 h 2376100"/>
                <a:gd name="connsiteX9" fmla="*/ 4790829 w 8964678"/>
                <a:gd name="connsiteY9" fmla="*/ 44190 h 2376100"/>
                <a:gd name="connsiteX10" fmla="*/ 5029200 w 8964678"/>
                <a:gd name="connsiteY10" fmla="*/ 0 h 2376100"/>
                <a:gd name="connsiteX0" fmla="*/ 5029200 w 8964678"/>
                <a:gd name="connsiteY0" fmla="*/ 0 h 2376100"/>
                <a:gd name="connsiteX1" fmla="*/ 5374313 w 8964678"/>
                <a:gd name="connsiteY1" fmla="*/ 0 h 2376100"/>
                <a:gd name="connsiteX2" fmla="*/ 5745570 w 8964678"/>
                <a:gd name="connsiteY2" fmla="*/ 595519 h 2376100"/>
                <a:gd name="connsiteX3" fmla="*/ 6323794 w 8964678"/>
                <a:gd name="connsiteY3" fmla="*/ 770331 h 2376100"/>
                <a:gd name="connsiteX4" fmla="*/ 8964678 w 8964678"/>
                <a:gd name="connsiteY4" fmla="*/ 2370531 h 2376100"/>
                <a:gd name="connsiteX5" fmla="*/ 97806 w 8964678"/>
                <a:gd name="connsiteY5" fmla="*/ 2343637 h 2376100"/>
                <a:gd name="connsiteX6" fmla="*/ 0 w 8964678"/>
                <a:gd name="connsiteY6" fmla="*/ 2047801 h 2376100"/>
                <a:gd name="connsiteX7" fmla="*/ 3392335 w 8964678"/>
                <a:gd name="connsiteY7" fmla="*/ 783778 h 2376100"/>
                <a:gd name="connsiteX8" fmla="*/ 4387417 w 8964678"/>
                <a:gd name="connsiteY8" fmla="*/ 635860 h 2376100"/>
                <a:gd name="connsiteX9" fmla="*/ 4790829 w 8964678"/>
                <a:gd name="connsiteY9" fmla="*/ 44190 h 2376100"/>
                <a:gd name="connsiteX10" fmla="*/ 5029200 w 8964678"/>
                <a:gd name="connsiteY10" fmla="*/ 0 h 2376100"/>
                <a:gd name="connsiteX0" fmla="*/ 5029200 w 9220172"/>
                <a:gd name="connsiteY0" fmla="*/ 0 h 2343637"/>
                <a:gd name="connsiteX1" fmla="*/ 5374313 w 9220172"/>
                <a:gd name="connsiteY1" fmla="*/ 0 h 2343637"/>
                <a:gd name="connsiteX2" fmla="*/ 5745570 w 9220172"/>
                <a:gd name="connsiteY2" fmla="*/ 595519 h 2343637"/>
                <a:gd name="connsiteX3" fmla="*/ 6323794 w 9220172"/>
                <a:gd name="connsiteY3" fmla="*/ 770331 h 2343637"/>
                <a:gd name="connsiteX4" fmla="*/ 9220172 w 9220172"/>
                <a:gd name="connsiteY4" fmla="*/ 2316743 h 2343637"/>
                <a:gd name="connsiteX5" fmla="*/ 97806 w 9220172"/>
                <a:gd name="connsiteY5" fmla="*/ 2343637 h 2343637"/>
                <a:gd name="connsiteX6" fmla="*/ 0 w 9220172"/>
                <a:gd name="connsiteY6" fmla="*/ 2047801 h 2343637"/>
                <a:gd name="connsiteX7" fmla="*/ 3392335 w 9220172"/>
                <a:gd name="connsiteY7" fmla="*/ 783778 h 2343637"/>
                <a:gd name="connsiteX8" fmla="*/ 4387417 w 9220172"/>
                <a:gd name="connsiteY8" fmla="*/ 635860 h 2343637"/>
                <a:gd name="connsiteX9" fmla="*/ 4790829 w 9220172"/>
                <a:gd name="connsiteY9" fmla="*/ 44190 h 2343637"/>
                <a:gd name="connsiteX10" fmla="*/ 5029200 w 9220172"/>
                <a:gd name="connsiteY10" fmla="*/ 0 h 2343637"/>
                <a:gd name="connsiteX0" fmla="*/ 5029200 w 9220172"/>
                <a:gd name="connsiteY0" fmla="*/ 0 h 2343637"/>
                <a:gd name="connsiteX1" fmla="*/ 5374313 w 9220172"/>
                <a:gd name="connsiteY1" fmla="*/ 0 h 2343637"/>
                <a:gd name="connsiteX2" fmla="*/ 5745570 w 9220172"/>
                <a:gd name="connsiteY2" fmla="*/ 595519 h 2343637"/>
                <a:gd name="connsiteX3" fmla="*/ 6323794 w 9220172"/>
                <a:gd name="connsiteY3" fmla="*/ 770331 h 2343637"/>
                <a:gd name="connsiteX4" fmla="*/ 9220172 w 9220172"/>
                <a:gd name="connsiteY4" fmla="*/ 2316743 h 2343637"/>
                <a:gd name="connsiteX5" fmla="*/ 97806 w 9220172"/>
                <a:gd name="connsiteY5" fmla="*/ 2343637 h 2343637"/>
                <a:gd name="connsiteX6" fmla="*/ 0 w 9220172"/>
                <a:gd name="connsiteY6" fmla="*/ 2047801 h 2343637"/>
                <a:gd name="connsiteX7" fmla="*/ 3392335 w 9220172"/>
                <a:gd name="connsiteY7" fmla="*/ 783778 h 2343637"/>
                <a:gd name="connsiteX8" fmla="*/ 4387417 w 9220172"/>
                <a:gd name="connsiteY8" fmla="*/ 635860 h 2343637"/>
                <a:gd name="connsiteX9" fmla="*/ 4790829 w 9220172"/>
                <a:gd name="connsiteY9" fmla="*/ 44190 h 2343637"/>
                <a:gd name="connsiteX10" fmla="*/ 5029200 w 9220172"/>
                <a:gd name="connsiteY10" fmla="*/ 0 h 2343637"/>
                <a:gd name="connsiteX0" fmla="*/ 5029200 w 9220172"/>
                <a:gd name="connsiteY0" fmla="*/ 0 h 2343637"/>
                <a:gd name="connsiteX1" fmla="*/ 5374313 w 9220172"/>
                <a:gd name="connsiteY1" fmla="*/ 0 h 2343637"/>
                <a:gd name="connsiteX2" fmla="*/ 5745570 w 9220172"/>
                <a:gd name="connsiteY2" fmla="*/ 595519 h 2343637"/>
                <a:gd name="connsiteX3" fmla="*/ 6323794 w 9220172"/>
                <a:gd name="connsiteY3" fmla="*/ 770331 h 2343637"/>
                <a:gd name="connsiteX4" fmla="*/ 9220172 w 9220172"/>
                <a:gd name="connsiteY4" fmla="*/ 2316743 h 2343637"/>
                <a:gd name="connsiteX5" fmla="*/ 97806 w 9220172"/>
                <a:gd name="connsiteY5" fmla="*/ 2343637 h 2343637"/>
                <a:gd name="connsiteX6" fmla="*/ 0 w 9220172"/>
                <a:gd name="connsiteY6" fmla="*/ 2047801 h 2343637"/>
                <a:gd name="connsiteX7" fmla="*/ 3392335 w 9220172"/>
                <a:gd name="connsiteY7" fmla="*/ 783778 h 2343637"/>
                <a:gd name="connsiteX8" fmla="*/ 4347076 w 9220172"/>
                <a:gd name="connsiteY8" fmla="*/ 649307 h 2343637"/>
                <a:gd name="connsiteX9" fmla="*/ 4790829 w 9220172"/>
                <a:gd name="connsiteY9" fmla="*/ 44190 h 2343637"/>
                <a:gd name="connsiteX10" fmla="*/ 5029200 w 9220172"/>
                <a:gd name="connsiteY10" fmla="*/ 0 h 2343637"/>
                <a:gd name="connsiteX0" fmla="*/ 5029200 w 9220172"/>
                <a:gd name="connsiteY0" fmla="*/ 0 h 2343637"/>
                <a:gd name="connsiteX1" fmla="*/ 5374313 w 9220172"/>
                <a:gd name="connsiteY1" fmla="*/ 0 h 2343637"/>
                <a:gd name="connsiteX2" fmla="*/ 5745570 w 9220172"/>
                <a:gd name="connsiteY2" fmla="*/ 595519 h 2343637"/>
                <a:gd name="connsiteX3" fmla="*/ 6323794 w 9220172"/>
                <a:gd name="connsiteY3" fmla="*/ 770331 h 2343637"/>
                <a:gd name="connsiteX4" fmla="*/ 9220172 w 9220172"/>
                <a:gd name="connsiteY4" fmla="*/ 2316743 h 2343637"/>
                <a:gd name="connsiteX5" fmla="*/ 97806 w 9220172"/>
                <a:gd name="connsiteY5" fmla="*/ 2343637 h 2343637"/>
                <a:gd name="connsiteX6" fmla="*/ 0 w 9220172"/>
                <a:gd name="connsiteY6" fmla="*/ 2047801 h 2343637"/>
                <a:gd name="connsiteX7" fmla="*/ 3392335 w 9220172"/>
                <a:gd name="connsiteY7" fmla="*/ 783778 h 2343637"/>
                <a:gd name="connsiteX8" fmla="*/ 4347076 w 9220172"/>
                <a:gd name="connsiteY8" fmla="*/ 649307 h 2343637"/>
                <a:gd name="connsiteX9" fmla="*/ 4790829 w 9220172"/>
                <a:gd name="connsiteY9" fmla="*/ 44190 h 2343637"/>
                <a:gd name="connsiteX10" fmla="*/ 5029200 w 9220172"/>
                <a:gd name="connsiteY10" fmla="*/ 0 h 2343637"/>
                <a:gd name="connsiteX0" fmla="*/ 5029200 w 9220172"/>
                <a:gd name="connsiteY0" fmla="*/ 0 h 2343637"/>
                <a:gd name="connsiteX1" fmla="*/ 5374313 w 9220172"/>
                <a:gd name="connsiteY1" fmla="*/ 0 h 2343637"/>
                <a:gd name="connsiteX2" fmla="*/ 5745570 w 9220172"/>
                <a:gd name="connsiteY2" fmla="*/ 595519 h 2343637"/>
                <a:gd name="connsiteX3" fmla="*/ 6323794 w 9220172"/>
                <a:gd name="connsiteY3" fmla="*/ 770331 h 2343637"/>
                <a:gd name="connsiteX4" fmla="*/ 9220172 w 9220172"/>
                <a:gd name="connsiteY4" fmla="*/ 2316743 h 2343637"/>
                <a:gd name="connsiteX5" fmla="*/ 97806 w 9220172"/>
                <a:gd name="connsiteY5" fmla="*/ 2343637 h 2343637"/>
                <a:gd name="connsiteX6" fmla="*/ 0 w 9220172"/>
                <a:gd name="connsiteY6" fmla="*/ 2047801 h 2343637"/>
                <a:gd name="connsiteX7" fmla="*/ 3392335 w 9220172"/>
                <a:gd name="connsiteY7" fmla="*/ 783778 h 2343637"/>
                <a:gd name="connsiteX8" fmla="*/ 4347076 w 9220172"/>
                <a:gd name="connsiteY8" fmla="*/ 649307 h 2343637"/>
                <a:gd name="connsiteX9" fmla="*/ 4790829 w 9220172"/>
                <a:gd name="connsiteY9" fmla="*/ 44190 h 2343637"/>
                <a:gd name="connsiteX10" fmla="*/ 5029200 w 9220172"/>
                <a:gd name="connsiteY10" fmla="*/ 0 h 2343637"/>
                <a:gd name="connsiteX0" fmla="*/ 5029200 w 9220172"/>
                <a:gd name="connsiteY0" fmla="*/ 0 h 2343637"/>
                <a:gd name="connsiteX1" fmla="*/ 5374313 w 9220172"/>
                <a:gd name="connsiteY1" fmla="*/ 0 h 2343637"/>
                <a:gd name="connsiteX2" fmla="*/ 5745570 w 9220172"/>
                <a:gd name="connsiteY2" fmla="*/ 595519 h 2343637"/>
                <a:gd name="connsiteX3" fmla="*/ 6323794 w 9220172"/>
                <a:gd name="connsiteY3" fmla="*/ 770331 h 2343637"/>
                <a:gd name="connsiteX4" fmla="*/ 9220172 w 9220172"/>
                <a:gd name="connsiteY4" fmla="*/ 2316743 h 2343637"/>
                <a:gd name="connsiteX5" fmla="*/ 97806 w 9220172"/>
                <a:gd name="connsiteY5" fmla="*/ 2343637 h 2343637"/>
                <a:gd name="connsiteX6" fmla="*/ 0 w 9220172"/>
                <a:gd name="connsiteY6" fmla="*/ 2047801 h 2343637"/>
                <a:gd name="connsiteX7" fmla="*/ 3392335 w 9220172"/>
                <a:gd name="connsiteY7" fmla="*/ 783778 h 2343637"/>
                <a:gd name="connsiteX8" fmla="*/ 4347076 w 9220172"/>
                <a:gd name="connsiteY8" fmla="*/ 568625 h 2343637"/>
                <a:gd name="connsiteX9" fmla="*/ 4790829 w 9220172"/>
                <a:gd name="connsiteY9" fmla="*/ 44190 h 2343637"/>
                <a:gd name="connsiteX10" fmla="*/ 5029200 w 9220172"/>
                <a:gd name="connsiteY10" fmla="*/ 0 h 2343637"/>
                <a:gd name="connsiteX0" fmla="*/ 5177118 w 9220172"/>
                <a:gd name="connsiteY0" fmla="*/ 0 h 2370531"/>
                <a:gd name="connsiteX1" fmla="*/ 5374313 w 9220172"/>
                <a:gd name="connsiteY1" fmla="*/ 26894 h 2370531"/>
                <a:gd name="connsiteX2" fmla="*/ 5745570 w 9220172"/>
                <a:gd name="connsiteY2" fmla="*/ 622413 h 2370531"/>
                <a:gd name="connsiteX3" fmla="*/ 6323794 w 9220172"/>
                <a:gd name="connsiteY3" fmla="*/ 797225 h 2370531"/>
                <a:gd name="connsiteX4" fmla="*/ 9220172 w 9220172"/>
                <a:gd name="connsiteY4" fmla="*/ 2343637 h 2370531"/>
                <a:gd name="connsiteX5" fmla="*/ 97806 w 9220172"/>
                <a:gd name="connsiteY5" fmla="*/ 2370531 h 2370531"/>
                <a:gd name="connsiteX6" fmla="*/ 0 w 9220172"/>
                <a:gd name="connsiteY6" fmla="*/ 2074695 h 2370531"/>
                <a:gd name="connsiteX7" fmla="*/ 3392335 w 9220172"/>
                <a:gd name="connsiteY7" fmla="*/ 810672 h 2370531"/>
                <a:gd name="connsiteX8" fmla="*/ 4347076 w 9220172"/>
                <a:gd name="connsiteY8" fmla="*/ 595519 h 2370531"/>
                <a:gd name="connsiteX9" fmla="*/ 4790829 w 9220172"/>
                <a:gd name="connsiteY9" fmla="*/ 71084 h 2370531"/>
                <a:gd name="connsiteX10" fmla="*/ 5177118 w 9220172"/>
                <a:gd name="connsiteY10" fmla="*/ 0 h 2370531"/>
                <a:gd name="connsiteX0" fmla="*/ 5177118 w 9220172"/>
                <a:gd name="connsiteY0" fmla="*/ 0 h 2370531"/>
                <a:gd name="connsiteX1" fmla="*/ 5374313 w 9220172"/>
                <a:gd name="connsiteY1" fmla="*/ 26894 h 2370531"/>
                <a:gd name="connsiteX2" fmla="*/ 5745570 w 9220172"/>
                <a:gd name="connsiteY2" fmla="*/ 622413 h 2370531"/>
                <a:gd name="connsiteX3" fmla="*/ 6323794 w 9220172"/>
                <a:gd name="connsiteY3" fmla="*/ 797225 h 2370531"/>
                <a:gd name="connsiteX4" fmla="*/ 9220172 w 9220172"/>
                <a:gd name="connsiteY4" fmla="*/ 2343637 h 2370531"/>
                <a:gd name="connsiteX5" fmla="*/ 97806 w 9220172"/>
                <a:gd name="connsiteY5" fmla="*/ 2370531 h 2370531"/>
                <a:gd name="connsiteX6" fmla="*/ 0 w 9220172"/>
                <a:gd name="connsiteY6" fmla="*/ 2074695 h 2370531"/>
                <a:gd name="connsiteX7" fmla="*/ 3392335 w 9220172"/>
                <a:gd name="connsiteY7" fmla="*/ 810672 h 2370531"/>
                <a:gd name="connsiteX8" fmla="*/ 4347076 w 9220172"/>
                <a:gd name="connsiteY8" fmla="*/ 595519 h 2370531"/>
                <a:gd name="connsiteX9" fmla="*/ 4992535 w 9220172"/>
                <a:gd name="connsiteY9" fmla="*/ 3849 h 2370531"/>
                <a:gd name="connsiteX10" fmla="*/ 5177118 w 9220172"/>
                <a:gd name="connsiteY10" fmla="*/ 0 h 2370531"/>
                <a:gd name="connsiteX0" fmla="*/ 5177118 w 9220172"/>
                <a:gd name="connsiteY0" fmla="*/ 0 h 2370531"/>
                <a:gd name="connsiteX1" fmla="*/ 5374313 w 9220172"/>
                <a:gd name="connsiteY1" fmla="*/ 26894 h 2370531"/>
                <a:gd name="connsiteX2" fmla="*/ 5745570 w 9220172"/>
                <a:gd name="connsiteY2" fmla="*/ 622413 h 2370531"/>
                <a:gd name="connsiteX3" fmla="*/ 6323794 w 9220172"/>
                <a:gd name="connsiteY3" fmla="*/ 797225 h 2370531"/>
                <a:gd name="connsiteX4" fmla="*/ 9220172 w 9220172"/>
                <a:gd name="connsiteY4" fmla="*/ 2343637 h 2370531"/>
                <a:gd name="connsiteX5" fmla="*/ 97806 w 9220172"/>
                <a:gd name="connsiteY5" fmla="*/ 2370531 h 2370531"/>
                <a:gd name="connsiteX6" fmla="*/ 0 w 9220172"/>
                <a:gd name="connsiteY6" fmla="*/ 2074695 h 2370531"/>
                <a:gd name="connsiteX7" fmla="*/ 3392335 w 9220172"/>
                <a:gd name="connsiteY7" fmla="*/ 810672 h 2370531"/>
                <a:gd name="connsiteX8" fmla="*/ 4347076 w 9220172"/>
                <a:gd name="connsiteY8" fmla="*/ 595519 h 2370531"/>
                <a:gd name="connsiteX9" fmla="*/ 4992535 w 9220172"/>
                <a:gd name="connsiteY9" fmla="*/ 3849 h 2370531"/>
                <a:gd name="connsiteX10" fmla="*/ 5177118 w 9220172"/>
                <a:gd name="connsiteY10" fmla="*/ 0 h 2370531"/>
                <a:gd name="connsiteX0" fmla="*/ 5177118 w 9220172"/>
                <a:gd name="connsiteY0" fmla="*/ 0 h 2370531"/>
                <a:gd name="connsiteX1" fmla="*/ 5374313 w 9220172"/>
                <a:gd name="connsiteY1" fmla="*/ 26894 h 2370531"/>
                <a:gd name="connsiteX2" fmla="*/ 5745570 w 9220172"/>
                <a:gd name="connsiteY2" fmla="*/ 622413 h 2370531"/>
                <a:gd name="connsiteX3" fmla="*/ 6323794 w 9220172"/>
                <a:gd name="connsiteY3" fmla="*/ 797225 h 2370531"/>
                <a:gd name="connsiteX4" fmla="*/ 9220172 w 9220172"/>
                <a:gd name="connsiteY4" fmla="*/ 2343637 h 2370531"/>
                <a:gd name="connsiteX5" fmla="*/ 97806 w 9220172"/>
                <a:gd name="connsiteY5" fmla="*/ 2370531 h 2370531"/>
                <a:gd name="connsiteX6" fmla="*/ 0 w 9220172"/>
                <a:gd name="connsiteY6" fmla="*/ 2074695 h 2370531"/>
                <a:gd name="connsiteX7" fmla="*/ 3392335 w 9220172"/>
                <a:gd name="connsiteY7" fmla="*/ 810672 h 2370531"/>
                <a:gd name="connsiteX8" fmla="*/ 4347076 w 9220172"/>
                <a:gd name="connsiteY8" fmla="*/ 595519 h 2370531"/>
                <a:gd name="connsiteX9" fmla="*/ 4992535 w 9220172"/>
                <a:gd name="connsiteY9" fmla="*/ 3849 h 2370531"/>
                <a:gd name="connsiteX10" fmla="*/ 5177118 w 9220172"/>
                <a:gd name="connsiteY10" fmla="*/ 0 h 2370531"/>
                <a:gd name="connsiteX0" fmla="*/ 5177118 w 9220172"/>
                <a:gd name="connsiteY0" fmla="*/ 0 h 2370531"/>
                <a:gd name="connsiteX1" fmla="*/ 5374313 w 9220172"/>
                <a:gd name="connsiteY1" fmla="*/ 26894 h 2370531"/>
                <a:gd name="connsiteX2" fmla="*/ 5745570 w 9220172"/>
                <a:gd name="connsiteY2" fmla="*/ 622413 h 2370531"/>
                <a:gd name="connsiteX3" fmla="*/ 6323794 w 9220172"/>
                <a:gd name="connsiteY3" fmla="*/ 797225 h 2370531"/>
                <a:gd name="connsiteX4" fmla="*/ 9220172 w 9220172"/>
                <a:gd name="connsiteY4" fmla="*/ 2343637 h 2370531"/>
                <a:gd name="connsiteX5" fmla="*/ 97806 w 9220172"/>
                <a:gd name="connsiteY5" fmla="*/ 2370531 h 2370531"/>
                <a:gd name="connsiteX6" fmla="*/ 0 w 9220172"/>
                <a:gd name="connsiteY6" fmla="*/ 2074695 h 2370531"/>
                <a:gd name="connsiteX7" fmla="*/ 3392335 w 9220172"/>
                <a:gd name="connsiteY7" fmla="*/ 810672 h 2370531"/>
                <a:gd name="connsiteX8" fmla="*/ 4347076 w 9220172"/>
                <a:gd name="connsiteY8" fmla="*/ 595519 h 2370531"/>
                <a:gd name="connsiteX9" fmla="*/ 4992535 w 9220172"/>
                <a:gd name="connsiteY9" fmla="*/ 3849 h 2370531"/>
                <a:gd name="connsiteX10" fmla="*/ 5177118 w 9220172"/>
                <a:gd name="connsiteY10" fmla="*/ 0 h 2370531"/>
                <a:gd name="connsiteX0" fmla="*/ 5177118 w 9220172"/>
                <a:gd name="connsiteY0" fmla="*/ 0 h 2370531"/>
                <a:gd name="connsiteX1" fmla="*/ 5374313 w 9220172"/>
                <a:gd name="connsiteY1" fmla="*/ 26894 h 2370531"/>
                <a:gd name="connsiteX2" fmla="*/ 5745570 w 9220172"/>
                <a:gd name="connsiteY2" fmla="*/ 622413 h 2370531"/>
                <a:gd name="connsiteX3" fmla="*/ 6323794 w 9220172"/>
                <a:gd name="connsiteY3" fmla="*/ 797225 h 2370531"/>
                <a:gd name="connsiteX4" fmla="*/ 9220172 w 9220172"/>
                <a:gd name="connsiteY4" fmla="*/ 2343637 h 2370531"/>
                <a:gd name="connsiteX5" fmla="*/ 97806 w 9220172"/>
                <a:gd name="connsiteY5" fmla="*/ 2370531 h 2370531"/>
                <a:gd name="connsiteX6" fmla="*/ 0 w 9220172"/>
                <a:gd name="connsiteY6" fmla="*/ 2074695 h 2370531"/>
                <a:gd name="connsiteX7" fmla="*/ 3392335 w 9220172"/>
                <a:gd name="connsiteY7" fmla="*/ 810672 h 2370531"/>
                <a:gd name="connsiteX8" fmla="*/ 4347076 w 9220172"/>
                <a:gd name="connsiteY8" fmla="*/ 595519 h 2370531"/>
                <a:gd name="connsiteX9" fmla="*/ 4992535 w 9220172"/>
                <a:gd name="connsiteY9" fmla="*/ 3849 h 2370531"/>
                <a:gd name="connsiteX10" fmla="*/ 5177118 w 9220172"/>
                <a:gd name="connsiteY10" fmla="*/ 0 h 23705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220172" h="2370531">
                  <a:moveTo>
                    <a:pt x="5177118" y="0"/>
                  </a:moveTo>
                  <a:lnTo>
                    <a:pt x="5374313" y="26894"/>
                  </a:lnTo>
                  <a:cubicBezTo>
                    <a:pt x="5498065" y="225400"/>
                    <a:pt x="5500794" y="383566"/>
                    <a:pt x="5745570" y="622413"/>
                  </a:cubicBezTo>
                  <a:cubicBezTo>
                    <a:pt x="5978653" y="774814"/>
                    <a:pt x="6131053" y="738954"/>
                    <a:pt x="6323794" y="797225"/>
                  </a:cubicBezTo>
                  <a:cubicBezTo>
                    <a:pt x="9153912" y="2285366"/>
                    <a:pt x="8339877" y="1810237"/>
                    <a:pt x="9220172" y="2343637"/>
                  </a:cubicBezTo>
                  <a:cubicBezTo>
                    <a:pt x="7958878" y="2370531"/>
                    <a:pt x="1359100" y="2343637"/>
                    <a:pt x="97806" y="2370531"/>
                  </a:cubicBezTo>
                  <a:lnTo>
                    <a:pt x="0" y="2074695"/>
                  </a:lnTo>
                  <a:cubicBezTo>
                    <a:pt x="1130778" y="1653354"/>
                    <a:pt x="1925381" y="1218566"/>
                    <a:pt x="3392335" y="810672"/>
                  </a:cubicBezTo>
                  <a:cubicBezTo>
                    <a:pt x="3710582" y="765848"/>
                    <a:pt x="3854017" y="721025"/>
                    <a:pt x="4347076" y="595519"/>
                  </a:cubicBezTo>
                  <a:cubicBezTo>
                    <a:pt x="4777382" y="232449"/>
                    <a:pt x="4616017" y="84532"/>
                    <a:pt x="4992535" y="3849"/>
                  </a:cubicBezTo>
                  <a:lnTo>
                    <a:pt x="5177118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203" name="矩形 38"/>
            <p:cNvSpPr/>
            <p:nvPr/>
          </p:nvSpPr>
          <p:spPr>
            <a:xfrm>
              <a:off x="-5435946" y="3402502"/>
              <a:ext cx="9322130" cy="2400298"/>
            </a:xfrm>
            <a:custGeom>
              <a:avLst/>
              <a:gdLst>
                <a:gd name="connsiteX0" fmla="*/ 0 w 345113"/>
                <a:gd name="connsiteY0" fmla="*/ 0 h 2518449"/>
                <a:gd name="connsiteX1" fmla="*/ 345113 w 345113"/>
                <a:gd name="connsiteY1" fmla="*/ 0 h 2518449"/>
                <a:gd name="connsiteX2" fmla="*/ 345113 w 345113"/>
                <a:gd name="connsiteY2" fmla="*/ 2518449 h 2518449"/>
                <a:gd name="connsiteX3" fmla="*/ 0 w 345113"/>
                <a:gd name="connsiteY3" fmla="*/ 2518449 h 2518449"/>
                <a:gd name="connsiteX4" fmla="*/ 0 w 345113"/>
                <a:gd name="connsiteY4" fmla="*/ 0 h 2518449"/>
                <a:gd name="connsiteX0" fmla="*/ 0 w 3841348"/>
                <a:gd name="connsiteY0" fmla="*/ 0 h 2518449"/>
                <a:gd name="connsiteX1" fmla="*/ 345113 w 3841348"/>
                <a:gd name="connsiteY1" fmla="*/ 0 h 2518449"/>
                <a:gd name="connsiteX2" fmla="*/ 3841348 w 3841348"/>
                <a:gd name="connsiteY2" fmla="*/ 2410872 h 2518449"/>
                <a:gd name="connsiteX3" fmla="*/ 0 w 3841348"/>
                <a:gd name="connsiteY3" fmla="*/ 2518449 h 2518449"/>
                <a:gd name="connsiteX4" fmla="*/ 0 w 3841348"/>
                <a:gd name="connsiteY4" fmla="*/ 0 h 2518449"/>
                <a:gd name="connsiteX0" fmla="*/ 480418 w 4321766"/>
                <a:gd name="connsiteY0" fmla="*/ 0 h 2908413"/>
                <a:gd name="connsiteX1" fmla="*/ 825531 w 4321766"/>
                <a:gd name="connsiteY1" fmla="*/ 0 h 2908413"/>
                <a:gd name="connsiteX2" fmla="*/ 4321766 w 4321766"/>
                <a:gd name="connsiteY2" fmla="*/ 2410872 h 2908413"/>
                <a:gd name="connsiteX3" fmla="*/ 0 w 4321766"/>
                <a:gd name="connsiteY3" fmla="*/ 2908413 h 2908413"/>
                <a:gd name="connsiteX4" fmla="*/ 480418 w 4321766"/>
                <a:gd name="connsiteY4" fmla="*/ 2518449 h 2908413"/>
                <a:gd name="connsiteX5" fmla="*/ 480418 w 4321766"/>
                <a:gd name="connsiteY5" fmla="*/ 0 h 2908413"/>
                <a:gd name="connsiteX0" fmla="*/ 5029200 w 8870548"/>
                <a:gd name="connsiteY0" fmla="*/ 0 h 2908413"/>
                <a:gd name="connsiteX1" fmla="*/ 5374313 w 8870548"/>
                <a:gd name="connsiteY1" fmla="*/ 0 h 2908413"/>
                <a:gd name="connsiteX2" fmla="*/ 8870548 w 8870548"/>
                <a:gd name="connsiteY2" fmla="*/ 2410872 h 2908413"/>
                <a:gd name="connsiteX3" fmla="*/ 4548782 w 8870548"/>
                <a:gd name="connsiteY3" fmla="*/ 2908413 h 2908413"/>
                <a:gd name="connsiteX4" fmla="*/ 0 w 8870548"/>
                <a:gd name="connsiteY4" fmla="*/ 2047801 h 2908413"/>
                <a:gd name="connsiteX5" fmla="*/ 5029200 w 8870548"/>
                <a:gd name="connsiteY5" fmla="*/ 0 h 2908413"/>
                <a:gd name="connsiteX0" fmla="*/ 5029200 w 8870548"/>
                <a:gd name="connsiteY0" fmla="*/ 0 h 2414798"/>
                <a:gd name="connsiteX1" fmla="*/ 5374313 w 8870548"/>
                <a:gd name="connsiteY1" fmla="*/ 0 h 2414798"/>
                <a:gd name="connsiteX2" fmla="*/ 8870548 w 8870548"/>
                <a:gd name="connsiteY2" fmla="*/ 2410872 h 2414798"/>
                <a:gd name="connsiteX3" fmla="*/ 97806 w 8870548"/>
                <a:gd name="connsiteY3" fmla="*/ 2343637 h 2414798"/>
                <a:gd name="connsiteX4" fmla="*/ 0 w 8870548"/>
                <a:gd name="connsiteY4" fmla="*/ 2047801 h 2414798"/>
                <a:gd name="connsiteX5" fmla="*/ 5029200 w 8870548"/>
                <a:gd name="connsiteY5" fmla="*/ 0 h 2414798"/>
                <a:gd name="connsiteX0" fmla="*/ 5029200 w 8964678"/>
                <a:gd name="connsiteY0" fmla="*/ 0 h 2376100"/>
                <a:gd name="connsiteX1" fmla="*/ 5374313 w 8964678"/>
                <a:gd name="connsiteY1" fmla="*/ 0 h 2376100"/>
                <a:gd name="connsiteX2" fmla="*/ 8964678 w 8964678"/>
                <a:gd name="connsiteY2" fmla="*/ 2370531 h 2376100"/>
                <a:gd name="connsiteX3" fmla="*/ 97806 w 8964678"/>
                <a:gd name="connsiteY3" fmla="*/ 2343637 h 2376100"/>
                <a:gd name="connsiteX4" fmla="*/ 0 w 8964678"/>
                <a:gd name="connsiteY4" fmla="*/ 2047801 h 2376100"/>
                <a:gd name="connsiteX5" fmla="*/ 5029200 w 8964678"/>
                <a:gd name="connsiteY5" fmla="*/ 0 h 2376100"/>
                <a:gd name="connsiteX0" fmla="*/ 5029200 w 8964678"/>
                <a:gd name="connsiteY0" fmla="*/ 0 h 2376100"/>
                <a:gd name="connsiteX1" fmla="*/ 5374313 w 8964678"/>
                <a:gd name="connsiteY1" fmla="*/ 0 h 2376100"/>
                <a:gd name="connsiteX2" fmla="*/ 8964678 w 8964678"/>
                <a:gd name="connsiteY2" fmla="*/ 2370531 h 2376100"/>
                <a:gd name="connsiteX3" fmla="*/ 97806 w 8964678"/>
                <a:gd name="connsiteY3" fmla="*/ 2343637 h 2376100"/>
                <a:gd name="connsiteX4" fmla="*/ 0 w 8964678"/>
                <a:gd name="connsiteY4" fmla="*/ 2047801 h 2376100"/>
                <a:gd name="connsiteX5" fmla="*/ 3728512 w 8964678"/>
                <a:gd name="connsiteY5" fmla="*/ 541731 h 2376100"/>
                <a:gd name="connsiteX6" fmla="*/ 5029200 w 8964678"/>
                <a:gd name="connsiteY6" fmla="*/ 0 h 2376100"/>
                <a:gd name="connsiteX0" fmla="*/ 5029200 w 8964678"/>
                <a:gd name="connsiteY0" fmla="*/ 0 h 2376100"/>
                <a:gd name="connsiteX1" fmla="*/ 5374313 w 8964678"/>
                <a:gd name="connsiteY1" fmla="*/ 0 h 2376100"/>
                <a:gd name="connsiteX2" fmla="*/ 6216217 w 8964678"/>
                <a:gd name="connsiteY2" fmla="*/ 514837 h 2376100"/>
                <a:gd name="connsiteX3" fmla="*/ 8964678 w 8964678"/>
                <a:gd name="connsiteY3" fmla="*/ 2370531 h 2376100"/>
                <a:gd name="connsiteX4" fmla="*/ 97806 w 8964678"/>
                <a:gd name="connsiteY4" fmla="*/ 2343637 h 2376100"/>
                <a:gd name="connsiteX5" fmla="*/ 0 w 8964678"/>
                <a:gd name="connsiteY5" fmla="*/ 2047801 h 2376100"/>
                <a:gd name="connsiteX6" fmla="*/ 3728512 w 8964678"/>
                <a:gd name="connsiteY6" fmla="*/ 541731 h 2376100"/>
                <a:gd name="connsiteX7" fmla="*/ 5029200 w 8964678"/>
                <a:gd name="connsiteY7" fmla="*/ 0 h 2376100"/>
                <a:gd name="connsiteX0" fmla="*/ 5029200 w 8964678"/>
                <a:gd name="connsiteY0" fmla="*/ 0 h 2376100"/>
                <a:gd name="connsiteX1" fmla="*/ 5374313 w 8964678"/>
                <a:gd name="connsiteY1" fmla="*/ 0 h 2376100"/>
                <a:gd name="connsiteX2" fmla="*/ 6216217 w 8964678"/>
                <a:gd name="connsiteY2" fmla="*/ 514837 h 2376100"/>
                <a:gd name="connsiteX3" fmla="*/ 8964678 w 8964678"/>
                <a:gd name="connsiteY3" fmla="*/ 2370531 h 2376100"/>
                <a:gd name="connsiteX4" fmla="*/ 97806 w 8964678"/>
                <a:gd name="connsiteY4" fmla="*/ 2343637 h 2376100"/>
                <a:gd name="connsiteX5" fmla="*/ 0 w 8964678"/>
                <a:gd name="connsiteY5" fmla="*/ 2047801 h 2376100"/>
                <a:gd name="connsiteX6" fmla="*/ 4145370 w 8964678"/>
                <a:gd name="connsiteY6" fmla="*/ 689648 h 2376100"/>
                <a:gd name="connsiteX7" fmla="*/ 5029200 w 8964678"/>
                <a:gd name="connsiteY7" fmla="*/ 0 h 2376100"/>
                <a:gd name="connsiteX0" fmla="*/ 5029200 w 8964678"/>
                <a:gd name="connsiteY0" fmla="*/ 0 h 2376100"/>
                <a:gd name="connsiteX1" fmla="*/ 5374313 w 8964678"/>
                <a:gd name="connsiteY1" fmla="*/ 0 h 2376100"/>
                <a:gd name="connsiteX2" fmla="*/ 6216217 w 8964678"/>
                <a:gd name="connsiteY2" fmla="*/ 514837 h 2376100"/>
                <a:gd name="connsiteX3" fmla="*/ 8964678 w 8964678"/>
                <a:gd name="connsiteY3" fmla="*/ 2370531 h 2376100"/>
                <a:gd name="connsiteX4" fmla="*/ 97806 w 8964678"/>
                <a:gd name="connsiteY4" fmla="*/ 2343637 h 2376100"/>
                <a:gd name="connsiteX5" fmla="*/ 0 w 8964678"/>
                <a:gd name="connsiteY5" fmla="*/ 2047801 h 2376100"/>
                <a:gd name="connsiteX6" fmla="*/ 3392335 w 8964678"/>
                <a:gd name="connsiteY6" fmla="*/ 783778 h 2376100"/>
                <a:gd name="connsiteX7" fmla="*/ 5029200 w 8964678"/>
                <a:gd name="connsiteY7" fmla="*/ 0 h 2376100"/>
                <a:gd name="connsiteX0" fmla="*/ 5029200 w 8964678"/>
                <a:gd name="connsiteY0" fmla="*/ 0 h 2376100"/>
                <a:gd name="connsiteX1" fmla="*/ 5374313 w 8964678"/>
                <a:gd name="connsiteY1" fmla="*/ 0 h 2376100"/>
                <a:gd name="connsiteX2" fmla="*/ 6216217 w 8964678"/>
                <a:gd name="connsiteY2" fmla="*/ 514837 h 2376100"/>
                <a:gd name="connsiteX3" fmla="*/ 8964678 w 8964678"/>
                <a:gd name="connsiteY3" fmla="*/ 2370531 h 2376100"/>
                <a:gd name="connsiteX4" fmla="*/ 97806 w 8964678"/>
                <a:gd name="connsiteY4" fmla="*/ 2343637 h 2376100"/>
                <a:gd name="connsiteX5" fmla="*/ 0 w 8964678"/>
                <a:gd name="connsiteY5" fmla="*/ 2047801 h 2376100"/>
                <a:gd name="connsiteX6" fmla="*/ 3392335 w 8964678"/>
                <a:gd name="connsiteY6" fmla="*/ 783778 h 2376100"/>
                <a:gd name="connsiteX7" fmla="*/ 4360523 w 8964678"/>
                <a:gd name="connsiteY7" fmla="*/ 313131 h 2376100"/>
                <a:gd name="connsiteX8" fmla="*/ 5029200 w 8964678"/>
                <a:gd name="connsiteY8" fmla="*/ 0 h 2376100"/>
                <a:gd name="connsiteX0" fmla="*/ 5029200 w 8964678"/>
                <a:gd name="connsiteY0" fmla="*/ 0 h 2376100"/>
                <a:gd name="connsiteX1" fmla="*/ 5374313 w 8964678"/>
                <a:gd name="connsiteY1" fmla="*/ 0 h 2376100"/>
                <a:gd name="connsiteX2" fmla="*/ 6216217 w 8964678"/>
                <a:gd name="connsiteY2" fmla="*/ 514837 h 2376100"/>
                <a:gd name="connsiteX3" fmla="*/ 8964678 w 8964678"/>
                <a:gd name="connsiteY3" fmla="*/ 2370531 h 2376100"/>
                <a:gd name="connsiteX4" fmla="*/ 97806 w 8964678"/>
                <a:gd name="connsiteY4" fmla="*/ 2343637 h 2376100"/>
                <a:gd name="connsiteX5" fmla="*/ 0 w 8964678"/>
                <a:gd name="connsiteY5" fmla="*/ 2047801 h 2376100"/>
                <a:gd name="connsiteX6" fmla="*/ 3392335 w 8964678"/>
                <a:gd name="connsiteY6" fmla="*/ 783778 h 2376100"/>
                <a:gd name="connsiteX7" fmla="*/ 4844617 w 8964678"/>
                <a:gd name="connsiteY7" fmla="*/ 783778 h 2376100"/>
                <a:gd name="connsiteX8" fmla="*/ 5029200 w 8964678"/>
                <a:gd name="connsiteY8" fmla="*/ 0 h 2376100"/>
                <a:gd name="connsiteX0" fmla="*/ 5029200 w 8964678"/>
                <a:gd name="connsiteY0" fmla="*/ 0 h 2376100"/>
                <a:gd name="connsiteX1" fmla="*/ 5374313 w 8964678"/>
                <a:gd name="connsiteY1" fmla="*/ 0 h 2376100"/>
                <a:gd name="connsiteX2" fmla="*/ 6216217 w 8964678"/>
                <a:gd name="connsiteY2" fmla="*/ 514837 h 2376100"/>
                <a:gd name="connsiteX3" fmla="*/ 8964678 w 8964678"/>
                <a:gd name="connsiteY3" fmla="*/ 2370531 h 2376100"/>
                <a:gd name="connsiteX4" fmla="*/ 97806 w 8964678"/>
                <a:gd name="connsiteY4" fmla="*/ 2343637 h 2376100"/>
                <a:gd name="connsiteX5" fmla="*/ 0 w 8964678"/>
                <a:gd name="connsiteY5" fmla="*/ 2047801 h 2376100"/>
                <a:gd name="connsiteX6" fmla="*/ 3392335 w 8964678"/>
                <a:gd name="connsiteY6" fmla="*/ 783778 h 2376100"/>
                <a:gd name="connsiteX7" fmla="*/ 4387417 w 8964678"/>
                <a:gd name="connsiteY7" fmla="*/ 635860 h 2376100"/>
                <a:gd name="connsiteX8" fmla="*/ 5029200 w 8964678"/>
                <a:gd name="connsiteY8" fmla="*/ 0 h 2376100"/>
                <a:gd name="connsiteX0" fmla="*/ 5029200 w 8964678"/>
                <a:gd name="connsiteY0" fmla="*/ 0 h 2376100"/>
                <a:gd name="connsiteX1" fmla="*/ 5374313 w 8964678"/>
                <a:gd name="connsiteY1" fmla="*/ 0 h 2376100"/>
                <a:gd name="connsiteX2" fmla="*/ 6216217 w 8964678"/>
                <a:gd name="connsiteY2" fmla="*/ 514837 h 2376100"/>
                <a:gd name="connsiteX3" fmla="*/ 8964678 w 8964678"/>
                <a:gd name="connsiteY3" fmla="*/ 2370531 h 2376100"/>
                <a:gd name="connsiteX4" fmla="*/ 97806 w 8964678"/>
                <a:gd name="connsiteY4" fmla="*/ 2343637 h 2376100"/>
                <a:gd name="connsiteX5" fmla="*/ 0 w 8964678"/>
                <a:gd name="connsiteY5" fmla="*/ 2047801 h 2376100"/>
                <a:gd name="connsiteX6" fmla="*/ 3392335 w 8964678"/>
                <a:gd name="connsiteY6" fmla="*/ 783778 h 2376100"/>
                <a:gd name="connsiteX7" fmla="*/ 4387417 w 8964678"/>
                <a:gd name="connsiteY7" fmla="*/ 635860 h 2376100"/>
                <a:gd name="connsiteX8" fmla="*/ 4790829 w 8964678"/>
                <a:gd name="connsiteY8" fmla="*/ 192107 h 2376100"/>
                <a:gd name="connsiteX9" fmla="*/ 5029200 w 8964678"/>
                <a:gd name="connsiteY9" fmla="*/ 0 h 2376100"/>
                <a:gd name="connsiteX0" fmla="*/ 5029200 w 8964678"/>
                <a:gd name="connsiteY0" fmla="*/ 0 h 2376100"/>
                <a:gd name="connsiteX1" fmla="*/ 5374313 w 8964678"/>
                <a:gd name="connsiteY1" fmla="*/ 0 h 2376100"/>
                <a:gd name="connsiteX2" fmla="*/ 6216217 w 8964678"/>
                <a:gd name="connsiteY2" fmla="*/ 514837 h 2376100"/>
                <a:gd name="connsiteX3" fmla="*/ 8964678 w 8964678"/>
                <a:gd name="connsiteY3" fmla="*/ 2370531 h 2376100"/>
                <a:gd name="connsiteX4" fmla="*/ 97806 w 8964678"/>
                <a:gd name="connsiteY4" fmla="*/ 2343637 h 2376100"/>
                <a:gd name="connsiteX5" fmla="*/ 0 w 8964678"/>
                <a:gd name="connsiteY5" fmla="*/ 2047801 h 2376100"/>
                <a:gd name="connsiteX6" fmla="*/ 3392335 w 8964678"/>
                <a:gd name="connsiteY6" fmla="*/ 783778 h 2376100"/>
                <a:gd name="connsiteX7" fmla="*/ 4387417 w 8964678"/>
                <a:gd name="connsiteY7" fmla="*/ 635860 h 2376100"/>
                <a:gd name="connsiteX8" fmla="*/ 4790829 w 8964678"/>
                <a:gd name="connsiteY8" fmla="*/ 44190 h 2376100"/>
                <a:gd name="connsiteX9" fmla="*/ 5029200 w 8964678"/>
                <a:gd name="connsiteY9" fmla="*/ 0 h 2376100"/>
                <a:gd name="connsiteX0" fmla="*/ 5029200 w 8964678"/>
                <a:gd name="connsiteY0" fmla="*/ 0 h 2376100"/>
                <a:gd name="connsiteX1" fmla="*/ 5374313 w 8964678"/>
                <a:gd name="connsiteY1" fmla="*/ 0 h 2376100"/>
                <a:gd name="connsiteX2" fmla="*/ 5920382 w 8964678"/>
                <a:gd name="connsiteY2" fmla="*/ 972037 h 2376100"/>
                <a:gd name="connsiteX3" fmla="*/ 8964678 w 8964678"/>
                <a:gd name="connsiteY3" fmla="*/ 2370531 h 2376100"/>
                <a:gd name="connsiteX4" fmla="*/ 97806 w 8964678"/>
                <a:gd name="connsiteY4" fmla="*/ 2343637 h 2376100"/>
                <a:gd name="connsiteX5" fmla="*/ 0 w 8964678"/>
                <a:gd name="connsiteY5" fmla="*/ 2047801 h 2376100"/>
                <a:gd name="connsiteX6" fmla="*/ 3392335 w 8964678"/>
                <a:gd name="connsiteY6" fmla="*/ 783778 h 2376100"/>
                <a:gd name="connsiteX7" fmla="*/ 4387417 w 8964678"/>
                <a:gd name="connsiteY7" fmla="*/ 635860 h 2376100"/>
                <a:gd name="connsiteX8" fmla="*/ 4790829 w 8964678"/>
                <a:gd name="connsiteY8" fmla="*/ 44190 h 2376100"/>
                <a:gd name="connsiteX9" fmla="*/ 5029200 w 8964678"/>
                <a:gd name="connsiteY9" fmla="*/ 0 h 2376100"/>
                <a:gd name="connsiteX0" fmla="*/ 5029200 w 8964678"/>
                <a:gd name="connsiteY0" fmla="*/ 0 h 2376100"/>
                <a:gd name="connsiteX1" fmla="*/ 5374313 w 8964678"/>
                <a:gd name="connsiteY1" fmla="*/ 0 h 2376100"/>
                <a:gd name="connsiteX2" fmla="*/ 5745570 w 8964678"/>
                <a:gd name="connsiteY2" fmla="*/ 595519 h 2376100"/>
                <a:gd name="connsiteX3" fmla="*/ 8964678 w 8964678"/>
                <a:gd name="connsiteY3" fmla="*/ 2370531 h 2376100"/>
                <a:gd name="connsiteX4" fmla="*/ 97806 w 8964678"/>
                <a:gd name="connsiteY4" fmla="*/ 2343637 h 2376100"/>
                <a:gd name="connsiteX5" fmla="*/ 0 w 8964678"/>
                <a:gd name="connsiteY5" fmla="*/ 2047801 h 2376100"/>
                <a:gd name="connsiteX6" fmla="*/ 3392335 w 8964678"/>
                <a:gd name="connsiteY6" fmla="*/ 783778 h 2376100"/>
                <a:gd name="connsiteX7" fmla="*/ 4387417 w 8964678"/>
                <a:gd name="connsiteY7" fmla="*/ 635860 h 2376100"/>
                <a:gd name="connsiteX8" fmla="*/ 4790829 w 8964678"/>
                <a:gd name="connsiteY8" fmla="*/ 44190 h 2376100"/>
                <a:gd name="connsiteX9" fmla="*/ 5029200 w 8964678"/>
                <a:gd name="connsiteY9" fmla="*/ 0 h 2376100"/>
                <a:gd name="connsiteX0" fmla="*/ 5029200 w 8964678"/>
                <a:gd name="connsiteY0" fmla="*/ 0 h 2376100"/>
                <a:gd name="connsiteX1" fmla="*/ 5374313 w 8964678"/>
                <a:gd name="connsiteY1" fmla="*/ 0 h 2376100"/>
                <a:gd name="connsiteX2" fmla="*/ 5745570 w 8964678"/>
                <a:gd name="connsiteY2" fmla="*/ 595519 h 2376100"/>
                <a:gd name="connsiteX3" fmla="*/ 6471712 w 8964678"/>
                <a:gd name="connsiteY3" fmla="*/ 998931 h 2376100"/>
                <a:gd name="connsiteX4" fmla="*/ 8964678 w 8964678"/>
                <a:gd name="connsiteY4" fmla="*/ 2370531 h 2376100"/>
                <a:gd name="connsiteX5" fmla="*/ 97806 w 8964678"/>
                <a:gd name="connsiteY5" fmla="*/ 2343637 h 2376100"/>
                <a:gd name="connsiteX6" fmla="*/ 0 w 8964678"/>
                <a:gd name="connsiteY6" fmla="*/ 2047801 h 2376100"/>
                <a:gd name="connsiteX7" fmla="*/ 3392335 w 8964678"/>
                <a:gd name="connsiteY7" fmla="*/ 783778 h 2376100"/>
                <a:gd name="connsiteX8" fmla="*/ 4387417 w 8964678"/>
                <a:gd name="connsiteY8" fmla="*/ 635860 h 2376100"/>
                <a:gd name="connsiteX9" fmla="*/ 4790829 w 8964678"/>
                <a:gd name="connsiteY9" fmla="*/ 44190 h 2376100"/>
                <a:gd name="connsiteX10" fmla="*/ 5029200 w 8964678"/>
                <a:gd name="connsiteY10" fmla="*/ 0 h 2376100"/>
                <a:gd name="connsiteX0" fmla="*/ 5029200 w 8964678"/>
                <a:gd name="connsiteY0" fmla="*/ 0 h 2376100"/>
                <a:gd name="connsiteX1" fmla="*/ 5374313 w 8964678"/>
                <a:gd name="connsiteY1" fmla="*/ 0 h 2376100"/>
                <a:gd name="connsiteX2" fmla="*/ 5745570 w 8964678"/>
                <a:gd name="connsiteY2" fmla="*/ 595519 h 2376100"/>
                <a:gd name="connsiteX3" fmla="*/ 6323794 w 8964678"/>
                <a:gd name="connsiteY3" fmla="*/ 770331 h 2376100"/>
                <a:gd name="connsiteX4" fmla="*/ 8964678 w 8964678"/>
                <a:gd name="connsiteY4" fmla="*/ 2370531 h 2376100"/>
                <a:gd name="connsiteX5" fmla="*/ 97806 w 8964678"/>
                <a:gd name="connsiteY5" fmla="*/ 2343637 h 2376100"/>
                <a:gd name="connsiteX6" fmla="*/ 0 w 8964678"/>
                <a:gd name="connsiteY6" fmla="*/ 2047801 h 2376100"/>
                <a:gd name="connsiteX7" fmla="*/ 3392335 w 8964678"/>
                <a:gd name="connsiteY7" fmla="*/ 783778 h 2376100"/>
                <a:gd name="connsiteX8" fmla="*/ 4387417 w 8964678"/>
                <a:gd name="connsiteY8" fmla="*/ 635860 h 2376100"/>
                <a:gd name="connsiteX9" fmla="*/ 4790829 w 8964678"/>
                <a:gd name="connsiteY9" fmla="*/ 44190 h 2376100"/>
                <a:gd name="connsiteX10" fmla="*/ 5029200 w 8964678"/>
                <a:gd name="connsiteY10" fmla="*/ 0 h 2376100"/>
                <a:gd name="connsiteX0" fmla="*/ 5029200 w 8964678"/>
                <a:gd name="connsiteY0" fmla="*/ 0 h 2376100"/>
                <a:gd name="connsiteX1" fmla="*/ 5374313 w 8964678"/>
                <a:gd name="connsiteY1" fmla="*/ 0 h 2376100"/>
                <a:gd name="connsiteX2" fmla="*/ 5745570 w 8964678"/>
                <a:gd name="connsiteY2" fmla="*/ 595519 h 2376100"/>
                <a:gd name="connsiteX3" fmla="*/ 6323794 w 8964678"/>
                <a:gd name="connsiteY3" fmla="*/ 770331 h 2376100"/>
                <a:gd name="connsiteX4" fmla="*/ 8964678 w 8964678"/>
                <a:gd name="connsiteY4" fmla="*/ 2370531 h 2376100"/>
                <a:gd name="connsiteX5" fmla="*/ 97806 w 8964678"/>
                <a:gd name="connsiteY5" fmla="*/ 2343637 h 2376100"/>
                <a:gd name="connsiteX6" fmla="*/ 0 w 8964678"/>
                <a:gd name="connsiteY6" fmla="*/ 2047801 h 2376100"/>
                <a:gd name="connsiteX7" fmla="*/ 3392335 w 8964678"/>
                <a:gd name="connsiteY7" fmla="*/ 783778 h 2376100"/>
                <a:gd name="connsiteX8" fmla="*/ 4387417 w 8964678"/>
                <a:gd name="connsiteY8" fmla="*/ 635860 h 2376100"/>
                <a:gd name="connsiteX9" fmla="*/ 4790829 w 8964678"/>
                <a:gd name="connsiteY9" fmla="*/ 44190 h 2376100"/>
                <a:gd name="connsiteX10" fmla="*/ 5029200 w 8964678"/>
                <a:gd name="connsiteY10" fmla="*/ 0 h 2376100"/>
                <a:gd name="connsiteX0" fmla="*/ 5029200 w 9220172"/>
                <a:gd name="connsiteY0" fmla="*/ 0 h 2343637"/>
                <a:gd name="connsiteX1" fmla="*/ 5374313 w 9220172"/>
                <a:gd name="connsiteY1" fmla="*/ 0 h 2343637"/>
                <a:gd name="connsiteX2" fmla="*/ 5745570 w 9220172"/>
                <a:gd name="connsiteY2" fmla="*/ 595519 h 2343637"/>
                <a:gd name="connsiteX3" fmla="*/ 6323794 w 9220172"/>
                <a:gd name="connsiteY3" fmla="*/ 770331 h 2343637"/>
                <a:gd name="connsiteX4" fmla="*/ 9220172 w 9220172"/>
                <a:gd name="connsiteY4" fmla="*/ 2316743 h 2343637"/>
                <a:gd name="connsiteX5" fmla="*/ 97806 w 9220172"/>
                <a:gd name="connsiteY5" fmla="*/ 2343637 h 2343637"/>
                <a:gd name="connsiteX6" fmla="*/ 0 w 9220172"/>
                <a:gd name="connsiteY6" fmla="*/ 2047801 h 2343637"/>
                <a:gd name="connsiteX7" fmla="*/ 3392335 w 9220172"/>
                <a:gd name="connsiteY7" fmla="*/ 783778 h 2343637"/>
                <a:gd name="connsiteX8" fmla="*/ 4387417 w 9220172"/>
                <a:gd name="connsiteY8" fmla="*/ 635860 h 2343637"/>
                <a:gd name="connsiteX9" fmla="*/ 4790829 w 9220172"/>
                <a:gd name="connsiteY9" fmla="*/ 44190 h 2343637"/>
                <a:gd name="connsiteX10" fmla="*/ 5029200 w 9220172"/>
                <a:gd name="connsiteY10" fmla="*/ 0 h 2343637"/>
                <a:gd name="connsiteX0" fmla="*/ 5029200 w 9220172"/>
                <a:gd name="connsiteY0" fmla="*/ 0 h 2343637"/>
                <a:gd name="connsiteX1" fmla="*/ 5374313 w 9220172"/>
                <a:gd name="connsiteY1" fmla="*/ 0 h 2343637"/>
                <a:gd name="connsiteX2" fmla="*/ 5745570 w 9220172"/>
                <a:gd name="connsiteY2" fmla="*/ 595519 h 2343637"/>
                <a:gd name="connsiteX3" fmla="*/ 6323794 w 9220172"/>
                <a:gd name="connsiteY3" fmla="*/ 770331 h 2343637"/>
                <a:gd name="connsiteX4" fmla="*/ 9220172 w 9220172"/>
                <a:gd name="connsiteY4" fmla="*/ 2316743 h 2343637"/>
                <a:gd name="connsiteX5" fmla="*/ 97806 w 9220172"/>
                <a:gd name="connsiteY5" fmla="*/ 2343637 h 2343637"/>
                <a:gd name="connsiteX6" fmla="*/ 0 w 9220172"/>
                <a:gd name="connsiteY6" fmla="*/ 2047801 h 2343637"/>
                <a:gd name="connsiteX7" fmla="*/ 3392335 w 9220172"/>
                <a:gd name="connsiteY7" fmla="*/ 783778 h 2343637"/>
                <a:gd name="connsiteX8" fmla="*/ 4387417 w 9220172"/>
                <a:gd name="connsiteY8" fmla="*/ 635860 h 2343637"/>
                <a:gd name="connsiteX9" fmla="*/ 4790829 w 9220172"/>
                <a:gd name="connsiteY9" fmla="*/ 44190 h 2343637"/>
                <a:gd name="connsiteX10" fmla="*/ 5029200 w 9220172"/>
                <a:gd name="connsiteY10" fmla="*/ 0 h 2343637"/>
                <a:gd name="connsiteX0" fmla="*/ 5029200 w 9220172"/>
                <a:gd name="connsiteY0" fmla="*/ 0 h 2343637"/>
                <a:gd name="connsiteX1" fmla="*/ 5374313 w 9220172"/>
                <a:gd name="connsiteY1" fmla="*/ 0 h 2343637"/>
                <a:gd name="connsiteX2" fmla="*/ 5745570 w 9220172"/>
                <a:gd name="connsiteY2" fmla="*/ 595519 h 2343637"/>
                <a:gd name="connsiteX3" fmla="*/ 6323794 w 9220172"/>
                <a:gd name="connsiteY3" fmla="*/ 770331 h 2343637"/>
                <a:gd name="connsiteX4" fmla="*/ 9220172 w 9220172"/>
                <a:gd name="connsiteY4" fmla="*/ 2316743 h 2343637"/>
                <a:gd name="connsiteX5" fmla="*/ 97806 w 9220172"/>
                <a:gd name="connsiteY5" fmla="*/ 2343637 h 2343637"/>
                <a:gd name="connsiteX6" fmla="*/ 0 w 9220172"/>
                <a:gd name="connsiteY6" fmla="*/ 2047801 h 2343637"/>
                <a:gd name="connsiteX7" fmla="*/ 3392335 w 9220172"/>
                <a:gd name="connsiteY7" fmla="*/ 783778 h 2343637"/>
                <a:gd name="connsiteX8" fmla="*/ 4347076 w 9220172"/>
                <a:gd name="connsiteY8" fmla="*/ 649307 h 2343637"/>
                <a:gd name="connsiteX9" fmla="*/ 4790829 w 9220172"/>
                <a:gd name="connsiteY9" fmla="*/ 44190 h 2343637"/>
                <a:gd name="connsiteX10" fmla="*/ 5029200 w 9220172"/>
                <a:gd name="connsiteY10" fmla="*/ 0 h 2343637"/>
                <a:gd name="connsiteX0" fmla="*/ 5029200 w 9220172"/>
                <a:gd name="connsiteY0" fmla="*/ 0 h 2343637"/>
                <a:gd name="connsiteX1" fmla="*/ 5374313 w 9220172"/>
                <a:gd name="connsiteY1" fmla="*/ 0 h 2343637"/>
                <a:gd name="connsiteX2" fmla="*/ 5745570 w 9220172"/>
                <a:gd name="connsiteY2" fmla="*/ 595519 h 2343637"/>
                <a:gd name="connsiteX3" fmla="*/ 6323794 w 9220172"/>
                <a:gd name="connsiteY3" fmla="*/ 770331 h 2343637"/>
                <a:gd name="connsiteX4" fmla="*/ 9220172 w 9220172"/>
                <a:gd name="connsiteY4" fmla="*/ 2316743 h 2343637"/>
                <a:gd name="connsiteX5" fmla="*/ 97806 w 9220172"/>
                <a:gd name="connsiteY5" fmla="*/ 2343637 h 2343637"/>
                <a:gd name="connsiteX6" fmla="*/ 0 w 9220172"/>
                <a:gd name="connsiteY6" fmla="*/ 2047801 h 2343637"/>
                <a:gd name="connsiteX7" fmla="*/ 3392335 w 9220172"/>
                <a:gd name="connsiteY7" fmla="*/ 783778 h 2343637"/>
                <a:gd name="connsiteX8" fmla="*/ 4347076 w 9220172"/>
                <a:gd name="connsiteY8" fmla="*/ 649307 h 2343637"/>
                <a:gd name="connsiteX9" fmla="*/ 4790829 w 9220172"/>
                <a:gd name="connsiteY9" fmla="*/ 44190 h 2343637"/>
                <a:gd name="connsiteX10" fmla="*/ 5029200 w 9220172"/>
                <a:gd name="connsiteY10" fmla="*/ 0 h 2343637"/>
                <a:gd name="connsiteX0" fmla="*/ 5029200 w 9220172"/>
                <a:gd name="connsiteY0" fmla="*/ 0 h 2343637"/>
                <a:gd name="connsiteX1" fmla="*/ 5374313 w 9220172"/>
                <a:gd name="connsiteY1" fmla="*/ 0 h 2343637"/>
                <a:gd name="connsiteX2" fmla="*/ 5745570 w 9220172"/>
                <a:gd name="connsiteY2" fmla="*/ 595519 h 2343637"/>
                <a:gd name="connsiteX3" fmla="*/ 6323794 w 9220172"/>
                <a:gd name="connsiteY3" fmla="*/ 770331 h 2343637"/>
                <a:gd name="connsiteX4" fmla="*/ 9220172 w 9220172"/>
                <a:gd name="connsiteY4" fmla="*/ 2316743 h 2343637"/>
                <a:gd name="connsiteX5" fmla="*/ 97806 w 9220172"/>
                <a:gd name="connsiteY5" fmla="*/ 2343637 h 2343637"/>
                <a:gd name="connsiteX6" fmla="*/ 0 w 9220172"/>
                <a:gd name="connsiteY6" fmla="*/ 2047801 h 2343637"/>
                <a:gd name="connsiteX7" fmla="*/ 3392335 w 9220172"/>
                <a:gd name="connsiteY7" fmla="*/ 783778 h 2343637"/>
                <a:gd name="connsiteX8" fmla="*/ 4347076 w 9220172"/>
                <a:gd name="connsiteY8" fmla="*/ 649307 h 2343637"/>
                <a:gd name="connsiteX9" fmla="*/ 4790829 w 9220172"/>
                <a:gd name="connsiteY9" fmla="*/ 44190 h 2343637"/>
                <a:gd name="connsiteX10" fmla="*/ 5029200 w 9220172"/>
                <a:gd name="connsiteY10" fmla="*/ 0 h 2343637"/>
                <a:gd name="connsiteX0" fmla="*/ 5029200 w 9220172"/>
                <a:gd name="connsiteY0" fmla="*/ 0 h 2343637"/>
                <a:gd name="connsiteX1" fmla="*/ 5374313 w 9220172"/>
                <a:gd name="connsiteY1" fmla="*/ 0 h 2343637"/>
                <a:gd name="connsiteX2" fmla="*/ 5745570 w 9220172"/>
                <a:gd name="connsiteY2" fmla="*/ 595519 h 2343637"/>
                <a:gd name="connsiteX3" fmla="*/ 6323794 w 9220172"/>
                <a:gd name="connsiteY3" fmla="*/ 770331 h 2343637"/>
                <a:gd name="connsiteX4" fmla="*/ 9220172 w 9220172"/>
                <a:gd name="connsiteY4" fmla="*/ 2316743 h 2343637"/>
                <a:gd name="connsiteX5" fmla="*/ 97806 w 9220172"/>
                <a:gd name="connsiteY5" fmla="*/ 2343637 h 2343637"/>
                <a:gd name="connsiteX6" fmla="*/ 0 w 9220172"/>
                <a:gd name="connsiteY6" fmla="*/ 2047801 h 2343637"/>
                <a:gd name="connsiteX7" fmla="*/ 3392335 w 9220172"/>
                <a:gd name="connsiteY7" fmla="*/ 783778 h 2343637"/>
                <a:gd name="connsiteX8" fmla="*/ 4347076 w 9220172"/>
                <a:gd name="connsiteY8" fmla="*/ 568625 h 2343637"/>
                <a:gd name="connsiteX9" fmla="*/ 4790829 w 9220172"/>
                <a:gd name="connsiteY9" fmla="*/ 44190 h 2343637"/>
                <a:gd name="connsiteX10" fmla="*/ 5029200 w 9220172"/>
                <a:gd name="connsiteY10" fmla="*/ 0 h 2343637"/>
                <a:gd name="connsiteX0" fmla="*/ 5177118 w 9220172"/>
                <a:gd name="connsiteY0" fmla="*/ 0 h 2370531"/>
                <a:gd name="connsiteX1" fmla="*/ 5374313 w 9220172"/>
                <a:gd name="connsiteY1" fmla="*/ 26894 h 2370531"/>
                <a:gd name="connsiteX2" fmla="*/ 5745570 w 9220172"/>
                <a:gd name="connsiteY2" fmla="*/ 622413 h 2370531"/>
                <a:gd name="connsiteX3" fmla="*/ 6323794 w 9220172"/>
                <a:gd name="connsiteY3" fmla="*/ 797225 h 2370531"/>
                <a:gd name="connsiteX4" fmla="*/ 9220172 w 9220172"/>
                <a:gd name="connsiteY4" fmla="*/ 2343637 h 2370531"/>
                <a:gd name="connsiteX5" fmla="*/ 97806 w 9220172"/>
                <a:gd name="connsiteY5" fmla="*/ 2370531 h 2370531"/>
                <a:gd name="connsiteX6" fmla="*/ 0 w 9220172"/>
                <a:gd name="connsiteY6" fmla="*/ 2074695 h 2370531"/>
                <a:gd name="connsiteX7" fmla="*/ 3392335 w 9220172"/>
                <a:gd name="connsiteY7" fmla="*/ 810672 h 2370531"/>
                <a:gd name="connsiteX8" fmla="*/ 4347076 w 9220172"/>
                <a:gd name="connsiteY8" fmla="*/ 595519 h 2370531"/>
                <a:gd name="connsiteX9" fmla="*/ 4790829 w 9220172"/>
                <a:gd name="connsiteY9" fmla="*/ 71084 h 2370531"/>
                <a:gd name="connsiteX10" fmla="*/ 5177118 w 9220172"/>
                <a:gd name="connsiteY10" fmla="*/ 0 h 2370531"/>
                <a:gd name="connsiteX0" fmla="*/ 5177118 w 9220172"/>
                <a:gd name="connsiteY0" fmla="*/ 0 h 2370531"/>
                <a:gd name="connsiteX1" fmla="*/ 5374313 w 9220172"/>
                <a:gd name="connsiteY1" fmla="*/ 26894 h 2370531"/>
                <a:gd name="connsiteX2" fmla="*/ 5745570 w 9220172"/>
                <a:gd name="connsiteY2" fmla="*/ 622413 h 2370531"/>
                <a:gd name="connsiteX3" fmla="*/ 6323794 w 9220172"/>
                <a:gd name="connsiteY3" fmla="*/ 797225 h 2370531"/>
                <a:gd name="connsiteX4" fmla="*/ 9220172 w 9220172"/>
                <a:gd name="connsiteY4" fmla="*/ 2343637 h 2370531"/>
                <a:gd name="connsiteX5" fmla="*/ 97806 w 9220172"/>
                <a:gd name="connsiteY5" fmla="*/ 2370531 h 2370531"/>
                <a:gd name="connsiteX6" fmla="*/ 0 w 9220172"/>
                <a:gd name="connsiteY6" fmla="*/ 2074695 h 2370531"/>
                <a:gd name="connsiteX7" fmla="*/ 3392335 w 9220172"/>
                <a:gd name="connsiteY7" fmla="*/ 810672 h 2370531"/>
                <a:gd name="connsiteX8" fmla="*/ 4347076 w 9220172"/>
                <a:gd name="connsiteY8" fmla="*/ 595519 h 2370531"/>
                <a:gd name="connsiteX9" fmla="*/ 4992535 w 9220172"/>
                <a:gd name="connsiteY9" fmla="*/ 3849 h 2370531"/>
                <a:gd name="connsiteX10" fmla="*/ 5177118 w 9220172"/>
                <a:gd name="connsiteY10" fmla="*/ 0 h 2370531"/>
                <a:gd name="connsiteX0" fmla="*/ 5177118 w 9220172"/>
                <a:gd name="connsiteY0" fmla="*/ 0 h 2370531"/>
                <a:gd name="connsiteX1" fmla="*/ 5374313 w 9220172"/>
                <a:gd name="connsiteY1" fmla="*/ 26894 h 2370531"/>
                <a:gd name="connsiteX2" fmla="*/ 5745570 w 9220172"/>
                <a:gd name="connsiteY2" fmla="*/ 622413 h 2370531"/>
                <a:gd name="connsiteX3" fmla="*/ 6323794 w 9220172"/>
                <a:gd name="connsiteY3" fmla="*/ 797225 h 2370531"/>
                <a:gd name="connsiteX4" fmla="*/ 9220172 w 9220172"/>
                <a:gd name="connsiteY4" fmla="*/ 2343637 h 2370531"/>
                <a:gd name="connsiteX5" fmla="*/ 97806 w 9220172"/>
                <a:gd name="connsiteY5" fmla="*/ 2370531 h 2370531"/>
                <a:gd name="connsiteX6" fmla="*/ 0 w 9220172"/>
                <a:gd name="connsiteY6" fmla="*/ 2074695 h 2370531"/>
                <a:gd name="connsiteX7" fmla="*/ 3392335 w 9220172"/>
                <a:gd name="connsiteY7" fmla="*/ 810672 h 2370531"/>
                <a:gd name="connsiteX8" fmla="*/ 4347076 w 9220172"/>
                <a:gd name="connsiteY8" fmla="*/ 595519 h 2370531"/>
                <a:gd name="connsiteX9" fmla="*/ 4992535 w 9220172"/>
                <a:gd name="connsiteY9" fmla="*/ 3849 h 2370531"/>
                <a:gd name="connsiteX10" fmla="*/ 5177118 w 9220172"/>
                <a:gd name="connsiteY10" fmla="*/ 0 h 2370531"/>
                <a:gd name="connsiteX0" fmla="*/ 5177118 w 9220172"/>
                <a:gd name="connsiteY0" fmla="*/ 0 h 2370531"/>
                <a:gd name="connsiteX1" fmla="*/ 5374313 w 9220172"/>
                <a:gd name="connsiteY1" fmla="*/ 26894 h 2370531"/>
                <a:gd name="connsiteX2" fmla="*/ 5745570 w 9220172"/>
                <a:gd name="connsiteY2" fmla="*/ 622413 h 2370531"/>
                <a:gd name="connsiteX3" fmla="*/ 6323794 w 9220172"/>
                <a:gd name="connsiteY3" fmla="*/ 797225 h 2370531"/>
                <a:gd name="connsiteX4" fmla="*/ 9220172 w 9220172"/>
                <a:gd name="connsiteY4" fmla="*/ 2343637 h 2370531"/>
                <a:gd name="connsiteX5" fmla="*/ 97806 w 9220172"/>
                <a:gd name="connsiteY5" fmla="*/ 2370531 h 2370531"/>
                <a:gd name="connsiteX6" fmla="*/ 0 w 9220172"/>
                <a:gd name="connsiteY6" fmla="*/ 2074695 h 2370531"/>
                <a:gd name="connsiteX7" fmla="*/ 3392335 w 9220172"/>
                <a:gd name="connsiteY7" fmla="*/ 810672 h 2370531"/>
                <a:gd name="connsiteX8" fmla="*/ 4347076 w 9220172"/>
                <a:gd name="connsiteY8" fmla="*/ 595519 h 2370531"/>
                <a:gd name="connsiteX9" fmla="*/ 4992535 w 9220172"/>
                <a:gd name="connsiteY9" fmla="*/ 3849 h 2370531"/>
                <a:gd name="connsiteX10" fmla="*/ 5177118 w 9220172"/>
                <a:gd name="connsiteY10" fmla="*/ 0 h 2370531"/>
                <a:gd name="connsiteX0" fmla="*/ 5177118 w 9220172"/>
                <a:gd name="connsiteY0" fmla="*/ 0 h 2370531"/>
                <a:gd name="connsiteX1" fmla="*/ 5374313 w 9220172"/>
                <a:gd name="connsiteY1" fmla="*/ 26894 h 2370531"/>
                <a:gd name="connsiteX2" fmla="*/ 5745570 w 9220172"/>
                <a:gd name="connsiteY2" fmla="*/ 622413 h 2370531"/>
                <a:gd name="connsiteX3" fmla="*/ 6323794 w 9220172"/>
                <a:gd name="connsiteY3" fmla="*/ 797225 h 2370531"/>
                <a:gd name="connsiteX4" fmla="*/ 9220172 w 9220172"/>
                <a:gd name="connsiteY4" fmla="*/ 2343637 h 2370531"/>
                <a:gd name="connsiteX5" fmla="*/ 97806 w 9220172"/>
                <a:gd name="connsiteY5" fmla="*/ 2370531 h 2370531"/>
                <a:gd name="connsiteX6" fmla="*/ 0 w 9220172"/>
                <a:gd name="connsiteY6" fmla="*/ 2074695 h 2370531"/>
                <a:gd name="connsiteX7" fmla="*/ 3392335 w 9220172"/>
                <a:gd name="connsiteY7" fmla="*/ 810672 h 2370531"/>
                <a:gd name="connsiteX8" fmla="*/ 4347076 w 9220172"/>
                <a:gd name="connsiteY8" fmla="*/ 595519 h 2370531"/>
                <a:gd name="connsiteX9" fmla="*/ 4992535 w 9220172"/>
                <a:gd name="connsiteY9" fmla="*/ 3849 h 2370531"/>
                <a:gd name="connsiteX10" fmla="*/ 5177118 w 9220172"/>
                <a:gd name="connsiteY10" fmla="*/ 0 h 2370531"/>
                <a:gd name="connsiteX0" fmla="*/ 5177118 w 9220172"/>
                <a:gd name="connsiteY0" fmla="*/ 0 h 2370531"/>
                <a:gd name="connsiteX1" fmla="*/ 5374313 w 9220172"/>
                <a:gd name="connsiteY1" fmla="*/ 26894 h 2370531"/>
                <a:gd name="connsiteX2" fmla="*/ 5745570 w 9220172"/>
                <a:gd name="connsiteY2" fmla="*/ 622413 h 2370531"/>
                <a:gd name="connsiteX3" fmla="*/ 6323794 w 9220172"/>
                <a:gd name="connsiteY3" fmla="*/ 797225 h 2370531"/>
                <a:gd name="connsiteX4" fmla="*/ 9220172 w 9220172"/>
                <a:gd name="connsiteY4" fmla="*/ 2343637 h 2370531"/>
                <a:gd name="connsiteX5" fmla="*/ 97806 w 9220172"/>
                <a:gd name="connsiteY5" fmla="*/ 2370531 h 2370531"/>
                <a:gd name="connsiteX6" fmla="*/ 0 w 9220172"/>
                <a:gd name="connsiteY6" fmla="*/ 2074695 h 2370531"/>
                <a:gd name="connsiteX7" fmla="*/ 3392335 w 9220172"/>
                <a:gd name="connsiteY7" fmla="*/ 810672 h 2370531"/>
                <a:gd name="connsiteX8" fmla="*/ 4347076 w 9220172"/>
                <a:gd name="connsiteY8" fmla="*/ 595519 h 2370531"/>
                <a:gd name="connsiteX9" fmla="*/ 4992535 w 9220172"/>
                <a:gd name="connsiteY9" fmla="*/ 3849 h 2370531"/>
                <a:gd name="connsiteX10" fmla="*/ 5177118 w 9220172"/>
                <a:gd name="connsiteY10" fmla="*/ 0 h 23705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220172" h="2370531">
                  <a:moveTo>
                    <a:pt x="5177118" y="0"/>
                  </a:moveTo>
                  <a:lnTo>
                    <a:pt x="5374313" y="26894"/>
                  </a:lnTo>
                  <a:cubicBezTo>
                    <a:pt x="5498065" y="225400"/>
                    <a:pt x="5500794" y="383566"/>
                    <a:pt x="5745570" y="622413"/>
                  </a:cubicBezTo>
                  <a:cubicBezTo>
                    <a:pt x="5978653" y="774814"/>
                    <a:pt x="6131053" y="738954"/>
                    <a:pt x="6323794" y="797225"/>
                  </a:cubicBezTo>
                  <a:cubicBezTo>
                    <a:pt x="9153912" y="2285366"/>
                    <a:pt x="8339877" y="1810237"/>
                    <a:pt x="9220172" y="2343637"/>
                  </a:cubicBezTo>
                  <a:cubicBezTo>
                    <a:pt x="7958878" y="2370531"/>
                    <a:pt x="1359100" y="2343637"/>
                    <a:pt x="97806" y="2370531"/>
                  </a:cubicBezTo>
                  <a:lnTo>
                    <a:pt x="0" y="2074695"/>
                  </a:lnTo>
                  <a:cubicBezTo>
                    <a:pt x="1130778" y="1653354"/>
                    <a:pt x="1925381" y="1218566"/>
                    <a:pt x="3392335" y="810672"/>
                  </a:cubicBezTo>
                  <a:cubicBezTo>
                    <a:pt x="3710582" y="765848"/>
                    <a:pt x="3854017" y="721025"/>
                    <a:pt x="4347076" y="595519"/>
                  </a:cubicBezTo>
                  <a:cubicBezTo>
                    <a:pt x="4777382" y="232449"/>
                    <a:pt x="4616017" y="84532"/>
                    <a:pt x="4992535" y="3849"/>
                  </a:cubicBezTo>
                  <a:lnTo>
                    <a:pt x="5177118" y="0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</p:grpSp>
      <p:sp>
        <p:nvSpPr>
          <p:cNvPr id="182" name="流程图: 手动输入 8"/>
          <p:cNvSpPr/>
          <p:nvPr/>
        </p:nvSpPr>
        <p:spPr>
          <a:xfrm flipH="1" flipV="1">
            <a:off x="1120154" y="562107"/>
            <a:ext cx="2687081" cy="956299"/>
          </a:xfrm>
          <a:custGeom>
            <a:avLst/>
            <a:gdLst>
              <a:gd name="connsiteX0" fmla="*/ 0 w 10000"/>
              <a:gd name="connsiteY0" fmla="*/ 2000 h 10000"/>
              <a:gd name="connsiteX1" fmla="*/ 10000 w 10000"/>
              <a:gd name="connsiteY1" fmla="*/ 0 h 10000"/>
              <a:gd name="connsiteX2" fmla="*/ 10000 w 10000"/>
              <a:gd name="connsiteY2" fmla="*/ 10000 h 10000"/>
              <a:gd name="connsiteX3" fmla="*/ 0 w 10000"/>
              <a:gd name="connsiteY3" fmla="*/ 10000 h 10000"/>
              <a:gd name="connsiteX4" fmla="*/ 0 w 10000"/>
              <a:gd name="connsiteY4" fmla="*/ 2000 h 10000"/>
              <a:gd name="connsiteX0" fmla="*/ 0 w 10035"/>
              <a:gd name="connsiteY0" fmla="*/ 5315 h 10000"/>
              <a:gd name="connsiteX1" fmla="*/ 10035 w 10035"/>
              <a:gd name="connsiteY1" fmla="*/ 0 h 10000"/>
              <a:gd name="connsiteX2" fmla="*/ 10035 w 10035"/>
              <a:gd name="connsiteY2" fmla="*/ 10000 h 10000"/>
              <a:gd name="connsiteX3" fmla="*/ 35 w 10035"/>
              <a:gd name="connsiteY3" fmla="*/ 10000 h 10000"/>
              <a:gd name="connsiteX4" fmla="*/ 0 w 10035"/>
              <a:gd name="connsiteY4" fmla="*/ 5315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35" h="10000">
                <a:moveTo>
                  <a:pt x="0" y="5315"/>
                </a:moveTo>
                <a:lnTo>
                  <a:pt x="10035" y="0"/>
                </a:lnTo>
                <a:lnTo>
                  <a:pt x="10035" y="10000"/>
                </a:lnTo>
                <a:lnTo>
                  <a:pt x="35" y="10000"/>
                </a:lnTo>
                <a:cubicBezTo>
                  <a:pt x="23" y="8438"/>
                  <a:pt x="12" y="6877"/>
                  <a:pt x="0" y="5315"/>
                </a:cubicBezTo>
                <a:close/>
              </a:path>
            </a:pathLst>
          </a:custGeom>
          <a:solidFill>
            <a:srgbClr val="CC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83" name="矩形 182"/>
          <p:cNvSpPr/>
          <p:nvPr/>
        </p:nvSpPr>
        <p:spPr>
          <a:xfrm>
            <a:off x="1263680" y="570052"/>
            <a:ext cx="2142388" cy="66977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dirty="0" smtClean="0">
                <a:latin typeface="微软雅黑" pitchFamily="34" charset="-122"/>
                <a:ea typeface="微软雅黑" pitchFamily="34" charset="-122"/>
              </a:rPr>
              <a:t>此处输入标题</a:t>
            </a:r>
            <a:endParaRPr lang="zh-CN" altLang="en-US" sz="2400" dirty="0"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80" name="组合 79"/>
          <p:cNvGrpSpPr/>
          <p:nvPr/>
        </p:nvGrpSpPr>
        <p:grpSpPr>
          <a:xfrm>
            <a:off x="639554" y="224975"/>
            <a:ext cx="513582" cy="1522517"/>
            <a:chOff x="5749277" y="604472"/>
            <a:chExt cx="1327858" cy="3936441"/>
          </a:xfrm>
        </p:grpSpPr>
        <p:sp>
          <p:nvSpPr>
            <p:cNvPr id="81" name="椭圆 75"/>
            <p:cNvSpPr/>
            <p:nvPr/>
          </p:nvSpPr>
          <p:spPr>
            <a:xfrm>
              <a:off x="6075195" y="4082953"/>
              <a:ext cx="197383" cy="456027"/>
            </a:xfrm>
            <a:custGeom>
              <a:avLst/>
              <a:gdLst>
                <a:gd name="connsiteX0" fmla="*/ 0 w 113136"/>
                <a:gd name="connsiteY0" fmla="*/ 171176 h 342351"/>
                <a:gd name="connsiteX1" fmla="*/ 56568 w 113136"/>
                <a:gd name="connsiteY1" fmla="*/ 0 h 342351"/>
                <a:gd name="connsiteX2" fmla="*/ 113136 w 113136"/>
                <a:gd name="connsiteY2" fmla="*/ 171176 h 342351"/>
                <a:gd name="connsiteX3" fmla="*/ 56568 w 113136"/>
                <a:gd name="connsiteY3" fmla="*/ 342352 h 342351"/>
                <a:gd name="connsiteX4" fmla="*/ 0 w 113136"/>
                <a:gd name="connsiteY4" fmla="*/ 171176 h 342351"/>
                <a:gd name="connsiteX0" fmla="*/ 1371 w 114507"/>
                <a:gd name="connsiteY0" fmla="*/ 70958 h 242134"/>
                <a:gd name="connsiteX1" fmla="*/ 32610 w 114507"/>
                <a:gd name="connsiteY1" fmla="*/ 3633 h 242134"/>
                <a:gd name="connsiteX2" fmla="*/ 114507 w 114507"/>
                <a:gd name="connsiteY2" fmla="*/ 70958 h 242134"/>
                <a:gd name="connsiteX3" fmla="*/ 57939 w 114507"/>
                <a:gd name="connsiteY3" fmla="*/ 242134 h 242134"/>
                <a:gd name="connsiteX4" fmla="*/ 1371 w 114507"/>
                <a:gd name="connsiteY4" fmla="*/ 70958 h 242134"/>
                <a:gd name="connsiteX0" fmla="*/ 438 w 126239"/>
                <a:gd name="connsiteY0" fmla="*/ 204231 h 258289"/>
                <a:gd name="connsiteX1" fmla="*/ 44342 w 126239"/>
                <a:gd name="connsiteY1" fmla="*/ 12791 h 258289"/>
                <a:gd name="connsiteX2" fmla="*/ 126239 w 126239"/>
                <a:gd name="connsiteY2" fmla="*/ 80116 h 258289"/>
                <a:gd name="connsiteX3" fmla="*/ 69671 w 126239"/>
                <a:gd name="connsiteY3" fmla="*/ 251292 h 258289"/>
                <a:gd name="connsiteX4" fmla="*/ 438 w 126239"/>
                <a:gd name="connsiteY4" fmla="*/ 204231 h 258289"/>
                <a:gd name="connsiteX0" fmla="*/ 23133 w 148934"/>
                <a:gd name="connsiteY0" fmla="*/ 230975 h 285773"/>
                <a:gd name="connsiteX1" fmla="*/ 8778 w 148934"/>
                <a:gd name="connsiteY1" fmla="*/ 6607 h 285773"/>
                <a:gd name="connsiteX2" fmla="*/ 148934 w 148934"/>
                <a:gd name="connsiteY2" fmla="*/ 106860 h 285773"/>
                <a:gd name="connsiteX3" fmla="*/ 92366 w 148934"/>
                <a:gd name="connsiteY3" fmla="*/ 278036 h 285773"/>
                <a:gd name="connsiteX4" fmla="*/ 23133 w 148934"/>
                <a:gd name="connsiteY4" fmla="*/ 230975 h 285773"/>
                <a:gd name="connsiteX0" fmla="*/ 24267 w 150068"/>
                <a:gd name="connsiteY0" fmla="*/ 230975 h 299288"/>
                <a:gd name="connsiteX1" fmla="*/ 9912 w 150068"/>
                <a:gd name="connsiteY1" fmla="*/ 6607 h 299288"/>
                <a:gd name="connsiteX2" fmla="*/ 150068 w 150068"/>
                <a:gd name="connsiteY2" fmla="*/ 106860 h 299288"/>
                <a:gd name="connsiteX3" fmla="*/ 126429 w 150068"/>
                <a:gd name="connsiteY3" fmla="*/ 293234 h 299288"/>
                <a:gd name="connsiteX4" fmla="*/ 24267 w 150068"/>
                <a:gd name="connsiteY4" fmla="*/ 230975 h 299288"/>
                <a:gd name="connsiteX0" fmla="*/ 71526 w 141602"/>
                <a:gd name="connsiteY0" fmla="*/ 161023 h 289865"/>
                <a:gd name="connsiteX1" fmla="*/ 1446 w 141602"/>
                <a:gd name="connsiteY1" fmla="*/ 2512 h 289865"/>
                <a:gd name="connsiteX2" fmla="*/ 141602 w 141602"/>
                <a:gd name="connsiteY2" fmla="*/ 102765 h 289865"/>
                <a:gd name="connsiteX3" fmla="*/ 117963 w 141602"/>
                <a:gd name="connsiteY3" fmla="*/ 289139 h 289865"/>
                <a:gd name="connsiteX4" fmla="*/ 71526 w 141602"/>
                <a:gd name="connsiteY4" fmla="*/ 161023 h 289865"/>
                <a:gd name="connsiteX0" fmla="*/ 73110 w 143186"/>
                <a:gd name="connsiteY0" fmla="*/ 161023 h 289755"/>
                <a:gd name="connsiteX1" fmla="*/ 3030 w 143186"/>
                <a:gd name="connsiteY1" fmla="*/ 2512 h 289755"/>
                <a:gd name="connsiteX2" fmla="*/ 143186 w 143186"/>
                <a:gd name="connsiteY2" fmla="*/ 102765 h 289755"/>
                <a:gd name="connsiteX3" fmla="*/ 119547 w 143186"/>
                <a:gd name="connsiteY3" fmla="*/ 289139 h 289755"/>
                <a:gd name="connsiteX4" fmla="*/ 73110 w 143186"/>
                <a:gd name="connsiteY4" fmla="*/ 161023 h 289755"/>
                <a:gd name="connsiteX0" fmla="*/ 28908 w 182606"/>
                <a:gd name="connsiteY0" fmla="*/ 252579 h 302446"/>
                <a:gd name="connsiteX1" fmla="*/ 42415 w 182606"/>
                <a:gd name="connsiteY1" fmla="*/ 7947 h 302446"/>
                <a:gd name="connsiteX2" fmla="*/ 182571 w 182606"/>
                <a:gd name="connsiteY2" fmla="*/ 108200 h 302446"/>
                <a:gd name="connsiteX3" fmla="*/ 158932 w 182606"/>
                <a:gd name="connsiteY3" fmla="*/ 294574 h 302446"/>
                <a:gd name="connsiteX4" fmla="*/ 28908 w 182606"/>
                <a:gd name="connsiteY4" fmla="*/ 252579 h 302446"/>
                <a:gd name="connsiteX0" fmla="*/ 14353 w 168051"/>
                <a:gd name="connsiteY0" fmla="*/ 252579 h 305144"/>
                <a:gd name="connsiteX1" fmla="*/ 27860 w 168051"/>
                <a:gd name="connsiteY1" fmla="*/ 7947 h 305144"/>
                <a:gd name="connsiteX2" fmla="*/ 168016 w 168051"/>
                <a:gd name="connsiteY2" fmla="*/ 108200 h 305144"/>
                <a:gd name="connsiteX3" fmla="*/ 144377 w 168051"/>
                <a:gd name="connsiteY3" fmla="*/ 294574 h 305144"/>
                <a:gd name="connsiteX4" fmla="*/ 14353 w 168051"/>
                <a:gd name="connsiteY4" fmla="*/ 252579 h 305144"/>
                <a:gd name="connsiteX0" fmla="*/ 26159 w 151960"/>
                <a:gd name="connsiteY0" fmla="*/ 217488 h 296645"/>
                <a:gd name="connsiteX1" fmla="*/ 11804 w 151960"/>
                <a:gd name="connsiteY1" fmla="*/ 5784 h 296645"/>
                <a:gd name="connsiteX2" fmla="*/ 151960 w 151960"/>
                <a:gd name="connsiteY2" fmla="*/ 106037 h 296645"/>
                <a:gd name="connsiteX3" fmla="*/ 128321 w 151960"/>
                <a:gd name="connsiteY3" fmla="*/ 292411 h 296645"/>
                <a:gd name="connsiteX4" fmla="*/ 26159 w 151960"/>
                <a:gd name="connsiteY4" fmla="*/ 217488 h 296645"/>
                <a:gd name="connsiteX0" fmla="*/ 20350 w 146151"/>
                <a:gd name="connsiteY0" fmla="*/ 217488 h 299193"/>
                <a:gd name="connsiteX1" fmla="*/ 5995 w 146151"/>
                <a:gd name="connsiteY1" fmla="*/ 5784 h 299193"/>
                <a:gd name="connsiteX2" fmla="*/ 146151 w 146151"/>
                <a:gd name="connsiteY2" fmla="*/ 106037 h 299193"/>
                <a:gd name="connsiteX3" fmla="*/ 122512 w 146151"/>
                <a:gd name="connsiteY3" fmla="*/ 292411 h 299193"/>
                <a:gd name="connsiteX4" fmla="*/ 20350 w 146151"/>
                <a:gd name="connsiteY4" fmla="*/ 217488 h 299193"/>
                <a:gd name="connsiteX0" fmla="*/ 27606 w 153407"/>
                <a:gd name="connsiteY0" fmla="*/ 233249 h 314954"/>
                <a:gd name="connsiteX1" fmla="*/ 13251 w 153407"/>
                <a:gd name="connsiteY1" fmla="*/ 21545 h 314954"/>
                <a:gd name="connsiteX2" fmla="*/ 153407 w 153407"/>
                <a:gd name="connsiteY2" fmla="*/ 121798 h 314954"/>
                <a:gd name="connsiteX3" fmla="*/ 129768 w 153407"/>
                <a:gd name="connsiteY3" fmla="*/ 308172 h 314954"/>
                <a:gd name="connsiteX4" fmla="*/ 27606 w 153407"/>
                <a:gd name="connsiteY4" fmla="*/ 233249 h 314954"/>
                <a:gd name="connsiteX0" fmla="*/ 23910 w 202903"/>
                <a:gd name="connsiteY0" fmla="*/ 229462 h 314101"/>
                <a:gd name="connsiteX1" fmla="*/ 9555 w 202903"/>
                <a:gd name="connsiteY1" fmla="*/ 17758 h 314101"/>
                <a:gd name="connsiteX2" fmla="*/ 202903 w 202903"/>
                <a:gd name="connsiteY2" fmla="*/ 76064 h 314101"/>
                <a:gd name="connsiteX3" fmla="*/ 126072 w 202903"/>
                <a:gd name="connsiteY3" fmla="*/ 304385 h 314101"/>
                <a:gd name="connsiteX4" fmla="*/ 23910 w 202903"/>
                <a:gd name="connsiteY4" fmla="*/ 229462 h 314101"/>
                <a:gd name="connsiteX0" fmla="*/ 2892 w 181885"/>
                <a:gd name="connsiteY0" fmla="*/ 237436 h 319196"/>
                <a:gd name="connsiteX1" fmla="*/ 41730 w 181885"/>
                <a:gd name="connsiteY1" fmla="*/ 14292 h 319196"/>
                <a:gd name="connsiteX2" fmla="*/ 181885 w 181885"/>
                <a:gd name="connsiteY2" fmla="*/ 84038 h 319196"/>
                <a:gd name="connsiteX3" fmla="*/ 105054 w 181885"/>
                <a:gd name="connsiteY3" fmla="*/ 312359 h 319196"/>
                <a:gd name="connsiteX4" fmla="*/ 2892 w 181885"/>
                <a:gd name="connsiteY4" fmla="*/ 237436 h 319196"/>
                <a:gd name="connsiteX0" fmla="*/ 17572 w 196565"/>
                <a:gd name="connsiteY0" fmla="*/ 242520 h 324280"/>
                <a:gd name="connsiteX1" fmla="*/ 56410 w 196565"/>
                <a:gd name="connsiteY1" fmla="*/ 19376 h 324280"/>
                <a:gd name="connsiteX2" fmla="*/ 196565 w 196565"/>
                <a:gd name="connsiteY2" fmla="*/ 89122 h 324280"/>
                <a:gd name="connsiteX3" fmla="*/ 119734 w 196565"/>
                <a:gd name="connsiteY3" fmla="*/ 317443 h 324280"/>
                <a:gd name="connsiteX4" fmla="*/ 17572 w 196565"/>
                <a:gd name="connsiteY4" fmla="*/ 242520 h 324280"/>
                <a:gd name="connsiteX0" fmla="*/ 12680 w 153678"/>
                <a:gd name="connsiteY0" fmla="*/ 227197 h 317185"/>
                <a:gd name="connsiteX1" fmla="*/ 13523 w 153678"/>
                <a:gd name="connsiteY1" fmla="*/ 13587 h 317185"/>
                <a:gd name="connsiteX2" fmla="*/ 153678 w 153678"/>
                <a:gd name="connsiteY2" fmla="*/ 83333 h 317185"/>
                <a:gd name="connsiteX3" fmla="*/ 76847 w 153678"/>
                <a:gd name="connsiteY3" fmla="*/ 311654 h 317185"/>
                <a:gd name="connsiteX4" fmla="*/ 12680 w 153678"/>
                <a:gd name="connsiteY4" fmla="*/ 227197 h 317185"/>
                <a:gd name="connsiteX0" fmla="*/ 39528 w 180526"/>
                <a:gd name="connsiteY0" fmla="*/ 227197 h 330757"/>
                <a:gd name="connsiteX1" fmla="*/ 40371 w 180526"/>
                <a:gd name="connsiteY1" fmla="*/ 13587 h 330757"/>
                <a:gd name="connsiteX2" fmla="*/ 180526 w 180526"/>
                <a:gd name="connsiteY2" fmla="*/ 83333 h 330757"/>
                <a:gd name="connsiteX3" fmla="*/ 103695 w 180526"/>
                <a:gd name="connsiteY3" fmla="*/ 311654 h 330757"/>
                <a:gd name="connsiteX4" fmla="*/ 39528 w 180526"/>
                <a:gd name="connsiteY4" fmla="*/ 227197 h 330757"/>
                <a:gd name="connsiteX0" fmla="*/ 43935 w 184933"/>
                <a:gd name="connsiteY0" fmla="*/ 220502 h 310390"/>
                <a:gd name="connsiteX1" fmla="*/ 6783 w 184933"/>
                <a:gd name="connsiteY1" fmla="*/ 16426 h 310390"/>
                <a:gd name="connsiteX2" fmla="*/ 184933 w 184933"/>
                <a:gd name="connsiteY2" fmla="*/ 76638 h 310390"/>
                <a:gd name="connsiteX3" fmla="*/ 108102 w 184933"/>
                <a:gd name="connsiteY3" fmla="*/ 304959 h 310390"/>
                <a:gd name="connsiteX4" fmla="*/ 43935 w 184933"/>
                <a:gd name="connsiteY4" fmla="*/ 220502 h 310390"/>
                <a:gd name="connsiteX0" fmla="*/ 43935 w 189527"/>
                <a:gd name="connsiteY0" fmla="*/ 220502 h 309763"/>
                <a:gd name="connsiteX1" fmla="*/ 6783 w 189527"/>
                <a:gd name="connsiteY1" fmla="*/ 16426 h 309763"/>
                <a:gd name="connsiteX2" fmla="*/ 184933 w 189527"/>
                <a:gd name="connsiteY2" fmla="*/ 76638 h 309763"/>
                <a:gd name="connsiteX3" fmla="*/ 108102 w 189527"/>
                <a:gd name="connsiteY3" fmla="*/ 304959 h 309763"/>
                <a:gd name="connsiteX4" fmla="*/ 43935 w 189527"/>
                <a:gd name="connsiteY4" fmla="*/ 220502 h 309763"/>
                <a:gd name="connsiteX0" fmla="*/ 37106 w 182698"/>
                <a:gd name="connsiteY0" fmla="*/ 235977 h 325445"/>
                <a:gd name="connsiteX1" fmla="*/ 7553 w 182698"/>
                <a:gd name="connsiteY1" fmla="*/ 10928 h 325445"/>
                <a:gd name="connsiteX2" fmla="*/ 178104 w 182698"/>
                <a:gd name="connsiteY2" fmla="*/ 92113 h 325445"/>
                <a:gd name="connsiteX3" fmla="*/ 101273 w 182698"/>
                <a:gd name="connsiteY3" fmla="*/ 320434 h 325445"/>
                <a:gd name="connsiteX4" fmla="*/ 37106 w 182698"/>
                <a:gd name="connsiteY4" fmla="*/ 235977 h 325445"/>
                <a:gd name="connsiteX0" fmla="*/ 50018 w 195610"/>
                <a:gd name="connsiteY0" fmla="*/ 256164 h 345632"/>
                <a:gd name="connsiteX1" fmla="*/ 20465 w 195610"/>
                <a:gd name="connsiteY1" fmla="*/ 31115 h 345632"/>
                <a:gd name="connsiteX2" fmla="*/ 191016 w 195610"/>
                <a:gd name="connsiteY2" fmla="*/ 112300 h 345632"/>
                <a:gd name="connsiteX3" fmla="*/ 114185 w 195610"/>
                <a:gd name="connsiteY3" fmla="*/ 340621 h 345632"/>
                <a:gd name="connsiteX4" fmla="*/ 50018 w 195610"/>
                <a:gd name="connsiteY4" fmla="*/ 256164 h 345632"/>
                <a:gd name="connsiteX0" fmla="*/ 23986 w 182715"/>
                <a:gd name="connsiteY0" fmla="*/ 242116 h 327282"/>
                <a:gd name="connsiteX1" fmla="*/ 12164 w 182715"/>
                <a:gd name="connsiteY1" fmla="*/ 11347 h 327282"/>
                <a:gd name="connsiteX2" fmla="*/ 182715 w 182715"/>
                <a:gd name="connsiteY2" fmla="*/ 92532 h 327282"/>
                <a:gd name="connsiteX3" fmla="*/ 105884 w 182715"/>
                <a:gd name="connsiteY3" fmla="*/ 320853 h 327282"/>
                <a:gd name="connsiteX4" fmla="*/ 23986 w 182715"/>
                <a:gd name="connsiteY4" fmla="*/ 242116 h 327282"/>
                <a:gd name="connsiteX0" fmla="*/ 22933 w 181662"/>
                <a:gd name="connsiteY0" fmla="*/ 242116 h 331519"/>
                <a:gd name="connsiteX1" fmla="*/ 11111 w 181662"/>
                <a:gd name="connsiteY1" fmla="*/ 11347 h 331519"/>
                <a:gd name="connsiteX2" fmla="*/ 181662 w 181662"/>
                <a:gd name="connsiteY2" fmla="*/ 92532 h 331519"/>
                <a:gd name="connsiteX3" fmla="*/ 104831 w 181662"/>
                <a:gd name="connsiteY3" fmla="*/ 320853 h 331519"/>
                <a:gd name="connsiteX4" fmla="*/ 22933 w 181662"/>
                <a:gd name="connsiteY4" fmla="*/ 242116 h 331519"/>
                <a:gd name="connsiteX0" fmla="*/ 38654 w 197383"/>
                <a:gd name="connsiteY0" fmla="*/ 253871 h 343274"/>
                <a:gd name="connsiteX1" fmla="*/ 26832 w 197383"/>
                <a:gd name="connsiteY1" fmla="*/ 23102 h 343274"/>
                <a:gd name="connsiteX2" fmla="*/ 197383 w 197383"/>
                <a:gd name="connsiteY2" fmla="*/ 104287 h 343274"/>
                <a:gd name="connsiteX3" fmla="*/ 120552 w 197383"/>
                <a:gd name="connsiteY3" fmla="*/ 332608 h 343274"/>
                <a:gd name="connsiteX4" fmla="*/ 38654 w 197383"/>
                <a:gd name="connsiteY4" fmla="*/ 253871 h 3432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7383" h="343274">
                  <a:moveTo>
                    <a:pt x="38654" y="253871"/>
                  </a:moveTo>
                  <a:cubicBezTo>
                    <a:pt x="28100" y="166060"/>
                    <a:pt x="-35084" y="74726"/>
                    <a:pt x="26832" y="23102"/>
                  </a:cubicBezTo>
                  <a:cubicBezTo>
                    <a:pt x="88748" y="-28522"/>
                    <a:pt x="197383" y="9749"/>
                    <a:pt x="197383" y="104287"/>
                  </a:cubicBezTo>
                  <a:cubicBezTo>
                    <a:pt x="197383" y="198825"/>
                    <a:pt x="147007" y="307677"/>
                    <a:pt x="120552" y="332608"/>
                  </a:cubicBezTo>
                  <a:cubicBezTo>
                    <a:pt x="94097" y="357539"/>
                    <a:pt x="49208" y="341682"/>
                    <a:pt x="38654" y="253871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grpSp>
          <p:nvGrpSpPr>
            <p:cNvPr id="82" name="组合 81"/>
            <p:cNvGrpSpPr/>
            <p:nvPr/>
          </p:nvGrpSpPr>
          <p:grpSpPr>
            <a:xfrm>
              <a:off x="5749277" y="604472"/>
              <a:ext cx="1327858" cy="3936441"/>
              <a:chOff x="5749277" y="604472"/>
              <a:chExt cx="1327858" cy="3936441"/>
            </a:xfrm>
          </p:grpSpPr>
          <p:sp>
            <p:nvSpPr>
              <p:cNvPr id="102" name="椭圆 10"/>
              <p:cNvSpPr/>
              <p:nvPr/>
            </p:nvSpPr>
            <p:spPr>
              <a:xfrm>
                <a:off x="6306208" y="2745425"/>
                <a:ext cx="510131" cy="1100713"/>
              </a:xfrm>
              <a:custGeom>
                <a:avLst/>
                <a:gdLst>
                  <a:gd name="connsiteX0" fmla="*/ 0 w 279209"/>
                  <a:gd name="connsiteY0" fmla="*/ 199338 h 398675"/>
                  <a:gd name="connsiteX1" fmla="*/ 139605 w 279209"/>
                  <a:gd name="connsiteY1" fmla="*/ 0 h 398675"/>
                  <a:gd name="connsiteX2" fmla="*/ 279210 w 279209"/>
                  <a:gd name="connsiteY2" fmla="*/ 199338 h 398675"/>
                  <a:gd name="connsiteX3" fmla="*/ 139605 w 279209"/>
                  <a:gd name="connsiteY3" fmla="*/ 398676 h 398675"/>
                  <a:gd name="connsiteX4" fmla="*/ 0 w 279209"/>
                  <a:gd name="connsiteY4" fmla="*/ 199338 h 398675"/>
                  <a:gd name="connsiteX0" fmla="*/ 83053 w 362263"/>
                  <a:gd name="connsiteY0" fmla="*/ 199338 h 997193"/>
                  <a:gd name="connsiteX1" fmla="*/ 222658 w 362263"/>
                  <a:gd name="connsiteY1" fmla="*/ 0 h 997193"/>
                  <a:gd name="connsiteX2" fmla="*/ 362263 w 362263"/>
                  <a:gd name="connsiteY2" fmla="*/ 199338 h 997193"/>
                  <a:gd name="connsiteX3" fmla="*/ 28694 w 362263"/>
                  <a:gd name="connsiteY3" fmla="*/ 997193 h 997193"/>
                  <a:gd name="connsiteX4" fmla="*/ 83053 w 362263"/>
                  <a:gd name="connsiteY4" fmla="*/ 199338 h 997193"/>
                  <a:gd name="connsiteX0" fmla="*/ 75898 w 438236"/>
                  <a:gd name="connsiteY0" fmla="*/ 212845 h 1011164"/>
                  <a:gd name="connsiteX1" fmla="*/ 215503 w 438236"/>
                  <a:gd name="connsiteY1" fmla="*/ 13507 h 1011164"/>
                  <a:gd name="connsiteX2" fmla="*/ 438236 w 438236"/>
                  <a:gd name="connsiteY2" fmla="*/ 90925 h 1011164"/>
                  <a:gd name="connsiteX3" fmla="*/ 21539 w 438236"/>
                  <a:gd name="connsiteY3" fmla="*/ 1010700 h 1011164"/>
                  <a:gd name="connsiteX4" fmla="*/ 75898 w 438236"/>
                  <a:gd name="connsiteY4" fmla="*/ 212845 h 1011164"/>
                  <a:gd name="connsiteX0" fmla="*/ 41894 w 454108"/>
                  <a:gd name="connsiteY0" fmla="*/ 88996 h 1042050"/>
                  <a:gd name="connsiteX1" fmla="*/ 231375 w 454108"/>
                  <a:gd name="connsiteY1" fmla="*/ 44829 h 1042050"/>
                  <a:gd name="connsiteX2" fmla="*/ 454108 w 454108"/>
                  <a:gd name="connsiteY2" fmla="*/ 122247 h 1042050"/>
                  <a:gd name="connsiteX3" fmla="*/ 37411 w 454108"/>
                  <a:gd name="connsiteY3" fmla="*/ 1042022 h 1042050"/>
                  <a:gd name="connsiteX4" fmla="*/ 41894 w 454108"/>
                  <a:gd name="connsiteY4" fmla="*/ 88996 h 1042050"/>
                  <a:gd name="connsiteX0" fmla="*/ 29649 w 441863"/>
                  <a:gd name="connsiteY0" fmla="*/ 159123 h 1112177"/>
                  <a:gd name="connsiteX1" fmla="*/ 219130 w 441863"/>
                  <a:gd name="connsiteY1" fmla="*/ 114956 h 1112177"/>
                  <a:gd name="connsiteX2" fmla="*/ 441863 w 441863"/>
                  <a:gd name="connsiteY2" fmla="*/ 192374 h 1112177"/>
                  <a:gd name="connsiteX3" fmla="*/ 25166 w 441863"/>
                  <a:gd name="connsiteY3" fmla="*/ 1112149 h 1112177"/>
                  <a:gd name="connsiteX4" fmla="*/ 29649 w 441863"/>
                  <a:gd name="connsiteY4" fmla="*/ 159123 h 1112177"/>
                  <a:gd name="connsiteX0" fmla="*/ 10331 w 450254"/>
                  <a:gd name="connsiteY0" fmla="*/ 230699 h 1012736"/>
                  <a:gd name="connsiteX1" fmla="*/ 227521 w 450254"/>
                  <a:gd name="connsiteY1" fmla="*/ 14736 h 1012736"/>
                  <a:gd name="connsiteX2" fmla="*/ 450254 w 450254"/>
                  <a:gd name="connsiteY2" fmla="*/ 92154 h 1012736"/>
                  <a:gd name="connsiteX3" fmla="*/ 33557 w 450254"/>
                  <a:gd name="connsiteY3" fmla="*/ 1011929 h 1012736"/>
                  <a:gd name="connsiteX4" fmla="*/ 10331 w 450254"/>
                  <a:gd name="connsiteY4" fmla="*/ 230699 h 1012736"/>
                  <a:gd name="connsiteX0" fmla="*/ 21897 w 461820"/>
                  <a:gd name="connsiteY0" fmla="*/ 274517 h 1056859"/>
                  <a:gd name="connsiteX1" fmla="*/ 239087 w 461820"/>
                  <a:gd name="connsiteY1" fmla="*/ 58554 h 1056859"/>
                  <a:gd name="connsiteX2" fmla="*/ 461820 w 461820"/>
                  <a:gd name="connsiteY2" fmla="*/ 135972 h 1056859"/>
                  <a:gd name="connsiteX3" fmla="*/ 45123 w 461820"/>
                  <a:gd name="connsiteY3" fmla="*/ 1055747 h 1056859"/>
                  <a:gd name="connsiteX4" fmla="*/ 21897 w 461820"/>
                  <a:gd name="connsiteY4" fmla="*/ 274517 h 1056859"/>
                  <a:gd name="connsiteX0" fmla="*/ 26289 w 466212"/>
                  <a:gd name="connsiteY0" fmla="*/ 274517 h 1082963"/>
                  <a:gd name="connsiteX1" fmla="*/ 243479 w 466212"/>
                  <a:gd name="connsiteY1" fmla="*/ 58554 h 1082963"/>
                  <a:gd name="connsiteX2" fmla="*/ 466212 w 466212"/>
                  <a:gd name="connsiteY2" fmla="*/ 135972 h 1082963"/>
                  <a:gd name="connsiteX3" fmla="*/ 49515 w 466212"/>
                  <a:gd name="connsiteY3" fmla="*/ 1055747 h 1082963"/>
                  <a:gd name="connsiteX4" fmla="*/ 6337 w 466212"/>
                  <a:gd name="connsiteY4" fmla="*/ 789738 h 1082963"/>
                  <a:gd name="connsiteX5" fmla="*/ 26289 w 466212"/>
                  <a:gd name="connsiteY5" fmla="*/ 274517 h 1082963"/>
                  <a:gd name="connsiteX0" fmla="*/ 70208 w 510131"/>
                  <a:gd name="connsiteY0" fmla="*/ 230699 h 1109837"/>
                  <a:gd name="connsiteX1" fmla="*/ 287398 w 510131"/>
                  <a:gd name="connsiteY1" fmla="*/ 14736 h 1109837"/>
                  <a:gd name="connsiteX2" fmla="*/ 510131 w 510131"/>
                  <a:gd name="connsiteY2" fmla="*/ 92154 h 1109837"/>
                  <a:gd name="connsiteX3" fmla="*/ 93434 w 510131"/>
                  <a:gd name="connsiteY3" fmla="*/ 1011929 h 1109837"/>
                  <a:gd name="connsiteX4" fmla="*/ 380 w 510131"/>
                  <a:gd name="connsiteY4" fmla="*/ 995302 h 1109837"/>
                  <a:gd name="connsiteX5" fmla="*/ 70208 w 510131"/>
                  <a:gd name="connsiteY5" fmla="*/ 230699 h 1109837"/>
                  <a:gd name="connsiteX0" fmla="*/ 70208 w 510131"/>
                  <a:gd name="connsiteY0" fmla="*/ 230699 h 1100713"/>
                  <a:gd name="connsiteX1" fmla="*/ 287398 w 510131"/>
                  <a:gd name="connsiteY1" fmla="*/ 14736 h 1100713"/>
                  <a:gd name="connsiteX2" fmla="*/ 510131 w 510131"/>
                  <a:gd name="connsiteY2" fmla="*/ 92154 h 1100713"/>
                  <a:gd name="connsiteX3" fmla="*/ 143311 w 510131"/>
                  <a:gd name="connsiteY3" fmla="*/ 995303 h 1100713"/>
                  <a:gd name="connsiteX4" fmla="*/ 380 w 510131"/>
                  <a:gd name="connsiteY4" fmla="*/ 995302 h 1100713"/>
                  <a:gd name="connsiteX5" fmla="*/ 70208 w 510131"/>
                  <a:gd name="connsiteY5" fmla="*/ 230699 h 1100713"/>
                  <a:gd name="connsiteX0" fmla="*/ 70208 w 510131"/>
                  <a:gd name="connsiteY0" fmla="*/ 230699 h 1100713"/>
                  <a:gd name="connsiteX1" fmla="*/ 287398 w 510131"/>
                  <a:gd name="connsiteY1" fmla="*/ 14736 h 1100713"/>
                  <a:gd name="connsiteX2" fmla="*/ 510131 w 510131"/>
                  <a:gd name="connsiteY2" fmla="*/ 92154 h 1100713"/>
                  <a:gd name="connsiteX3" fmla="*/ 143311 w 510131"/>
                  <a:gd name="connsiteY3" fmla="*/ 995303 h 1100713"/>
                  <a:gd name="connsiteX4" fmla="*/ 380 w 510131"/>
                  <a:gd name="connsiteY4" fmla="*/ 995302 h 1100713"/>
                  <a:gd name="connsiteX5" fmla="*/ 70208 w 510131"/>
                  <a:gd name="connsiteY5" fmla="*/ 230699 h 11007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10131" h="1100713">
                    <a:moveTo>
                      <a:pt x="70208" y="230699"/>
                    </a:moveTo>
                    <a:cubicBezTo>
                      <a:pt x="118044" y="67271"/>
                      <a:pt x="214078" y="37827"/>
                      <a:pt x="287398" y="14736"/>
                    </a:cubicBezTo>
                    <a:cubicBezTo>
                      <a:pt x="360718" y="-8355"/>
                      <a:pt x="510131" y="-17937"/>
                      <a:pt x="510131" y="92154"/>
                    </a:cubicBezTo>
                    <a:cubicBezTo>
                      <a:pt x="510131" y="202245"/>
                      <a:pt x="200560" y="844778"/>
                      <a:pt x="143311" y="995303"/>
                    </a:cubicBezTo>
                    <a:cubicBezTo>
                      <a:pt x="86062" y="1145828"/>
                      <a:pt x="4251" y="1125507"/>
                      <a:pt x="380" y="995302"/>
                    </a:cubicBezTo>
                    <a:cubicBezTo>
                      <a:pt x="-3491" y="865097"/>
                      <a:pt x="22372" y="394127"/>
                      <a:pt x="70208" y="230699"/>
                    </a:cubicBezTo>
                    <a:close/>
                  </a:path>
                </a:pathLst>
              </a:custGeom>
              <a:solidFill>
                <a:srgbClr val="FFCC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/>
              </a:p>
            </p:txBody>
          </p:sp>
          <p:sp>
            <p:nvSpPr>
              <p:cNvPr id="103" name="椭圆 17"/>
              <p:cNvSpPr/>
              <p:nvPr/>
            </p:nvSpPr>
            <p:spPr>
              <a:xfrm>
                <a:off x="6048715" y="2665950"/>
                <a:ext cx="321755" cy="823526"/>
              </a:xfrm>
              <a:custGeom>
                <a:avLst/>
                <a:gdLst>
                  <a:gd name="connsiteX0" fmla="*/ 0 w 313264"/>
                  <a:gd name="connsiteY0" fmla="*/ 163316 h 326632"/>
                  <a:gd name="connsiteX1" fmla="*/ 156632 w 313264"/>
                  <a:gd name="connsiteY1" fmla="*/ 0 h 326632"/>
                  <a:gd name="connsiteX2" fmla="*/ 313264 w 313264"/>
                  <a:gd name="connsiteY2" fmla="*/ 163316 h 326632"/>
                  <a:gd name="connsiteX3" fmla="*/ 156632 w 313264"/>
                  <a:gd name="connsiteY3" fmla="*/ 326632 h 326632"/>
                  <a:gd name="connsiteX4" fmla="*/ 0 w 313264"/>
                  <a:gd name="connsiteY4" fmla="*/ 163316 h 326632"/>
                  <a:gd name="connsiteX0" fmla="*/ 12121 w 325385"/>
                  <a:gd name="connsiteY0" fmla="*/ 257527 h 420843"/>
                  <a:gd name="connsiteX1" fmla="*/ 69000 w 325385"/>
                  <a:gd name="connsiteY1" fmla="*/ 0 h 420843"/>
                  <a:gd name="connsiteX2" fmla="*/ 325385 w 325385"/>
                  <a:gd name="connsiteY2" fmla="*/ 257527 h 420843"/>
                  <a:gd name="connsiteX3" fmla="*/ 168753 w 325385"/>
                  <a:gd name="connsiteY3" fmla="*/ 420843 h 420843"/>
                  <a:gd name="connsiteX4" fmla="*/ 12121 w 325385"/>
                  <a:gd name="connsiteY4" fmla="*/ 257527 h 420843"/>
                  <a:gd name="connsiteX0" fmla="*/ 6488 w 319752"/>
                  <a:gd name="connsiteY0" fmla="*/ 257527 h 459636"/>
                  <a:gd name="connsiteX1" fmla="*/ 63367 w 319752"/>
                  <a:gd name="connsiteY1" fmla="*/ 0 h 459636"/>
                  <a:gd name="connsiteX2" fmla="*/ 319752 w 319752"/>
                  <a:gd name="connsiteY2" fmla="*/ 257527 h 459636"/>
                  <a:gd name="connsiteX3" fmla="*/ 85534 w 319752"/>
                  <a:gd name="connsiteY3" fmla="*/ 459636 h 459636"/>
                  <a:gd name="connsiteX4" fmla="*/ 6488 w 319752"/>
                  <a:gd name="connsiteY4" fmla="*/ 257527 h 459636"/>
                  <a:gd name="connsiteX0" fmla="*/ 8491 w 321755"/>
                  <a:gd name="connsiteY0" fmla="*/ 257527 h 731186"/>
                  <a:gd name="connsiteX1" fmla="*/ 65370 w 321755"/>
                  <a:gd name="connsiteY1" fmla="*/ 0 h 731186"/>
                  <a:gd name="connsiteX2" fmla="*/ 321755 w 321755"/>
                  <a:gd name="connsiteY2" fmla="*/ 257527 h 731186"/>
                  <a:gd name="connsiteX3" fmla="*/ 115246 w 321755"/>
                  <a:gd name="connsiteY3" fmla="*/ 731186 h 731186"/>
                  <a:gd name="connsiteX4" fmla="*/ 8491 w 321755"/>
                  <a:gd name="connsiteY4" fmla="*/ 257527 h 731186"/>
                  <a:gd name="connsiteX0" fmla="*/ 8491 w 321755"/>
                  <a:gd name="connsiteY0" fmla="*/ 257527 h 823526"/>
                  <a:gd name="connsiteX1" fmla="*/ 65370 w 321755"/>
                  <a:gd name="connsiteY1" fmla="*/ 0 h 823526"/>
                  <a:gd name="connsiteX2" fmla="*/ 321755 w 321755"/>
                  <a:gd name="connsiteY2" fmla="*/ 257527 h 823526"/>
                  <a:gd name="connsiteX3" fmla="*/ 115246 w 321755"/>
                  <a:gd name="connsiteY3" fmla="*/ 731186 h 823526"/>
                  <a:gd name="connsiteX4" fmla="*/ 8491 w 321755"/>
                  <a:gd name="connsiteY4" fmla="*/ 257527 h 8235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755" h="823526">
                    <a:moveTo>
                      <a:pt x="8491" y="257527"/>
                    </a:moveTo>
                    <a:cubicBezTo>
                      <a:pt x="178" y="135663"/>
                      <a:pt x="-21135" y="0"/>
                      <a:pt x="65370" y="0"/>
                    </a:cubicBezTo>
                    <a:cubicBezTo>
                      <a:pt x="151875" y="0"/>
                      <a:pt x="321755" y="167330"/>
                      <a:pt x="321755" y="257527"/>
                    </a:cubicBezTo>
                    <a:cubicBezTo>
                      <a:pt x="321755" y="347724"/>
                      <a:pt x="240543" y="393135"/>
                      <a:pt x="115246" y="731186"/>
                    </a:cubicBezTo>
                    <a:cubicBezTo>
                      <a:pt x="-10051" y="1069237"/>
                      <a:pt x="16804" y="379391"/>
                      <a:pt x="8491" y="257527"/>
                    </a:cubicBezTo>
                    <a:close/>
                  </a:path>
                </a:pathLst>
              </a:custGeom>
              <a:solidFill>
                <a:srgbClr val="FFCC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/>
              </a:p>
            </p:txBody>
          </p:sp>
          <p:grpSp>
            <p:nvGrpSpPr>
              <p:cNvPr id="104" name="组合 103"/>
              <p:cNvGrpSpPr/>
              <p:nvPr/>
            </p:nvGrpSpPr>
            <p:grpSpPr>
              <a:xfrm>
                <a:off x="5749277" y="604472"/>
                <a:ext cx="1327858" cy="2413048"/>
                <a:chOff x="5749277" y="604472"/>
                <a:chExt cx="1327858" cy="2413048"/>
              </a:xfrm>
            </p:grpSpPr>
            <p:sp>
              <p:nvSpPr>
                <p:cNvPr id="107" name="椭圆 7"/>
                <p:cNvSpPr/>
                <p:nvPr/>
              </p:nvSpPr>
              <p:spPr>
                <a:xfrm>
                  <a:off x="5991341" y="2112986"/>
                  <a:ext cx="874718" cy="875720"/>
                </a:xfrm>
                <a:custGeom>
                  <a:avLst/>
                  <a:gdLst>
                    <a:gd name="connsiteX0" fmla="*/ 0 w 689118"/>
                    <a:gd name="connsiteY0" fmla="*/ 342900 h 685800"/>
                    <a:gd name="connsiteX1" fmla="*/ 344559 w 689118"/>
                    <a:gd name="connsiteY1" fmla="*/ 0 h 685800"/>
                    <a:gd name="connsiteX2" fmla="*/ 689118 w 689118"/>
                    <a:gd name="connsiteY2" fmla="*/ 342900 h 685800"/>
                    <a:gd name="connsiteX3" fmla="*/ 344559 w 689118"/>
                    <a:gd name="connsiteY3" fmla="*/ 685800 h 685800"/>
                    <a:gd name="connsiteX4" fmla="*/ 0 w 689118"/>
                    <a:gd name="connsiteY4" fmla="*/ 342900 h 685800"/>
                    <a:gd name="connsiteX0" fmla="*/ 31444 w 720562"/>
                    <a:gd name="connsiteY0" fmla="*/ 431237 h 774137"/>
                    <a:gd name="connsiteX1" fmla="*/ 54814 w 720562"/>
                    <a:gd name="connsiteY1" fmla="*/ 24168 h 774137"/>
                    <a:gd name="connsiteX2" fmla="*/ 376003 w 720562"/>
                    <a:gd name="connsiteY2" fmla="*/ 88337 h 774137"/>
                    <a:gd name="connsiteX3" fmla="*/ 720562 w 720562"/>
                    <a:gd name="connsiteY3" fmla="*/ 431237 h 774137"/>
                    <a:gd name="connsiteX4" fmla="*/ 376003 w 720562"/>
                    <a:gd name="connsiteY4" fmla="*/ 774137 h 774137"/>
                    <a:gd name="connsiteX5" fmla="*/ 31444 w 720562"/>
                    <a:gd name="connsiteY5" fmla="*/ 431237 h 774137"/>
                    <a:gd name="connsiteX0" fmla="*/ 13128 w 806519"/>
                    <a:gd name="connsiteY0" fmla="*/ 443269 h 774151"/>
                    <a:gd name="connsiteX1" fmla="*/ 140771 w 806519"/>
                    <a:gd name="connsiteY1" fmla="*/ 24168 h 774151"/>
                    <a:gd name="connsiteX2" fmla="*/ 461960 w 806519"/>
                    <a:gd name="connsiteY2" fmla="*/ 88337 h 774151"/>
                    <a:gd name="connsiteX3" fmla="*/ 806519 w 806519"/>
                    <a:gd name="connsiteY3" fmla="*/ 431237 h 774151"/>
                    <a:gd name="connsiteX4" fmla="*/ 461960 w 806519"/>
                    <a:gd name="connsiteY4" fmla="*/ 774137 h 774151"/>
                    <a:gd name="connsiteX5" fmla="*/ 13128 w 806519"/>
                    <a:gd name="connsiteY5" fmla="*/ 443269 h 774151"/>
                    <a:gd name="connsiteX0" fmla="*/ 13128 w 806519"/>
                    <a:gd name="connsiteY0" fmla="*/ 497651 h 828533"/>
                    <a:gd name="connsiteX1" fmla="*/ 140771 w 806519"/>
                    <a:gd name="connsiteY1" fmla="*/ 78550 h 828533"/>
                    <a:gd name="connsiteX2" fmla="*/ 686549 w 806519"/>
                    <a:gd name="connsiteY2" fmla="*/ 30425 h 828533"/>
                    <a:gd name="connsiteX3" fmla="*/ 806519 w 806519"/>
                    <a:gd name="connsiteY3" fmla="*/ 485619 h 828533"/>
                    <a:gd name="connsiteX4" fmla="*/ 461960 w 806519"/>
                    <a:gd name="connsiteY4" fmla="*/ 828519 h 828533"/>
                    <a:gd name="connsiteX5" fmla="*/ 13128 w 806519"/>
                    <a:gd name="connsiteY5" fmla="*/ 497651 h 828533"/>
                    <a:gd name="connsiteX0" fmla="*/ 13128 w 838604"/>
                    <a:gd name="connsiteY0" fmla="*/ 503882 h 835909"/>
                    <a:gd name="connsiteX1" fmla="*/ 140771 w 838604"/>
                    <a:gd name="connsiteY1" fmla="*/ 84781 h 835909"/>
                    <a:gd name="connsiteX2" fmla="*/ 686549 w 838604"/>
                    <a:gd name="connsiteY2" fmla="*/ 36656 h 835909"/>
                    <a:gd name="connsiteX3" fmla="*/ 838604 w 838604"/>
                    <a:gd name="connsiteY3" fmla="*/ 576071 h 835909"/>
                    <a:gd name="connsiteX4" fmla="*/ 461960 w 838604"/>
                    <a:gd name="connsiteY4" fmla="*/ 834750 h 835909"/>
                    <a:gd name="connsiteX5" fmla="*/ 13128 w 838604"/>
                    <a:gd name="connsiteY5" fmla="*/ 503882 h 835909"/>
                    <a:gd name="connsiteX0" fmla="*/ 13128 w 838641"/>
                    <a:gd name="connsiteY0" fmla="*/ 503882 h 853365"/>
                    <a:gd name="connsiteX1" fmla="*/ 140771 w 838641"/>
                    <a:gd name="connsiteY1" fmla="*/ 84781 h 853365"/>
                    <a:gd name="connsiteX2" fmla="*/ 686549 w 838641"/>
                    <a:gd name="connsiteY2" fmla="*/ 36656 h 853365"/>
                    <a:gd name="connsiteX3" fmla="*/ 838604 w 838641"/>
                    <a:gd name="connsiteY3" fmla="*/ 576071 h 853365"/>
                    <a:gd name="connsiteX4" fmla="*/ 678182 w 838641"/>
                    <a:gd name="connsiteY4" fmla="*/ 786625 h 853365"/>
                    <a:gd name="connsiteX5" fmla="*/ 461960 w 838641"/>
                    <a:gd name="connsiteY5" fmla="*/ 834750 h 853365"/>
                    <a:gd name="connsiteX6" fmla="*/ 13128 w 838641"/>
                    <a:gd name="connsiteY6" fmla="*/ 503882 h 853365"/>
                    <a:gd name="connsiteX0" fmla="*/ 13128 w 838641"/>
                    <a:gd name="connsiteY0" fmla="*/ 503882 h 840936"/>
                    <a:gd name="connsiteX1" fmla="*/ 140771 w 838641"/>
                    <a:gd name="connsiteY1" fmla="*/ 84781 h 840936"/>
                    <a:gd name="connsiteX2" fmla="*/ 686549 w 838641"/>
                    <a:gd name="connsiteY2" fmla="*/ 36656 h 840936"/>
                    <a:gd name="connsiteX3" fmla="*/ 838604 w 838641"/>
                    <a:gd name="connsiteY3" fmla="*/ 576071 h 840936"/>
                    <a:gd name="connsiteX4" fmla="*/ 678182 w 838641"/>
                    <a:gd name="connsiteY4" fmla="*/ 786625 h 840936"/>
                    <a:gd name="connsiteX5" fmla="*/ 461960 w 838641"/>
                    <a:gd name="connsiteY5" fmla="*/ 834750 h 840936"/>
                    <a:gd name="connsiteX6" fmla="*/ 172856 w 838641"/>
                    <a:gd name="connsiteY6" fmla="*/ 678340 h 840936"/>
                    <a:gd name="connsiteX7" fmla="*/ 13128 w 838641"/>
                    <a:gd name="connsiteY7" fmla="*/ 503882 h 840936"/>
                    <a:gd name="connsiteX0" fmla="*/ 36140 w 861653"/>
                    <a:gd name="connsiteY0" fmla="*/ 503882 h 838774"/>
                    <a:gd name="connsiteX1" fmla="*/ 163783 w 861653"/>
                    <a:gd name="connsiteY1" fmla="*/ 84781 h 838774"/>
                    <a:gd name="connsiteX2" fmla="*/ 709561 w 861653"/>
                    <a:gd name="connsiteY2" fmla="*/ 36656 h 838774"/>
                    <a:gd name="connsiteX3" fmla="*/ 861616 w 861653"/>
                    <a:gd name="connsiteY3" fmla="*/ 576071 h 838774"/>
                    <a:gd name="connsiteX4" fmla="*/ 701194 w 861653"/>
                    <a:gd name="connsiteY4" fmla="*/ 786625 h 838774"/>
                    <a:gd name="connsiteX5" fmla="*/ 484972 w 861653"/>
                    <a:gd name="connsiteY5" fmla="*/ 834750 h 838774"/>
                    <a:gd name="connsiteX6" fmla="*/ 39458 w 861653"/>
                    <a:gd name="connsiteY6" fmla="*/ 710424 h 838774"/>
                    <a:gd name="connsiteX7" fmla="*/ 36140 w 861653"/>
                    <a:gd name="connsiteY7" fmla="*/ 503882 h 838774"/>
                    <a:gd name="connsiteX0" fmla="*/ 36140 w 861653"/>
                    <a:gd name="connsiteY0" fmla="*/ 503882 h 838774"/>
                    <a:gd name="connsiteX1" fmla="*/ 163783 w 861653"/>
                    <a:gd name="connsiteY1" fmla="*/ 84781 h 838774"/>
                    <a:gd name="connsiteX2" fmla="*/ 709561 w 861653"/>
                    <a:gd name="connsiteY2" fmla="*/ 36656 h 838774"/>
                    <a:gd name="connsiteX3" fmla="*/ 861616 w 861653"/>
                    <a:gd name="connsiteY3" fmla="*/ 576071 h 838774"/>
                    <a:gd name="connsiteX4" fmla="*/ 701194 w 861653"/>
                    <a:gd name="connsiteY4" fmla="*/ 786625 h 838774"/>
                    <a:gd name="connsiteX5" fmla="*/ 320540 w 861653"/>
                    <a:gd name="connsiteY5" fmla="*/ 834750 h 838774"/>
                    <a:gd name="connsiteX6" fmla="*/ 39458 w 861653"/>
                    <a:gd name="connsiteY6" fmla="*/ 710424 h 838774"/>
                    <a:gd name="connsiteX7" fmla="*/ 36140 w 861653"/>
                    <a:gd name="connsiteY7" fmla="*/ 503882 h 838774"/>
                    <a:gd name="connsiteX0" fmla="*/ 36140 w 861653"/>
                    <a:gd name="connsiteY0" fmla="*/ 503882 h 877320"/>
                    <a:gd name="connsiteX1" fmla="*/ 163783 w 861653"/>
                    <a:gd name="connsiteY1" fmla="*/ 84781 h 877320"/>
                    <a:gd name="connsiteX2" fmla="*/ 709561 w 861653"/>
                    <a:gd name="connsiteY2" fmla="*/ 36656 h 877320"/>
                    <a:gd name="connsiteX3" fmla="*/ 861616 w 861653"/>
                    <a:gd name="connsiteY3" fmla="*/ 576071 h 877320"/>
                    <a:gd name="connsiteX4" fmla="*/ 733278 w 861653"/>
                    <a:gd name="connsiteY4" fmla="*/ 858815 h 877320"/>
                    <a:gd name="connsiteX5" fmla="*/ 320540 w 861653"/>
                    <a:gd name="connsiteY5" fmla="*/ 834750 h 877320"/>
                    <a:gd name="connsiteX6" fmla="*/ 39458 w 861653"/>
                    <a:gd name="connsiteY6" fmla="*/ 710424 h 877320"/>
                    <a:gd name="connsiteX7" fmla="*/ 36140 w 861653"/>
                    <a:gd name="connsiteY7" fmla="*/ 503882 h 877320"/>
                    <a:gd name="connsiteX0" fmla="*/ 36140 w 861653"/>
                    <a:gd name="connsiteY0" fmla="*/ 503882 h 875720"/>
                    <a:gd name="connsiteX1" fmla="*/ 163783 w 861653"/>
                    <a:gd name="connsiteY1" fmla="*/ 84781 h 875720"/>
                    <a:gd name="connsiteX2" fmla="*/ 709561 w 861653"/>
                    <a:gd name="connsiteY2" fmla="*/ 36656 h 875720"/>
                    <a:gd name="connsiteX3" fmla="*/ 861616 w 861653"/>
                    <a:gd name="connsiteY3" fmla="*/ 576071 h 875720"/>
                    <a:gd name="connsiteX4" fmla="*/ 733278 w 861653"/>
                    <a:gd name="connsiteY4" fmla="*/ 858815 h 875720"/>
                    <a:gd name="connsiteX5" fmla="*/ 244551 w 861653"/>
                    <a:gd name="connsiteY5" fmla="*/ 827151 h 875720"/>
                    <a:gd name="connsiteX6" fmla="*/ 39458 w 861653"/>
                    <a:gd name="connsiteY6" fmla="*/ 710424 h 875720"/>
                    <a:gd name="connsiteX7" fmla="*/ 36140 w 861653"/>
                    <a:gd name="connsiteY7" fmla="*/ 503882 h 875720"/>
                    <a:gd name="connsiteX0" fmla="*/ 49205 w 874718"/>
                    <a:gd name="connsiteY0" fmla="*/ 503882 h 875720"/>
                    <a:gd name="connsiteX1" fmla="*/ 176848 w 874718"/>
                    <a:gd name="connsiteY1" fmla="*/ 84781 h 875720"/>
                    <a:gd name="connsiteX2" fmla="*/ 722626 w 874718"/>
                    <a:gd name="connsiteY2" fmla="*/ 36656 h 875720"/>
                    <a:gd name="connsiteX3" fmla="*/ 874681 w 874718"/>
                    <a:gd name="connsiteY3" fmla="*/ 576071 h 875720"/>
                    <a:gd name="connsiteX4" fmla="*/ 746343 w 874718"/>
                    <a:gd name="connsiteY4" fmla="*/ 858815 h 875720"/>
                    <a:gd name="connsiteX5" fmla="*/ 257616 w 874718"/>
                    <a:gd name="connsiteY5" fmla="*/ 827151 h 875720"/>
                    <a:gd name="connsiteX6" fmla="*/ 34792 w 874718"/>
                    <a:gd name="connsiteY6" fmla="*/ 710424 h 875720"/>
                    <a:gd name="connsiteX7" fmla="*/ 49205 w 874718"/>
                    <a:gd name="connsiteY7" fmla="*/ 503882 h 8757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874718" h="875720">
                      <a:moveTo>
                        <a:pt x="49205" y="503882"/>
                      </a:moveTo>
                      <a:cubicBezTo>
                        <a:pt x="72881" y="399608"/>
                        <a:pt x="119422" y="141931"/>
                        <a:pt x="176848" y="84781"/>
                      </a:cubicBezTo>
                      <a:cubicBezTo>
                        <a:pt x="234274" y="27631"/>
                        <a:pt x="606321" y="-45226"/>
                        <a:pt x="722626" y="36656"/>
                      </a:cubicBezTo>
                      <a:cubicBezTo>
                        <a:pt x="838931" y="118538"/>
                        <a:pt x="876075" y="451076"/>
                        <a:pt x="874681" y="576071"/>
                      </a:cubicBezTo>
                      <a:cubicBezTo>
                        <a:pt x="873287" y="701066"/>
                        <a:pt x="809117" y="815702"/>
                        <a:pt x="746343" y="858815"/>
                      </a:cubicBezTo>
                      <a:cubicBezTo>
                        <a:pt x="683569" y="901928"/>
                        <a:pt x="376208" y="851883"/>
                        <a:pt x="257616" y="827151"/>
                      </a:cubicBezTo>
                      <a:cubicBezTo>
                        <a:pt x="139024" y="802419"/>
                        <a:pt x="109597" y="765569"/>
                        <a:pt x="34792" y="710424"/>
                      </a:cubicBezTo>
                      <a:cubicBezTo>
                        <a:pt x="-40013" y="655279"/>
                        <a:pt x="25529" y="608156"/>
                        <a:pt x="49205" y="503882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zh-CN" altLang="en-US"/>
                </a:p>
              </p:txBody>
            </p:sp>
            <p:sp>
              <p:nvSpPr>
                <p:cNvPr id="108" name="椭圆 4"/>
                <p:cNvSpPr/>
                <p:nvPr/>
              </p:nvSpPr>
              <p:spPr>
                <a:xfrm>
                  <a:off x="5838709" y="919204"/>
                  <a:ext cx="1201431" cy="1076906"/>
                </a:xfrm>
                <a:custGeom>
                  <a:avLst/>
                  <a:gdLst>
                    <a:gd name="connsiteX0" fmla="*/ 0 w 241540"/>
                    <a:gd name="connsiteY0" fmla="*/ 339921 h 679841"/>
                    <a:gd name="connsiteX1" fmla="*/ 120770 w 241540"/>
                    <a:gd name="connsiteY1" fmla="*/ 0 h 679841"/>
                    <a:gd name="connsiteX2" fmla="*/ 241540 w 241540"/>
                    <a:gd name="connsiteY2" fmla="*/ 339921 h 679841"/>
                    <a:gd name="connsiteX3" fmla="*/ 120770 w 241540"/>
                    <a:gd name="connsiteY3" fmla="*/ 679842 h 679841"/>
                    <a:gd name="connsiteX4" fmla="*/ 0 w 241540"/>
                    <a:gd name="connsiteY4" fmla="*/ 339921 h 679841"/>
                    <a:gd name="connsiteX0" fmla="*/ 146 w 241686"/>
                    <a:gd name="connsiteY0" fmla="*/ 483695 h 823616"/>
                    <a:gd name="connsiteX1" fmla="*/ 103663 w 241686"/>
                    <a:gd name="connsiteY1" fmla="*/ 0 h 823616"/>
                    <a:gd name="connsiteX2" fmla="*/ 241686 w 241686"/>
                    <a:gd name="connsiteY2" fmla="*/ 483695 h 823616"/>
                    <a:gd name="connsiteX3" fmla="*/ 120916 w 241686"/>
                    <a:gd name="connsiteY3" fmla="*/ 823616 h 823616"/>
                    <a:gd name="connsiteX4" fmla="*/ 146 w 241686"/>
                    <a:gd name="connsiteY4" fmla="*/ 483695 h 823616"/>
                    <a:gd name="connsiteX0" fmla="*/ 91 w 241631"/>
                    <a:gd name="connsiteY0" fmla="*/ 336103 h 827900"/>
                    <a:gd name="connsiteX1" fmla="*/ 103608 w 241631"/>
                    <a:gd name="connsiteY1" fmla="*/ 1932 h 827900"/>
                    <a:gd name="connsiteX2" fmla="*/ 241631 w 241631"/>
                    <a:gd name="connsiteY2" fmla="*/ 485627 h 827900"/>
                    <a:gd name="connsiteX3" fmla="*/ 120861 w 241631"/>
                    <a:gd name="connsiteY3" fmla="*/ 825548 h 827900"/>
                    <a:gd name="connsiteX4" fmla="*/ 91 w 241631"/>
                    <a:gd name="connsiteY4" fmla="*/ 336103 h 827900"/>
                    <a:gd name="connsiteX0" fmla="*/ 91 w 241631"/>
                    <a:gd name="connsiteY0" fmla="*/ 339764 h 831561"/>
                    <a:gd name="connsiteX1" fmla="*/ 103608 w 241631"/>
                    <a:gd name="connsiteY1" fmla="*/ 5593 h 831561"/>
                    <a:gd name="connsiteX2" fmla="*/ 241631 w 241631"/>
                    <a:gd name="connsiteY2" fmla="*/ 489288 h 831561"/>
                    <a:gd name="connsiteX3" fmla="*/ 120861 w 241631"/>
                    <a:gd name="connsiteY3" fmla="*/ 829209 h 831561"/>
                    <a:gd name="connsiteX4" fmla="*/ 91 w 241631"/>
                    <a:gd name="connsiteY4" fmla="*/ 339764 h 831561"/>
                    <a:gd name="connsiteX0" fmla="*/ 8407 w 249947"/>
                    <a:gd name="connsiteY0" fmla="*/ 339764 h 829874"/>
                    <a:gd name="connsiteX1" fmla="*/ 111924 w 249947"/>
                    <a:gd name="connsiteY1" fmla="*/ 5593 h 829874"/>
                    <a:gd name="connsiteX2" fmla="*/ 249947 w 249947"/>
                    <a:gd name="connsiteY2" fmla="*/ 489288 h 829874"/>
                    <a:gd name="connsiteX3" fmla="*/ 129177 w 249947"/>
                    <a:gd name="connsiteY3" fmla="*/ 829209 h 829874"/>
                    <a:gd name="connsiteX4" fmla="*/ 19909 w 249947"/>
                    <a:gd name="connsiteY4" fmla="*/ 569474 h 829874"/>
                    <a:gd name="connsiteX5" fmla="*/ 8407 w 249947"/>
                    <a:gd name="connsiteY5" fmla="*/ 339764 h 829874"/>
                    <a:gd name="connsiteX0" fmla="*/ 53045 w 294585"/>
                    <a:gd name="connsiteY0" fmla="*/ 339764 h 829874"/>
                    <a:gd name="connsiteX1" fmla="*/ 156562 w 294585"/>
                    <a:gd name="connsiteY1" fmla="*/ 5593 h 829874"/>
                    <a:gd name="connsiteX2" fmla="*/ 294585 w 294585"/>
                    <a:gd name="connsiteY2" fmla="*/ 489288 h 829874"/>
                    <a:gd name="connsiteX3" fmla="*/ 173815 w 294585"/>
                    <a:gd name="connsiteY3" fmla="*/ 829209 h 829874"/>
                    <a:gd name="connsiteX4" fmla="*/ 64547 w 294585"/>
                    <a:gd name="connsiteY4" fmla="*/ 569474 h 829874"/>
                    <a:gd name="connsiteX5" fmla="*/ 53045 w 294585"/>
                    <a:gd name="connsiteY5" fmla="*/ 339764 h 829874"/>
                    <a:gd name="connsiteX0" fmla="*/ 45410 w 298452"/>
                    <a:gd name="connsiteY0" fmla="*/ 350132 h 828740"/>
                    <a:gd name="connsiteX1" fmla="*/ 160429 w 298452"/>
                    <a:gd name="connsiteY1" fmla="*/ 4459 h 828740"/>
                    <a:gd name="connsiteX2" fmla="*/ 298452 w 298452"/>
                    <a:gd name="connsiteY2" fmla="*/ 488154 h 828740"/>
                    <a:gd name="connsiteX3" fmla="*/ 177682 w 298452"/>
                    <a:gd name="connsiteY3" fmla="*/ 828075 h 828740"/>
                    <a:gd name="connsiteX4" fmla="*/ 68414 w 298452"/>
                    <a:gd name="connsiteY4" fmla="*/ 568340 h 828740"/>
                    <a:gd name="connsiteX5" fmla="*/ 45410 w 298452"/>
                    <a:gd name="connsiteY5" fmla="*/ 350132 h 828740"/>
                    <a:gd name="connsiteX0" fmla="*/ 50333 w 303375"/>
                    <a:gd name="connsiteY0" fmla="*/ 350375 h 828983"/>
                    <a:gd name="connsiteX1" fmla="*/ 165352 w 303375"/>
                    <a:gd name="connsiteY1" fmla="*/ 4702 h 828983"/>
                    <a:gd name="connsiteX2" fmla="*/ 303375 w 303375"/>
                    <a:gd name="connsiteY2" fmla="*/ 488397 h 828983"/>
                    <a:gd name="connsiteX3" fmla="*/ 182605 w 303375"/>
                    <a:gd name="connsiteY3" fmla="*/ 828318 h 828983"/>
                    <a:gd name="connsiteX4" fmla="*/ 73337 w 303375"/>
                    <a:gd name="connsiteY4" fmla="*/ 568583 h 828983"/>
                    <a:gd name="connsiteX5" fmla="*/ 50333 w 303375"/>
                    <a:gd name="connsiteY5" fmla="*/ 350375 h 828983"/>
                    <a:gd name="connsiteX0" fmla="*/ 61963 w 315005"/>
                    <a:gd name="connsiteY0" fmla="*/ 347050 h 825658"/>
                    <a:gd name="connsiteX1" fmla="*/ 176982 w 315005"/>
                    <a:gd name="connsiteY1" fmla="*/ 1377 h 825658"/>
                    <a:gd name="connsiteX2" fmla="*/ 315005 w 315005"/>
                    <a:gd name="connsiteY2" fmla="*/ 485072 h 825658"/>
                    <a:gd name="connsiteX3" fmla="*/ 194235 w 315005"/>
                    <a:gd name="connsiteY3" fmla="*/ 824993 h 825658"/>
                    <a:gd name="connsiteX4" fmla="*/ 84967 w 315005"/>
                    <a:gd name="connsiteY4" fmla="*/ 565258 h 825658"/>
                    <a:gd name="connsiteX5" fmla="*/ 61963 w 315005"/>
                    <a:gd name="connsiteY5" fmla="*/ 347050 h 825658"/>
                    <a:gd name="connsiteX0" fmla="*/ 39881 w 292923"/>
                    <a:gd name="connsiteY0" fmla="*/ 347419 h 826027"/>
                    <a:gd name="connsiteX1" fmla="*/ 34131 w 292923"/>
                    <a:gd name="connsiteY1" fmla="*/ 324088 h 826027"/>
                    <a:gd name="connsiteX2" fmla="*/ 154900 w 292923"/>
                    <a:gd name="connsiteY2" fmla="*/ 1746 h 826027"/>
                    <a:gd name="connsiteX3" fmla="*/ 292923 w 292923"/>
                    <a:gd name="connsiteY3" fmla="*/ 485441 h 826027"/>
                    <a:gd name="connsiteX4" fmla="*/ 172153 w 292923"/>
                    <a:gd name="connsiteY4" fmla="*/ 825362 h 826027"/>
                    <a:gd name="connsiteX5" fmla="*/ 62885 w 292923"/>
                    <a:gd name="connsiteY5" fmla="*/ 565627 h 826027"/>
                    <a:gd name="connsiteX6" fmla="*/ 39881 w 292923"/>
                    <a:gd name="connsiteY6" fmla="*/ 347419 h 826027"/>
                    <a:gd name="connsiteX0" fmla="*/ 293036 w 546078"/>
                    <a:gd name="connsiteY0" fmla="*/ 347419 h 825517"/>
                    <a:gd name="connsiteX1" fmla="*/ 287286 w 546078"/>
                    <a:gd name="connsiteY1" fmla="*/ 324088 h 825517"/>
                    <a:gd name="connsiteX2" fmla="*/ 408055 w 546078"/>
                    <a:gd name="connsiteY2" fmla="*/ 1746 h 825517"/>
                    <a:gd name="connsiteX3" fmla="*/ 546078 w 546078"/>
                    <a:gd name="connsiteY3" fmla="*/ 485441 h 825517"/>
                    <a:gd name="connsiteX4" fmla="*/ 425308 w 546078"/>
                    <a:gd name="connsiteY4" fmla="*/ 825362 h 825517"/>
                    <a:gd name="connsiteX5" fmla="*/ 28493 w 546078"/>
                    <a:gd name="connsiteY5" fmla="*/ 450608 h 825517"/>
                    <a:gd name="connsiteX6" fmla="*/ 293036 w 546078"/>
                    <a:gd name="connsiteY6" fmla="*/ 347419 h 825517"/>
                    <a:gd name="connsiteX0" fmla="*/ 203260 w 554068"/>
                    <a:gd name="connsiteY0" fmla="*/ 341668 h 825517"/>
                    <a:gd name="connsiteX1" fmla="*/ 295276 w 554068"/>
                    <a:gd name="connsiteY1" fmla="*/ 324088 h 825517"/>
                    <a:gd name="connsiteX2" fmla="*/ 416045 w 554068"/>
                    <a:gd name="connsiteY2" fmla="*/ 1746 h 825517"/>
                    <a:gd name="connsiteX3" fmla="*/ 554068 w 554068"/>
                    <a:gd name="connsiteY3" fmla="*/ 485441 h 825517"/>
                    <a:gd name="connsiteX4" fmla="*/ 433298 w 554068"/>
                    <a:gd name="connsiteY4" fmla="*/ 825362 h 825517"/>
                    <a:gd name="connsiteX5" fmla="*/ 36483 w 554068"/>
                    <a:gd name="connsiteY5" fmla="*/ 450608 h 825517"/>
                    <a:gd name="connsiteX6" fmla="*/ 203260 w 554068"/>
                    <a:gd name="connsiteY6" fmla="*/ 341668 h 825517"/>
                    <a:gd name="connsiteX0" fmla="*/ 203170 w 553978"/>
                    <a:gd name="connsiteY0" fmla="*/ 343379 h 827228"/>
                    <a:gd name="connsiteX1" fmla="*/ 289435 w 553978"/>
                    <a:gd name="connsiteY1" fmla="*/ 274040 h 827228"/>
                    <a:gd name="connsiteX2" fmla="*/ 415955 w 553978"/>
                    <a:gd name="connsiteY2" fmla="*/ 3457 h 827228"/>
                    <a:gd name="connsiteX3" fmla="*/ 553978 w 553978"/>
                    <a:gd name="connsiteY3" fmla="*/ 487152 h 827228"/>
                    <a:gd name="connsiteX4" fmla="*/ 433208 w 553978"/>
                    <a:gd name="connsiteY4" fmla="*/ 827073 h 827228"/>
                    <a:gd name="connsiteX5" fmla="*/ 36393 w 553978"/>
                    <a:gd name="connsiteY5" fmla="*/ 452319 h 827228"/>
                    <a:gd name="connsiteX6" fmla="*/ 203170 w 553978"/>
                    <a:gd name="connsiteY6" fmla="*/ 343379 h 827228"/>
                    <a:gd name="connsiteX0" fmla="*/ 203170 w 561341"/>
                    <a:gd name="connsiteY0" fmla="*/ 343379 h 835342"/>
                    <a:gd name="connsiteX1" fmla="*/ 289435 w 561341"/>
                    <a:gd name="connsiteY1" fmla="*/ 274040 h 835342"/>
                    <a:gd name="connsiteX2" fmla="*/ 415955 w 561341"/>
                    <a:gd name="connsiteY2" fmla="*/ 3457 h 835342"/>
                    <a:gd name="connsiteX3" fmla="*/ 553978 w 561341"/>
                    <a:gd name="connsiteY3" fmla="*/ 487152 h 835342"/>
                    <a:gd name="connsiteX4" fmla="*/ 530975 w 561341"/>
                    <a:gd name="connsiteY4" fmla="*/ 693860 h 835342"/>
                    <a:gd name="connsiteX5" fmla="*/ 433208 w 561341"/>
                    <a:gd name="connsiteY5" fmla="*/ 827073 h 835342"/>
                    <a:gd name="connsiteX6" fmla="*/ 36393 w 561341"/>
                    <a:gd name="connsiteY6" fmla="*/ 452319 h 835342"/>
                    <a:gd name="connsiteX7" fmla="*/ 203170 w 561341"/>
                    <a:gd name="connsiteY7" fmla="*/ 343379 h 835342"/>
                    <a:gd name="connsiteX0" fmla="*/ 203170 w 865464"/>
                    <a:gd name="connsiteY0" fmla="*/ 343379 h 831173"/>
                    <a:gd name="connsiteX1" fmla="*/ 289435 w 865464"/>
                    <a:gd name="connsiteY1" fmla="*/ 274040 h 831173"/>
                    <a:gd name="connsiteX2" fmla="*/ 415955 w 865464"/>
                    <a:gd name="connsiteY2" fmla="*/ 3457 h 831173"/>
                    <a:gd name="connsiteX3" fmla="*/ 553978 w 865464"/>
                    <a:gd name="connsiteY3" fmla="*/ 487152 h 831173"/>
                    <a:gd name="connsiteX4" fmla="*/ 864530 w 865464"/>
                    <a:gd name="connsiteY4" fmla="*/ 642102 h 831173"/>
                    <a:gd name="connsiteX5" fmla="*/ 433208 w 865464"/>
                    <a:gd name="connsiteY5" fmla="*/ 827073 h 831173"/>
                    <a:gd name="connsiteX6" fmla="*/ 36393 w 865464"/>
                    <a:gd name="connsiteY6" fmla="*/ 452319 h 831173"/>
                    <a:gd name="connsiteX7" fmla="*/ 203170 w 865464"/>
                    <a:gd name="connsiteY7" fmla="*/ 343379 h 831173"/>
                    <a:gd name="connsiteX0" fmla="*/ 203170 w 865516"/>
                    <a:gd name="connsiteY0" fmla="*/ 340580 h 828374"/>
                    <a:gd name="connsiteX1" fmla="*/ 289435 w 865516"/>
                    <a:gd name="connsiteY1" fmla="*/ 271241 h 828374"/>
                    <a:gd name="connsiteX2" fmla="*/ 415955 w 865516"/>
                    <a:gd name="connsiteY2" fmla="*/ 658 h 828374"/>
                    <a:gd name="connsiteX3" fmla="*/ 571231 w 865516"/>
                    <a:gd name="connsiteY3" fmla="*/ 357832 h 828374"/>
                    <a:gd name="connsiteX4" fmla="*/ 864530 w 865516"/>
                    <a:gd name="connsiteY4" fmla="*/ 639303 h 828374"/>
                    <a:gd name="connsiteX5" fmla="*/ 433208 w 865516"/>
                    <a:gd name="connsiteY5" fmla="*/ 824274 h 828374"/>
                    <a:gd name="connsiteX6" fmla="*/ 36393 w 865516"/>
                    <a:gd name="connsiteY6" fmla="*/ 449520 h 828374"/>
                    <a:gd name="connsiteX7" fmla="*/ 203170 w 865516"/>
                    <a:gd name="connsiteY7" fmla="*/ 340580 h 828374"/>
                    <a:gd name="connsiteX0" fmla="*/ 203170 w 865516"/>
                    <a:gd name="connsiteY0" fmla="*/ 340580 h 829026"/>
                    <a:gd name="connsiteX1" fmla="*/ 289435 w 865516"/>
                    <a:gd name="connsiteY1" fmla="*/ 271241 h 829026"/>
                    <a:gd name="connsiteX2" fmla="*/ 415955 w 865516"/>
                    <a:gd name="connsiteY2" fmla="*/ 658 h 829026"/>
                    <a:gd name="connsiteX3" fmla="*/ 571231 w 865516"/>
                    <a:gd name="connsiteY3" fmla="*/ 357832 h 829026"/>
                    <a:gd name="connsiteX4" fmla="*/ 864530 w 865516"/>
                    <a:gd name="connsiteY4" fmla="*/ 639303 h 829026"/>
                    <a:gd name="connsiteX5" fmla="*/ 433208 w 865516"/>
                    <a:gd name="connsiteY5" fmla="*/ 824274 h 829026"/>
                    <a:gd name="connsiteX6" fmla="*/ 36393 w 865516"/>
                    <a:gd name="connsiteY6" fmla="*/ 432268 h 829026"/>
                    <a:gd name="connsiteX7" fmla="*/ 203170 w 865516"/>
                    <a:gd name="connsiteY7" fmla="*/ 340580 h 829026"/>
                    <a:gd name="connsiteX0" fmla="*/ 203170 w 865516"/>
                    <a:gd name="connsiteY0" fmla="*/ 340580 h 824279"/>
                    <a:gd name="connsiteX1" fmla="*/ 289435 w 865516"/>
                    <a:gd name="connsiteY1" fmla="*/ 271241 h 824279"/>
                    <a:gd name="connsiteX2" fmla="*/ 415955 w 865516"/>
                    <a:gd name="connsiteY2" fmla="*/ 658 h 824279"/>
                    <a:gd name="connsiteX3" fmla="*/ 571231 w 865516"/>
                    <a:gd name="connsiteY3" fmla="*/ 357832 h 824279"/>
                    <a:gd name="connsiteX4" fmla="*/ 864530 w 865516"/>
                    <a:gd name="connsiteY4" fmla="*/ 639303 h 824279"/>
                    <a:gd name="connsiteX5" fmla="*/ 433208 w 865516"/>
                    <a:gd name="connsiteY5" fmla="*/ 824274 h 824279"/>
                    <a:gd name="connsiteX6" fmla="*/ 191668 w 865516"/>
                    <a:gd name="connsiteY6" fmla="*/ 633552 h 824279"/>
                    <a:gd name="connsiteX7" fmla="*/ 36393 w 865516"/>
                    <a:gd name="connsiteY7" fmla="*/ 432268 h 824279"/>
                    <a:gd name="connsiteX8" fmla="*/ 203170 w 865516"/>
                    <a:gd name="connsiteY8" fmla="*/ 340580 h 824279"/>
                    <a:gd name="connsiteX0" fmla="*/ 203170 w 865516"/>
                    <a:gd name="connsiteY0" fmla="*/ 340580 h 836860"/>
                    <a:gd name="connsiteX1" fmla="*/ 289435 w 865516"/>
                    <a:gd name="connsiteY1" fmla="*/ 271241 h 836860"/>
                    <a:gd name="connsiteX2" fmla="*/ 415955 w 865516"/>
                    <a:gd name="connsiteY2" fmla="*/ 658 h 836860"/>
                    <a:gd name="connsiteX3" fmla="*/ 571231 w 865516"/>
                    <a:gd name="connsiteY3" fmla="*/ 357832 h 836860"/>
                    <a:gd name="connsiteX4" fmla="*/ 864530 w 865516"/>
                    <a:gd name="connsiteY4" fmla="*/ 639303 h 836860"/>
                    <a:gd name="connsiteX5" fmla="*/ 433208 w 865516"/>
                    <a:gd name="connsiteY5" fmla="*/ 824274 h 836860"/>
                    <a:gd name="connsiteX6" fmla="*/ 70899 w 865516"/>
                    <a:gd name="connsiteY6" fmla="*/ 777325 h 836860"/>
                    <a:gd name="connsiteX7" fmla="*/ 36393 w 865516"/>
                    <a:gd name="connsiteY7" fmla="*/ 432268 h 836860"/>
                    <a:gd name="connsiteX8" fmla="*/ 203170 w 865516"/>
                    <a:gd name="connsiteY8" fmla="*/ 340580 h 836860"/>
                    <a:gd name="connsiteX0" fmla="*/ 203170 w 865516"/>
                    <a:gd name="connsiteY0" fmla="*/ 340580 h 836860"/>
                    <a:gd name="connsiteX1" fmla="*/ 289435 w 865516"/>
                    <a:gd name="connsiteY1" fmla="*/ 271241 h 836860"/>
                    <a:gd name="connsiteX2" fmla="*/ 415955 w 865516"/>
                    <a:gd name="connsiteY2" fmla="*/ 658 h 836860"/>
                    <a:gd name="connsiteX3" fmla="*/ 571231 w 865516"/>
                    <a:gd name="connsiteY3" fmla="*/ 357832 h 836860"/>
                    <a:gd name="connsiteX4" fmla="*/ 864530 w 865516"/>
                    <a:gd name="connsiteY4" fmla="*/ 639303 h 836860"/>
                    <a:gd name="connsiteX5" fmla="*/ 433208 w 865516"/>
                    <a:gd name="connsiteY5" fmla="*/ 824274 h 836860"/>
                    <a:gd name="connsiteX6" fmla="*/ 70899 w 865516"/>
                    <a:gd name="connsiteY6" fmla="*/ 777325 h 836860"/>
                    <a:gd name="connsiteX7" fmla="*/ 36393 w 865516"/>
                    <a:gd name="connsiteY7" fmla="*/ 432268 h 836860"/>
                    <a:gd name="connsiteX8" fmla="*/ 203170 w 865516"/>
                    <a:gd name="connsiteY8" fmla="*/ 340580 h 836860"/>
                    <a:gd name="connsiteX0" fmla="*/ 203170 w 865516"/>
                    <a:gd name="connsiteY0" fmla="*/ 340580 h 841915"/>
                    <a:gd name="connsiteX1" fmla="*/ 289435 w 865516"/>
                    <a:gd name="connsiteY1" fmla="*/ 271241 h 841915"/>
                    <a:gd name="connsiteX2" fmla="*/ 415955 w 865516"/>
                    <a:gd name="connsiteY2" fmla="*/ 658 h 841915"/>
                    <a:gd name="connsiteX3" fmla="*/ 571231 w 865516"/>
                    <a:gd name="connsiteY3" fmla="*/ 357832 h 841915"/>
                    <a:gd name="connsiteX4" fmla="*/ 864530 w 865516"/>
                    <a:gd name="connsiteY4" fmla="*/ 639303 h 841915"/>
                    <a:gd name="connsiteX5" fmla="*/ 433208 w 865516"/>
                    <a:gd name="connsiteY5" fmla="*/ 824274 h 841915"/>
                    <a:gd name="connsiteX6" fmla="*/ 237676 w 865516"/>
                    <a:gd name="connsiteY6" fmla="*/ 829084 h 841915"/>
                    <a:gd name="connsiteX7" fmla="*/ 70899 w 865516"/>
                    <a:gd name="connsiteY7" fmla="*/ 777325 h 841915"/>
                    <a:gd name="connsiteX8" fmla="*/ 36393 w 865516"/>
                    <a:gd name="connsiteY8" fmla="*/ 432268 h 841915"/>
                    <a:gd name="connsiteX9" fmla="*/ 203170 w 865516"/>
                    <a:gd name="connsiteY9" fmla="*/ 340580 h 841915"/>
                    <a:gd name="connsiteX0" fmla="*/ 203170 w 865516"/>
                    <a:gd name="connsiteY0" fmla="*/ 340580 h 841915"/>
                    <a:gd name="connsiteX1" fmla="*/ 289435 w 865516"/>
                    <a:gd name="connsiteY1" fmla="*/ 271241 h 841915"/>
                    <a:gd name="connsiteX2" fmla="*/ 415955 w 865516"/>
                    <a:gd name="connsiteY2" fmla="*/ 658 h 841915"/>
                    <a:gd name="connsiteX3" fmla="*/ 571231 w 865516"/>
                    <a:gd name="connsiteY3" fmla="*/ 357832 h 841915"/>
                    <a:gd name="connsiteX4" fmla="*/ 864530 w 865516"/>
                    <a:gd name="connsiteY4" fmla="*/ 639303 h 841915"/>
                    <a:gd name="connsiteX5" fmla="*/ 433208 w 865516"/>
                    <a:gd name="connsiteY5" fmla="*/ 824274 h 841915"/>
                    <a:gd name="connsiteX6" fmla="*/ 237676 w 865516"/>
                    <a:gd name="connsiteY6" fmla="*/ 829084 h 841915"/>
                    <a:gd name="connsiteX7" fmla="*/ 59398 w 865516"/>
                    <a:gd name="connsiteY7" fmla="*/ 725567 h 841915"/>
                    <a:gd name="connsiteX8" fmla="*/ 36393 w 865516"/>
                    <a:gd name="connsiteY8" fmla="*/ 432268 h 841915"/>
                    <a:gd name="connsiteX9" fmla="*/ 203170 w 865516"/>
                    <a:gd name="connsiteY9" fmla="*/ 340580 h 841915"/>
                    <a:gd name="connsiteX0" fmla="*/ 466153 w 1128499"/>
                    <a:gd name="connsiteY0" fmla="*/ 340580 h 1053635"/>
                    <a:gd name="connsiteX1" fmla="*/ 552418 w 1128499"/>
                    <a:gd name="connsiteY1" fmla="*/ 271241 h 1053635"/>
                    <a:gd name="connsiteX2" fmla="*/ 678938 w 1128499"/>
                    <a:gd name="connsiteY2" fmla="*/ 658 h 1053635"/>
                    <a:gd name="connsiteX3" fmla="*/ 834214 w 1128499"/>
                    <a:gd name="connsiteY3" fmla="*/ 357832 h 1053635"/>
                    <a:gd name="connsiteX4" fmla="*/ 1127513 w 1128499"/>
                    <a:gd name="connsiteY4" fmla="*/ 639303 h 1053635"/>
                    <a:gd name="connsiteX5" fmla="*/ 696191 w 1128499"/>
                    <a:gd name="connsiteY5" fmla="*/ 824274 h 1053635"/>
                    <a:gd name="connsiteX6" fmla="*/ 6078 w 1128499"/>
                    <a:gd name="connsiteY6" fmla="*/ 1053371 h 1053635"/>
                    <a:gd name="connsiteX7" fmla="*/ 322381 w 1128499"/>
                    <a:gd name="connsiteY7" fmla="*/ 725567 h 1053635"/>
                    <a:gd name="connsiteX8" fmla="*/ 299376 w 1128499"/>
                    <a:gd name="connsiteY8" fmla="*/ 432268 h 1053635"/>
                    <a:gd name="connsiteX9" fmla="*/ 466153 w 1128499"/>
                    <a:gd name="connsiteY9" fmla="*/ 340580 h 1053635"/>
                    <a:gd name="connsiteX0" fmla="*/ 467256 w 1129602"/>
                    <a:gd name="connsiteY0" fmla="*/ 340580 h 1053635"/>
                    <a:gd name="connsiteX1" fmla="*/ 553521 w 1129602"/>
                    <a:gd name="connsiteY1" fmla="*/ 271241 h 1053635"/>
                    <a:gd name="connsiteX2" fmla="*/ 680041 w 1129602"/>
                    <a:gd name="connsiteY2" fmla="*/ 658 h 1053635"/>
                    <a:gd name="connsiteX3" fmla="*/ 835317 w 1129602"/>
                    <a:gd name="connsiteY3" fmla="*/ 357832 h 1053635"/>
                    <a:gd name="connsiteX4" fmla="*/ 1128616 w 1129602"/>
                    <a:gd name="connsiteY4" fmla="*/ 639303 h 1053635"/>
                    <a:gd name="connsiteX5" fmla="*/ 697294 w 1129602"/>
                    <a:gd name="connsiteY5" fmla="*/ 824274 h 1053635"/>
                    <a:gd name="connsiteX6" fmla="*/ 7181 w 1129602"/>
                    <a:gd name="connsiteY6" fmla="*/ 1053371 h 1053635"/>
                    <a:gd name="connsiteX7" fmla="*/ 254472 w 1129602"/>
                    <a:gd name="connsiteY7" fmla="*/ 777325 h 1053635"/>
                    <a:gd name="connsiteX8" fmla="*/ 300479 w 1129602"/>
                    <a:gd name="connsiteY8" fmla="*/ 432268 h 1053635"/>
                    <a:gd name="connsiteX9" fmla="*/ 467256 w 1129602"/>
                    <a:gd name="connsiteY9" fmla="*/ 340580 h 1053635"/>
                    <a:gd name="connsiteX0" fmla="*/ 474012 w 1136358"/>
                    <a:gd name="connsiteY0" fmla="*/ 340580 h 1053635"/>
                    <a:gd name="connsiteX1" fmla="*/ 560277 w 1136358"/>
                    <a:gd name="connsiteY1" fmla="*/ 271241 h 1053635"/>
                    <a:gd name="connsiteX2" fmla="*/ 686797 w 1136358"/>
                    <a:gd name="connsiteY2" fmla="*/ 658 h 1053635"/>
                    <a:gd name="connsiteX3" fmla="*/ 842073 w 1136358"/>
                    <a:gd name="connsiteY3" fmla="*/ 357832 h 1053635"/>
                    <a:gd name="connsiteX4" fmla="*/ 1135372 w 1136358"/>
                    <a:gd name="connsiteY4" fmla="*/ 639303 h 1053635"/>
                    <a:gd name="connsiteX5" fmla="*/ 704050 w 1136358"/>
                    <a:gd name="connsiteY5" fmla="*/ 824274 h 1053635"/>
                    <a:gd name="connsiteX6" fmla="*/ 13937 w 1136358"/>
                    <a:gd name="connsiteY6" fmla="*/ 1053371 h 1053635"/>
                    <a:gd name="connsiteX7" fmla="*/ 261228 w 1136358"/>
                    <a:gd name="connsiteY7" fmla="*/ 777325 h 1053635"/>
                    <a:gd name="connsiteX8" fmla="*/ 307235 w 1136358"/>
                    <a:gd name="connsiteY8" fmla="*/ 432268 h 1053635"/>
                    <a:gd name="connsiteX9" fmla="*/ 474012 w 1136358"/>
                    <a:gd name="connsiteY9" fmla="*/ 340580 h 1053635"/>
                    <a:gd name="connsiteX0" fmla="*/ 474012 w 1136358"/>
                    <a:gd name="connsiteY0" fmla="*/ 340580 h 1053635"/>
                    <a:gd name="connsiteX1" fmla="*/ 560277 w 1136358"/>
                    <a:gd name="connsiteY1" fmla="*/ 271241 h 1053635"/>
                    <a:gd name="connsiteX2" fmla="*/ 686797 w 1136358"/>
                    <a:gd name="connsiteY2" fmla="*/ 658 h 1053635"/>
                    <a:gd name="connsiteX3" fmla="*/ 842073 w 1136358"/>
                    <a:gd name="connsiteY3" fmla="*/ 357832 h 1053635"/>
                    <a:gd name="connsiteX4" fmla="*/ 1135372 w 1136358"/>
                    <a:gd name="connsiteY4" fmla="*/ 639303 h 1053635"/>
                    <a:gd name="connsiteX5" fmla="*/ 704050 w 1136358"/>
                    <a:gd name="connsiteY5" fmla="*/ 824274 h 1053635"/>
                    <a:gd name="connsiteX6" fmla="*/ 13937 w 1136358"/>
                    <a:gd name="connsiteY6" fmla="*/ 1053371 h 1053635"/>
                    <a:gd name="connsiteX7" fmla="*/ 261228 w 1136358"/>
                    <a:gd name="connsiteY7" fmla="*/ 777325 h 1053635"/>
                    <a:gd name="connsiteX8" fmla="*/ 307235 w 1136358"/>
                    <a:gd name="connsiteY8" fmla="*/ 432268 h 1053635"/>
                    <a:gd name="connsiteX9" fmla="*/ 474012 w 1136358"/>
                    <a:gd name="connsiteY9" fmla="*/ 340580 h 1053635"/>
                    <a:gd name="connsiteX0" fmla="*/ 473280 w 1135626"/>
                    <a:gd name="connsiteY0" fmla="*/ 340580 h 1053635"/>
                    <a:gd name="connsiteX1" fmla="*/ 559545 w 1135626"/>
                    <a:gd name="connsiteY1" fmla="*/ 271241 h 1053635"/>
                    <a:gd name="connsiteX2" fmla="*/ 686065 w 1135626"/>
                    <a:gd name="connsiteY2" fmla="*/ 658 h 1053635"/>
                    <a:gd name="connsiteX3" fmla="*/ 841341 w 1135626"/>
                    <a:gd name="connsiteY3" fmla="*/ 357832 h 1053635"/>
                    <a:gd name="connsiteX4" fmla="*/ 1134640 w 1135626"/>
                    <a:gd name="connsiteY4" fmla="*/ 639303 h 1053635"/>
                    <a:gd name="connsiteX5" fmla="*/ 703318 w 1135626"/>
                    <a:gd name="connsiteY5" fmla="*/ 824274 h 1053635"/>
                    <a:gd name="connsiteX6" fmla="*/ 13205 w 1135626"/>
                    <a:gd name="connsiteY6" fmla="*/ 1053371 h 1053635"/>
                    <a:gd name="connsiteX7" fmla="*/ 271998 w 1135626"/>
                    <a:gd name="connsiteY7" fmla="*/ 725567 h 1053635"/>
                    <a:gd name="connsiteX8" fmla="*/ 306503 w 1135626"/>
                    <a:gd name="connsiteY8" fmla="*/ 432268 h 1053635"/>
                    <a:gd name="connsiteX9" fmla="*/ 473280 w 1135626"/>
                    <a:gd name="connsiteY9" fmla="*/ 340580 h 1053635"/>
                    <a:gd name="connsiteX0" fmla="*/ 539085 w 1201431"/>
                    <a:gd name="connsiteY0" fmla="*/ 340580 h 1076612"/>
                    <a:gd name="connsiteX1" fmla="*/ 625350 w 1201431"/>
                    <a:gd name="connsiteY1" fmla="*/ 271241 h 1076612"/>
                    <a:gd name="connsiteX2" fmla="*/ 751870 w 1201431"/>
                    <a:gd name="connsiteY2" fmla="*/ 658 h 1076612"/>
                    <a:gd name="connsiteX3" fmla="*/ 907146 w 1201431"/>
                    <a:gd name="connsiteY3" fmla="*/ 357832 h 1076612"/>
                    <a:gd name="connsiteX4" fmla="*/ 1200445 w 1201431"/>
                    <a:gd name="connsiteY4" fmla="*/ 639303 h 1076612"/>
                    <a:gd name="connsiteX5" fmla="*/ 769123 w 1201431"/>
                    <a:gd name="connsiteY5" fmla="*/ 824274 h 1076612"/>
                    <a:gd name="connsiteX6" fmla="*/ 9998 w 1201431"/>
                    <a:gd name="connsiteY6" fmla="*/ 1076374 h 1076612"/>
                    <a:gd name="connsiteX7" fmla="*/ 337803 w 1201431"/>
                    <a:gd name="connsiteY7" fmla="*/ 725567 h 1076612"/>
                    <a:gd name="connsiteX8" fmla="*/ 372308 w 1201431"/>
                    <a:gd name="connsiteY8" fmla="*/ 432268 h 1076612"/>
                    <a:gd name="connsiteX9" fmla="*/ 539085 w 1201431"/>
                    <a:gd name="connsiteY9" fmla="*/ 340580 h 1076612"/>
                    <a:gd name="connsiteX0" fmla="*/ 539085 w 1201431"/>
                    <a:gd name="connsiteY0" fmla="*/ 340580 h 1076627"/>
                    <a:gd name="connsiteX1" fmla="*/ 625350 w 1201431"/>
                    <a:gd name="connsiteY1" fmla="*/ 271241 h 1076627"/>
                    <a:gd name="connsiteX2" fmla="*/ 751870 w 1201431"/>
                    <a:gd name="connsiteY2" fmla="*/ 658 h 1076627"/>
                    <a:gd name="connsiteX3" fmla="*/ 907146 w 1201431"/>
                    <a:gd name="connsiteY3" fmla="*/ 357832 h 1076627"/>
                    <a:gd name="connsiteX4" fmla="*/ 1200445 w 1201431"/>
                    <a:gd name="connsiteY4" fmla="*/ 639303 h 1076627"/>
                    <a:gd name="connsiteX5" fmla="*/ 510330 w 1201431"/>
                    <a:gd name="connsiteY5" fmla="*/ 835776 h 1076627"/>
                    <a:gd name="connsiteX6" fmla="*/ 9998 w 1201431"/>
                    <a:gd name="connsiteY6" fmla="*/ 1076374 h 1076627"/>
                    <a:gd name="connsiteX7" fmla="*/ 337803 w 1201431"/>
                    <a:gd name="connsiteY7" fmla="*/ 725567 h 1076627"/>
                    <a:gd name="connsiteX8" fmla="*/ 372308 w 1201431"/>
                    <a:gd name="connsiteY8" fmla="*/ 432268 h 1076627"/>
                    <a:gd name="connsiteX9" fmla="*/ 539085 w 1201431"/>
                    <a:gd name="connsiteY9" fmla="*/ 340580 h 1076627"/>
                    <a:gd name="connsiteX0" fmla="*/ 539085 w 1201431"/>
                    <a:gd name="connsiteY0" fmla="*/ 340580 h 1077227"/>
                    <a:gd name="connsiteX1" fmla="*/ 625350 w 1201431"/>
                    <a:gd name="connsiteY1" fmla="*/ 271241 h 1077227"/>
                    <a:gd name="connsiteX2" fmla="*/ 751870 w 1201431"/>
                    <a:gd name="connsiteY2" fmla="*/ 658 h 1077227"/>
                    <a:gd name="connsiteX3" fmla="*/ 907146 w 1201431"/>
                    <a:gd name="connsiteY3" fmla="*/ 357832 h 1077227"/>
                    <a:gd name="connsiteX4" fmla="*/ 1200445 w 1201431"/>
                    <a:gd name="connsiteY4" fmla="*/ 639303 h 1077227"/>
                    <a:gd name="connsiteX5" fmla="*/ 510330 w 1201431"/>
                    <a:gd name="connsiteY5" fmla="*/ 835776 h 1077227"/>
                    <a:gd name="connsiteX6" fmla="*/ 9998 w 1201431"/>
                    <a:gd name="connsiteY6" fmla="*/ 1076374 h 1077227"/>
                    <a:gd name="connsiteX7" fmla="*/ 337803 w 1201431"/>
                    <a:gd name="connsiteY7" fmla="*/ 725567 h 1077227"/>
                    <a:gd name="connsiteX8" fmla="*/ 372308 w 1201431"/>
                    <a:gd name="connsiteY8" fmla="*/ 432268 h 1077227"/>
                    <a:gd name="connsiteX9" fmla="*/ 539085 w 1201431"/>
                    <a:gd name="connsiteY9" fmla="*/ 340580 h 1077227"/>
                    <a:gd name="connsiteX0" fmla="*/ 539085 w 1201431"/>
                    <a:gd name="connsiteY0" fmla="*/ 340580 h 1076906"/>
                    <a:gd name="connsiteX1" fmla="*/ 625350 w 1201431"/>
                    <a:gd name="connsiteY1" fmla="*/ 271241 h 1076906"/>
                    <a:gd name="connsiteX2" fmla="*/ 751870 w 1201431"/>
                    <a:gd name="connsiteY2" fmla="*/ 658 h 1076906"/>
                    <a:gd name="connsiteX3" fmla="*/ 907146 w 1201431"/>
                    <a:gd name="connsiteY3" fmla="*/ 357832 h 1076906"/>
                    <a:gd name="connsiteX4" fmla="*/ 1200445 w 1201431"/>
                    <a:gd name="connsiteY4" fmla="*/ 639303 h 1076906"/>
                    <a:gd name="connsiteX5" fmla="*/ 470073 w 1201431"/>
                    <a:gd name="connsiteY5" fmla="*/ 801270 h 1076906"/>
                    <a:gd name="connsiteX6" fmla="*/ 9998 w 1201431"/>
                    <a:gd name="connsiteY6" fmla="*/ 1076374 h 1076906"/>
                    <a:gd name="connsiteX7" fmla="*/ 337803 w 1201431"/>
                    <a:gd name="connsiteY7" fmla="*/ 725567 h 1076906"/>
                    <a:gd name="connsiteX8" fmla="*/ 372308 w 1201431"/>
                    <a:gd name="connsiteY8" fmla="*/ 432268 h 1076906"/>
                    <a:gd name="connsiteX9" fmla="*/ 539085 w 1201431"/>
                    <a:gd name="connsiteY9" fmla="*/ 340580 h 10769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201431" h="1076906">
                      <a:moveTo>
                        <a:pt x="539085" y="340580"/>
                      </a:moveTo>
                      <a:cubicBezTo>
                        <a:pt x="581259" y="313742"/>
                        <a:pt x="606180" y="328853"/>
                        <a:pt x="625350" y="271241"/>
                      </a:cubicBezTo>
                      <a:cubicBezTo>
                        <a:pt x="644520" y="213629"/>
                        <a:pt x="704904" y="-13774"/>
                        <a:pt x="751870" y="658"/>
                      </a:cubicBezTo>
                      <a:cubicBezTo>
                        <a:pt x="798836" y="15090"/>
                        <a:pt x="887976" y="242765"/>
                        <a:pt x="907146" y="357832"/>
                      </a:cubicBezTo>
                      <a:cubicBezTo>
                        <a:pt x="926316" y="472899"/>
                        <a:pt x="1220573" y="582650"/>
                        <a:pt x="1200445" y="639303"/>
                      </a:cubicBezTo>
                      <a:cubicBezTo>
                        <a:pt x="1180317" y="695957"/>
                        <a:pt x="656979" y="596153"/>
                        <a:pt x="470073" y="801270"/>
                      </a:cubicBezTo>
                      <a:cubicBezTo>
                        <a:pt x="283167" y="1006387"/>
                        <a:pt x="70383" y="1084199"/>
                        <a:pt x="9998" y="1076374"/>
                      </a:cubicBezTo>
                      <a:cubicBezTo>
                        <a:pt x="-50387" y="1068549"/>
                        <a:pt x="175818" y="964231"/>
                        <a:pt x="337803" y="725567"/>
                      </a:cubicBezTo>
                      <a:cubicBezTo>
                        <a:pt x="421191" y="688988"/>
                        <a:pt x="370391" y="481097"/>
                        <a:pt x="372308" y="432268"/>
                      </a:cubicBezTo>
                      <a:cubicBezTo>
                        <a:pt x="242912" y="310437"/>
                        <a:pt x="496911" y="367418"/>
                        <a:pt x="539085" y="34058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zh-CN" altLang="en-US"/>
                </a:p>
              </p:txBody>
            </p:sp>
            <p:sp>
              <p:nvSpPr>
                <p:cNvPr id="109" name="椭圆 5"/>
                <p:cNvSpPr/>
                <p:nvPr/>
              </p:nvSpPr>
              <p:spPr>
                <a:xfrm>
                  <a:off x="6733210" y="1556878"/>
                  <a:ext cx="341602" cy="744468"/>
                </a:xfrm>
                <a:custGeom>
                  <a:avLst/>
                  <a:gdLst>
                    <a:gd name="connsiteX0" fmla="*/ 0 w 100263"/>
                    <a:gd name="connsiteY0" fmla="*/ 302516 h 605031"/>
                    <a:gd name="connsiteX1" fmla="*/ 50132 w 100263"/>
                    <a:gd name="connsiteY1" fmla="*/ 0 h 605031"/>
                    <a:gd name="connsiteX2" fmla="*/ 100264 w 100263"/>
                    <a:gd name="connsiteY2" fmla="*/ 302516 h 605031"/>
                    <a:gd name="connsiteX3" fmla="*/ 50132 w 100263"/>
                    <a:gd name="connsiteY3" fmla="*/ 605032 h 605031"/>
                    <a:gd name="connsiteX4" fmla="*/ 0 w 100263"/>
                    <a:gd name="connsiteY4" fmla="*/ 302516 h 605031"/>
                    <a:gd name="connsiteX0" fmla="*/ 16 w 100280"/>
                    <a:gd name="connsiteY0" fmla="*/ 394758 h 697274"/>
                    <a:gd name="connsiteX1" fmla="*/ 46137 w 100280"/>
                    <a:gd name="connsiteY1" fmla="*/ 0 h 697274"/>
                    <a:gd name="connsiteX2" fmla="*/ 100280 w 100280"/>
                    <a:gd name="connsiteY2" fmla="*/ 394758 h 697274"/>
                    <a:gd name="connsiteX3" fmla="*/ 50148 w 100280"/>
                    <a:gd name="connsiteY3" fmla="*/ 697274 h 697274"/>
                    <a:gd name="connsiteX4" fmla="*/ 16 w 100280"/>
                    <a:gd name="connsiteY4" fmla="*/ 394758 h 697274"/>
                    <a:gd name="connsiteX0" fmla="*/ 4 w 144384"/>
                    <a:gd name="connsiteY0" fmla="*/ 218731 h 705283"/>
                    <a:gd name="connsiteX1" fmla="*/ 90241 w 144384"/>
                    <a:gd name="connsiteY1" fmla="*/ 4447 h 705283"/>
                    <a:gd name="connsiteX2" fmla="*/ 144384 w 144384"/>
                    <a:gd name="connsiteY2" fmla="*/ 399205 h 705283"/>
                    <a:gd name="connsiteX3" fmla="*/ 94252 w 144384"/>
                    <a:gd name="connsiteY3" fmla="*/ 701721 h 705283"/>
                    <a:gd name="connsiteX4" fmla="*/ 4 w 144384"/>
                    <a:gd name="connsiteY4" fmla="*/ 218731 h 705283"/>
                    <a:gd name="connsiteX0" fmla="*/ 172 w 144552"/>
                    <a:gd name="connsiteY0" fmla="*/ 218731 h 726353"/>
                    <a:gd name="connsiteX1" fmla="*/ 90409 w 144552"/>
                    <a:gd name="connsiteY1" fmla="*/ 4447 h 726353"/>
                    <a:gd name="connsiteX2" fmla="*/ 144552 w 144552"/>
                    <a:gd name="connsiteY2" fmla="*/ 399205 h 726353"/>
                    <a:gd name="connsiteX3" fmla="*/ 94420 w 144552"/>
                    <a:gd name="connsiteY3" fmla="*/ 701721 h 726353"/>
                    <a:gd name="connsiteX4" fmla="*/ 68350 w 144552"/>
                    <a:gd name="connsiteY4" fmla="*/ 653593 h 726353"/>
                    <a:gd name="connsiteX5" fmla="*/ 172 w 144552"/>
                    <a:gd name="connsiteY5" fmla="*/ 218731 h 726353"/>
                    <a:gd name="connsiteX0" fmla="*/ 1878 w 146258"/>
                    <a:gd name="connsiteY0" fmla="*/ 218731 h 716884"/>
                    <a:gd name="connsiteX1" fmla="*/ 92115 w 146258"/>
                    <a:gd name="connsiteY1" fmla="*/ 4447 h 716884"/>
                    <a:gd name="connsiteX2" fmla="*/ 146258 w 146258"/>
                    <a:gd name="connsiteY2" fmla="*/ 399205 h 716884"/>
                    <a:gd name="connsiteX3" fmla="*/ 96126 w 146258"/>
                    <a:gd name="connsiteY3" fmla="*/ 701721 h 716884"/>
                    <a:gd name="connsiteX4" fmla="*/ 70056 w 146258"/>
                    <a:gd name="connsiteY4" fmla="*/ 653593 h 716884"/>
                    <a:gd name="connsiteX5" fmla="*/ 33961 w 146258"/>
                    <a:gd name="connsiteY5" fmla="*/ 497183 h 716884"/>
                    <a:gd name="connsiteX6" fmla="*/ 1878 w 146258"/>
                    <a:gd name="connsiteY6" fmla="*/ 218731 h 716884"/>
                    <a:gd name="connsiteX0" fmla="*/ 1878 w 146258"/>
                    <a:gd name="connsiteY0" fmla="*/ 218731 h 716884"/>
                    <a:gd name="connsiteX1" fmla="*/ 92115 w 146258"/>
                    <a:gd name="connsiteY1" fmla="*/ 4447 h 716884"/>
                    <a:gd name="connsiteX2" fmla="*/ 146258 w 146258"/>
                    <a:gd name="connsiteY2" fmla="*/ 399205 h 716884"/>
                    <a:gd name="connsiteX3" fmla="*/ 96126 w 146258"/>
                    <a:gd name="connsiteY3" fmla="*/ 701721 h 716884"/>
                    <a:gd name="connsiteX4" fmla="*/ 70056 w 146258"/>
                    <a:gd name="connsiteY4" fmla="*/ 653593 h 716884"/>
                    <a:gd name="connsiteX5" fmla="*/ 33961 w 146258"/>
                    <a:gd name="connsiteY5" fmla="*/ 497183 h 716884"/>
                    <a:gd name="connsiteX6" fmla="*/ 1878 w 146258"/>
                    <a:gd name="connsiteY6" fmla="*/ 218731 h 716884"/>
                    <a:gd name="connsiteX0" fmla="*/ 196924 w 341546"/>
                    <a:gd name="connsiteY0" fmla="*/ 218731 h 745139"/>
                    <a:gd name="connsiteX1" fmla="*/ 287161 w 341546"/>
                    <a:gd name="connsiteY1" fmla="*/ 4447 h 745139"/>
                    <a:gd name="connsiteX2" fmla="*/ 341304 w 341546"/>
                    <a:gd name="connsiteY2" fmla="*/ 399205 h 745139"/>
                    <a:gd name="connsiteX3" fmla="*/ 291172 w 341546"/>
                    <a:gd name="connsiteY3" fmla="*/ 701721 h 745139"/>
                    <a:gd name="connsiteX4" fmla="*/ 407 w 341546"/>
                    <a:gd name="connsiteY4" fmla="*/ 721772 h 745139"/>
                    <a:gd name="connsiteX5" fmla="*/ 229007 w 341546"/>
                    <a:gd name="connsiteY5" fmla="*/ 497183 h 745139"/>
                    <a:gd name="connsiteX6" fmla="*/ 196924 w 341546"/>
                    <a:gd name="connsiteY6" fmla="*/ 218731 h 745139"/>
                    <a:gd name="connsiteX0" fmla="*/ 196980 w 341602"/>
                    <a:gd name="connsiteY0" fmla="*/ 218060 h 744468"/>
                    <a:gd name="connsiteX1" fmla="*/ 287217 w 341602"/>
                    <a:gd name="connsiteY1" fmla="*/ 3776 h 744468"/>
                    <a:gd name="connsiteX2" fmla="*/ 341360 w 341602"/>
                    <a:gd name="connsiteY2" fmla="*/ 398534 h 744468"/>
                    <a:gd name="connsiteX3" fmla="*/ 291228 w 341602"/>
                    <a:gd name="connsiteY3" fmla="*/ 701050 h 744468"/>
                    <a:gd name="connsiteX4" fmla="*/ 463 w 341602"/>
                    <a:gd name="connsiteY4" fmla="*/ 721101 h 744468"/>
                    <a:gd name="connsiteX5" fmla="*/ 205000 w 341602"/>
                    <a:gd name="connsiteY5" fmla="*/ 528596 h 744468"/>
                    <a:gd name="connsiteX6" fmla="*/ 196980 w 341602"/>
                    <a:gd name="connsiteY6" fmla="*/ 218060 h 744468"/>
                    <a:gd name="connsiteX0" fmla="*/ 196980 w 341602"/>
                    <a:gd name="connsiteY0" fmla="*/ 218060 h 744468"/>
                    <a:gd name="connsiteX1" fmla="*/ 287217 w 341602"/>
                    <a:gd name="connsiteY1" fmla="*/ 3776 h 744468"/>
                    <a:gd name="connsiteX2" fmla="*/ 341360 w 341602"/>
                    <a:gd name="connsiteY2" fmla="*/ 398534 h 744468"/>
                    <a:gd name="connsiteX3" fmla="*/ 291228 w 341602"/>
                    <a:gd name="connsiteY3" fmla="*/ 701050 h 744468"/>
                    <a:gd name="connsiteX4" fmla="*/ 463 w 341602"/>
                    <a:gd name="connsiteY4" fmla="*/ 721101 h 744468"/>
                    <a:gd name="connsiteX5" fmla="*/ 205000 w 341602"/>
                    <a:gd name="connsiteY5" fmla="*/ 528596 h 744468"/>
                    <a:gd name="connsiteX6" fmla="*/ 196980 w 341602"/>
                    <a:gd name="connsiteY6" fmla="*/ 218060 h 7444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341602" h="744468">
                      <a:moveTo>
                        <a:pt x="196980" y="218060"/>
                      </a:moveTo>
                      <a:cubicBezTo>
                        <a:pt x="210683" y="130590"/>
                        <a:pt x="263154" y="-26303"/>
                        <a:pt x="287217" y="3776"/>
                      </a:cubicBezTo>
                      <a:cubicBezTo>
                        <a:pt x="311280" y="33855"/>
                        <a:pt x="341360" y="231459"/>
                        <a:pt x="341360" y="398534"/>
                      </a:cubicBezTo>
                      <a:cubicBezTo>
                        <a:pt x="341360" y="565609"/>
                        <a:pt x="348044" y="647289"/>
                        <a:pt x="291228" y="701050"/>
                      </a:cubicBezTo>
                      <a:cubicBezTo>
                        <a:pt x="234412" y="754811"/>
                        <a:pt x="10824" y="755191"/>
                        <a:pt x="463" y="721101"/>
                      </a:cubicBezTo>
                      <a:cubicBezTo>
                        <a:pt x="-9898" y="687011"/>
                        <a:pt x="156205" y="709357"/>
                        <a:pt x="205000" y="528596"/>
                      </a:cubicBezTo>
                      <a:cubicBezTo>
                        <a:pt x="209679" y="243561"/>
                        <a:pt x="183277" y="305530"/>
                        <a:pt x="196980" y="21806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zh-CN" altLang="en-US"/>
                </a:p>
              </p:txBody>
            </p:sp>
            <p:sp>
              <p:nvSpPr>
                <p:cNvPr id="110" name="椭圆 6"/>
                <p:cNvSpPr/>
                <p:nvPr/>
              </p:nvSpPr>
              <p:spPr>
                <a:xfrm>
                  <a:off x="5749277" y="1943095"/>
                  <a:ext cx="194013" cy="226056"/>
                </a:xfrm>
                <a:custGeom>
                  <a:avLst/>
                  <a:gdLst>
                    <a:gd name="connsiteX0" fmla="*/ 0 w 177080"/>
                    <a:gd name="connsiteY0" fmla="*/ 64735 h 129469"/>
                    <a:gd name="connsiteX1" fmla="*/ 88540 w 177080"/>
                    <a:gd name="connsiteY1" fmla="*/ 0 h 129469"/>
                    <a:gd name="connsiteX2" fmla="*/ 177080 w 177080"/>
                    <a:gd name="connsiteY2" fmla="*/ 64735 h 129469"/>
                    <a:gd name="connsiteX3" fmla="*/ 88540 w 177080"/>
                    <a:gd name="connsiteY3" fmla="*/ 129470 h 129469"/>
                    <a:gd name="connsiteX4" fmla="*/ 0 w 177080"/>
                    <a:gd name="connsiteY4" fmla="*/ 64735 h 129469"/>
                    <a:gd name="connsiteX0" fmla="*/ 507 w 177587"/>
                    <a:gd name="connsiteY0" fmla="*/ 64735 h 237754"/>
                    <a:gd name="connsiteX1" fmla="*/ 89047 w 177587"/>
                    <a:gd name="connsiteY1" fmla="*/ 0 h 237754"/>
                    <a:gd name="connsiteX2" fmla="*/ 177587 w 177587"/>
                    <a:gd name="connsiteY2" fmla="*/ 64735 h 237754"/>
                    <a:gd name="connsiteX3" fmla="*/ 64984 w 177587"/>
                    <a:gd name="connsiteY3" fmla="*/ 237754 h 237754"/>
                    <a:gd name="connsiteX4" fmla="*/ 507 w 177587"/>
                    <a:gd name="connsiteY4" fmla="*/ 64735 h 237754"/>
                    <a:gd name="connsiteX0" fmla="*/ 1346 w 178426"/>
                    <a:gd name="connsiteY0" fmla="*/ 52703 h 225722"/>
                    <a:gd name="connsiteX1" fmla="*/ 109939 w 178426"/>
                    <a:gd name="connsiteY1" fmla="*/ 0 h 225722"/>
                    <a:gd name="connsiteX2" fmla="*/ 178426 w 178426"/>
                    <a:gd name="connsiteY2" fmla="*/ 52703 h 225722"/>
                    <a:gd name="connsiteX3" fmla="*/ 65823 w 178426"/>
                    <a:gd name="connsiteY3" fmla="*/ 225722 h 225722"/>
                    <a:gd name="connsiteX4" fmla="*/ 1346 w 178426"/>
                    <a:gd name="connsiteY4" fmla="*/ 52703 h 225722"/>
                    <a:gd name="connsiteX0" fmla="*/ 891 w 194013"/>
                    <a:gd name="connsiteY0" fmla="*/ 53016 h 226056"/>
                    <a:gd name="connsiteX1" fmla="*/ 109484 w 194013"/>
                    <a:gd name="connsiteY1" fmla="*/ 313 h 226056"/>
                    <a:gd name="connsiteX2" fmla="*/ 194013 w 194013"/>
                    <a:gd name="connsiteY2" fmla="*/ 40985 h 226056"/>
                    <a:gd name="connsiteX3" fmla="*/ 65368 w 194013"/>
                    <a:gd name="connsiteY3" fmla="*/ 226035 h 226056"/>
                    <a:gd name="connsiteX4" fmla="*/ 891 w 194013"/>
                    <a:gd name="connsiteY4" fmla="*/ 53016 h 2260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94013" h="226056">
                      <a:moveTo>
                        <a:pt x="891" y="53016"/>
                      </a:moveTo>
                      <a:cubicBezTo>
                        <a:pt x="8244" y="15396"/>
                        <a:pt x="77297" y="2318"/>
                        <a:pt x="109484" y="313"/>
                      </a:cubicBezTo>
                      <a:cubicBezTo>
                        <a:pt x="141671" y="-1692"/>
                        <a:pt x="194013" y="5233"/>
                        <a:pt x="194013" y="40985"/>
                      </a:cubicBezTo>
                      <a:cubicBezTo>
                        <a:pt x="194013" y="76737"/>
                        <a:pt x="97555" y="224030"/>
                        <a:pt x="65368" y="226035"/>
                      </a:cubicBezTo>
                      <a:cubicBezTo>
                        <a:pt x="33181" y="228040"/>
                        <a:pt x="-6462" y="90636"/>
                        <a:pt x="891" y="53016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zh-CN" altLang="en-US"/>
                </a:p>
              </p:txBody>
            </p:sp>
            <p:sp>
              <p:nvSpPr>
                <p:cNvPr id="111" name="椭圆 4"/>
                <p:cNvSpPr/>
                <p:nvPr/>
              </p:nvSpPr>
              <p:spPr>
                <a:xfrm>
                  <a:off x="6144819" y="1218659"/>
                  <a:ext cx="932316" cy="1225733"/>
                </a:xfrm>
                <a:custGeom>
                  <a:avLst/>
                  <a:gdLst>
                    <a:gd name="connsiteX0" fmla="*/ 0 w 241540"/>
                    <a:gd name="connsiteY0" fmla="*/ 339921 h 679841"/>
                    <a:gd name="connsiteX1" fmla="*/ 120770 w 241540"/>
                    <a:gd name="connsiteY1" fmla="*/ 0 h 679841"/>
                    <a:gd name="connsiteX2" fmla="*/ 241540 w 241540"/>
                    <a:gd name="connsiteY2" fmla="*/ 339921 h 679841"/>
                    <a:gd name="connsiteX3" fmla="*/ 120770 w 241540"/>
                    <a:gd name="connsiteY3" fmla="*/ 679842 h 679841"/>
                    <a:gd name="connsiteX4" fmla="*/ 0 w 241540"/>
                    <a:gd name="connsiteY4" fmla="*/ 339921 h 679841"/>
                    <a:gd name="connsiteX0" fmla="*/ 146 w 241686"/>
                    <a:gd name="connsiteY0" fmla="*/ 483695 h 823616"/>
                    <a:gd name="connsiteX1" fmla="*/ 103663 w 241686"/>
                    <a:gd name="connsiteY1" fmla="*/ 0 h 823616"/>
                    <a:gd name="connsiteX2" fmla="*/ 241686 w 241686"/>
                    <a:gd name="connsiteY2" fmla="*/ 483695 h 823616"/>
                    <a:gd name="connsiteX3" fmla="*/ 120916 w 241686"/>
                    <a:gd name="connsiteY3" fmla="*/ 823616 h 823616"/>
                    <a:gd name="connsiteX4" fmla="*/ 146 w 241686"/>
                    <a:gd name="connsiteY4" fmla="*/ 483695 h 823616"/>
                    <a:gd name="connsiteX0" fmla="*/ 91 w 241631"/>
                    <a:gd name="connsiteY0" fmla="*/ 336103 h 827900"/>
                    <a:gd name="connsiteX1" fmla="*/ 103608 w 241631"/>
                    <a:gd name="connsiteY1" fmla="*/ 1932 h 827900"/>
                    <a:gd name="connsiteX2" fmla="*/ 241631 w 241631"/>
                    <a:gd name="connsiteY2" fmla="*/ 485627 h 827900"/>
                    <a:gd name="connsiteX3" fmla="*/ 120861 w 241631"/>
                    <a:gd name="connsiteY3" fmla="*/ 825548 h 827900"/>
                    <a:gd name="connsiteX4" fmla="*/ 91 w 241631"/>
                    <a:gd name="connsiteY4" fmla="*/ 336103 h 827900"/>
                    <a:gd name="connsiteX0" fmla="*/ 91 w 241631"/>
                    <a:gd name="connsiteY0" fmla="*/ 339764 h 831561"/>
                    <a:gd name="connsiteX1" fmla="*/ 103608 w 241631"/>
                    <a:gd name="connsiteY1" fmla="*/ 5593 h 831561"/>
                    <a:gd name="connsiteX2" fmla="*/ 241631 w 241631"/>
                    <a:gd name="connsiteY2" fmla="*/ 489288 h 831561"/>
                    <a:gd name="connsiteX3" fmla="*/ 120861 w 241631"/>
                    <a:gd name="connsiteY3" fmla="*/ 829209 h 831561"/>
                    <a:gd name="connsiteX4" fmla="*/ 91 w 241631"/>
                    <a:gd name="connsiteY4" fmla="*/ 339764 h 831561"/>
                    <a:gd name="connsiteX0" fmla="*/ 8407 w 249947"/>
                    <a:gd name="connsiteY0" fmla="*/ 339764 h 829874"/>
                    <a:gd name="connsiteX1" fmla="*/ 111924 w 249947"/>
                    <a:gd name="connsiteY1" fmla="*/ 5593 h 829874"/>
                    <a:gd name="connsiteX2" fmla="*/ 249947 w 249947"/>
                    <a:gd name="connsiteY2" fmla="*/ 489288 h 829874"/>
                    <a:gd name="connsiteX3" fmla="*/ 129177 w 249947"/>
                    <a:gd name="connsiteY3" fmla="*/ 829209 h 829874"/>
                    <a:gd name="connsiteX4" fmla="*/ 19909 w 249947"/>
                    <a:gd name="connsiteY4" fmla="*/ 569474 h 829874"/>
                    <a:gd name="connsiteX5" fmla="*/ 8407 w 249947"/>
                    <a:gd name="connsiteY5" fmla="*/ 339764 h 829874"/>
                    <a:gd name="connsiteX0" fmla="*/ 53045 w 294585"/>
                    <a:gd name="connsiteY0" fmla="*/ 339764 h 829874"/>
                    <a:gd name="connsiteX1" fmla="*/ 156562 w 294585"/>
                    <a:gd name="connsiteY1" fmla="*/ 5593 h 829874"/>
                    <a:gd name="connsiteX2" fmla="*/ 294585 w 294585"/>
                    <a:gd name="connsiteY2" fmla="*/ 489288 h 829874"/>
                    <a:gd name="connsiteX3" fmla="*/ 173815 w 294585"/>
                    <a:gd name="connsiteY3" fmla="*/ 829209 h 829874"/>
                    <a:gd name="connsiteX4" fmla="*/ 64547 w 294585"/>
                    <a:gd name="connsiteY4" fmla="*/ 569474 h 829874"/>
                    <a:gd name="connsiteX5" fmla="*/ 53045 w 294585"/>
                    <a:gd name="connsiteY5" fmla="*/ 339764 h 829874"/>
                    <a:gd name="connsiteX0" fmla="*/ 45410 w 298452"/>
                    <a:gd name="connsiteY0" fmla="*/ 350132 h 828740"/>
                    <a:gd name="connsiteX1" fmla="*/ 160429 w 298452"/>
                    <a:gd name="connsiteY1" fmla="*/ 4459 h 828740"/>
                    <a:gd name="connsiteX2" fmla="*/ 298452 w 298452"/>
                    <a:gd name="connsiteY2" fmla="*/ 488154 h 828740"/>
                    <a:gd name="connsiteX3" fmla="*/ 177682 w 298452"/>
                    <a:gd name="connsiteY3" fmla="*/ 828075 h 828740"/>
                    <a:gd name="connsiteX4" fmla="*/ 68414 w 298452"/>
                    <a:gd name="connsiteY4" fmla="*/ 568340 h 828740"/>
                    <a:gd name="connsiteX5" fmla="*/ 45410 w 298452"/>
                    <a:gd name="connsiteY5" fmla="*/ 350132 h 828740"/>
                    <a:gd name="connsiteX0" fmla="*/ 50333 w 303375"/>
                    <a:gd name="connsiteY0" fmla="*/ 350375 h 828983"/>
                    <a:gd name="connsiteX1" fmla="*/ 165352 w 303375"/>
                    <a:gd name="connsiteY1" fmla="*/ 4702 h 828983"/>
                    <a:gd name="connsiteX2" fmla="*/ 303375 w 303375"/>
                    <a:gd name="connsiteY2" fmla="*/ 488397 h 828983"/>
                    <a:gd name="connsiteX3" fmla="*/ 182605 w 303375"/>
                    <a:gd name="connsiteY3" fmla="*/ 828318 h 828983"/>
                    <a:gd name="connsiteX4" fmla="*/ 73337 w 303375"/>
                    <a:gd name="connsiteY4" fmla="*/ 568583 h 828983"/>
                    <a:gd name="connsiteX5" fmla="*/ 50333 w 303375"/>
                    <a:gd name="connsiteY5" fmla="*/ 350375 h 828983"/>
                    <a:gd name="connsiteX0" fmla="*/ 61963 w 315005"/>
                    <a:gd name="connsiteY0" fmla="*/ 347050 h 825658"/>
                    <a:gd name="connsiteX1" fmla="*/ 176982 w 315005"/>
                    <a:gd name="connsiteY1" fmla="*/ 1377 h 825658"/>
                    <a:gd name="connsiteX2" fmla="*/ 315005 w 315005"/>
                    <a:gd name="connsiteY2" fmla="*/ 485072 h 825658"/>
                    <a:gd name="connsiteX3" fmla="*/ 194235 w 315005"/>
                    <a:gd name="connsiteY3" fmla="*/ 824993 h 825658"/>
                    <a:gd name="connsiteX4" fmla="*/ 84967 w 315005"/>
                    <a:gd name="connsiteY4" fmla="*/ 565258 h 825658"/>
                    <a:gd name="connsiteX5" fmla="*/ 61963 w 315005"/>
                    <a:gd name="connsiteY5" fmla="*/ 347050 h 825658"/>
                    <a:gd name="connsiteX0" fmla="*/ 39881 w 292923"/>
                    <a:gd name="connsiteY0" fmla="*/ 347419 h 826027"/>
                    <a:gd name="connsiteX1" fmla="*/ 34131 w 292923"/>
                    <a:gd name="connsiteY1" fmla="*/ 324088 h 826027"/>
                    <a:gd name="connsiteX2" fmla="*/ 154900 w 292923"/>
                    <a:gd name="connsiteY2" fmla="*/ 1746 h 826027"/>
                    <a:gd name="connsiteX3" fmla="*/ 292923 w 292923"/>
                    <a:gd name="connsiteY3" fmla="*/ 485441 h 826027"/>
                    <a:gd name="connsiteX4" fmla="*/ 172153 w 292923"/>
                    <a:gd name="connsiteY4" fmla="*/ 825362 h 826027"/>
                    <a:gd name="connsiteX5" fmla="*/ 62885 w 292923"/>
                    <a:gd name="connsiteY5" fmla="*/ 565627 h 826027"/>
                    <a:gd name="connsiteX6" fmla="*/ 39881 w 292923"/>
                    <a:gd name="connsiteY6" fmla="*/ 347419 h 826027"/>
                    <a:gd name="connsiteX0" fmla="*/ 293036 w 546078"/>
                    <a:gd name="connsiteY0" fmla="*/ 347419 h 825517"/>
                    <a:gd name="connsiteX1" fmla="*/ 287286 w 546078"/>
                    <a:gd name="connsiteY1" fmla="*/ 324088 h 825517"/>
                    <a:gd name="connsiteX2" fmla="*/ 408055 w 546078"/>
                    <a:gd name="connsiteY2" fmla="*/ 1746 h 825517"/>
                    <a:gd name="connsiteX3" fmla="*/ 546078 w 546078"/>
                    <a:gd name="connsiteY3" fmla="*/ 485441 h 825517"/>
                    <a:gd name="connsiteX4" fmla="*/ 425308 w 546078"/>
                    <a:gd name="connsiteY4" fmla="*/ 825362 h 825517"/>
                    <a:gd name="connsiteX5" fmla="*/ 28493 w 546078"/>
                    <a:gd name="connsiteY5" fmla="*/ 450608 h 825517"/>
                    <a:gd name="connsiteX6" fmla="*/ 293036 w 546078"/>
                    <a:gd name="connsiteY6" fmla="*/ 347419 h 825517"/>
                    <a:gd name="connsiteX0" fmla="*/ 203260 w 554068"/>
                    <a:gd name="connsiteY0" fmla="*/ 341668 h 825517"/>
                    <a:gd name="connsiteX1" fmla="*/ 295276 w 554068"/>
                    <a:gd name="connsiteY1" fmla="*/ 324088 h 825517"/>
                    <a:gd name="connsiteX2" fmla="*/ 416045 w 554068"/>
                    <a:gd name="connsiteY2" fmla="*/ 1746 h 825517"/>
                    <a:gd name="connsiteX3" fmla="*/ 554068 w 554068"/>
                    <a:gd name="connsiteY3" fmla="*/ 485441 h 825517"/>
                    <a:gd name="connsiteX4" fmla="*/ 433298 w 554068"/>
                    <a:gd name="connsiteY4" fmla="*/ 825362 h 825517"/>
                    <a:gd name="connsiteX5" fmla="*/ 36483 w 554068"/>
                    <a:gd name="connsiteY5" fmla="*/ 450608 h 825517"/>
                    <a:gd name="connsiteX6" fmla="*/ 203260 w 554068"/>
                    <a:gd name="connsiteY6" fmla="*/ 341668 h 825517"/>
                    <a:gd name="connsiteX0" fmla="*/ 203170 w 553978"/>
                    <a:gd name="connsiteY0" fmla="*/ 343379 h 827228"/>
                    <a:gd name="connsiteX1" fmla="*/ 289435 w 553978"/>
                    <a:gd name="connsiteY1" fmla="*/ 274040 h 827228"/>
                    <a:gd name="connsiteX2" fmla="*/ 415955 w 553978"/>
                    <a:gd name="connsiteY2" fmla="*/ 3457 h 827228"/>
                    <a:gd name="connsiteX3" fmla="*/ 553978 w 553978"/>
                    <a:gd name="connsiteY3" fmla="*/ 487152 h 827228"/>
                    <a:gd name="connsiteX4" fmla="*/ 433208 w 553978"/>
                    <a:gd name="connsiteY4" fmla="*/ 827073 h 827228"/>
                    <a:gd name="connsiteX5" fmla="*/ 36393 w 553978"/>
                    <a:gd name="connsiteY5" fmla="*/ 452319 h 827228"/>
                    <a:gd name="connsiteX6" fmla="*/ 203170 w 553978"/>
                    <a:gd name="connsiteY6" fmla="*/ 343379 h 827228"/>
                    <a:gd name="connsiteX0" fmla="*/ 203170 w 561341"/>
                    <a:gd name="connsiteY0" fmla="*/ 343379 h 835342"/>
                    <a:gd name="connsiteX1" fmla="*/ 289435 w 561341"/>
                    <a:gd name="connsiteY1" fmla="*/ 274040 h 835342"/>
                    <a:gd name="connsiteX2" fmla="*/ 415955 w 561341"/>
                    <a:gd name="connsiteY2" fmla="*/ 3457 h 835342"/>
                    <a:gd name="connsiteX3" fmla="*/ 553978 w 561341"/>
                    <a:gd name="connsiteY3" fmla="*/ 487152 h 835342"/>
                    <a:gd name="connsiteX4" fmla="*/ 530975 w 561341"/>
                    <a:gd name="connsiteY4" fmla="*/ 693860 h 835342"/>
                    <a:gd name="connsiteX5" fmla="*/ 433208 w 561341"/>
                    <a:gd name="connsiteY5" fmla="*/ 827073 h 835342"/>
                    <a:gd name="connsiteX6" fmla="*/ 36393 w 561341"/>
                    <a:gd name="connsiteY6" fmla="*/ 452319 h 835342"/>
                    <a:gd name="connsiteX7" fmla="*/ 203170 w 561341"/>
                    <a:gd name="connsiteY7" fmla="*/ 343379 h 835342"/>
                    <a:gd name="connsiteX0" fmla="*/ 203170 w 865464"/>
                    <a:gd name="connsiteY0" fmla="*/ 343379 h 831173"/>
                    <a:gd name="connsiteX1" fmla="*/ 289435 w 865464"/>
                    <a:gd name="connsiteY1" fmla="*/ 274040 h 831173"/>
                    <a:gd name="connsiteX2" fmla="*/ 415955 w 865464"/>
                    <a:gd name="connsiteY2" fmla="*/ 3457 h 831173"/>
                    <a:gd name="connsiteX3" fmla="*/ 553978 w 865464"/>
                    <a:gd name="connsiteY3" fmla="*/ 487152 h 831173"/>
                    <a:gd name="connsiteX4" fmla="*/ 864530 w 865464"/>
                    <a:gd name="connsiteY4" fmla="*/ 642102 h 831173"/>
                    <a:gd name="connsiteX5" fmla="*/ 433208 w 865464"/>
                    <a:gd name="connsiteY5" fmla="*/ 827073 h 831173"/>
                    <a:gd name="connsiteX6" fmla="*/ 36393 w 865464"/>
                    <a:gd name="connsiteY6" fmla="*/ 452319 h 831173"/>
                    <a:gd name="connsiteX7" fmla="*/ 203170 w 865464"/>
                    <a:gd name="connsiteY7" fmla="*/ 343379 h 831173"/>
                    <a:gd name="connsiteX0" fmla="*/ 203170 w 865516"/>
                    <a:gd name="connsiteY0" fmla="*/ 340580 h 828374"/>
                    <a:gd name="connsiteX1" fmla="*/ 289435 w 865516"/>
                    <a:gd name="connsiteY1" fmla="*/ 271241 h 828374"/>
                    <a:gd name="connsiteX2" fmla="*/ 415955 w 865516"/>
                    <a:gd name="connsiteY2" fmla="*/ 658 h 828374"/>
                    <a:gd name="connsiteX3" fmla="*/ 571231 w 865516"/>
                    <a:gd name="connsiteY3" fmla="*/ 357832 h 828374"/>
                    <a:gd name="connsiteX4" fmla="*/ 864530 w 865516"/>
                    <a:gd name="connsiteY4" fmla="*/ 639303 h 828374"/>
                    <a:gd name="connsiteX5" fmla="*/ 433208 w 865516"/>
                    <a:gd name="connsiteY5" fmla="*/ 824274 h 828374"/>
                    <a:gd name="connsiteX6" fmla="*/ 36393 w 865516"/>
                    <a:gd name="connsiteY6" fmla="*/ 449520 h 828374"/>
                    <a:gd name="connsiteX7" fmla="*/ 203170 w 865516"/>
                    <a:gd name="connsiteY7" fmla="*/ 340580 h 828374"/>
                    <a:gd name="connsiteX0" fmla="*/ 203170 w 865516"/>
                    <a:gd name="connsiteY0" fmla="*/ 340580 h 829026"/>
                    <a:gd name="connsiteX1" fmla="*/ 289435 w 865516"/>
                    <a:gd name="connsiteY1" fmla="*/ 271241 h 829026"/>
                    <a:gd name="connsiteX2" fmla="*/ 415955 w 865516"/>
                    <a:gd name="connsiteY2" fmla="*/ 658 h 829026"/>
                    <a:gd name="connsiteX3" fmla="*/ 571231 w 865516"/>
                    <a:gd name="connsiteY3" fmla="*/ 357832 h 829026"/>
                    <a:gd name="connsiteX4" fmla="*/ 864530 w 865516"/>
                    <a:gd name="connsiteY4" fmla="*/ 639303 h 829026"/>
                    <a:gd name="connsiteX5" fmla="*/ 433208 w 865516"/>
                    <a:gd name="connsiteY5" fmla="*/ 824274 h 829026"/>
                    <a:gd name="connsiteX6" fmla="*/ 36393 w 865516"/>
                    <a:gd name="connsiteY6" fmla="*/ 432268 h 829026"/>
                    <a:gd name="connsiteX7" fmla="*/ 203170 w 865516"/>
                    <a:gd name="connsiteY7" fmla="*/ 340580 h 829026"/>
                    <a:gd name="connsiteX0" fmla="*/ 203170 w 865516"/>
                    <a:gd name="connsiteY0" fmla="*/ 340580 h 824279"/>
                    <a:gd name="connsiteX1" fmla="*/ 289435 w 865516"/>
                    <a:gd name="connsiteY1" fmla="*/ 271241 h 824279"/>
                    <a:gd name="connsiteX2" fmla="*/ 415955 w 865516"/>
                    <a:gd name="connsiteY2" fmla="*/ 658 h 824279"/>
                    <a:gd name="connsiteX3" fmla="*/ 571231 w 865516"/>
                    <a:gd name="connsiteY3" fmla="*/ 357832 h 824279"/>
                    <a:gd name="connsiteX4" fmla="*/ 864530 w 865516"/>
                    <a:gd name="connsiteY4" fmla="*/ 639303 h 824279"/>
                    <a:gd name="connsiteX5" fmla="*/ 433208 w 865516"/>
                    <a:gd name="connsiteY5" fmla="*/ 824274 h 824279"/>
                    <a:gd name="connsiteX6" fmla="*/ 191668 w 865516"/>
                    <a:gd name="connsiteY6" fmla="*/ 633552 h 824279"/>
                    <a:gd name="connsiteX7" fmla="*/ 36393 w 865516"/>
                    <a:gd name="connsiteY7" fmla="*/ 432268 h 824279"/>
                    <a:gd name="connsiteX8" fmla="*/ 203170 w 865516"/>
                    <a:gd name="connsiteY8" fmla="*/ 340580 h 824279"/>
                    <a:gd name="connsiteX0" fmla="*/ 203170 w 865516"/>
                    <a:gd name="connsiteY0" fmla="*/ 340580 h 836860"/>
                    <a:gd name="connsiteX1" fmla="*/ 289435 w 865516"/>
                    <a:gd name="connsiteY1" fmla="*/ 271241 h 836860"/>
                    <a:gd name="connsiteX2" fmla="*/ 415955 w 865516"/>
                    <a:gd name="connsiteY2" fmla="*/ 658 h 836860"/>
                    <a:gd name="connsiteX3" fmla="*/ 571231 w 865516"/>
                    <a:gd name="connsiteY3" fmla="*/ 357832 h 836860"/>
                    <a:gd name="connsiteX4" fmla="*/ 864530 w 865516"/>
                    <a:gd name="connsiteY4" fmla="*/ 639303 h 836860"/>
                    <a:gd name="connsiteX5" fmla="*/ 433208 w 865516"/>
                    <a:gd name="connsiteY5" fmla="*/ 824274 h 836860"/>
                    <a:gd name="connsiteX6" fmla="*/ 70899 w 865516"/>
                    <a:gd name="connsiteY6" fmla="*/ 777325 h 836860"/>
                    <a:gd name="connsiteX7" fmla="*/ 36393 w 865516"/>
                    <a:gd name="connsiteY7" fmla="*/ 432268 h 836860"/>
                    <a:gd name="connsiteX8" fmla="*/ 203170 w 865516"/>
                    <a:gd name="connsiteY8" fmla="*/ 340580 h 836860"/>
                    <a:gd name="connsiteX0" fmla="*/ 203170 w 865516"/>
                    <a:gd name="connsiteY0" fmla="*/ 340580 h 836860"/>
                    <a:gd name="connsiteX1" fmla="*/ 289435 w 865516"/>
                    <a:gd name="connsiteY1" fmla="*/ 271241 h 836860"/>
                    <a:gd name="connsiteX2" fmla="*/ 415955 w 865516"/>
                    <a:gd name="connsiteY2" fmla="*/ 658 h 836860"/>
                    <a:gd name="connsiteX3" fmla="*/ 571231 w 865516"/>
                    <a:gd name="connsiteY3" fmla="*/ 357832 h 836860"/>
                    <a:gd name="connsiteX4" fmla="*/ 864530 w 865516"/>
                    <a:gd name="connsiteY4" fmla="*/ 639303 h 836860"/>
                    <a:gd name="connsiteX5" fmla="*/ 433208 w 865516"/>
                    <a:gd name="connsiteY5" fmla="*/ 824274 h 836860"/>
                    <a:gd name="connsiteX6" fmla="*/ 70899 w 865516"/>
                    <a:gd name="connsiteY6" fmla="*/ 777325 h 836860"/>
                    <a:gd name="connsiteX7" fmla="*/ 36393 w 865516"/>
                    <a:gd name="connsiteY7" fmla="*/ 432268 h 836860"/>
                    <a:gd name="connsiteX8" fmla="*/ 203170 w 865516"/>
                    <a:gd name="connsiteY8" fmla="*/ 340580 h 836860"/>
                    <a:gd name="connsiteX0" fmla="*/ 203170 w 865516"/>
                    <a:gd name="connsiteY0" fmla="*/ 340580 h 841915"/>
                    <a:gd name="connsiteX1" fmla="*/ 289435 w 865516"/>
                    <a:gd name="connsiteY1" fmla="*/ 271241 h 841915"/>
                    <a:gd name="connsiteX2" fmla="*/ 415955 w 865516"/>
                    <a:gd name="connsiteY2" fmla="*/ 658 h 841915"/>
                    <a:gd name="connsiteX3" fmla="*/ 571231 w 865516"/>
                    <a:gd name="connsiteY3" fmla="*/ 357832 h 841915"/>
                    <a:gd name="connsiteX4" fmla="*/ 864530 w 865516"/>
                    <a:gd name="connsiteY4" fmla="*/ 639303 h 841915"/>
                    <a:gd name="connsiteX5" fmla="*/ 433208 w 865516"/>
                    <a:gd name="connsiteY5" fmla="*/ 824274 h 841915"/>
                    <a:gd name="connsiteX6" fmla="*/ 237676 w 865516"/>
                    <a:gd name="connsiteY6" fmla="*/ 829084 h 841915"/>
                    <a:gd name="connsiteX7" fmla="*/ 70899 w 865516"/>
                    <a:gd name="connsiteY7" fmla="*/ 777325 h 841915"/>
                    <a:gd name="connsiteX8" fmla="*/ 36393 w 865516"/>
                    <a:gd name="connsiteY8" fmla="*/ 432268 h 841915"/>
                    <a:gd name="connsiteX9" fmla="*/ 203170 w 865516"/>
                    <a:gd name="connsiteY9" fmla="*/ 340580 h 841915"/>
                    <a:gd name="connsiteX0" fmla="*/ 203170 w 865516"/>
                    <a:gd name="connsiteY0" fmla="*/ 340580 h 841915"/>
                    <a:gd name="connsiteX1" fmla="*/ 289435 w 865516"/>
                    <a:gd name="connsiteY1" fmla="*/ 271241 h 841915"/>
                    <a:gd name="connsiteX2" fmla="*/ 415955 w 865516"/>
                    <a:gd name="connsiteY2" fmla="*/ 658 h 841915"/>
                    <a:gd name="connsiteX3" fmla="*/ 571231 w 865516"/>
                    <a:gd name="connsiteY3" fmla="*/ 357832 h 841915"/>
                    <a:gd name="connsiteX4" fmla="*/ 864530 w 865516"/>
                    <a:gd name="connsiteY4" fmla="*/ 639303 h 841915"/>
                    <a:gd name="connsiteX5" fmla="*/ 433208 w 865516"/>
                    <a:gd name="connsiteY5" fmla="*/ 824274 h 841915"/>
                    <a:gd name="connsiteX6" fmla="*/ 237676 w 865516"/>
                    <a:gd name="connsiteY6" fmla="*/ 829084 h 841915"/>
                    <a:gd name="connsiteX7" fmla="*/ 59398 w 865516"/>
                    <a:gd name="connsiteY7" fmla="*/ 725567 h 841915"/>
                    <a:gd name="connsiteX8" fmla="*/ 36393 w 865516"/>
                    <a:gd name="connsiteY8" fmla="*/ 432268 h 841915"/>
                    <a:gd name="connsiteX9" fmla="*/ 203170 w 865516"/>
                    <a:gd name="connsiteY9" fmla="*/ 340580 h 841915"/>
                    <a:gd name="connsiteX0" fmla="*/ 466153 w 1128499"/>
                    <a:gd name="connsiteY0" fmla="*/ 340580 h 1053635"/>
                    <a:gd name="connsiteX1" fmla="*/ 552418 w 1128499"/>
                    <a:gd name="connsiteY1" fmla="*/ 271241 h 1053635"/>
                    <a:gd name="connsiteX2" fmla="*/ 678938 w 1128499"/>
                    <a:gd name="connsiteY2" fmla="*/ 658 h 1053635"/>
                    <a:gd name="connsiteX3" fmla="*/ 834214 w 1128499"/>
                    <a:gd name="connsiteY3" fmla="*/ 357832 h 1053635"/>
                    <a:gd name="connsiteX4" fmla="*/ 1127513 w 1128499"/>
                    <a:gd name="connsiteY4" fmla="*/ 639303 h 1053635"/>
                    <a:gd name="connsiteX5" fmla="*/ 696191 w 1128499"/>
                    <a:gd name="connsiteY5" fmla="*/ 824274 h 1053635"/>
                    <a:gd name="connsiteX6" fmla="*/ 6078 w 1128499"/>
                    <a:gd name="connsiteY6" fmla="*/ 1053371 h 1053635"/>
                    <a:gd name="connsiteX7" fmla="*/ 322381 w 1128499"/>
                    <a:gd name="connsiteY7" fmla="*/ 725567 h 1053635"/>
                    <a:gd name="connsiteX8" fmla="*/ 299376 w 1128499"/>
                    <a:gd name="connsiteY8" fmla="*/ 432268 h 1053635"/>
                    <a:gd name="connsiteX9" fmla="*/ 466153 w 1128499"/>
                    <a:gd name="connsiteY9" fmla="*/ 340580 h 1053635"/>
                    <a:gd name="connsiteX0" fmla="*/ 467256 w 1129602"/>
                    <a:gd name="connsiteY0" fmla="*/ 340580 h 1053635"/>
                    <a:gd name="connsiteX1" fmla="*/ 553521 w 1129602"/>
                    <a:gd name="connsiteY1" fmla="*/ 271241 h 1053635"/>
                    <a:gd name="connsiteX2" fmla="*/ 680041 w 1129602"/>
                    <a:gd name="connsiteY2" fmla="*/ 658 h 1053635"/>
                    <a:gd name="connsiteX3" fmla="*/ 835317 w 1129602"/>
                    <a:gd name="connsiteY3" fmla="*/ 357832 h 1053635"/>
                    <a:gd name="connsiteX4" fmla="*/ 1128616 w 1129602"/>
                    <a:gd name="connsiteY4" fmla="*/ 639303 h 1053635"/>
                    <a:gd name="connsiteX5" fmla="*/ 697294 w 1129602"/>
                    <a:gd name="connsiteY5" fmla="*/ 824274 h 1053635"/>
                    <a:gd name="connsiteX6" fmla="*/ 7181 w 1129602"/>
                    <a:gd name="connsiteY6" fmla="*/ 1053371 h 1053635"/>
                    <a:gd name="connsiteX7" fmla="*/ 254472 w 1129602"/>
                    <a:gd name="connsiteY7" fmla="*/ 777325 h 1053635"/>
                    <a:gd name="connsiteX8" fmla="*/ 300479 w 1129602"/>
                    <a:gd name="connsiteY8" fmla="*/ 432268 h 1053635"/>
                    <a:gd name="connsiteX9" fmla="*/ 467256 w 1129602"/>
                    <a:gd name="connsiteY9" fmla="*/ 340580 h 1053635"/>
                    <a:gd name="connsiteX0" fmla="*/ 474012 w 1136358"/>
                    <a:gd name="connsiteY0" fmla="*/ 340580 h 1053635"/>
                    <a:gd name="connsiteX1" fmla="*/ 560277 w 1136358"/>
                    <a:gd name="connsiteY1" fmla="*/ 271241 h 1053635"/>
                    <a:gd name="connsiteX2" fmla="*/ 686797 w 1136358"/>
                    <a:gd name="connsiteY2" fmla="*/ 658 h 1053635"/>
                    <a:gd name="connsiteX3" fmla="*/ 842073 w 1136358"/>
                    <a:gd name="connsiteY3" fmla="*/ 357832 h 1053635"/>
                    <a:gd name="connsiteX4" fmla="*/ 1135372 w 1136358"/>
                    <a:gd name="connsiteY4" fmla="*/ 639303 h 1053635"/>
                    <a:gd name="connsiteX5" fmla="*/ 704050 w 1136358"/>
                    <a:gd name="connsiteY5" fmla="*/ 824274 h 1053635"/>
                    <a:gd name="connsiteX6" fmla="*/ 13937 w 1136358"/>
                    <a:gd name="connsiteY6" fmla="*/ 1053371 h 1053635"/>
                    <a:gd name="connsiteX7" fmla="*/ 261228 w 1136358"/>
                    <a:gd name="connsiteY7" fmla="*/ 777325 h 1053635"/>
                    <a:gd name="connsiteX8" fmla="*/ 307235 w 1136358"/>
                    <a:gd name="connsiteY8" fmla="*/ 432268 h 1053635"/>
                    <a:gd name="connsiteX9" fmla="*/ 474012 w 1136358"/>
                    <a:gd name="connsiteY9" fmla="*/ 340580 h 1053635"/>
                    <a:gd name="connsiteX0" fmla="*/ 474012 w 1136358"/>
                    <a:gd name="connsiteY0" fmla="*/ 340580 h 1053635"/>
                    <a:gd name="connsiteX1" fmla="*/ 560277 w 1136358"/>
                    <a:gd name="connsiteY1" fmla="*/ 271241 h 1053635"/>
                    <a:gd name="connsiteX2" fmla="*/ 686797 w 1136358"/>
                    <a:gd name="connsiteY2" fmla="*/ 658 h 1053635"/>
                    <a:gd name="connsiteX3" fmla="*/ 842073 w 1136358"/>
                    <a:gd name="connsiteY3" fmla="*/ 357832 h 1053635"/>
                    <a:gd name="connsiteX4" fmla="*/ 1135372 w 1136358"/>
                    <a:gd name="connsiteY4" fmla="*/ 639303 h 1053635"/>
                    <a:gd name="connsiteX5" fmla="*/ 704050 w 1136358"/>
                    <a:gd name="connsiteY5" fmla="*/ 824274 h 1053635"/>
                    <a:gd name="connsiteX6" fmla="*/ 13937 w 1136358"/>
                    <a:gd name="connsiteY6" fmla="*/ 1053371 h 1053635"/>
                    <a:gd name="connsiteX7" fmla="*/ 261228 w 1136358"/>
                    <a:gd name="connsiteY7" fmla="*/ 777325 h 1053635"/>
                    <a:gd name="connsiteX8" fmla="*/ 307235 w 1136358"/>
                    <a:gd name="connsiteY8" fmla="*/ 432268 h 1053635"/>
                    <a:gd name="connsiteX9" fmla="*/ 474012 w 1136358"/>
                    <a:gd name="connsiteY9" fmla="*/ 340580 h 1053635"/>
                    <a:gd name="connsiteX0" fmla="*/ 473280 w 1135626"/>
                    <a:gd name="connsiteY0" fmla="*/ 340580 h 1053635"/>
                    <a:gd name="connsiteX1" fmla="*/ 559545 w 1135626"/>
                    <a:gd name="connsiteY1" fmla="*/ 271241 h 1053635"/>
                    <a:gd name="connsiteX2" fmla="*/ 686065 w 1135626"/>
                    <a:gd name="connsiteY2" fmla="*/ 658 h 1053635"/>
                    <a:gd name="connsiteX3" fmla="*/ 841341 w 1135626"/>
                    <a:gd name="connsiteY3" fmla="*/ 357832 h 1053635"/>
                    <a:gd name="connsiteX4" fmla="*/ 1134640 w 1135626"/>
                    <a:gd name="connsiteY4" fmla="*/ 639303 h 1053635"/>
                    <a:gd name="connsiteX5" fmla="*/ 703318 w 1135626"/>
                    <a:gd name="connsiteY5" fmla="*/ 824274 h 1053635"/>
                    <a:gd name="connsiteX6" fmla="*/ 13205 w 1135626"/>
                    <a:gd name="connsiteY6" fmla="*/ 1053371 h 1053635"/>
                    <a:gd name="connsiteX7" fmla="*/ 271998 w 1135626"/>
                    <a:gd name="connsiteY7" fmla="*/ 725567 h 1053635"/>
                    <a:gd name="connsiteX8" fmla="*/ 306503 w 1135626"/>
                    <a:gd name="connsiteY8" fmla="*/ 432268 h 1053635"/>
                    <a:gd name="connsiteX9" fmla="*/ 473280 w 1135626"/>
                    <a:gd name="connsiteY9" fmla="*/ 340580 h 1053635"/>
                    <a:gd name="connsiteX0" fmla="*/ 539085 w 1201431"/>
                    <a:gd name="connsiteY0" fmla="*/ 340580 h 1076612"/>
                    <a:gd name="connsiteX1" fmla="*/ 625350 w 1201431"/>
                    <a:gd name="connsiteY1" fmla="*/ 271241 h 1076612"/>
                    <a:gd name="connsiteX2" fmla="*/ 751870 w 1201431"/>
                    <a:gd name="connsiteY2" fmla="*/ 658 h 1076612"/>
                    <a:gd name="connsiteX3" fmla="*/ 907146 w 1201431"/>
                    <a:gd name="connsiteY3" fmla="*/ 357832 h 1076612"/>
                    <a:gd name="connsiteX4" fmla="*/ 1200445 w 1201431"/>
                    <a:gd name="connsiteY4" fmla="*/ 639303 h 1076612"/>
                    <a:gd name="connsiteX5" fmla="*/ 769123 w 1201431"/>
                    <a:gd name="connsiteY5" fmla="*/ 824274 h 1076612"/>
                    <a:gd name="connsiteX6" fmla="*/ 9998 w 1201431"/>
                    <a:gd name="connsiteY6" fmla="*/ 1076374 h 1076612"/>
                    <a:gd name="connsiteX7" fmla="*/ 337803 w 1201431"/>
                    <a:gd name="connsiteY7" fmla="*/ 725567 h 1076612"/>
                    <a:gd name="connsiteX8" fmla="*/ 372308 w 1201431"/>
                    <a:gd name="connsiteY8" fmla="*/ 432268 h 1076612"/>
                    <a:gd name="connsiteX9" fmla="*/ 539085 w 1201431"/>
                    <a:gd name="connsiteY9" fmla="*/ 340580 h 1076612"/>
                    <a:gd name="connsiteX0" fmla="*/ 539085 w 1201431"/>
                    <a:gd name="connsiteY0" fmla="*/ 340580 h 1076627"/>
                    <a:gd name="connsiteX1" fmla="*/ 625350 w 1201431"/>
                    <a:gd name="connsiteY1" fmla="*/ 271241 h 1076627"/>
                    <a:gd name="connsiteX2" fmla="*/ 751870 w 1201431"/>
                    <a:gd name="connsiteY2" fmla="*/ 658 h 1076627"/>
                    <a:gd name="connsiteX3" fmla="*/ 907146 w 1201431"/>
                    <a:gd name="connsiteY3" fmla="*/ 357832 h 1076627"/>
                    <a:gd name="connsiteX4" fmla="*/ 1200445 w 1201431"/>
                    <a:gd name="connsiteY4" fmla="*/ 639303 h 1076627"/>
                    <a:gd name="connsiteX5" fmla="*/ 510330 w 1201431"/>
                    <a:gd name="connsiteY5" fmla="*/ 835776 h 1076627"/>
                    <a:gd name="connsiteX6" fmla="*/ 9998 w 1201431"/>
                    <a:gd name="connsiteY6" fmla="*/ 1076374 h 1076627"/>
                    <a:gd name="connsiteX7" fmla="*/ 337803 w 1201431"/>
                    <a:gd name="connsiteY7" fmla="*/ 725567 h 1076627"/>
                    <a:gd name="connsiteX8" fmla="*/ 372308 w 1201431"/>
                    <a:gd name="connsiteY8" fmla="*/ 432268 h 1076627"/>
                    <a:gd name="connsiteX9" fmla="*/ 539085 w 1201431"/>
                    <a:gd name="connsiteY9" fmla="*/ 340580 h 1076627"/>
                    <a:gd name="connsiteX0" fmla="*/ 539085 w 1201431"/>
                    <a:gd name="connsiteY0" fmla="*/ 340580 h 1077227"/>
                    <a:gd name="connsiteX1" fmla="*/ 625350 w 1201431"/>
                    <a:gd name="connsiteY1" fmla="*/ 271241 h 1077227"/>
                    <a:gd name="connsiteX2" fmla="*/ 751870 w 1201431"/>
                    <a:gd name="connsiteY2" fmla="*/ 658 h 1077227"/>
                    <a:gd name="connsiteX3" fmla="*/ 907146 w 1201431"/>
                    <a:gd name="connsiteY3" fmla="*/ 357832 h 1077227"/>
                    <a:gd name="connsiteX4" fmla="*/ 1200445 w 1201431"/>
                    <a:gd name="connsiteY4" fmla="*/ 639303 h 1077227"/>
                    <a:gd name="connsiteX5" fmla="*/ 510330 w 1201431"/>
                    <a:gd name="connsiteY5" fmla="*/ 835776 h 1077227"/>
                    <a:gd name="connsiteX6" fmla="*/ 9998 w 1201431"/>
                    <a:gd name="connsiteY6" fmla="*/ 1076374 h 1077227"/>
                    <a:gd name="connsiteX7" fmla="*/ 337803 w 1201431"/>
                    <a:gd name="connsiteY7" fmla="*/ 725567 h 1077227"/>
                    <a:gd name="connsiteX8" fmla="*/ 372308 w 1201431"/>
                    <a:gd name="connsiteY8" fmla="*/ 432268 h 1077227"/>
                    <a:gd name="connsiteX9" fmla="*/ 539085 w 1201431"/>
                    <a:gd name="connsiteY9" fmla="*/ 340580 h 1077227"/>
                    <a:gd name="connsiteX0" fmla="*/ 539085 w 1201431"/>
                    <a:gd name="connsiteY0" fmla="*/ 340580 h 1076906"/>
                    <a:gd name="connsiteX1" fmla="*/ 625350 w 1201431"/>
                    <a:gd name="connsiteY1" fmla="*/ 271241 h 1076906"/>
                    <a:gd name="connsiteX2" fmla="*/ 751870 w 1201431"/>
                    <a:gd name="connsiteY2" fmla="*/ 658 h 1076906"/>
                    <a:gd name="connsiteX3" fmla="*/ 907146 w 1201431"/>
                    <a:gd name="connsiteY3" fmla="*/ 357832 h 1076906"/>
                    <a:gd name="connsiteX4" fmla="*/ 1200445 w 1201431"/>
                    <a:gd name="connsiteY4" fmla="*/ 639303 h 1076906"/>
                    <a:gd name="connsiteX5" fmla="*/ 470073 w 1201431"/>
                    <a:gd name="connsiteY5" fmla="*/ 801270 h 1076906"/>
                    <a:gd name="connsiteX6" fmla="*/ 9998 w 1201431"/>
                    <a:gd name="connsiteY6" fmla="*/ 1076374 h 1076906"/>
                    <a:gd name="connsiteX7" fmla="*/ 337803 w 1201431"/>
                    <a:gd name="connsiteY7" fmla="*/ 725567 h 1076906"/>
                    <a:gd name="connsiteX8" fmla="*/ 372308 w 1201431"/>
                    <a:gd name="connsiteY8" fmla="*/ 432268 h 1076906"/>
                    <a:gd name="connsiteX9" fmla="*/ 539085 w 1201431"/>
                    <a:gd name="connsiteY9" fmla="*/ 340580 h 1076906"/>
                    <a:gd name="connsiteX0" fmla="*/ 539085 w 1201751"/>
                    <a:gd name="connsiteY0" fmla="*/ 69470 h 805796"/>
                    <a:gd name="connsiteX1" fmla="*/ 625350 w 1201751"/>
                    <a:gd name="connsiteY1" fmla="*/ 131 h 805796"/>
                    <a:gd name="connsiteX2" fmla="*/ 907146 w 1201751"/>
                    <a:gd name="connsiteY2" fmla="*/ 86722 h 805796"/>
                    <a:gd name="connsiteX3" fmla="*/ 1200445 w 1201751"/>
                    <a:gd name="connsiteY3" fmla="*/ 368193 h 805796"/>
                    <a:gd name="connsiteX4" fmla="*/ 470073 w 1201751"/>
                    <a:gd name="connsiteY4" fmla="*/ 530160 h 805796"/>
                    <a:gd name="connsiteX5" fmla="*/ 9998 w 1201751"/>
                    <a:gd name="connsiteY5" fmla="*/ 805264 h 805796"/>
                    <a:gd name="connsiteX6" fmla="*/ 337803 w 1201751"/>
                    <a:gd name="connsiteY6" fmla="*/ 454457 h 805796"/>
                    <a:gd name="connsiteX7" fmla="*/ 372308 w 1201751"/>
                    <a:gd name="connsiteY7" fmla="*/ 161158 h 805796"/>
                    <a:gd name="connsiteX8" fmla="*/ 539085 w 1201751"/>
                    <a:gd name="connsiteY8" fmla="*/ 69470 h 805796"/>
                    <a:gd name="connsiteX0" fmla="*/ 539085 w 1201751"/>
                    <a:gd name="connsiteY0" fmla="*/ 69470 h 805796"/>
                    <a:gd name="connsiteX1" fmla="*/ 625350 w 1201751"/>
                    <a:gd name="connsiteY1" fmla="*/ 131 h 805796"/>
                    <a:gd name="connsiteX2" fmla="*/ 907146 w 1201751"/>
                    <a:gd name="connsiteY2" fmla="*/ 86722 h 805796"/>
                    <a:gd name="connsiteX3" fmla="*/ 1200445 w 1201751"/>
                    <a:gd name="connsiteY3" fmla="*/ 368193 h 805796"/>
                    <a:gd name="connsiteX4" fmla="*/ 470073 w 1201751"/>
                    <a:gd name="connsiteY4" fmla="*/ 530160 h 805796"/>
                    <a:gd name="connsiteX5" fmla="*/ 9998 w 1201751"/>
                    <a:gd name="connsiteY5" fmla="*/ 805264 h 805796"/>
                    <a:gd name="connsiteX6" fmla="*/ 337803 w 1201751"/>
                    <a:gd name="connsiteY6" fmla="*/ 454457 h 805796"/>
                    <a:gd name="connsiteX7" fmla="*/ 372308 w 1201751"/>
                    <a:gd name="connsiteY7" fmla="*/ 161158 h 805796"/>
                    <a:gd name="connsiteX8" fmla="*/ 539085 w 1201751"/>
                    <a:gd name="connsiteY8" fmla="*/ 69470 h 805796"/>
                    <a:gd name="connsiteX0" fmla="*/ 203170 w 865836"/>
                    <a:gd name="connsiteY0" fmla="*/ 69470 h 533817"/>
                    <a:gd name="connsiteX1" fmla="*/ 289435 w 865836"/>
                    <a:gd name="connsiteY1" fmla="*/ 131 h 533817"/>
                    <a:gd name="connsiteX2" fmla="*/ 571231 w 865836"/>
                    <a:gd name="connsiteY2" fmla="*/ 86722 h 533817"/>
                    <a:gd name="connsiteX3" fmla="*/ 864530 w 865836"/>
                    <a:gd name="connsiteY3" fmla="*/ 368193 h 533817"/>
                    <a:gd name="connsiteX4" fmla="*/ 134158 w 865836"/>
                    <a:gd name="connsiteY4" fmla="*/ 530160 h 533817"/>
                    <a:gd name="connsiteX5" fmla="*/ 1888 w 865836"/>
                    <a:gd name="connsiteY5" fmla="*/ 454457 h 533817"/>
                    <a:gd name="connsiteX6" fmla="*/ 36393 w 865836"/>
                    <a:gd name="connsiteY6" fmla="*/ 161158 h 533817"/>
                    <a:gd name="connsiteX7" fmla="*/ 203170 w 865836"/>
                    <a:gd name="connsiteY7" fmla="*/ 69470 h 533817"/>
                    <a:gd name="connsiteX0" fmla="*/ 203621 w 866287"/>
                    <a:gd name="connsiteY0" fmla="*/ 49487 h 513834"/>
                    <a:gd name="connsiteX1" fmla="*/ 317960 w 866287"/>
                    <a:gd name="connsiteY1" fmla="*/ 201 h 513834"/>
                    <a:gd name="connsiteX2" fmla="*/ 571682 w 866287"/>
                    <a:gd name="connsiteY2" fmla="*/ 66739 h 513834"/>
                    <a:gd name="connsiteX3" fmla="*/ 864981 w 866287"/>
                    <a:gd name="connsiteY3" fmla="*/ 348210 h 513834"/>
                    <a:gd name="connsiteX4" fmla="*/ 134609 w 866287"/>
                    <a:gd name="connsiteY4" fmla="*/ 510177 h 513834"/>
                    <a:gd name="connsiteX5" fmla="*/ 2339 w 866287"/>
                    <a:gd name="connsiteY5" fmla="*/ 434474 h 513834"/>
                    <a:gd name="connsiteX6" fmla="*/ 36844 w 866287"/>
                    <a:gd name="connsiteY6" fmla="*/ 141175 h 513834"/>
                    <a:gd name="connsiteX7" fmla="*/ 203621 w 866287"/>
                    <a:gd name="connsiteY7" fmla="*/ 49487 h 513834"/>
                    <a:gd name="connsiteX0" fmla="*/ 214603 w 877269"/>
                    <a:gd name="connsiteY0" fmla="*/ 49520 h 513867"/>
                    <a:gd name="connsiteX1" fmla="*/ 328942 w 877269"/>
                    <a:gd name="connsiteY1" fmla="*/ 234 h 513867"/>
                    <a:gd name="connsiteX2" fmla="*/ 582664 w 877269"/>
                    <a:gd name="connsiteY2" fmla="*/ 66772 h 513867"/>
                    <a:gd name="connsiteX3" fmla="*/ 875963 w 877269"/>
                    <a:gd name="connsiteY3" fmla="*/ 348243 h 513867"/>
                    <a:gd name="connsiteX4" fmla="*/ 145591 w 877269"/>
                    <a:gd name="connsiteY4" fmla="*/ 510210 h 513867"/>
                    <a:gd name="connsiteX5" fmla="*/ 13321 w 877269"/>
                    <a:gd name="connsiteY5" fmla="*/ 434507 h 513867"/>
                    <a:gd name="connsiteX6" fmla="*/ 35794 w 877269"/>
                    <a:gd name="connsiteY6" fmla="*/ 169282 h 513867"/>
                    <a:gd name="connsiteX7" fmla="*/ 214603 w 877269"/>
                    <a:gd name="connsiteY7" fmla="*/ 49520 h 513867"/>
                    <a:gd name="connsiteX0" fmla="*/ 214603 w 877269"/>
                    <a:gd name="connsiteY0" fmla="*/ 49520 h 513867"/>
                    <a:gd name="connsiteX1" fmla="*/ 328942 w 877269"/>
                    <a:gd name="connsiteY1" fmla="*/ 234 h 513867"/>
                    <a:gd name="connsiteX2" fmla="*/ 582664 w 877269"/>
                    <a:gd name="connsiteY2" fmla="*/ 66772 h 513867"/>
                    <a:gd name="connsiteX3" fmla="*/ 875963 w 877269"/>
                    <a:gd name="connsiteY3" fmla="*/ 348243 h 513867"/>
                    <a:gd name="connsiteX4" fmla="*/ 145591 w 877269"/>
                    <a:gd name="connsiteY4" fmla="*/ 510210 h 513867"/>
                    <a:gd name="connsiteX5" fmla="*/ 13321 w 877269"/>
                    <a:gd name="connsiteY5" fmla="*/ 434507 h 513867"/>
                    <a:gd name="connsiteX6" fmla="*/ 35794 w 877269"/>
                    <a:gd name="connsiteY6" fmla="*/ 169282 h 513867"/>
                    <a:gd name="connsiteX7" fmla="*/ 214603 w 877269"/>
                    <a:gd name="connsiteY7" fmla="*/ 49520 h 513867"/>
                    <a:gd name="connsiteX0" fmla="*/ 237377 w 900043"/>
                    <a:gd name="connsiteY0" fmla="*/ 49520 h 513867"/>
                    <a:gd name="connsiteX1" fmla="*/ 351716 w 900043"/>
                    <a:gd name="connsiteY1" fmla="*/ 234 h 513867"/>
                    <a:gd name="connsiteX2" fmla="*/ 605438 w 900043"/>
                    <a:gd name="connsiteY2" fmla="*/ 66772 h 513867"/>
                    <a:gd name="connsiteX3" fmla="*/ 898737 w 900043"/>
                    <a:gd name="connsiteY3" fmla="*/ 348243 h 513867"/>
                    <a:gd name="connsiteX4" fmla="*/ 168365 w 900043"/>
                    <a:gd name="connsiteY4" fmla="*/ 510210 h 513867"/>
                    <a:gd name="connsiteX5" fmla="*/ 0 w 900043"/>
                    <a:gd name="connsiteY5" fmla="*/ 434507 h 513867"/>
                    <a:gd name="connsiteX6" fmla="*/ 58568 w 900043"/>
                    <a:gd name="connsiteY6" fmla="*/ 169282 h 513867"/>
                    <a:gd name="connsiteX7" fmla="*/ 237377 w 900043"/>
                    <a:gd name="connsiteY7" fmla="*/ 49520 h 513867"/>
                    <a:gd name="connsiteX0" fmla="*/ 237377 w 900043"/>
                    <a:gd name="connsiteY0" fmla="*/ 49520 h 513867"/>
                    <a:gd name="connsiteX1" fmla="*/ 351716 w 900043"/>
                    <a:gd name="connsiteY1" fmla="*/ 234 h 513867"/>
                    <a:gd name="connsiteX2" fmla="*/ 605438 w 900043"/>
                    <a:gd name="connsiteY2" fmla="*/ 66772 h 513867"/>
                    <a:gd name="connsiteX3" fmla="*/ 898737 w 900043"/>
                    <a:gd name="connsiteY3" fmla="*/ 348243 h 513867"/>
                    <a:gd name="connsiteX4" fmla="*/ 168365 w 900043"/>
                    <a:gd name="connsiteY4" fmla="*/ 510210 h 513867"/>
                    <a:gd name="connsiteX5" fmla="*/ 0 w 900043"/>
                    <a:gd name="connsiteY5" fmla="*/ 434507 h 513867"/>
                    <a:gd name="connsiteX6" fmla="*/ 58568 w 900043"/>
                    <a:gd name="connsiteY6" fmla="*/ 169282 h 513867"/>
                    <a:gd name="connsiteX7" fmla="*/ 237377 w 900043"/>
                    <a:gd name="connsiteY7" fmla="*/ 49520 h 513867"/>
                    <a:gd name="connsiteX0" fmla="*/ 237377 w 900043"/>
                    <a:gd name="connsiteY0" fmla="*/ 49538 h 513885"/>
                    <a:gd name="connsiteX1" fmla="*/ 351716 w 900043"/>
                    <a:gd name="connsiteY1" fmla="*/ 252 h 513885"/>
                    <a:gd name="connsiteX2" fmla="*/ 605438 w 900043"/>
                    <a:gd name="connsiteY2" fmla="*/ 66790 h 513885"/>
                    <a:gd name="connsiteX3" fmla="*/ 898737 w 900043"/>
                    <a:gd name="connsiteY3" fmla="*/ 348261 h 513885"/>
                    <a:gd name="connsiteX4" fmla="*/ 168365 w 900043"/>
                    <a:gd name="connsiteY4" fmla="*/ 510228 h 513885"/>
                    <a:gd name="connsiteX5" fmla="*/ 0 w 900043"/>
                    <a:gd name="connsiteY5" fmla="*/ 434525 h 513885"/>
                    <a:gd name="connsiteX6" fmla="*/ 58568 w 900043"/>
                    <a:gd name="connsiteY6" fmla="*/ 181332 h 513885"/>
                    <a:gd name="connsiteX7" fmla="*/ 237377 w 900043"/>
                    <a:gd name="connsiteY7" fmla="*/ 49538 h 513885"/>
                    <a:gd name="connsiteX0" fmla="*/ 237377 w 900043"/>
                    <a:gd name="connsiteY0" fmla="*/ 49510 h 513857"/>
                    <a:gd name="connsiteX1" fmla="*/ 351716 w 900043"/>
                    <a:gd name="connsiteY1" fmla="*/ 224 h 513857"/>
                    <a:gd name="connsiteX2" fmla="*/ 605438 w 900043"/>
                    <a:gd name="connsiteY2" fmla="*/ 66762 h 513857"/>
                    <a:gd name="connsiteX3" fmla="*/ 898737 w 900043"/>
                    <a:gd name="connsiteY3" fmla="*/ 348233 h 513857"/>
                    <a:gd name="connsiteX4" fmla="*/ 168365 w 900043"/>
                    <a:gd name="connsiteY4" fmla="*/ 510200 h 513857"/>
                    <a:gd name="connsiteX5" fmla="*/ 0 w 900043"/>
                    <a:gd name="connsiteY5" fmla="*/ 434497 h 513857"/>
                    <a:gd name="connsiteX6" fmla="*/ 54557 w 900043"/>
                    <a:gd name="connsiteY6" fmla="*/ 161251 h 513857"/>
                    <a:gd name="connsiteX7" fmla="*/ 237377 w 900043"/>
                    <a:gd name="connsiteY7" fmla="*/ 49510 h 513857"/>
                    <a:gd name="connsiteX0" fmla="*/ 237377 w 900043"/>
                    <a:gd name="connsiteY0" fmla="*/ 49510 h 513857"/>
                    <a:gd name="connsiteX1" fmla="*/ 351716 w 900043"/>
                    <a:gd name="connsiteY1" fmla="*/ 224 h 513857"/>
                    <a:gd name="connsiteX2" fmla="*/ 605438 w 900043"/>
                    <a:gd name="connsiteY2" fmla="*/ 66762 h 513857"/>
                    <a:gd name="connsiteX3" fmla="*/ 898737 w 900043"/>
                    <a:gd name="connsiteY3" fmla="*/ 348233 h 513857"/>
                    <a:gd name="connsiteX4" fmla="*/ 168365 w 900043"/>
                    <a:gd name="connsiteY4" fmla="*/ 510200 h 513857"/>
                    <a:gd name="connsiteX5" fmla="*/ 0 w 900043"/>
                    <a:gd name="connsiteY5" fmla="*/ 434497 h 513857"/>
                    <a:gd name="connsiteX6" fmla="*/ 54557 w 900043"/>
                    <a:gd name="connsiteY6" fmla="*/ 161251 h 513857"/>
                    <a:gd name="connsiteX7" fmla="*/ 237377 w 900043"/>
                    <a:gd name="connsiteY7" fmla="*/ 49510 h 513857"/>
                    <a:gd name="connsiteX0" fmla="*/ 237377 w 900043"/>
                    <a:gd name="connsiteY0" fmla="*/ 49510 h 511471"/>
                    <a:gd name="connsiteX1" fmla="*/ 351716 w 900043"/>
                    <a:gd name="connsiteY1" fmla="*/ 224 h 511471"/>
                    <a:gd name="connsiteX2" fmla="*/ 605438 w 900043"/>
                    <a:gd name="connsiteY2" fmla="*/ 66762 h 511471"/>
                    <a:gd name="connsiteX3" fmla="*/ 898737 w 900043"/>
                    <a:gd name="connsiteY3" fmla="*/ 348233 h 511471"/>
                    <a:gd name="connsiteX4" fmla="*/ 168365 w 900043"/>
                    <a:gd name="connsiteY4" fmla="*/ 510200 h 511471"/>
                    <a:gd name="connsiteX5" fmla="*/ 0 w 900043"/>
                    <a:gd name="connsiteY5" fmla="*/ 434497 h 511471"/>
                    <a:gd name="connsiteX6" fmla="*/ 54557 w 900043"/>
                    <a:gd name="connsiteY6" fmla="*/ 161251 h 511471"/>
                    <a:gd name="connsiteX7" fmla="*/ 237377 w 900043"/>
                    <a:gd name="connsiteY7" fmla="*/ 49510 h 511471"/>
                    <a:gd name="connsiteX0" fmla="*/ 237377 w 900043"/>
                    <a:gd name="connsiteY0" fmla="*/ 49510 h 514424"/>
                    <a:gd name="connsiteX1" fmla="*/ 351716 w 900043"/>
                    <a:gd name="connsiteY1" fmla="*/ 224 h 514424"/>
                    <a:gd name="connsiteX2" fmla="*/ 605438 w 900043"/>
                    <a:gd name="connsiteY2" fmla="*/ 66762 h 514424"/>
                    <a:gd name="connsiteX3" fmla="*/ 898737 w 900043"/>
                    <a:gd name="connsiteY3" fmla="*/ 348233 h 514424"/>
                    <a:gd name="connsiteX4" fmla="*/ 168365 w 900043"/>
                    <a:gd name="connsiteY4" fmla="*/ 510200 h 514424"/>
                    <a:gd name="connsiteX5" fmla="*/ 0 w 900043"/>
                    <a:gd name="connsiteY5" fmla="*/ 434497 h 514424"/>
                    <a:gd name="connsiteX6" fmla="*/ 54557 w 900043"/>
                    <a:gd name="connsiteY6" fmla="*/ 161251 h 514424"/>
                    <a:gd name="connsiteX7" fmla="*/ 237377 w 900043"/>
                    <a:gd name="connsiteY7" fmla="*/ 49510 h 514424"/>
                    <a:gd name="connsiteX0" fmla="*/ 218278 w 880944"/>
                    <a:gd name="connsiteY0" fmla="*/ 49510 h 512177"/>
                    <a:gd name="connsiteX1" fmla="*/ 332617 w 880944"/>
                    <a:gd name="connsiteY1" fmla="*/ 224 h 512177"/>
                    <a:gd name="connsiteX2" fmla="*/ 586339 w 880944"/>
                    <a:gd name="connsiteY2" fmla="*/ 66762 h 512177"/>
                    <a:gd name="connsiteX3" fmla="*/ 879638 w 880944"/>
                    <a:gd name="connsiteY3" fmla="*/ 348233 h 512177"/>
                    <a:gd name="connsiteX4" fmla="*/ 149266 w 880944"/>
                    <a:gd name="connsiteY4" fmla="*/ 510200 h 512177"/>
                    <a:gd name="connsiteX5" fmla="*/ 4964 w 880944"/>
                    <a:gd name="connsiteY5" fmla="*/ 450539 h 512177"/>
                    <a:gd name="connsiteX6" fmla="*/ 35458 w 880944"/>
                    <a:gd name="connsiteY6" fmla="*/ 161251 h 512177"/>
                    <a:gd name="connsiteX7" fmla="*/ 218278 w 880944"/>
                    <a:gd name="connsiteY7" fmla="*/ 49510 h 512177"/>
                    <a:gd name="connsiteX0" fmla="*/ 218278 w 880944"/>
                    <a:gd name="connsiteY0" fmla="*/ 49510 h 510513"/>
                    <a:gd name="connsiteX1" fmla="*/ 332617 w 880944"/>
                    <a:gd name="connsiteY1" fmla="*/ 224 h 510513"/>
                    <a:gd name="connsiteX2" fmla="*/ 586339 w 880944"/>
                    <a:gd name="connsiteY2" fmla="*/ 66762 h 510513"/>
                    <a:gd name="connsiteX3" fmla="*/ 879638 w 880944"/>
                    <a:gd name="connsiteY3" fmla="*/ 348233 h 510513"/>
                    <a:gd name="connsiteX4" fmla="*/ 149266 w 880944"/>
                    <a:gd name="connsiteY4" fmla="*/ 510200 h 510513"/>
                    <a:gd name="connsiteX5" fmla="*/ 4964 w 880944"/>
                    <a:gd name="connsiteY5" fmla="*/ 450539 h 510513"/>
                    <a:gd name="connsiteX6" fmla="*/ 35458 w 880944"/>
                    <a:gd name="connsiteY6" fmla="*/ 161251 h 510513"/>
                    <a:gd name="connsiteX7" fmla="*/ 218278 w 880944"/>
                    <a:gd name="connsiteY7" fmla="*/ 49510 h 510513"/>
                    <a:gd name="connsiteX0" fmla="*/ 218278 w 880944"/>
                    <a:gd name="connsiteY0" fmla="*/ 49510 h 538527"/>
                    <a:gd name="connsiteX1" fmla="*/ 332617 w 880944"/>
                    <a:gd name="connsiteY1" fmla="*/ 224 h 538527"/>
                    <a:gd name="connsiteX2" fmla="*/ 586339 w 880944"/>
                    <a:gd name="connsiteY2" fmla="*/ 66762 h 538527"/>
                    <a:gd name="connsiteX3" fmla="*/ 879638 w 880944"/>
                    <a:gd name="connsiteY3" fmla="*/ 348233 h 538527"/>
                    <a:gd name="connsiteX4" fmla="*/ 133224 w 880944"/>
                    <a:gd name="connsiteY4" fmla="*/ 538274 h 538527"/>
                    <a:gd name="connsiteX5" fmla="*/ 4964 w 880944"/>
                    <a:gd name="connsiteY5" fmla="*/ 450539 h 538527"/>
                    <a:gd name="connsiteX6" fmla="*/ 35458 w 880944"/>
                    <a:gd name="connsiteY6" fmla="*/ 161251 h 538527"/>
                    <a:gd name="connsiteX7" fmla="*/ 218278 w 880944"/>
                    <a:gd name="connsiteY7" fmla="*/ 49510 h 538527"/>
                    <a:gd name="connsiteX0" fmla="*/ 218278 w 880944"/>
                    <a:gd name="connsiteY0" fmla="*/ 49510 h 538527"/>
                    <a:gd name="connsiteX1" fmla="*/ 332617 w 880944"/>
                    <a:gd name="connsiteY1" fmla="*/ 224 h 538527"/>
                    <a:gd name="connsiteX2" fmla="*/ 586339 w 880944"/>
                    <a:gd name="connsiteY2" fmla="*/ 66762 h 538527"/>
                    <a:gd name="connsiteX3" fmla="*/ 879638 w 880944"/>
                    <a:gd name="connsiteY3" fmla="*/ 348233 h 538527"/>
                    <a:gd name="connsiteX4" fmla="*/ 133224 w 880944"/>
                    <a:gd name="connsiteY4" fmla="*/ 538274 h 538527"/>
                    <a:gd name="connsiteX5" fmla="*/ 4964 w 880944"/>
                    <a:gd name="connsiteY5" fmla="*/ 450539 h 538527"/>
                    <a:gd name="connsiteX6" fmla="*/ 35458 w 880944"/>
                    <a:gd name="connsiteY6" fmla="*/ 161251 h 538527"/>
                    <a:gd name="connsiteX7" fmla="*/ 218278 w 880944"/>
                    <a:gd name="connsiteY7" fmla="*/ 49510 h 538527"/>
                    <a:gd name="connsiteX0" fmla="*/ 214666 w 881342"/>
                    <a:gd name="connsiteY0" fmla="*/ 33745 h 538804"/>
                    <a:gd name="connsiteX1" fmla="*/ 333015 w 881342"/>
                    <a:gd name="connsiteY1" fmla="*/ 501 h 538804"/>
                    <a:gd name="connsiteX2" fmla="*/ 586737 w 881342"/>
                    <a:gd name="connsiteY2" fmla="*/ 67039 h 538804"/>
                    <a:gd name="connsiteX3" fmla="*/ 880036 w 881342"/>
                    <a:gd name="connsiteY3" fmla="*/ 348510 h 538804"/>
                    <a:gd name="connsiteX4" fmla="*/ 133622 w 881342"/>
                    <a:gd name="connsiteY4" fmla="*/ 538551 h 538804"/>
                    <a:gd name="connsiteX5" fmla="*/ 5362 w 881342"/>
                    <a:gd name="connsiteY5" fmla="*/ 450816 h 538804"/>
                    <a:gd name="connsiteX6" fmla="*/ 35856 w 881342"/>
                    <a:gd name="connsiteY6" fmla="*/ 161528 h 538804"/>
                    <a:gd name="connsiteX7" fmla="*/ 214666 w 881342"/>
                    <a:gd name="connsiteY7" fmla="*/ 33745 h 538804"/>
                    <a:gd name="connsiteX0" fmla="*/ 214171 w 880847"/>
                    <a:gd name="connsiteY0" fmla="*/ 36659 h 541718"/>
                    <a:gd name="connsiteX1" fmla="*/ 300099 w 880847"/>
                    <a:gd name="connsiteY1" fmla="*/ 13686 h 541718"/>
                    <a:gd name="connsiteX2" fmla="*/ 332520 w 880847"/>
                    <a:gd name="connsiteY2" fmla="*/ 3415 h 541718"/>
                    <a:gd name="connsiteX3" fmla="*/ 586242 w 880847"/>
                    <a:gd name="connsiteY3" fmla="*/ 69953 h 541718"/>
                    <a:gd name="connsiteX4" fmla="*/ 879541 w 880847"/>
                    <a:gd name="connsiteY4" fmla="*/ 351424 h 541718"/>
                    <a:gd name="connsiteX5" fmla="*/ 133127 w 880847"/>
                    <a:gd name="connsiteY5" fmla="*/ 541465 h 541718"/>
                    <a:gd name="connsiteX6" fmla="*/ 4867 w 880847"/>
                    <a:gd name="connsiteY6" fmla="*/ 453730 h 541718"/>
                    <a:gd name="connsiteX7" fmla="*/ 35361 w 880847"/>
                    <a:gd name="connsiteY7" fmla="*/ 164442 h 541718"/>
                    <a:gd name="connsiteX8" fmla="*/ 214171 w 880847"/>
                    <a:gd name="connsiteY8" fmla="*/ 36659 h 541718"/>
                    <a:gd name="connsiteX0" fmla="*/ 214171 w 896806"/>
                    <a:gd name="connsiteY0" fmla="*/ 36659 h 542930"/>
                    <a:gd name="connsiteX1" fmla="*/ 300099 w 896806"/>
                    <a:gd name="connsiteY1" fmla="*/ 13686 h 542930"/>
                    <a:gd name="connsiteX2" fmla="*/ 332520 w 896806"/>
                    <a:gd name="connsiteY2" fmla="*/ 3415 h 542930"/>
                    <a:gd name="connsiteX3" fmla="*/ 586242 w 896806"/>
                    <a:gd name="connsiteY3" fmla="*/ 69953 h 542930"/>
                    <a:gd name="connsiteX4" fmla="*/ 895583 w 896806"/>
                    <a:gd name="connsiteY4" fmla="*/ 355434 h 542930"/>
                    <a:gd name="connsiteX5" fmla="*/ 133127 w 896806"/>
                    <a:gd name="connsiteY5" fmla="*/ 541465 h 542930"/>
                    <a:gd name="connsiteX6" fmla="*/ 4867 w 896806"/>
                    <a:gd name="connsiteY6" fmla="*/ 453730 h 542930"/>
                    <a:gd name="connsiteX7" fmla="*/ 35361 w 896806"/>
                    <a:gd name="connsiteY7" fmla="*/ 164442 h 542930"/>
                    <a:gd name="connsiteX8" fmla="*/ 214171 w 896806"/>
                    <a:gd name="connsiteY8" fmla="*/ 36659 h 542930"/>
                    <a:gd name="connsiteX0" fmla="*/ 214171 w 903845"/>
                    <a:gd name="connsiteY0" fmla="*/ 36659 h 607823"/>
                    <a:gd name="connsiteX1" fmla="*/ 300099 w 903845"/>
                    <a:gd name="connsiteY1" fmla="*/ 13686 h 607823"/>
                    <a:gd name="connsiteX2" fmla="*/ 332520 w 903845"/>
                    <a:gd name="connsiteY2" fmla="*/ 3415 h 607823"/>
                    <a:gd name="connsiteX3" fmla="*/ 586242 w 903845"/>
                    <a:gd name="connsiteY3" fmla="*/ 69953 h 607823"/>
                    <a:gd name="connsiteX4" fmla="*/ 895583 w 903845"/>
                    <a:gd name="connsiteY4" fmla="*/ 355434 h 607823"/>
                    <a:gd name="connsiteX5" fmla="*/ 133127 w 903845"/>
                    <a:gd name="connsiteY5" fmla="*/ 541465 h 607823"/>
                    <a:gd name="connsiteX6" fmla="*/ 4867 w 903845"/>
                    <a:gd name="connsiteY6" fmla="*/ 453730 h 607823"/>
                    <a:gd name="connsiteX7" fmla="*/ 35361 w 903845"/>
                    <a:gd name="connsiteY7" fmla="*/ 164442 h 607823"/>
                    <a:gd name="connsiteX8" fmla="*/ 214171 w 903845"/>
                    <a:gd name="connsiteY8" fmla="*/ 36659 h 607823"/>
                    <a:gd name="connsiteX0" fmla="*/ 214171 w 903845"/>
                    <a:gd name="connsiteY0" fmla="*/ 23243 h 594407"/>
                    <a:gd name="connsiteX1" fmla="*/ 300099 w 903845"/>
                    <a:gd name="connsiteY1" fmla="*/ 270 h 594407"/>
                    <a:gd name="connsiteX2" fmla="*/ 360593 w 903845"/>
                    <a:gd name="connsiteY2" fmla="*/ 86252 h 594407"/>
                    <a:gd name="connsiteX3" fmla="*/ 586242 w 903845"/>
                    <a:gd name="connsiteY3" fmla="*/ 56537 h 594407"/>
                    <a:gd name="connsiteX4" fmla="*/ 895583 w 903845"/>
                    <a:gd name="connsiteY4" fmla="*/ 342018 h 594407"/>
                    <a:gd name="connsiteX5" fmla="*/ 133127 w 903845"/>
                    <a:gd name="connsiteY5" fmla="*/ 528049 h 594407"/>
                    <a:gd name="connsiteX6" fmla="*/ 4867 w 903845"/>
                    <a:gd name="connsiteY6" fmla="*/ 440314 h 594407"/>
                    <a:gd name="connsiteX7" fmla="*/ 35361 w 903845"/>
                    <a:gd name="connsiteY7" fmla="*/ 151026 h 594407"/>
                    <a:gd name="connsiteX8" fmla="*/ 214171 w 903845"/>
                    <a:gd name="connsiteY8" fmla="*/ 23243 h 594407"/>
                    <a:gd name="connsiteX0" fmla="*/ 214171 w 903845"/>
                    <a:gd name="connsiteY0" fmla="*/ 23243 h 594407"/>
                    <a:gd name="connsiteX1" fmla="*/ 300099 w 903845"/>
                    <a:gd name="connsiteY1" fmla="*/ 270 h 594407"/>
                    <a:gd name="connsiteX2" fmla="*/ 360593 w 903845"/>
                    <a:gd name="connsiteY2" fmla="*/ 86252 h 594407"/>
                    <a:gd name="connsiteX3" fmla="*/ 586242 w 903845"/>
                    <a:gd name="connsiteY3" fmla="*/ 56537 h 594407"/>
                    <a:gd name="connsiteX4" fmla="*/ 895583 w 903845"/>
                    <a:gd name="connsiteY4" fmla="*/ 342018 h 594407"/>
                    <a:gd name="connsiteX5" fmla="*/ 133127 w 903845"/>
                    <a:gd name="connsiteY5" fmla="*/ 528049 h 594407"/>
                    <a:gd name="connsiteX6" fmla="*/ 4867 w 903845"/>
                    <a:gd name="connsiteY6" fmla="*/ 440314 h 594407"/>
                    <a:gd name="connsiteX7" fmla="*/ 35361 w 903845"/>
                    <a:gd name="connsiteY7" fmla="*/ 151026 h 594407"/>
                    <a:gd name="connsiteX8" fmla="*/ 214171 w 903845"/>
                    <a:gd name="connsiteY8" fmla="*/ 23243 h 594407"/>
                    <a:gd name="connsiteX0" fmla="*/ 214171 w 903845"/>
                    <a:gd name="connsiteY0" fmla="*/ 23516 h 594680"/>
                    <a:gd name="connsiteX1" fmla="*/ 300099 w 903845"/>
                    <a:gd name="connsiteY1" fmla="*/ 543 h 594680"/>
                    <a:gd name="connsiteX2" fmla="*/ 360593 w 903845"/>
                    <a:gd name="connsiteY2" fmla="*/ 86525 h 594680"/>
                    <a:gd name="connsiteX3" fmla="*/ 586242 w 903845"/>
                    <a:gd name="connsiteY3" fmla="*/ 56810 h 594680"/>
                    <a:gd name="connsiteX4" fmla="*/ 895583 w 903845"/>
                    <a:gd name="connsiteY4" fmla="*/ 342291 h 594680"/>
                    <a:gd name="connsiteX5" fmla="*/ 133127 w 903845"/>
                    <a:gd name="connsiteY5" fmla="*/ 528322 h 594680"/>
                    <a:gd name="connsiteX6" fmla="*/ 4867 w 903845"/>
                    <a:gd name="connsiteY6" fmla="*/ 440587 h 594680"/>
                    <a:gd name="connsiteX7" fmla="*/ 35361 w 903845"/>
                    <a:gd name="connsiteY7" fmla="*/ 151299 h 594680"/>
                    <a:gd name="connsiteX8" fmla="*/ 214171 w 903845"/>
                    <a:gd name="connsiteY8" fmla="*/ 23516 h 594680"/>
                    <a:gd name="connsiteX0" fmla="*/ 214171 w 902657"/>
                    <a:gd name="connsiteY0" fmla="*/ 23516 h 602984"/>
                    <a:gd name="connsiteX1" fmla="*/ 300099 w 902657"/>
                    <a:gd name="connsiteY1" fmla="*/ 543 h 602984"/>
                    <a:gd name="connsiteX2" fmla="*/ 360593 w 902657"/>
                    <a:gd name="connsiteY2" fmla="*/ 86525 h 602984"/>
                    <a:gd name="connsiteX3" fmla="*/ 586242 w 902657"/>
                    <a:gd name="connsiteY3" fmla="*/ 56810 h 602984"/>
                    <a:gd name="connsiteX4" fmla="*/ 895583 w 902657"/>
                    <a:gd name="connsiteY4" fmla="*/ 342291 h 602984"/>
                    <a:gd name="connsiteX5" fmla="*/ 133127 w 902657"/>
                    <a:gd name="connsiteY5" fmla="*/ 528322 h 602984"/>
                    <a:gd name="connsiteX6" fmla="*/ 4867 w 902657"/>
                    <a:gd name="connsiteY6" fmla="*/ 440587 h 602984"/>
                    <a:gd name="connsiteX7" fmla="*/ 35361 w 902657"/>
                    <a:gd name="connsiteY7" fmla="*/ 151299 h 602984"/>
                    <a:gd name="connsiteX8" fmla="*/ 214171 w 902657"/>
                    <a:gd name="connsiteY8" fmla="*/ 23516 h 602984"/>
                    <a:gd name="connsiteX0" fmla="*/ 214171 w 958614"/>
                    <a:gd name="connsiteY0" fmla="*/ 23516 h 531128"/>
                    <a:gd name="connsiteX1" fmla="*/ 300099 w 958614"/>
                    <a:gd name="connsiteY1" fmla="*/ 543 h 531128"/>
                    <a:gd name="connsiteX2" fmla="*/ 360593 w 958614"/>
                    <a:gd name="connsiteY2" fmla="*/ 86525 h 531128"/>
                    <a:gd name="connsiteX3" fmla="*/ 586242 w 958614"/>
                    <a:gd name="connsiteY3" fmla="*/ 56810 h 531128"/>
                    <a:gd name="connsiteX4" fmla="*/ 895583 w 958614"/>
                    <a:gd name="connsiteY4" fmla="*/ 342291 h 531128"/>
                    <a:gd name="connsiteX5" fmla="*/ 885635 w 958614"/>
                    <a:gd name="connsiteY5" fmla="*/ 493838 h 531128"/>
                    <a:gd name="connsiteX6" fmla="*/ 133127 w 958614"/>
                    <a:gd name="connsiteY6" fmla="*/ 528322 h 531128"/>
                    <a:gd name="connsiteX7" fmla="*/ 4867 w 958614"/>
                    <a:gd name="connsiteY7" fmla="*/ 440587 h 531128"/>
                    <a:gd name="connsiteX8" fmla="*/ 35361 w 958614"/>
                    <a:gd name="connsiteY8" fmla="*/ 151299 h 531128"/>
                    <a:gd name="connsiteX9" fmla="*/ 214171 w 958614"/>
                    <a:gd name="connsiteY9" fmla="*/ 23516 h 531128"/>
                    <a:gd name="connsiteX0" fmla="*/ 214171 w 922041"/>
                    <a:gd name="connsiteY0" fmla="*/ 23516 h 531401"/>
                    <a:gd name="connsiteX1" fmla="*/ 300099 w 922041"/>
                    <a:gd name="connsiteY1" fmla="*/ 543 h 531401"/>
                    <a:gd name="connsiteX2" fmla="*/ 360593 w 922041"/>
                    <a:gd name="connsiteY2" fmla="*/ 86525 h 531401"/>
                    <a:gd name="connsiteX3" fmla="*/ 586242 w 922041"/>
                    <a:gd name="connsiteY3" fmla="*/ 56810 h 531401"/>
                    <a:gd name="connsiteX4" fmla="*/ 895583 w 922041"/>
                    <a:gd name="connsiteY4" fmla="*/ 342291 h 531401"/>
                    <a:gd name="connsiteX5" fmla="*/ 885635 w 922041"/>
                    <a:gd name="connsiteY5" fmla="*/ 493838 h 531401"/>
                    <a:gd name="connsiteX6" fmla="*/ 721202 w 922041"/>
                    <a:gd name="connsiteY6" fmla="*/ 509880 h 531401"/>
                    <a:gd name="connsiteX7" fmla="*/ 133127 w 922041"/>
                    <a:gd name="connsiteY7" fmla="*/ 528322 h 531401"/>
                    <a:gd name="connsiteX8" fmla="*/ 4867 w 922041"/>
                    <a:gd name="connsiteY8" fmla="*/ 440587 h 531401"/>
                    <a:gd name="connsiteX9" fmla="*/ 35361 w 922041"/>
                    <a:gd name="connsiteY9" fmla="*/ 151299 h 531401"/>
                    <a:gd name="connsiteX10" fmla="*/ 214171 w 922041"/>
                    <a:gd name="connsiteY10" fmla="*/ 23516 h 531401"/>
                    <a:gd name="connsiteX0" fmla="*/ 214171 w 926557"/>
                    <a:gd name="connsiteY0" fmla="*/ 23516 h 531401"/>
                    <a:gd name="connsiteX1" fmla="*/ 300099 w 926557"/>
                    <a:gd name="connsiteY1" fmla="*/ 543 h 531401"/>
                    <a:gd name="connsiteX2" fmla="*/ 360593 w 926557"/>
                    <a:gd name="connsiteY2" fmla="*/ 86525 h 531401"/>
                    <a:gd name="connsiteX3" fmla="*/ 586242 w 926557"/>
                    <a:gd name="connsiteY3" fmla="*/ 56810 h 531401"/>
                    <a:gd name="connsiteX4" fmla="*/ 895583 w 926557"/>
                    <a:gd name="connsiteY4" fmla="*/ 342291 h 531401"/>
                    <a:gd name="connsiteX5" fmla="*/ 897667 w 926557"/>
                    <a:gd name="connsiteY5" fmla="*/ 513891 h 531401"/>
                    <a:gd name="connsiteX6" fmla="*/ 721202 w 926557"/>
                    <a:gd name="connsiteY6" fmla="*/ 509880 h 531401"/>
                    <a:gd name="connsiteX7" fmla="*/ 133127 w 926557"/>
                    <a:gd name="connsiteY7" fmla="*/ 528322 h 531401"/>
                    <a:gd name="connsiteX8" fmla="*/ 4867 w 926557"/>
                    <a:gd name="connsiteY8" fmla="*/ 440587 h 531401"/>
                    <a:gd name="connsiteX9" fmla="*/ 35361 w 926557"/>
                    <a:gd name="connsiteY9" fmla="*/ 151299 h 531401"/>
                    <a:gd name="connsiteX10" fmla="*/ 214171 w 926557"/>
                    <a:gd name="connsiteY10" fmla="*/ 23516 h 531401"/>
                    <a:gd name="connsiteX0" fmla="*/ 214171 w 926557"/>
                    <a:gd name="connsiteY0" fmla="*/ 23516 h 578727"/>
                    <a:gd name="connsiteX1" fmla="*/ 300099 w 926557"/>
                    <a:gd name="connsiteY1" fmla="*/ 543 h 578727"/>
                    <a:gd name="connsiteX2" fmla="*/ 360593 w 926557"/>
                    <a:gd name="connsiteY2" fmla="*/ 86525 h 578727"/>
                    <a:gd name="connsiteX3" fmla="*/ 586242 w 926557"/>
                    <a:gd name="connsiteY3" fmla="*/ 56810 h 578727"/>
                    <a:gd name="connsiteX4" fmla="*/ 895583 w 926557"/>
                    <a:gd name="connsiteY4" fmla="*/ 342291 h 578727"/>
                    <a:gd name="connsiteX5" fmla="*/ 897667 w 926557"/>
                    <a:gd name="connsiteY5" fmla="*/ 513891 h 578727"/>
                    <a:gd name="connsiteX6" fmla="*/ 733234 w 926557"/>
                    <a:gd name="connsiteY6" fmla="*/ 578059 h 578727"/>
                    <a:gd name="connsiteX7" fmla="*/ 133127 w 926557"/>
                    <a:gd name="connsiteY7" fmla="*/ 528322 h 578727"/>
                    <a:gd name="connsiteX8" fmla="*/ 4867 w 926557"/>
                    <a:gd name="connsiteY8" fmla="*/ 440587 h 578727"/>
                    <a:gd name="connsiteX9" fmla="*/ 35361 w 926557"/>
                    <a:gd name="connsiteY9" fmla="*/ 151299 h 578727"/>
                    <a:gd name="connsiteX10" fmla="*/ 214171 w 926557"/>
                    <a:gd name="connsiteY10" fmla="*/ 23516 h 578727"/>
                    <a:gd name="connsiteX0" fmla="*/ 214171 w 932316"/>
                    <a:gd name="connsiteY0" fmla="*/ 23516 h 578727"/>
                    <a:gd name="connsiteX1" fmla="*/ 300099 w 932316"/>
                    <a:gd name="connsiteY1" fmla="*/ 543 h 578727"/>
                    <a:gd name="connsiteX2" fmla="*/ 360593 w 932316"/>
                    <a:gd name="connsiteY2" fmla="*/ 86525 h 578727"/>
                    <a:gd name="connsiteX3" fmla="*/ 586242 w 932316"/>
                    <a:gd name="connsiteY3" fmla="*/ 56810 h 578727"/>
                    <a:gd name="connsiteX4" fmla="*/ 895583 w 932316"/>
                    <a:gd name="connsiteY4" fmla="*/ 342291 h 578727"/>
                    <a:gd name="connsiteX5" fmla="*/ 909698 w 932316"/>
                    <a:gd name="connsiteY5" fmla="*/ 501860 h 578727"/>
                    <a:gd name="connsiteX6" fmla="*/ 733234 w 932316"/>
                    <a:gd name="connsiteY6" fmla="*/ 578059 h 578727"/>
                    <a:gd name="connsiteX7" fmla="*/ 133127 w 932316"/>
                    <a:gd name="connsiteY7" fmla="*/ 528322 h 578727"/>
                    <a:gd name="connsiteX8" fmla="*/ 4867 w 932316"/>
                    <a:gd name="connsiteY8" fmla="*/ 440587 h 578727"/>
                    <a:gd name="connsiteX9" fmla="*/ 35361 w 932316"/>
                    <a:gd name="connsiteY9" fmla="*/ 151299 h 578727"/>
                    <a:gd name="connsiteX10" fmla="*/ 214171 w 932316"/>
                    <a:gd name="connsiteY10" fmla="*/ 23516 h 578727"/>
                    <a:gd name="connsiteX0" fmla="*/ 214171 w 932316"/>
                    <a:gd name="connsiteY0" fmla="*/ 23516 h 578727"/>
                    <a:gd name="connsiteX1" fmla="*/ 300099 w 932316"/>
                    <a:gd name="connsiteY1" fmla="*/ 543 h 578727"/>
                    <a:gd name="connsiteX2" fmla="*/ 360593 w 932316"/>
                    <a:gd name="connsiteY2" fmla="*/ 86525 h 578727"/>
                    <a:gd name="connsiteX3" fmla="*/ 586242 w 932316"/>
                    <a:gd name="connsiteY3" fmla="*/ 56810 h 578727"/>
                    <a:gd name="connsiteX4" fmla="*/ 895583 w 932316"/>
                    <a:gd name="connsiteY4" fmla="*/ 342291 h 578727"/>
                    <a:gd name="connsiteX5" fmla="*/ 909698 w 932316"/>
                    <a:gd name="connsiteY5" fmla="*/ 501860 h 578727"/>
                    <a:gd name="connsiteX6" fmla="*/ 733234 w 932316"/>
                    <a:gd name="connsiteY6" fmla="*/ 578059 h 578727"/>
                    <a:gd name="connsiteX7" fmla="*/ 133127 w 932316"/>
                    <a:gd name="connsiteY7" fmla="*/ 528322 h 578727"/>
                    <a:gd name="connsiteX8" fmla="*/ 4867 w 932316"/>
                    <a:gd name="connsiteY8" fmla="*/ 440587 h 578727"/>
                    <a:gd name="connsiteX9" fmla="*/ 35361 w 932316"/>
                    <a:gd name="connsiteY9" fmla="*/ 151299 h 578727"/>
                    <a:gd name="connsiteX10" fmla="*/ 214171 w 932316"/>
                    <a:gd name="connsiteY10" fmla="*/ 23516 h 578727"/>
                    <a:gd name="connsiteX0" fmla="*/ 214171 w 932316"/>
                    <a:gd name="connsiteY0" fmla="*/ 23516 h 694550"/>
                    <a:gd name="connsiteX1" fmla="*/ 300099 w 932316"/>
                    <a:gd name="connsiteY1" fmla="*/ 543 h 694550"/>
                    <a:gd name="connsiteX2" fmla="*/ 360593 w 932316"/>
                    <a:gd name="connsiteY2" fmla="*/ 86525 h 694550"/>
                    <a:gd name="connsiteX3" fmla="*/ 586242 w 932316"/>
                    <a:gd name="connsiteY3" fmla="*/ 56810 h 694550"/>
                    <a:gd name="connsiteX4" fmla="*/ 895583 w 932316"/>
                    <a:gd name="connsiteY4" fmla="*/ 342291 h 694550"/>
                    <a:gd name="connsiteX5" fmla="*/ 909698 w 932316"/>
                    <a:gd name="connsiteY5" fmla="*/ 501860 h 694550"/>
                    <a:gd name="connsiteX6" fmla="*/ 661044 w 932316"/>
                    <a:gd name="connsiteY6" fmla="*/ 694365 h 694550"/>
                    <a:gd name="connsiteX7" fmla="*/ 133127 w 932316"/>
                    <a:gd name="connsiteY7" fmla="*/ 528322 h 694550"/>
                    <a:gd name="connsiteX8" fmla="*/ 4867 w 932316"/>
                    <a:gd name="connsiteY8" fmla="*/ 440587 h 694550"/>
                    <a:gd name="connsiteX9" fmla="*/ 35361 w 932316"/>
                    <a:gd name="connsiteY9" fmla="*/ 151299 h 694550"/>
                    <a:gd name="connsiteX10" fmla="*/ 214171 w 932316"/>
                    <a:gd name="connsiteY10" fmla="*/ 23516 h 694550"/>
                    <a:gd name="connsiteX0" fmla="*/ 214171 w 932316"/>
                    <a:gd name="connsiteY0" fmla="*/ 23516 h 694562"/>
                    <a:gd name="connsiteX1" fmla="*/ 300099 w 932316"/>
                    <a:gd name="connsiteY1" fmla="*/ 543 h 694562"/>
                    <a:gd name="connsiteX2" fmla="*/ 360593 w 932316"/>
                    <a:gd name="connsiteY2" fmla="*/ 86525 h 694562"/>
                    <a:gd name="connsiteX3" fmla="*/ 586242 w 932316"/>
                    <a:gd name="connsiteY3" fmla="*/ 56810 h 694562"/>
                    <a:gd name="connsiteX4" fmla="*/ 895583 w 932316"/>
                    <a:gd name="connsiteY4" fmla="*/ 342291 h 694562"/>
                    <a:gd name="connsiteX5" fmla="*/ 909698 w 932316"/>
                    <a:gd name="connsiteY5" fmla="*/ 501860 h 694562"/>
                    <a:gd name="connsiteX6" fmla="*/ 661044 w 932316"/>
                    <a:gd name="connsiteY6" fmla="*/ 694365 h 694562"/>
                    <a:gd name="connsiteX7" fmla="*/ 133127 w 932316"/>
                    <a:gd name="connsiteY7" fmla="*/ 528322 h 694562"/>
                    <a:gd name="connsiteX8" fmla="*/ 4867 w 932316"/>
                    <a:gd name="connsiteY8" fmla="*/ 440587 h 694562"/>
                    <a:gd name="connsiteX9" fmla="*/ 35361 w 932316"/>
                    <a:gd name="connsiteY9" fmla="*/ 151299 h 694562"/>
                    <a:gd name="connsiteX10" fmla="*/ 214171 w 932316"/>
                    <a:gd name="connsiteY10" fmla="*/ 23516 h 694562"/>
                    <a:gd name="connsiteX0" fmla="*/ 214171 w 932316"/>
                    <a:gd name="connsiteY0" fmla="*/ 23516 h 705627"/>
                    <a:gd name="connsiteX1" fmla="*/ 300099 w 932316"/>
                    <a:gd name="connsiteY1" fmla="*/ 543 h 705627"/>
                    <a:gd name="connsiteX2" fmla="*/ 360593 w 932316"/>
                    <a:gd name="connsiteY2" fmla="*/ 86525 h 705627"/>
                    <a:gd name="connsiteX3" fmla="*/ 586242 w 932316"/>
                    <a:gd name="connsiteY3" fmla="*/ 56810 h 705627"/>
                    <a:gd name="connsiteX4" fmla="*/ 895583 w 932316"/>
                    <a:gd name="connsiteY4" fmla="*/ 342291 h 705627"/>
                    <a:gd name="connsiteX5" fmla="*/ 909698 w 932316"/>
                    <a:gd name="connsiteY5" fmla="*/ 501860 h 705627"/>
                    <a:gd name="connsiteX6" fmla="*/ 661044 w 932316"/>
                    <a:gd name="connsiteY6" fmla="*/ 694365 h 705627"/>
                    <a:gd name="connsiteX7" fmla="*/ 516665 w 932316"/>
                    <a:gd name="connsiteY7" fmla="*/ 666289 h 705627"/>
                    <a:gd name="connsiteX8" fmla="*/ 133127 w 932316"/>
                    <a:gd name="connsiteY8" fmla="*/ 528322 h 705627"/>
                    <a:gd name="connsiteX9" fmla="*/ 4867 w 932316"/>
                    <a:gd name="connsiteY9" fmla="*/ 440587 h 705627"/>
                    <a:gd name="connsiteX10" fmla="*/ 35361 w 932316"/>
                    <a:gd name="connsiteY10" fmla="*/ 151299 h 705627"/>
                    <a:gd name="connsiteX11" fmla="*/ 214171 w 932316"/>
                    <a:gd name="connsiteY11" fmla="*/ 23516 h 705627"/>
                    <a:gd name="connsiteX0" fmla="*/ 214171 w 932316"/>
                    <a:gd name="connsiteY0" fmla="*/ 23516 h 705627"/>
                    <a:gd name="connsiteX1" fmla="*/ 300099 w 932316"/>
                    <a:gd name="connsiteY1" fmla="*/ 543 h 705627"/>
                    <a:gd name="connsiteX2" fmla="*/ 360593 w 932316"/>
                    <a:gd name="connsiteY2" fmla="*/ 86525 h 705627"/>
                    <a:gd name="connsiteX3" fmla="*/ 586242 w 932316"/>
                    <a:gd name="connsiteY3" fmla="*/ 56810 h 705627"/>
                    <a:gd name="connsiteX4" fmla="*/ 895583 w 932316"/>
                    <a:gd name="connsiteY4" fmla="*/ 342291 h 705627"/>
                    <a:gd name="connsiteX5" fmla="*/ 909698 w 932316"/>
                    <a:gd name="connsiteY5" fmla="*/ 501860 h 705627"/>
                    <a:gd name="connsiteX6" fmla="*/ 661044 w 932316"/>
                    <a:gd name="connsiteY6" fmla="*/ 694365 h 705627"/>
                    <a:gd name="connsiteX7" fmla="*/ 516665 w 932316"/>
                    <a:gd name="connsiteY7" fmla="*/ 666289 h 705627"/>
                    <a:gd name="connsiteX8" fmla="*/ 296086 w 932316"/>
                    <a:gd name="connsiteY8" fmla="*/ 594100 h 705627"/>
                    <a:gd name="connsiteX9" fmla="*/ 133127 w 932316"/>
                    <a:gd name="connsiteY9" fmla="*/ 528322 h 705627"/>
                    <a:gd name="connsiteX10" fmla="*/ 4867 w 932316"/>
                    <a:gd name="connsiteY10" fmla="*/ 440587 h 705627"/>
                    <a:gd name="connsiteX11" fmla="*/ 35361 w 932316"/>
                    <a:gd name="connsiteY11" fmla="*/ 151299 h 705627"/>
                    <a:gd name="connsiteX12" fmla="*/ 214171 w 932316"/>
                    <a:gd name="connsiteY12" fmla="*/ 23516 h 705627"/>
                    <a:gd name="connsiteX0" fmla="*/ 214171 w 932316"/>
                    <a:gd name="connsiteY0" fmla="*/ 23516 h 984986"/>
                    <a:gd name="connsiteX1" fmla="*/ 300099 w 932316"/>
                    <a:gd name="connsiteY1" fmla="*/ 543 h 984986"/>
                    <a:gd name="connsiteX2" fmla="*/ 360593 w 932316"/>
                    <a:gd name="connsiteY2" fmla="*/ 86525 h 984986"/>
                    <a:gd name="connsiteX3" fmla="*/ 586242 w 932316"/>
                    <a:gd name="connsiteY3" fmla="*/ 56810 h 984986"/>
                    <a:gd name="connsiteX4" fmla="*/ 895583 w 932316"/>
                    <a:gd name="connsiteY4" fmla="*/ 342291 h 984986"/>
                    <a:gd name="connsiteX5" fmla="*/ 909698 w 932316"/>
                    <a:gd name="connsiteY5" fmla="*/ 501860 h 984986"/>
                    <a:gd name="connsiteX6" fmla="*/ 661044 w 932316"/>
                    <a:gd name="connsiteY6" fmla="*/ 694365 h 984986"/>
                    <a:gd name="connsiteX7" fmla="*/ 604896 w 932316"/>
                    <a:gd name="connsiteY7" fmla="*/ 983121 h 984986"/>
                    <a:gd name="connsiteX8" fmla="*/ 296086 w 932316"/>
                    <a:gd name="connsiteY8" fmla="*/ 594100 h 984986"/>
                    <a:gd name="connsiteX9" fmla="*/ 133127 w 932316"/>
                    <a:gd name="connsiteY9" fmla="*/ 528322 h 984986"/>
                    <a:gd name="connsiteX10" fmla="*/ 4867 w 932316"/>
                    <a:gd name="connsiteY10" fmla="*/ 440587 h 984986"/>
                    <a:gd name="connsiteX11" fmla="*/ 35361 w 932316"/>
                    <a:gd name="connsiteY11" fmla="*/ 151299 h 984986"/>
                    <a:gd name="connsiteX12" fmla="*/ 214171 w 932316"/>
                    <a:gd name="connsiteY12" fmla="*/ 23516 h 984986"/>
                    <a:gd name="connsiteX0" fmla="*/ 214171 w 932316"/>
                    <a:gd name="connsiteY0" fmla="*/ 23516 h 984556"/>
                    <a:gd name="connsiteX1" fmla="*/ 300099 w 932316"/>
                    <a:gd name="connsiteY1" fmla="*/ 543 h 984556"/>
                    <a:gd name="connsiteX2" fmla="*/ 360593 w 932316"/>
                    <a:gd name="connsiteY2" fmla="*/ 86525 h 984556"/>
                    <a:gd name="connsiteX3" fmla="*/ 586242 w 932316"/>
                    <a:gd name="connsiteY3" fmla="*/ 56810 h 984556"/>
                    <a:gd name="connsiteX4" fmla="*/ 895583 w 932316"/>
                    <a:gd name="connsiteY4" fmla="*/ 342291 h 984556"/>
                    <a:gd name="connsiteX5" fmla="*/ 909698 w 932316"/>
                    <a:gd name="connsiteY5" fmla="*/ 501860 h 984556"/>
                    <a:gd name="connsiteX6" fmla="*/ 765318 w 932316"/>
                    <a:gd name="connsiteY6" fmla="*/ 602122 h 984556"/>
                    <a:gd name="connsiteX7" fmla="*/ 604896 w 932316"/>
                    <a:gd name="connsiteY7" fmla="*/ 983121 h 984556"/>
                    <a:gd name="connsiteX8" fmla="*/ 296086 w 932316"/>
                    <a:gd name="connsiteY8" fmla="*/ 594100 h 984556"/>
                    <a:gd name="connsiteX9" fmla="*/ 133127 w 932316"/>
                    <a:gd name="connsiteY9" fmla="*/ 528322 h 984556"/>
                    <a:gd name="connsiteX10" fmla="*/ 4867 w 932316"/>
                    <a:gd name="connsiteY10" fmla="*/ 440587 h 984556"/>
                    <a:gd name="connsiteX11" fmla="*/ 35361 w 932316"/>
                    <a:gd name="connsiteY11" fmla="*/ 151299 h 984556"/>
                    <a:gd name="connsiteX12" fmla="*/ 214171 w 932316"/>
                    <a:gd name="connsiteY12" fmla="*/ 23516 h 984556"/>
                    <a:gd name="connsiteX0" fmla="*/ 214171 w 932316"/>
                    <a:gd name="connsiteY0" fmla="*/ 23516 h 984556"/>
                    <a:gd name="connsiteX1" fmla="*/ 300099 w 932316"/>
                    <a:gd name="connsiteY1" fmla="*/ 543 h 984556"/>
                    <a:gd name="connsiteX2" fmla="*/ 360593 w 932316"/>
                    <a:gd name="connsiteY2" fmla="*/ 86525 h 984556"/>
                    <a:gd name="connsiteX3" fmla="*/ 586242 w 932316"/>
                    <a:gd name="connsiteY3" fmla="*/ 56810 h 984556"/>
                    <a:gd name="connsiteX4" fmla="*/ 895583 w 932316"/>
                    <a:gd name="connsiteY4" fmla="*/ 342291 h 984556"/>
                    <a:gd name="connsiteX5" fmla="*/ 909698 w 932316"/>
                    <a:gd name="connsiteY5" fmla="*/ 501860 h 984556"/>
                    <a:gd name="connsiteX6" fmla="*/ 765318 w 932316"/>
                    <a:gd name="connsiteY6" fmla="*/ 602122 h 984556"/>
                    <a:gd name="connsiteX7" fmla="*/ 604896 w 932316"/>
                    <a:gd name="connsiteY7" fmla="*/ 983121 h 984556"/>
                    <a:gd name="connsiteX8" fmla="*/ 296086 w 932316"/>
                    <a:gd name="connsiteY8" fmla="*/ 594100 h 984556"/>
                    <a:gd name="connsiteX9" fmla="*/ 133127 w 932316"/>
                    <a:gd name="connsiteY9" fmla="*/ 528322 h 984556"/>
                    <a:gd name="connsiteX10" fmla="*/ 4867 w 932316"/>
                    <a:gd name="connsiteY10" fmla="*/ 440587 h 984556"/>
                    <a:gd name="connsiteX11" fmla="*/ 35361 w 932316"/>
                    <a:gd name="connsiteY11" fmla="*/ 151299 h 984556"/>
                    <a:gd name="connsiteX12" fmla="*/ 214171 w 932316"/>
                    <a:gd name="connsiteY12" fmla="*/ 23516 h 984556"/>
                    <a:gd name="connsiteX0" fmla="*/ 214171 w 932316"/>
                    <a:gd name="connsiteY0" fmla="*/ 23516 h 984806"/>
                    <a:gd name="connsiteX1" fmla="*/ 300099 w 932316"/>
                    <a:gd name="connsiteY1" fmla="*/ 543 h 984806"/>
                    <a:gd name="connsiteX2" fmla="*/ 360593 w 932316"/>
                    <a:gd name="connsiteY2" fmla="*/ 86525 h 984806"/>
                    <a:gd name="connsiteX3" fmla="*/ 586242 w 932316"/>
                    <a:gd name="connsiteY3" fmla="*/ 56810 h 984806"/>
                    <a:gd name="connsiteX4" fmla="*/ 895583 w 932316"/>
                    <a:gd name="connsiteY4" fmla="*/ 342291 h 984806"/>
                    <a:gd name="connsiteX5" fmla="*/ 909698 w 932316"/>
                    <a:gd name="connsiteY5" fmla="*/ 501860 h 984806"/>
                    <a:gd name="connsiteX6" fmla="*/ 765318 w 932316"/>
                    <a:gd name="connsiteY6" fmla="*/ 602122 h 984806"/>
                    <a:gd name="connsiteX7" fmla="*/ 604896 w 932316"/>
                    <a:gd name="connsiteY7" fmla="*/ 983121 h 984806"/>
                    <a:gd name="connsiteX8" fmla="*/ 296086 w 932316"/>
                    <a:gd name="connsiteY8" fmla="*/ 594100 h 984806"/>
                    <a:gd name="connsiteX9" fmla="*/ 133127 w 932316"/>
                    <a:gd name="connsiteY9" fmla="*/ 528322 h 984806"/>
                    <a:gd name="connsiteX10" fmla="*/ 4867 w 932316"/>
                    <a:gd name="connsiteY10" fmla="*/ 440587 h 984806"/>
                    <a:gd name="connsiteX11" fmla="*/ 35361 w 932316"/>
                    <a:gd name="connsiteY11" fmla="*/ 151299 h 984806"/>
                    <a:gd name="connsiteX12" fmla="*/ 214171 w 932316"/>
                    <a:gd name="connsiteY12" fmla="*/ 23516 h 984806"/>
                    <a:gd name="connsiteX0" fmla="*/ 214171 w 932316"/>
                    <a:gd name="connsiteY0" fmla="*/ 23516 h 1023598"/>
                    <a:gd name="connsiteX1" fmla="*/ 300099 w 932316"/>
                    <a:gd name="connsiteY1" fmla="*/ 543 h 1023598"/>
                    <a:gd name="connsiteX2" fmla="*/ 360593 w 932316"/>
                    <a:gd name="connsiteY2" fmla="*/ 86525 h 1023598"/>
                    <a:gd name="connsiteX3" fmla="*/ 586242 w 932316"/>
                    <a:gd name="connsiteY3" fmla="*/ 56810 h 1023598"/>
                    <a:gd name="connsiteX4" fmla="*/ 895583 w 932316"/>
                    <a:gd name="connsiteY4" fmla="*/ 342291 h 1023598"/>
                    <a:gd name="connsiteX5" fmla="*/ 909698 w 932316"/>
                    <a:gd name="connsiteY5" fmla="*/ 501860 h 1023598"/>
                    <a:gd name="connsiteX6" fmla="*/ 765318 w 932316"/>
                    <a:gd name="connsiteY6" fmla="*/ 602122 h 1023598"/>
                    <a:gd name="connsiteX7" fmla="*/ 604896 w 932316"/>
                    <a:gd name="connsiteY7" fmla="*/ 983121 h 1023598"/>
                    <a:gd name="connsiteX8" fmla="*/ 131654 w 932316"/>
                    <a:gd name="connsiteY8" fmla="*/ 1019216 h 1023598"/>
                    <a:gd name="connsiteX9" fmla="*/ 133127 w 932316"/>
                    <a:gd name="connsiteY9" fmla="*/ 528322 h 1023598"/>
                    <a:gd name="connsiteX10" fmla="*/ 4867 w 932316"/>
                    <a:gd name="connsiteY10" fmla="*/ 440587 h 1023598"/>
                    <a:gd name="connsiteX11" fmla="*/ 35361 w 932316"/>
                    <a:gd name="connsiteY11" fmla="*/ 151299 h 1023598"/>
                    <a:gd name="connsiteX12" fmla="*/ 214171 w 932316"/>
                    <a:gd name="connsiteY12" fmla="*/ 23516 h 1023598"/>
                    <a:gd name="connsiteX0" fmla="*/ 214171 w 932316"/>
                    <a:gd name="connsiteY0" fmla="*/ 23516 h 1004810"/>
                    <a:gd name="connsiteX1" fmla="*/ 300099 w 932316"/>
                    <a:gd name="connsiteY1" fmla="*/ 543 h 1004810"/>
                    <a:gd name="connsiteX2" fmla="*/ 360593 w 932316"/>
                    <a:gd name="connsiteY2" fmla="*/ 86525 h 1004810"/>
                    <a:gd name="connsiteX3" fmla="*/ 586242 w 932316"/>
                    <a:gd name="connsiteY3" fmla="*/ 56810 h 1004810"/>
                    <a:gd name="connsiteX4" fmla="*/ 895583 w 932316"/>
                    <a:gd name="connsiteY4" fmla="*/ 342291 h 1004810"/>
                    <a:gd name="connsiteX5" fmla="*/ 909698 w 932316"/>
                    <a:gd name="connsiteY5" fmla="*/ 501860 h 1004810"/>
                    <a:gd name="connsiteX6" fmla="*/ 765318 w 932316"/>
                    <a:gd name="connsiteY6" fmla="*/ 602122 h 1004810"/>
                    <a:gd name="connsiteX7" fmla="*/ 604896 w 932316"/>
                    <a:gd name="connsiteY7" fmla="*/ 983121 h 1004810"/>
                    <a:gd name="connsiteX8" fmla="*/ 139675 w 932316"/>
                    <a:gd name="connsiteY8" fmla="*/ 999163 h 1004810"/>
                    <a:gd name="connsiteX9" fmla="*/ 133127 w 932316"/>
                    <a:gd name="connsiteY9" fmla="*/ 528322 h 1004810"/>
                    <a:gd name="connsiteX10" fmla="*/ 4867 w 932316"/>
                    <a:gd name="connsiteY10" fmla="*/ 440587 h 1004810"/>
                    <a:gd name="connsiteX11" fmla="*/ 35361 w 932316"/>
                    <a:gd name="connsiteY11" fmla="*/ 151299 h 1004810"/>
                    <a:gd name="connsiteX12" fmla="*/ 214171 w 932316"/>
                    <a:gd name="connsiteY12" fmla="*/ 23516 h 1004810"/>
                    <a:gd name="connsiteX0" fmla="*/ 214171 w 932316"/>
                    <a:gd name="connsiteY0" fmla="*/ 23516 h 1004810"/>
                    <a:gd name="connsiteX1" fmla="*/ 300099 w 932316"/>
                    <a:gd name="connsiteY1" fmla="*/ 543 h 1004810"/>
                    <a:gd name="connsiteX2" fmla="*/ 360593 w 932316"/>
                    <a:gd name="connsiteY2" fmla="*/ 86525 h 1004810"/>
                    <a:gd name="connsiteX3" fmla="*/ 586242 w 932316"/>
                    <a:gd name="connsiteY3" fmla="*/ 56810 h 1004810"/>
                    <a:gd name="connsiteX4" fmla="*/ 895583 w 932316"/>
                    <a:gd name="connsiteY4" fmla="*/ 342291 h 1004810"/>
                    <a:gd name="connsiteX5" fmla="*/ 909698 w 932316"/>
                    <a:gd name="connsiteY5" fmla="*/ 501860 h 1004810"/>
                    <a:gd name="connsiteX6" fmla="*/ 765318 w 932316"/>
                    <a:gd name="connsiteY6" fmla="*/ 602122 h 1004810"/>
                    <a:gd name="connsiteX7" fmla="*/ 741255 w 932316"/>
                    <a:gd name="connsiteY7" fmla="*/ 818688 h 1004810"/>
                    <a:gd name="connsiteX8" fmla="*/ 604896 w 932316"/>
                    <a:gd name="connsiteY8" fmla="*/ 983121 h 1004810"/>
                    <a:gd name="connsiteX9" fmla="*/ 139675 w 932316"/>
                    <a:gd name="connsiteY9" fmla="*/ 999163 h 1004810"/>
                    <a:gd name="connsiteX10" fmla="*/ 133127 w 932316"/>
                    <a:gd name="connsiteY10" fmla="*/ 528322 h 1004810"/>
                    <a:gd name="connsiteX11" fmla="*/ 4867 w 932316"/>
                    <a:gd name="connsiteY11" fmla="*/ 440587 h 1004810"/>
                    <a:gd name="connsiteX12" fmla="*/ 35361 w 932316"/>
                    <a:gd name="connsiteY12" fmla="*/ 151299 h 1004810"/>
                    <a:gd name="connsiteX13" fmla="*/ 214171 w 932316"/>
                    <a:gd name="connsiteY13" fmla="*/ 23516 h 1004810"/>
                    <a:gd name="connsiteX0" fmla="*/ 214171 w 932316"/>
                    <a:gd name="connsiteY0" fmla="*/ 23516 h 1004810"/>
                    <a:gd name="connsiteX1" fmla="*/ 300099 w 932316"/>
                    <a:gd name="connsiteY1" fmla="*/ 543 h 1004810"/>
                    <a:gd name="connsiteX2" fmla="*/ 360593 w 932316"/>
                    <a:gd name="connsiteY2" fmla="*/ 86525 h 1004810"/>
                    <a:gd name="connsiteX3" fmla="*/ 586242 w 932316"/>
                    <a:gd name="connsiteY3" fmla="*/ 56810 h 1004810"/>
                    <a:gd name="connsiteX4" fmla="*/ 895583 w 932316"/>
                    <a:gd name="connsiteY4" fmla="*/ 342291 h 1004810"/>
                    <a:gd name="connsiteX5" fmla="*/ 909698 w 932316"/>
                    <a:gd name="connsiteY5" fmla="*/ 501860 h 1004810"/>
                    <a:gd name="connsiteX6" fmla="*/ 765318 w 932316"/>
                    <a:gd name="connsiteY6" fmla="*/ 602122 h 1004810"/>
                    <a:gd name="connsiteX7" fmla="*/ 669065 w 932316"/>
                    <a:gd name="connsiteY7" fmla="*/ 774573 h 1004810"/>
                    <a:gd name="connsiteX8" fmla="*/ 604896 w 932316"/>
                    <a:gd name="connsiteY8" fmla="*/ 983121 h 1004810"/>
                    <a:gd name="connsiteX9" fmla="*/ 139675 w 932316"/>
                    <a:gd name="connsiteY9" fmla="*/ 999163 h 1004810"/>
                    <a:gd name="connsiteX10" fmla="*/ 133127 w 932316"/>
                    <a:gd name="connsiteY10" fmla="*/ 528322 h 1004810"/>
                    <a:gd name="connsiteX11" fmla="*/ 4867 w 932316"/>
                    <a:gd name="connsiteY11" fmla="*/ 440587 h 1004810"/>
                    <a:gd name="connsiteX12" fmla="*/ 35361 w 932316"/>
                    <a:gd name="connsiteY12" fmla="*/ 151299 h 1004810"/>
                    <a:gd name="connsiteX13" fmla="*/ 214171 w 932316"/>
                    <a:gd name="connsiteY13" fmla="*/ 23516 h 1004810"/>
                    <a:gd name="connsiteX0" fmla="*/ 214171 w 932316"/>
                    <a:gd name="connsiteY0" fmla="*/ 23516 h 1004810"/>
                    <a:gd name="connsiteX1" fmla="*/ 300099 w 932316"/>
                    <a:gd name="connsiteY1" fmla="*/ 543 h 1004810"/>
                    <a:gd name="connsiteX2" fmla="*/ 360593 w 932316"/>
                    <a:gd name="connsiteY2" fmla="*/ 86525 h 1004810"/>
                    <a:gd name="connsiteX3" fmla="*/ 586242 w 932316"/>
                    <a:gd name="connsiteY3" fmla="*/ 56810 h 1004810"/>
                    <a:gd name="connsiteX4" fmla="*/ 895583 w 932316"/>
                    <a:gd name="connsiteY4" fmla="*/ 342291 h 1004810"/>
                    <a:gd name="connsiteX5" fmla="*/ 909698 w 932316"/>
                    <a:gd name="connsiteY5" fmla="*/ 501860 h 1004810"/>
                    <a:gd name="connsiteX6" fmla="*/ 765318 w 932316"/>
                    <a:gd name="connsiteY6" fmla="*/ 602122 h 1004810"/>
                    <a:gd name="connsiteX7" fmla="*/ 669065 w 932316"/>
                    <a:gd name="connsiteY7" fmla="*/ 774573 h 1004810"/>
                    <a:gd name="connsiteX8" fmla="*/ 604896 w 932316"/>
                    <a:gd name="connsiteY8" fmla="*/ 983121 h 1004810"/>
                    <a:gd name="connsiteX9" fmla="*/ 139675 w 932316"/>
                    <a:gd name="connsiteY9" fmla="*/ 999163 h 1004810"/>
                    <a:gd name="connsiteX10" fmla="*/ 133127 w 932316"/>
                    <a:gd name="connsiteY10" fmla="*/ 528322 h 1004810"/>
                    <a:gd name="connsiteX11" fmla="*/ 4867 w 932316"/>
                    <a:gd name="connsiteY11" fmla="*/ 440587 h 1004810"/>
                    <a:gd name="connsiteX12" fmla="*/ 35361 w 932316"/>
                    <a:gd name="connsiteY12" fmla="*/ 151299 h 1004810"/>
                    <a:gd name="connsiteX13" fmla="*/ 214171 w 932316"/>
                    <a:gd name="connsiteY13" fmla="*/ 23516 h 1004810"/>
                    <a:gd name="connsiteX0" fmla="*/ 214171 w 932316"/>
                    <a:gd name="connsiteY0" fmla="*/ 23516 h 1004810"/>
                    <a:gd name="connsiteX1" fmla="*/ 300099 w 932316"/>
                    <a:gd name="connsiteY1" fmla="*/ 543 h 1004810"/>
                    <a:gd name="connsiteX2" fmla="*/ 360593 w 932316"/>
                    <a:gd name="connsiteY2" fmla="*/ 86525 h 1004810"/>
                    <a:gd name="connsiteX3" fmla="*/ 586242 w 932316"/>
                    <a:gd name="connsiteY3" fmla="*/ 56810 h 1004810"/>
                    <a:gd name="connsiteX4" fmla="*/ 895583 w 932316"/>
                    <a:gd name="connsiteY4" fmla="*/ 342291 h 1004810"/>
                    <a:gd name="connsiteX5" fmla="*/ 909698 w 932316"/>
                    <a:gd name="connsiteY5" fmla="*/ 501860 h 1004810"/>
                    <a:gd name="connsiteX6" fmla="*/ 765318 w 932316"/>
                    <a:gd name="connsiteY6" fmla="*/ 602122 h 1004810"/>
                    <a:gd name="connsiteX7" fmla="*/ 669065 w 932316"/>
                    <a:gd name="connsiteY7" fmla="*/ 774573 h 1004810"/>
                    <a:gd name="connsiteX8" fmla="*/ 604896 w 932316"/>
                    <a:gd name="connsiteY8" fmla="*/ 983121 h 1004810"/>
                    <a:gd name="connsiteX9" fmla="*/ 139675 w 932316"/>
                    <a:gd name="connsiteY9" fmla="*/ 999163 h 1004810"/>
                    <a:gd name="connsiteX10" fmla="*/ 133127 w 932316"/>
                    <a:gd name="connsiteY10" fmla="*/ 528322 h 1004810"/>
                    <a:gd name="connsiteX11" fmla="*/ 4867 w 932316"/>
                    <a:gd name="connsiteY11" fmla="*/ 440587 h 1004810"/>
                    <a:gd name="connsiteX12" fmla="*/ 35361 w 932316"/>
                    <a:gd name="connsiteY12" fmla="*/ 151299 h 1004810"/>
                    <a:gd name="connsiteX13" fmla="*/ 214171 w 932316"/>
                    <a:gd name="connsiteY13" fmla="*/ 23516 h 1004810"/>
                    <a:gd name="connsiteX0" fmla="*/ 214171 w 932316"/>
                    <a:gd name="connsiteY0" fmla="*/ 23516 h 1004810"/>
                    <a:gd name="connsiteX1" fmla="*/ 300099 w 932316"/>
                    <a:gd name="connsiteY1" fmla="*/ 543 h 1004810"/>
                    <a:gd name="connsiteX2" fmla="*/ 360593 w 932316"/>
                    <a:gd name="connsiteY2" fmla="*/ 86525 h 1004810"/>
                    <a:gd name="connsiteX3" fmla="*/ 586242 w 932316"/>
                    <a:gd name="connsiteY3" fmla="*/ 56810 h 1004810"/>
                    <a:gd name="connsiteX4" fmla="*/ 895583 w 932316"/>
                    <a:gd name="connsiteY4" fmla="*/ 342291 h 1004810"/>
                    <a:gd name="connsiteX5" fmla="*/ 909698 w 932316"/>
                    <a:gd name="connsiteY5" fmla="*/ 501860 h 1004810"/>
                    <a:gd name="connsiteX6" fmla="*/ 765318 w 932316"/>
                    <a:gd name="connsiteY6" fmla="*/ 602122 h 1004810"/>
                    <a:gd name="connsiteX7" fmla="*/ 673076 w 932316"/>
                    <a:gd name="connsiteY7" fmla="*/ 822699 h 1004810"/>
                    <a:gd name="connsiteX8" fmla="*/ 604896 w 932316"/>
                    <a:gd name="connsiteY8" fmla="*/ 983121 h 1004810"/>
                    <a:gd name="connsiteX9" fmla="*/ 139675 w 932316"/>
                    <a:gd name="connsiteY9" fmla="*/ 999163 h 1004810"/>
                    <a:gd name="connsiteX10" fmla="*/ 133127 w 932316"/>
                    <a:gd name="connsiteY10" fmla="*/ 528322 h 1004810"/>
                    <a:gd name="connsiteX11" fmla="*/ 4867 w 932316"/>
                    <a:gd name="connsiteY11" fmla="*/ 440587 h 1004810"/>
                    <a:gd name="connsiteX12" fmla="*/ 35361 w 932316"/>
                    <a:gd name="connsiteY12" fmla="*/ 151299 h 1004810"/>
                    <a:gd name="connsiteX13" fmla="*/ 214171 w 932316"/>
                    <a:gd name="connsiteY13" fmla="*/ 23516 h 1004810"/>
                    <a:gd name="connsiteX0" fmla="*/ 214171 w 932316"/>
                    <a:gd name="connsiteY0" fmla="*/ 23516 h 1004810"/>
                    <a:gd name="connsiteX1" fmla="*/ 300099 w 932316"/>
                    <a:gd name="connsiteY1" fmla="*/ 543 h 1004810"/>
                    <a:gd name="connsiteX2" fmla="*/ 360593 w 932316"/>
                    <a:gd name="connsiteY2" fmla="*/ 86525 h 1004810"/>
                    <a:gd name="connsiteX3" fmla="*/ 586242 w 932316"/>
                    <a:gd name="connsiteY3" fmla="*/ 56810 h 1004810"/>
                    <a:gd name="connsiteX4" fmla="*/ 895583 w 932316"/>
                    <a:gd name="connsiteY4" fmla="*/ 342291 h 1004810"/>
                    <a:gd name="connsiteX5" fmla="*/ 909698 w 932316"/>
                    <a:gd name="connsiteY5" fmla="*/ 501860 h 1004810"/>
                    <a:gd name="connsiteX6" fmla="*/ 765318 w 932316"/>
                    <a:gd name="connsiteY6" fmla="*/ 602122 h 1004810"/>
                    <a:gd name="connsiteX7" fmla="*/ 653023 w 932316"/>
                    <a:gd name="connsiteY7" fmla="*/ 830720 h 1004810"/>
                    <a:gd name="connsiteX8" fmla="*/ 604896 w 932316"/>
                    <a:gd name="connsiteY8" fmla="*/ 983121 h 1004810"/>
                    <a:gd name="connsiteX9" fmla="*/ 139675 w 932316"/>
                    <a:gd name="connsiteY9" fmla="*/ 999163 h 1004810"/>
                    <a:gd name="connsiteX10" fmla="*/ 133127 w 932316"/>
                    <a:gd name="connsiteY10" fmla="*/ 528322 h 1004810"/>
                    <a:gd name="connsiteX11" fmla="*/ 4867 w 932316"/>
                    <a:gd name="connsiteY11" fmla="*/ 440587 h 1004810"/>
                    <a:gd name="connsiteX12" fmla="*/ 35361 w 932316"/>
                    <a:gd name="connsiteY12" fmla="*/ 151299 h 1004810"/>
                    <a:gd name="connsiteX13" fmla="*/ 214171 w 932316"/>
                    <a:gd name="connsiteY13" fmla="*/ 23516 h 1004810"/>
                    <a:gd name="connsiteX0" fmla="*/ 214171 w 932316"/>
                    <a:gd name="connsiteY0" fmla="*/ 23516 h 1155574"/>
                    <a:gd name="connsiteX1" fmla="*/ 300099 w 932316"/>
                    <a:gd name="connsiteY1" fmla="*/ 543 h 1155574"/>
                    <a:gd name="connsiteX2" fmla="*/ 360593 w 932316"/>
                    <a:gd name="connsiteY2" fmla="*/ 86525 h 1155574"/>
                    <a:gd name="connsiteX3" fmla="*/ 586242 w 932316"/>
                    <a:gd name="connsiteY3" fmla="*/ 56810 h 1155574"/>
                    <a:gd name="connsiteX4" fmla="*/ 895583 w 932316"/>
                    <a:gd name="connsiteY4" fmla="*/ 342291 h 1155574"/>
                    <a:gd name="connsiteX5" fmla="*/ 909698 w 932316"/>
                    <a:gd name="connsiteY5" fmla="*/ 501860 h 1155574"/>
                    <a:gd name="connsiteX6" fmla="*/ 765318 w 932316"/>
                    <a:gd name="connsiteY6" fmla="*/ 602122 h 1155574"/>
                    <a:gd name="connsiteX7" fmla="*/ 653023 w 932316"/>
                    <a:gd name="connsiteY7" fmla="*/ 830720 h 1155574"/>
                    <a:gd name="connsiteX8" fmla="*/ 628959 w 932316"/>
                    <a:gd name="connsiteY8" fmla="*/ 1155574 h 1155574"/>
                    <a:gd name="connsiteX9" fmla="*/ 139675 w 932316"/>
                    <a:gd name="connsiteY9" fmla="*/ 999163 h 1155574"/>
                    <a:gd name="connsiteX10" fmla="*/ 133127 w 932316"/>
                    <a:gd name="connsiteY10" fmla="*/ 528322 h 1155574"/>
                    <a:gd name="connsiteX11" fmla="*/ 4867 w 932316"/>
                    <a:gd name="connsiteY11" fmla="*/ 440587 h 1155574"/>
                    <a:gd name="connsiteX12" fmla="*/ 35361 w 932316"/>
                    <a:gd name="connsiteY12" fmla="*/ 151299 h 1155574"/>
                    <a:gd name="connsiteX13" fmla="*/ 214171 w 932316"/>
                    <a:gd name="connsiteY13" fmla="*/ 23516 h 1155574"/>
                    <a:gd name="connsiteX0" fmla="*/ 214171 w 932316"/>
                    <a:gd name="connsiteY0" fmla="*/ 23516 h 1155574"/>
                    <a:gd name="connsiteX1" fmla="*/ 300099 w 932316"/>
                    <a:gd name="connsiteY1" fmla="*/ 543 h 1155574"/>
                    <a:gd name="connsiteX2" fmla="*/ 360593 w 932316"/>
                    <a:gd name="connsiteY2" fmla="*/ 86525 h 1155574"/>
                    <a:gd name="connsiteX3" fmla="*/ 586242 w 932316"/>
                    <a:gd name="connsiteY3" fmla="*/ 56810 h 1155574"/>
                    <a:gd name="connsiteX4" fmla="*/ 895583 w 932316"/>
                    <a:gd name="connsiteY4" fmla="*/ 342291 h 1155574"/>
                    <a:gd name="connsiteX5" fmla="*/ 909698 w 932316"/>
                    <a:gd name="connsiteY5" fmla="*/ 501860 h 1155574"/>
                    <a:gd name="connsiteX6" fmla="*/ 765318 w 932316"/>
                    <a:gd name="connsiteY6" fmla="*/ 602122 h 1155574"/>
                    <a:gd name="connsiteX7" fmla="*/ 653023 w 932316"/>
                    <a:gd name="connsiteY7" fmla="*/ 830720 h 1155574"/>
                    <a:gd name="connsiteX8" fmla="*/ 628959 w 932316"/>
                    <a:gd name="connsiteY8" fmla="*/ 1155574 h 1155574"/>
                    <a:gd name="connsiteX9" fmla="*/ 139675 w 932316"/>
                    <a:gd name="connsiteY9" fmla="*/ 999163 h 1155574"/>
                    <a:gd name="connsiteX10" fmla="*/ 133127 w 932316"/>
                    <a:gd name="connsiteY10" fmla="*/ 528322 h 1155574"/>
                    <a:gd name="connsiteX11" fmla="*/ 4867 w 932316"/>
                    <a:gd name="connsiteY11" fmla="*/ 440587 h 1155574"/>
                    <a:gd name="connsiteX12" fmla="*/ 35361 w 932316"/>
                    <a:gd name="connsiteY12" fmla="*/ 151299 h 1155574"/>
                    <a:gd name="connsiteX13" fmla="*/ 214171 w 932316"/>
                    <a:gd name="connsiteY13" fmla="*/ 23516 h 1155574"/>
                    <a:gd name="connsiteX0" fmla="*/ 214171 w 932316"/>
                    <a:gd name="connsiteY0" fmla="*/ 23516 h 1155574"/>
                    <a:gd name="connsiteX1" fmla="*/ 300099 w 932316"/>
                    <a:gd name="connsiteY1" fmla="*/ 543 h 1155574"/>
                    <a:gd name="connsiteX2" fmla="*/ 360593 w 932316"/>
                    <a:gd name="connsiteY2" fmla="*/ 86525 h 1155574"/>
                    <a:gd name="connsiteX3" fmla="*/ 586242 w 932316"/>
                    <a:gd name="connsiteY3" fmla="*/ 56810 h 1155574"/>
                    <a:gd name="connsiteX4" fmla="*/ 895583 w 932316"/>
                    <a:gd name="connsiteY4" fmla="*/ 342291 h 1155574"/>
                    <a:gd name="connsiteX5" fmla="*/ 909698 w 932316"/>
                    <a:gd name="connsiteY5" fmla="*/ 501860 h 1155574"/>
                    <a:gd name="connsiteX6" fmla="*/ 765318 w 932316"/>
                    <a:gd name="connsiteY6" fmla="*/ 602122 h 1155574"/>
                    <a:gd name="connsiteX7" fmla="*/ 653023 w 932316"/>
                    <a:gd name="connsiteY7" fmla="*/ 830720 h 1155574"/>
                    <a:gd name="connsiteX8" fmla="*/ 628959 w 932316"/>
                    <a:gd name="connsiteY8" fmla="*/ 1155574 h 1155574"/>
                    <a:gd name="connsiteX9" fmla="*/ 139675 w 932316"/>
                    <a:gd name="connsiteY9" fmla="*/ 999163 h 1155574"/>
                    <a:gd name="connsiteX10" fmla="*/ 123634 w 932316"/>
                    <a:gd name="connsiteY10" fmla="*/ 702383 h 1155574"/>
                    <a:gd name="connsiteX11" fmla="*/ 133127 w 932316"/>
                    <a:gd name="connsiteY11" fmla="*/ 528322 h 1155574"/>
                    <a:gd name="connsiteX12" fmla="*/ 4867 w 932316"/>
                    <a:gd name="connsiteY12" fmla="*/ 440587 h 1155574"/>
                    <a:gd name="connsiteX13" fmla="*/ 35361 w 932316"/>
                    <a:gd name="connsiteY13" fmla="*/ 151299 h 1155574"/>
                    <a:gd name="connsiteX14" fmla="*/ 214171 w 932316"/>
                    <a:gd name="connsiteY14" fmla="*/ 23516 h 1155574"/>
                    <a:gd name="connsiteX0" fmla="*/ 214171 w 932316"/>
                    <a:gd name="connsiteY0" fmla="*/ 23516 h 1155574"/>
                    <a:gd name="connsiteX1" fmla="*/ 300099 w 932316"/>
                    <a:gd name="connsiteY1" fmla="*/ 543 h 1155574"/>
                    <a:gd name="connsiteX2" fmla="*/ 360593 w 932316"/>
                    <a:gd name="connsiteY2" fmla="*/ 86525 h 1155574"/>
                    <a:gd name="connsiteX3" fmla="*/ 586242 w 932316"/>
                    <a:gd name="connsiteY3" fmla="*/ 56810 h 1155574"/>
                    <a:gd name="connsiteX4" fmla="*/ 895583 w 932316"/>
                    <a:gd name="connsiteY4" fmla="*/ 342291 h 1155574"/>
                    <a:gd name="connsiteX5" fmla="*/ 909698 w 932316"/>
                    <a:gd name="connsiteY5" fmla="*/ 501860 h 1155574"/>
                    <a:gd name="connsiteX6" fmla="*/ 765318 w 932316"/>
                    <a:gd name="connsiteY6" fmla="*/ 602122 h 1155574"/>
                    <a:gd name="connsiteX7" fmla="*/ 653023 w 932316"/>
                    <a:gd name="connsiteY7" fmla="*/ 830720 h 1155574"/>
                    <a:gd name="connsiteX8" fmla="*/ 628959 w 932316"/>
                    <a:gd name="connsiteY8" fmla="*/ 1155574 h 1155574"/>
                    <a:gd name="connsiteX9" fmla="*/ 139675 w 932316"/>
                    <a:gd name="connsiteY9" fmla="*/ 999163 h 1155574"/>
                    <a:gd name="connsiteX10" fmla="*/ 123634 w 932316"/>
                    <a:gd name="connsiteY10" fmla="*/ 702383 h 1155574"/>
                    <a:gd name="connsiteX11" fmla="*/ 133127 w 932316"/>
                    <a:gd name="connsiteY11" fmla="*/ 528322 h 1155574"/>
                    <a:gd name="connsiteX12" fmla="*/ 4867 w 932316"/>
                    <a:gd name="connsiteY12" fmla="*/ 440587 h 1155574"/>
                    <a:gd name="connsiteX13" fmla="*/ 35361 w 932316"/>
                    <a:gd name="connsiteY13" fmla="*/ 151299 h 1155574"/>
                    <a:gd name="connsiteX14" fmla="*/ 214171 w 932316"/>
                    <a:gd name="connsiteY14" fmla="*/ 23516 h 1155574"/>
                    <a:gd name="connsiteX0" fmla="*/ 214171 w 932316"/>
                    <a:gd name="connsiteY0" fmla="*/ 23516 h 1155574"/>
                    <a:gd name="connsiteX1" fmla="*/ 300099 w 932316"/>
                    <a:gd name="connsiteY1" fmla="*/ 543 h 1155574"/>
                    <a:gd name="connsiteX2" fmla="*/ 360593 w 932316"/>
                    <a:gd name="connsiteY2" fmla="*/ 86525 h 1155574"/>
                    <a:gd name="connsiteX3" fmla="*/ 586242 w 932316"/>
                    <a:gd name="connsiteY3" fmla="*/ 56810 h 1155574"/>
                    <a:gd name="connsiteX4" fmla="*/ 895583 w 932316"/>
                    <a:gd name="connsiteY4" fmla="*/ 342291 h 1155574"/>
                    <a:gd name="connsiteX5" fmla="*/ 909698 w 932316"/>
                    <a:gd name="connsiteY5" fmla="*/ 501860 h 1155574"/>
                    <a:gd name="connsiteX6" fmla="*/ 765318 w 932316"/>
                    <a:gd name="connsiteY6" fmla="*/ 602122 h 1155574"/>
                    <a:gd name="connsiteX7" fmla="*/ 653023 w 932316"/>
                    <a:gd name="connsiteY7" fmla="*/ 830720 h 1155574"/>
                    <a:gd name="connsiteX8" fmla="*/ 628959 w 932316"/>
                    <a:gd name="connsiteY8" fmla="*/ 1155574 h 1155574"/>
                    <a:gd name="connsiteX9" fmla="*/ 139675 w 932316"/>
                    <a:gd name="connsiteY9" fmla="*/ 999163 h 1155574"/>
                    <a:gd name="connsiteX10" fmla="*/ 123634 w 932316"/>
                    <a:gd name="connsiteY10" fmla="*/ 702383 h 1155574"/>
                    <a:gd name="connsiteX11" fmla="*/ 133127 w 932316"/>
                    <a:gd name="connsiteY11" fmla="*/ 528322 h 1155574"/>
                    <a:gd name="connsiteX12" fmla="*/ 4867 w 932316"/>
                    <a:gd name="connsiteY12" fmla="*/ 440587 h 1155574"/>
                    <a:gd name="connsiteX13" fmla="*/ 35361 w 932316"/>
                    <a:gd name="connsiteY13" fmla="*/ 151299 h 1155574"/>
                    <a:gd name="connsiteX14" fmla="*/ 214171 w 932316"/>
                    <a:gd name="connsiteY14" fmla="*/ 23516 h 1155574"/>
                    <a:gd name="connsiteX0" fmla="*/ 214171 w 932316"/>
                    <a:gd name="connsiteY0" fmla="*/ 23516 h 1155574"/>
                    <a:gd name="connsiteX1" fmla="*/ 300099 w 932316"/>
                    <a:gd name="connsiteY1" fmla="*/ 543 h 1155574"/>
                    <a:gd name="connsiteX2" fmla="*/ 360593 w 932316"/>
                    <a:gd name="connsiteY2" fmla="*/ 86525 h 1155574"/>
                    <a:gd name="connsiteX3" fmla="*/ 586242 w 932316"/>
                    <a:gd name="connsiteY3" fmla="*/ 56810 h 1155574"/>
                    <a:gd name="connsiteX4" fmla="*/ 895583 w 932316"/>
                    <a:gd name="connsiteY4" fmla="*/ 342291 h 1155574"/>
                    <a:gd name="connsiteX5" fmla="*/ 909698 w 932316"/>
                    <a:gd name="connsiteY5" fmla="*/ 501860 h 1155574"/>
                    <a:gd name="connsiteX6" fmla="*/ 765318 w 932316"/>
                    <a:gd name="connsiteY6" fmla="*/ 602122 h 1155574"/>
                    <a:gd name="connsiteX7" fmla="*/ 653023 w 932316"/>
                    <a:gd name="connsiteY7" fmla="*/ 830720 h 1155574"/>
                    <a:gd name="connsiteX8" fmla="*/ 628959 w 932316"/>
                    <a:gd name="connsiteY8" fmla="*/ 1155574 h 1155574"/>
                    <a:gd name="connsiteX9" fmla="*/ 31391 w 932316"/>
                    <a:gd name="connsiteY9" fmla="*/ 1023226 h 1155574"/>
                    <a:gd name="connsiteX10" fmla="*/ 123634 w 932316"/>
                    <a:gd name="connsiteY10" fmla="*/ 702383 h 1155574"/>
                    <a:gd name="connsiteX11" fmla="*/ 133127 w 932316"/>
                    <a:gd name="connsiteY11" fmla="*/ 528322 h 1155574"/>
                    <a:gd name="connsiteX12" fmla="*/ 4867 w 932316"/>
                    <a:gd name="connsiteY12" fmla="*/ 440587 h 1155574"/>
                    <a:gd name="connsiteX13" fmla="*/ 35361 w 932316"/>
                    <a:gd name="connsiteY13" fmla="*/ 151299 h 1155574"/>
                    <a:gd name="connsiteX14" fmla="*/ 214171 w 932316"/>
                    <a:gd name="connsiteY14" fmla="*/ 23516 h 1155574"/>
                    <a:gd name="connsiteX0" fmla="*/ 214171 w 932316"/>
                    <a:gd name="connsiteY0" fmla="*/ 23516 h 1155574"/>
                    <a:gd name="connsiteX1" fmla="*/ 300099 w 932316"/>
                    <a:gd name="connsiteY1" fmla="*/ 543 h 1155574"/>
                    <a:gd name="connsiteX2" fmla="*/ 360593 w 932316"/>
                    <a:gd name="connsiteY2" fmla="*/ 86525 h 1155574"/>
                    <a:gd name="connsiteX3" fmla="*/ 586242 w 932316"/>
                    <a:gd name="connsiteY3" fmla="*/ 56810 h 1155574"/>
                    <a:gd name="connsiteX4" fmla="*/ 895583 w 932316"/>
                    <a:gd name="connsiteY4" fmla="*/ 342291 h 1155574"/>
                    <a:gd name="connsiteX5" fmla="*/ 909698 w 932316"/>
                    <a:gd name="connsiteY5" fmla="*/ 501860 h 1155574"/>
                    <a:gd name="connsiteX6" fmla="*/ 765318 w 932316"/>
                    <a:gd name="connsiteY6" fmla="*/ 602122 h 1155574"/>
                    <a:gd name="connsiteX7" fmla="*/ 653023 w 932316"/>
                    <a:gd name="connsiteY7" fmla="*/ 830720 h 1155574"/>
                    <a:gd name="connsiteX8" fmla="*/ 628959 w 932316"/>
                    <a:gd name="connsiteY8" fmla="*/ 1155574 h 1155574"/>
                    <a:gd name="connsiteX9" fmla="*/ 31391 w 932316"/>
                    <a:gd name="connsiteY9" fmla="*/ 1023226 h 1155574"/>
                    <a:gd name="connsiteX10" fmla="*/ 123634 w 932316"/>
                    <a:gd name="connsiteY10" fmla="*/ 702383 h 1155574"/>
                    <a:gd name="connsiteX11" fmla="*/ 133127 w 932316"/>
                    <a:gd name="connsiteY11" fmla="*/ 528322 h 1155574"/>
                    <a:gd name="connsiteX12" fmla="*/ 4867 w 932316"/>
                    <a:gd name="connsiteY12" fmla="*/ 440587 h 1155574"/>
                    <a:gd name="connsiteX13" fmla="*/ 35361 w 932316"/>
                    <a:gd name="connsiteY13" fmla="*/ 151299 h 1155574"/>
                    <a:gd name="connsiteX14" fmla="*/ 214171 w 932316"/>
                    <a:gd name="connsiteY14" fmla="*/ 23516 h 1155574"/>
                    <a:gd name="connsiteX0" fmla="*/ 214171 w 932316"/>
                    <a:gd name="connsiteY0" fmla="*/ 23516 h 1167703"/>
                    <a:gd name="connsiteX1" fmla="*/ 300099 w 932316"/>
                    <a:gd name="connsiteY1" fmla="*/ 543 h 1167703"/>
                    <a:gd name="connsiteX2" fmla="*/ 360593 w 932316"/>
                    <a:gd name="connsiteY2" fmla="*/ 86525 h 1167703"/>
                    <a:gd name="connsiteX3" fmla="*/ 586242 w 932316"/>
                    <a:gd name="connsiteY3" fmla="*/ 56810 h 1167703"/>
                    <a:gd name="connsiteX4" fmla="*/ 895583 w 932316"/>
                    <a:gd name="connsiteY4" fmla="*/ 342291 h 1167703"/>
                    <a:gd name="connsiteX5" fmla="*/ 909698 w 932316"/>
                    <a:gd name="connsiteY5" fmla="*/ 501860 h 1167703"/>
                    <a:gd name="connsiteX6" fmla="*/ 765318 w 932316"/>
                    <a:gd name="connsiteY6" fmla="*/ 602122 h 1167703"/>
                    <a:gd name="connsiteX7" fmla="*/ 653023 w 932316"/>
                    <a:gd name="connsiteY7" fmla="*/ 830720 h 1167703"/>
                    <a:gd name="connsiteX8" fmla="*/ 628959 w 932316"/>
                    <a:gd name="connsiteY8" fmla="*/ 1155574 h 1167703"/>
                    <a:gd name="connsiteX9" fmla="*/ 328170 w 932316"/>
                    <a:gd name="connsiteY9" fmla="*/ 1091404 h 1167703"/>
                    <a:gd name="connsiteX10" fmla="*/ 31391 w 932316"/>
                    <a:gd name="connsiteY10" fmla="*/ 1023226 h 1167703"/>
                    <a:gd name="connsiteX11" fmla="*/ 123634 w 932316"/>
                    <a:gd name="connsiteY11" fmla="*/ 702383 h 1167703"/>
                    <a:gd name="connsiteX12" fmla="*/ 133127 w 932316"/>
                    <a:gd name="connsiteY12" fmla="*/ 528322 h 1167703"/>
                    <a:gd name="connsiteX13" fmla="*/ 4867 w 932316"/>
                    <a:gd name="connsiteY13" fmla="*/ 440587 h 1167703"/>
                    <a:gd name="connsiteX14" fmla="*/ 35361 w 932316"/>
                    <a:gd name="connsiteY14" fmla="*/ 151299 h 1167703"/>
                    <a:gd name="connsiteX15" fmla="*/ 214171 w 932316"/>
                    <a:gd name="connsiteY15" fmla="*/ 23516 h 1167703"/>
                    <a:gd name="connsiteX0" fmla="*/ 214171 w 932316"/>
                    <a:gd name="connsiteY0" fmla="*/ 23516 h 1225733"/>
                    <a:gd name="connsiteX1" fmla="*/ 300099 w 932316"/>
                    <a:gd name="connsiteY1" fmla="*/ 543 h 1225733"/>
                    <a:gd name="connsiteX2" fmla="*/ 360593 w 932316"/>
                    <a:gd name="connsiteY2" fmla="*/ 86525 h 1225733"/>
                    <a:gd name="connsiteX3" fmla="*/ 586242 w 932316"/>
                    <a:gd name="connsiteY3" fmla="*/ 56810 h 1225733"/>
                    <a:gd name="connsiteX4" fmla="*/ 895583 w 932316"/>
                    <a:gd name="connsiteY4" fmla="*/ 342291 h 1225733"/>
                    <a:gd name="connsiteX5" fmla="*/ 909698 w 932316"/>
                    <a:gd name="connsiteY5" fmla="*/ 501860 h 1225733"/>
                    <a:gd name="connsiteX6" fmla="*/ 765318 w 932316"/>
                    <a:gd name="connsiteY6" fmla="*/ 602122 h 1225733"/>
                    <a:gd name="connsiteX7" fmla="*/ 653023 w 932316"/>
                    <a:gd name="connsiteY7" fmla="*/ 830720 h 1225733"/>
                    <a:gd name="connsiteX8" fmla="*/ 628959 w 932316"/>
                    <a:gd name="connsiteY8" fmla="*/ 1155574 h 1225733"/>
                    <a:gd name="connsiteX9" fmla="*/ 312128 w 932316"/>
                    <a:gd name="connsiteY9" fmla="*/ 1219741 h 1225733"/>
                    <a:gd name="connsiteX10" fmla="*/ 31391 w 932316"/>
                    <a:gd name="connsiteY10" fmla="*/ 1023226 h 1225733"/>
                    <a:gd name="connsiteX11" fmla="*/ 123634 w 932316"/>
                    <a:gd name="connsiteY11" fmla="*/ 702383 h 1225733"/>
                    <a:gd name="connsiteX12" fmla="*/ 133127 w 932316"/>
                    <a:gd name="connsiteY12" fmla="*/ 528322 h 1225733"/>
                    <a:gd name="connsiteX13" fmla="*/ 4867 w 932316"/>
                    <a:gd name="connsiteY13" fmla="*/ 440587 h 1225733"/>
                    <a:gd name="connsiteX14" fmla="*/ 35361 w 932316"/>
                    <a:gd name="connsiteY14" fmla="*/ 151299 h 1225733"/>
                    <a:gd name="connsiteX15" fmla="*/ 214171 w 932316"/>
                    <a:gd name="connsiteY15" fmla="*/ 23516 h 12257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932316" h="1225733">
                      <a:moveTo>
                        <a:pt x="214171" y="23516"/>
                      </a:moveTo>
                      <a:cubicBezTo>
                        <a:pt x="258294" y="-1610"/>
                        <a:pt x="280374" y="6084"/>
                        <a:pt x="300099" y="543"/>
                      </a:cubicBezTo>
                      <a:cubicBezTo>
                        <a:pt x="319824" y="-4998"/>
                        <a:pt x="277476" y="32363"/>
                        <a:pt x="360593" y="86525"/>
                      </a:cubicBezTo>
                      <a:cubicBezTo>
                        <a:pt x="564500" y="205251"/>
                        <a:pt x="490393" y="-4534"/>
                        <a:pt x="586242" y="56810"/>
                      </a:cubicBezTo>
                      <a:cubicBezTo>
                        <a:pt x="682091" y="118154"/>
                        <a:pt x="845684" y="269453"/>
                        <a:pt x="895583" y="342291"/>
                      </a:cubicBezTo>
                      <a:cubicBezTo>
                        <a:pt x="945482" y="415129"/>
                        <a:pt x="938762" y="473928"/>
                        <a:pt x="909698" y="501860"/>
                      </a:cubicBezTo>
                      <a:cubicBezTo>
                        <a:pt x="784381" y="449582"/>
                        <a:pt x="762399" y="560281"/>
                        <a:pt x="765318" y="602122"/>
                      </a:cubicBezTo>
                      <a:cubicBezTo>
                        <a:pt x="785370" y="703054"/>
                        <a:pt x="796065" y="795294"/>
                        <a:pt x="653023" y="830720"/>
                      </a:cubicBezTo>
                      <a:cubicBezTo>
                        <a:pt x="626286" y="894220"/>
                        <a:pt x="729222" y="1125495"/>
                        <a:pt x="628959" y="1155574"/>
                      </a:cubicBezTo>
                      <a:cubicBezTo>
                        <a:pt x="574817" y="1199021"/>
                        <a:pt x="411723" y="1241799"/>
                        <a:pt x="312128" y="1219741"/>
                      </a:cubicBezTo>
                      <a:cubicBezTo>
                        <a:pt x="212533" y="1197683"/>
                        <a:pt x="65480" y="1088063"/>
                        <a:pt x="31391" y="1023226"/>
                      </a:cubicBezTo>
                      <a:cubicBezTo>
                        <a:pt x="11339" y="935662"/>
                        <a:pt x="124725" y="780856"/>
                        <a:pt x="123634" y="702383"/>
                      </a:cubicBezTo>
                      <a:cubicBezTo>
                        <a:pt x="82437" y="523646"/>
                        <a:pt x="152922" y="571955"/>
                        <a:pt x="133127" y="528322"/>
                      </a:cubicBezTo>
                      <a:cubicBezTo>
                        <a:pt x="113333" y="484689"/>
                        <a:pt x="145487" y="417866"/>
                        <a:pt x="4867" y="440587"/>
                      </a:cubicBezTo>
                      <a:cubicBezTo>
                        <a:pt x="56171" y="303745"/>
                        <a:pt x="81570" y="272318"/>
                        <a:pt x="35361" y="151299"/>
                      </a:cubicBezTo>
                      <a:cubicBezTo>
                        <a:pt x="-94035" y="29468"/>
                        <a:pt x="170048" y="48642"/>
                        <a:pt x="214171" y="23516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zh-CN" altLang="en-US"/>
                </a:p>
              </p:txBody>
            </p:sp>
            <p:sp>
              <p:nvSpPr>
                <p:cNvPr id="112" name="椭圆 2"/>
                <p:cNvSpPr/>
                <p:nvPr/>
              </p:nvSpPr>
              <p:spPr>
                <a:xfrm rot="10800000">
                  <a:off x="6383546" y="604472"/>
                  <a:ext cx="552091" cy="597617"/>
                </a:xfrm>
                <a:custGeom>
                  <a:avLst/>
                  <a:gdLst>
                    <a:gd name="connsiteX0" fmla="*/ 0 w 491707"/>
                    <a:gd name="connsiteY0" fmla="*/ 301602 h 603203"/>
                    <a:gd name="connsiteX1" fmla="*/ 245854 w 491707"/>
                    <a:gd name="connsiteY1" fmla="*/ 0 h 603203"/>
                    <a:gd name="connsiteX2" fmla="*/ 491708 w 491707"/>
                    <a:gd name="connsiteY2" fmla="*/ 301602 h 603203"/>
                    <a:gd name="connsiteX3" fmla="*/ 245854 w 491707"/>
                    <a:gd name="connsiteY3" fmla="*/ 603204 h 603203"/>
                    <a:gd name="connsiteX4" fmla="*/ 0 w 491707"/>
                    <a:gd name="connsiteY4" fmla="*/ 301602 h 603203"/>
                    <a:gd name="connsiteX0" fmla="*/ 13401 w 505109"/>
                    <a:gd name="connsiteY0" fmla="*/ 305604 h 607206"/>
                    <a:gd name="connsiteX1" fmla="*/ 56534 w 505109"/>
                    <a:gd name="connsiteY1" fmla="*/ 143717 h 607206"/>
                    <a:gd name="connsiteX2" fmla="*/ 259255 w 505109"/>
                    <a:gd name="connsiteY2" fmla="*/ 4002 h 607206"/>
                    <a:gd name="connsiteX3" fmla="*/ 505109 w 505109"/>
                    <a:gd name="connsiteY3" fmla="*/ 305604 h 607206"/>
                    <a:gd name="connsiteX4" fmla="*/ 259255 w 505109"/>
                    <a:gd name="connsiteY4" fmla="*/ 607206 h 607206"/>
                    <a:gd name="connsiteX5" fmla="*/ 13401 w 505109"/>
                    <a:gd name="connsiteY5" fmla="*/ 305604 h 607206"/>
                    <a:gd name="connsiteX0" fmla="*/ 13401 w 511562"/>
                    <a:gd name="connsiteY0" fmla="*/ 301753 h 603355"/>
                    <a:gd name="connsiteX1" fmla="*/ 56534 w 511562"/>
                    <a:gd name="connsiteY1" fmla="*/ 139866 h 603355"/>
                    <a:gd name="connsiteX2" fmla="*/ 259255 w 511562"/>
                    <a:gd name="connsiteY2" fmla="*/ 151 h 603355"/>
                    <a:gd name="connsiteX3" fmla="*/ 424594 w 511562"/>
                    <a:gd name="connsiteY3" fmla="*/ 116861 h 603355"/>
                    <a:gd name="connsiteX4" fmla="*/ 505109 w 511562"/>
                    <a:gd name="connsiteY4" fmla="*/ 301753 h 603355"/>
                    <a:gd name="connsiteX5" fmla="*/ 259255 w 511562"/>
                    <a:gd name="connsiteY5" fmla="*/ 603355 h 603355"/>
                    <a:gd name="connsiteX6" fmla="*/ 13401 w 511562"/>
                    <a:gd name="connsiteY6" fmla="*/ 301753 h 603355"/>
                    <a:gd name="connsiteX0" fmla="*/ 13401 w 511562"/>
                    <a:gd name="connsiteY0" fmla="*/ 296015 h 597617"/>
                    <a:gd name="connsiteX1" fmla="*/ 56534 w 511562"/>
                    <a:gd name="connsiteY1" fmla="*/ 134128 h 597617"/>
                    <a:gd name="connsiteX2" fmla="*/ 247753 w 511562"/>
                    <a:gd name="connsiteY2" fmla="*/ 164 h 597617"/>
                    <a:gd name="connsiteX3" fmla="*/ 424594 w 511562"/>
                    <a:gd name="connsiteY3" fmla="*/ 111123 h 597617"/>
                    <a:gd name="connsiteX4" fmla="*/ 505109 w 511562"/>
                    <a:gd name="connsiteY4" fmla="*/ 296015 h 597617"/>
                    <a:gd name="connsiteX5" fmla="*/ 259255 w 511562"/>
                    <a:gd name="connsiteY5" fmla="*/ 597617 h 597617"/>
                    <a:gd name="connsiteX6" fmla="*/ 13401 w 511562"/>
                    <a:gd name="connsiteY6" fmla="*/ 296015 h 597617"/>
                    <a:gd name="connsiteX0" fmla="*/ 13401 w 511562"/>
                    <a:gd name="connsiteY0" fmla="*/ 296015 h 597617"/>
                    <a:gd name="connsiteX1" fmla="*/ 56534 w 511562"/>
                    <a:gd name="connsiteY1" fmla="*/ 134128 h 597617"/>
                    <a:gd name="connsiteX2" fmla="*/ 247753 w 511562"/>
                    <a:gd name="connsiteY2" fmla="*/ 164 h 597617"/>
                    <a:gd name="connsiteX3" fmla="*/ 424594 w 511562"/>
                    <a:gd name="connsiteY3" fmla="*/ 111123 h 597617"/>
                    <a:gd name="connsiteX4" fmla="*/ 505109 w 511562"/>
                    <a:gd name="connsiteY4" fmla="*/ 296015 h 597617"/>
                    <a:gd name="connsiteX5" fmla="*/ 259255 w 511562"/>
                    <a:gd name="connsiteY5" fmla="*/ 597617 h 597617"/>
                    <a:gd name="connsiteX6" fmla="*/ 13401 w 511562"/>
                    <a:gd name="connsiteY6" fmla="*/ 296015 h 5976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511562" h="597617">
                      <a:moveTo>
                        <a:pt x="13401" y="296015"/>
                      </a:moveTo>
                      <a:cubicBezTo>
                        <a:pt x="-20386" y="218767"/>
                        <a:pt x="15558" y="184395"/>
                        <a:pt x="56534" y="134128"/>
                      </a:cubicBezTo>
                      <a:cubicBezTo>
                        <a:pt x="97510" y="83861"/>
                        <a:pt x="123150" y="3998"/>
                        <a:pt x="247753" y="164"/>
                      </a:cubicBezTo>
                      <a:cubicBezTo>
                        <a:pt x="372356" y="-3670"/>
                        <a:pt x="383618" y="60856"/>
                        <a:pt x="424594" y="111123"/>
                      </a:cubicBezTo>
                      <a:cubicBezTo>
                        <a:pt x="465570" y="161390"/>
                        <a:pt x="532666" y="214933"/>
                        <a:pt x="505109" y="296015"/>
                      </a:cubicBezTo>
                      <a:cubicBezTo>
                        <a:pt x="477553" y="377097"/>
                        <a:pt x="395036" y="597617"/>
                        <a:pt x="259255" y="597617"/>
                      </a:cubicBezTo>
                      <a:cubicBezTo>
                        <a:pt x="123474" y="597617"/>
                        <a:pt x="13401" y="462585"/>
                        <a:pt x="13401" y="296015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zh-CN" altLang="en-US"/>
                </a:p>
              </p:txBody>
            </p:sp>
            <p:sp>
              <p:nvSpPr>
                <p:cNvPr id="113" name="椭圆 3"/>
                <p:cNvSpPr/>
                <p:nvPr/>
              </p:nvSpPr>
              <p:spPr>
                <a:xfrm>
                  <a:off x="6659683" y="854644"/>
                  <a:ext cx="255666" cy="888833"/>
                </a:xfrm>
                <a:custGeom>
                  <a:avLst/>
                  <a:gdLst>
                    <a:gd name="connsiteX0" fmla="*/ 0 w 350807"/>
                    <a:gd name="connsiteY0" fmla="*/ 415404 h 830807"/>
                    <a:gd name="connsiteX1" fmla="*/ 175404 w 350807"/>
                    <a:gd name="connsiteY1" fmla="*/ 0 h 830807"/>
                    <a:gd name="connsiteX2" fmla="*/ 350808 w 350807"/>
                    <a:gd name="connsiteY2" fmla="*/ 415404 h 830807"/>
                    <a:gd name="connsiteX3" fmla="*/ 175404 w 350807"/>
                    <a:gd name="connsiteY3" fmla="*/ 830808 h 830807"/>
                    <a:gd name="connsiteX4" fmla="*/ 0 w 350807"/>
                    <a:gd name="connsiteY4" fmla="*/ 415404 h 830807"/>
                    <a:gd name="connsiteX0" fmla="*/ 63367 w 178386"/>
                    <a:gd name="connsiteY0" fmla="*/ 415404 h 830808"/>
                    <a:gd name="connsiteX1" fmla="*/ 2982 w 178386"/>
                    <a:gd name="connsiteY1" fmla="*/ 0 h 830808"/>
                    <a:gd name="connsiteX2" fmla="*/ 178386 w 178386"/>
                    <a:gd name="connsiteY2" fmla="*/ 415404 h 830808"/>
                    <a:gd name="connsiteX3" fmla="*/ 2982 w 178386"/>
                    <a:gd name="connsiteY3" fmla="*/ 830808 h 830808"/>
                    <a:gd name="connsiteX4" fmla="*/ 63367 w 178386"/>
                    <a:gd name="connsiteY4" fmla="*/ 415404 h 830808"/>
                    <a:gd name="connsiteX0" fmla="*/ 67312 w 262844"/>
                    <a:gd name="connsiteY0" fmla="*/ 426149 h 844627"/>
                    <a:gd name="connsiteX1" fmla="*/ 6927 w 262844"/>
                    <a:gd name="connsiteY1" fmla="*/ 10745 h 844627"/>
                    <a:gd name="connsiteX2" fmla="*/ 262844 w 262844"/>
                    <a:gd name="connsiteY2" fmla="*/ 236368 h 844627"/>
                    <a:gd name="connsiteX3" fmla="*/ 6927 w 262844"/>
                    <a:gd name="connsiteY3" fmla="*/ 841553 h 844627"/>
                    <a:gd name="connsiteX4" fmla="*/ 67312 w 262844"/>
                    <a:gd name="connsiteY4" fmla="*/ 426149 h 844627"/>
                    <a:gd name="connsiteX0" fmla="*/ 67312 w 265082"/>
                    <a:gd name="connsiteY0" fmla="*/ 419753 h 843572"/>
                    <a:gd name="connsiteX1" fmla="*/ 6927 w 265082"/>
                    <a:gd name="connsiteY1" fmla="*/ 4349 h 843572"/>
                    <a:gd name="connsiteX2" fmla="*/ 262844 w 265082"/>
                    <a:gd name="connsiteY2" fmla="*/ 229972 h 843572"/>
                    <a:gd name="connsiteX3" fmla="*/ 124820 w 265082"/>
                    <a:gd name="connsiteY3" fmla="*/ 662017 h 843572"/>
                    <a:gd name="connsiteX4" fmla="*/ 6927 w 265082"/>
                    <a:gd name="connsiteY4" fmla="*/ 835157 h 843572"/>
                    <a:gd name="connsiteX5" fmla="*/ 67312 w 265082"/>
                    <a:gd name="connsiteY5" fmla="*/ 419753 h 843572"/>
                    <a:gd name="connsiteX0" fmla="*/ 68888 w 266658"/>
                    <a:gd name="connsiteY0" fmla="*/ 419753 h 898747"/>
                    <a:gd name="connsiteX1" fmla="*/ 8503 w 266658"/>
                    <a:gd name="connsiteY1" fmla="*/ 4349 h 898747"/>
                    <a:gd name="connsiteX2" fmla="*/ 264420 w 266658"/>
                    <a:gd name="connsiteY2" fmla="*/ 229972 h 898747"/>
                    <a:gd name="connsiteX3" fmla="*/ 126396 w 266658"/>
                    <a:gd name="connsiteY3" fmla="*/ 662017 h 898747"/>
                    <a:gd name="connsiteX4" fmla="*/ 146526 w 266658"/>
                    <a:gd name="connsiteY4" fmla="*/ 892666 h 898747"/>
                    <a:gd name="connsiteX5" fmla="*/ 68888 w 266658"/>
                    <a:gd name="connsiteY5" fmla="*/ 419753 h 898747"/>
                    <a:gd name="connsiteX0" fmla="*/ 68888 w 268388"/>
                    <a:gd name="connsiteY0" fmla="*/ 419753 h 893039"/>
                    <a:gd name="connsiteX1" fmla="*/ 8503 w 268388"/>
                    <a:gd name="connsiteY1" fmla="*/ 4349 h 893039"/>
                    <a:gd name="connsiteX2" fmla="*/ 264420 w 268388"/>
                    <a:gd name="connsiteY2" fmla="*/ 229972 h 893039"/>
                    <a:gd name="connsiteX3" fmla="*/ 183905 w 268388"/>
                    <a:gd name="connsiteY3" fmla="*/ 495239 h 893039"/>
                    <a:gd name="connsiteX4" fmla="*/ 146526 w 268388"/>
                    <a:gd name="connsiteY4" fmla="*/ 892666 h 893039"/>
                    <a:gd name="connsiteX5" fmla="*/ 68888 w 268388"/>
                    <a:gd name="connsiteY5" fmla="*/ 419753 h 893039"/>
                    <a:gd name="connsiteX0" fmla="*/ 20867 w 289379"/>
                    <a:gd name="connsiteY0" fmla="*/ 630469 h 904134"/>
                    <a:gd name="connsiteX1" fmla="*/ 29494 w 289379"/>
                    <a:gd name="connsiteY1" fmla="*/ 13782 h 904134"/>
                    <a:gd name="connsiteX2" fmla="*/ 285411 w 289379"/>
                    <a:gd name="connsiteY2" fmla="*/ 239405 h 904134"/>
                    <a:gd name="connsiteX3" fmla="*/ 204896 w 289379"/>
                    <a:gd name="connsiteY3" fmla="*/ 504672 h 904134"/>
                    <a:gd name="connsiteX4" fmla="*/ 167517 w 289379"/>
                    <a:gd name="connsiteY4" fmla="*/ 902099 h 904134"/>
                    <a:gd name="connsiteX5" fmla="*/ 20867 w 289379"/>
                    <a:gd name="connsiteY5" fmla="*/ 630469 h 904134"/>
                    <a:gd name="connsiteX0" fmla="*/ 20867 w 287313"/>
                    <a:gd name="connsiteY0" fmla="*/ 630469 h 902143"/>
                    <a:gd name="connsiteX1" fmla="*/ 29494 w 287313"/>
                    <a:gd name="connsiteY1" fmla="*/ 13782 h 902143"/>
                    <a:gd name="connsiteX2" fmla="*/ 285411 w 287313"/>
                    <a:gd name="connsiteY2" fmla="*/ 239405 h 902143"/>
                    <a:gd name="connsiteX3" fmla="*/ 124383 w 287313"/>
                    <a:gd name="connsiteY3" fmla="*/ 613940 h 902143"/>
                    <a:gd name="connsiteX4" fmla="*/ 167517 w 287313"/>
                    <a:gd name="connsiteY4" fmla="*/ 902099 h 902143"/>
                    <a:gd name="connsiteX5" fmla="*/ 20867 w 287313"/>
                    <a:gd name="connsiteY5" fmla="*/ 630469 h 902143"/>
                    <a:gd name="connsiteX0" fmla="*/ 18697 w 251188"/>
                    <a:gd name="connsiteY0" fmla="*/ 627590 h 899264"/>
                    <a:gd name="connsiteX1" fmla="*/ 27324 w 251188"/>
                    <a:gd name="connsiteY1" fmla="*/ 10903 h 899264"/>
                    <a:gd name="connsiteX2" fmla="*/ 248735 w 251188"/>
                    <a:gd name="connsiteY2" fmla="*/ 265281 h 899264"/>
                    <a:gd name="connsiteX3" fmla="*/ 122213 w 251188"/>
                    <a:gd name="connsiteY3" fmla="*/ 611061 h 899264"/>
                    <a:gd name="connsiteX4" fmla="*/ 165347 w 251188"/>
                    <a:gd name="connsiteY4" fmla="*/ 899220 h 899264"/>
                    <a:gd name="connsiteX5" fmla="*/ 18697 w 251188"/>
                    <a:gd name="connsiteY5" fmla="*/ 627590 h 899264"/>
                    <a:gd name="connsiteX0" fmla="*/ 24017 w 256508"/>
                    <a:gd name="connsiteY0" fmla="*/ 616732 h 888406"/>
                    <a:gd name="connsiteX1" fmla="*/ 1014 w 256508"/>
                    <a:gd name="connsiteY1" fmla="*/ 272398 h 888406"/>
                    <a:gd name="connsiteX2" fmla="*/ 32644 w 256508"/>
                    <a:gd name="connsiteY2" fmla="*/ 45 h 888406"/>
                    <a:gd name="connsiteX3" fmla="*/ 254055 w 256508"/>
                    <a:gd name="connsiteY3" fmla="*/ 254423 h 888406"/>
                    <a:gd name="connsiteX4" fmla="*/ 127533 w 256508"/>
                    <a:gd name="connsiteY4" fmla="*/ 600203 h 888406"/>
                    <a:gd name="connsiteX5" fmla="*/ 170667 w 256508"/>
                    <a:gd name="connsiteY5" fmla="*/ 888362 h 888406"/>
                    <a:gd name="connsiteX6" fmla="*/ 24017 w 256508"/>
                    <a:gd name="connsiteY6" fmla="*/ 616732 h 888406"/>
                    <a:gd name="connsiteX0" fmla="*/ 5662 w 238153"/>
                    <a:gd name="connsiteY0" fmla="*/ 616732 h 888394"/>
                    <a:gd name="connsiteX1" fmla="*/ 28666 w 238153"/>
                    <a:gd name="connsiteY1" fmla="*/ 272398 h 888394"/>
                    <a:gd name="connsiteX2" fmla="*/ 14289 w 238153"/>
                    <a:gd name="connsiteY2" fmla="*/ 45 h 888394"/>
                    <a:gd name="connsiteX3" fmla="*/ 235700 w 238153"/>
                    <a:gd name="connsiteY3" fmla="*/ 254423 h 888394"/>
                    <a:gd name="connsiteX4" fmla="*/ 109178 w 238153"/>
                    <a:gd name="connsiteY4" fmla="*/ 600203 h 888394"/>
                    <a:gd name="connsiteX5" fmla="*/ 152312 w 238153"/>
                    <a:gd name="connsiteY5" fmla="*/ 888362 h 888394"/>
                    <a:gd name="connsiteX6" fmla="*/ 5662 w 238153"/>
                    <a:gd name="connsiteY6" fmla="*/ 616732 h 888394"/>
                    <a:gd name="connsiteX0" fmla="*/ 5662 w 238926"/>
                    <a:gd name="connsiteY0" fmla="*/ 616732 h 888691"/>
                    <a:gd name="connsiteX1" fmla="*/ 28666 w 238926"/>
                    <a:gd name="connsiteY1" fmla="*/ 272398 h 888691"/>
                    <a:gd name="connsiteX2" fmla="*/ 14289 w 238926"/>
                    <a:gd name="connsiteY2" fmla="*/ 45 h 888691"/>
                    <a:gd name="connsiteX3" fmla="*/ 235700 w 238926"/>
                    <a:gd name="connsiteY3" fmla="*/ 254423 h 888691"/>
                    <a:gd name="connsiteX4" fmla="*/ 137933 w 238926"/>
                    <a:gd name="connsiteY4" fmla="*/ 663464 h 888691"/>
                    <a:gd name="connsiteX5" fmla="*/ 152312 w 238926"/>
                    <a:gd name="connsiteY5" fmla="*/ 888362 h 888691"/>
                    <a:gd name="connsiteX6" fmla="*/ 5662 w 238926"/>
                    <a:gd name="connsiteY6" fmla="*/ 616732 h 888691"/>
                    <a:gd name="connsiteX0" fmla="*/ 5662 w 244487"/>
                    <a:gd name="connsiteY0" fmla="*/ 616874 h 888833"/>
                    <a:gd name="connsiteX1" fmla="*/ 28666 w 244487"/>
                    <a:gd name="connsiteY1" fmla="*/ 272540 h 888833"/>
                    <a:gd name="connsiteX2" fmla="*/ 14289 w 244487"/>
                    <a:gd name="connsiteY2" fmla="*/ 187 h 888833"/>
                    <a:gd name="connsiteX3" fmla="*/ 241451 w 244487"/>
                    <a:gd name="connsiteY3" fmla="*/ 237313 h 888833"/>
                    <a:gd name="connsiteX4" fmla="*/ 137933 w 244487"/>
                    <a:gd name="connsiteY4" fmla="*/ 663606 h 888833"/>
                    <a:gd name="connsiteX5" fmla="*/ 152312 w 244487"/>
                    <a:gd name="connsiteY5" fmla="*/ 888504 h 888833"/>
                    <a:gd name="connsiteX6" fmla="*/ 5662 w 244487"/>
                    <a:gd name="connsiteY6" fmla="*/ 616874 h 888833"/>
                    <a:gd name="connsiteX0" fmla="*/ 5662 w 255666"/>
                    <a:gd name="connsiteY0" fmla="*/ 616874 h 888833"/>
                    <a:gd name="connsiteX1" fmla="*/ 28666 w 255666"/>
                    <a:gd name="connsiteY1" fmla="*/ 272540 h 888833"/>
                    <a:gd name="connsiteX2" fmla="*/ 14289 w 255666"/>
                    <a:gd name="connsiteY2" fmla="*/ 187 h 888833"/>
                    <a:gd name="connsiteX3" fmla="*/ 241451 w 255666"/>
                    <a:gd name="connsiteY3" fmla="*/ 237313 h 888833"/>
                    <a:gd name="connsiteX4" fmla="*/ 137933 w 255666"/>
                    <a:gd name="connsiteY4" fmla="*/ 663606 h 888833"/>
                    <a:gd name="connsiteX5" fmla="*/ 152312 w 255666"/>
                    <a:gd name="connsiteY5" fmla="*/ 888504 h 888833"/>
                    <a:gd name="connsiteX6" fmla="*/ 5662 w 255666"/>
                    <a:gd name="connsiteY6" fmla="*/ 616874 h 8888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55666" h="888833">
                      <a:moveTo>
                        <a:pt x="5662" y="616874"/>
                      </a:moveTo>
                      <a:cubicBezTo>
                        <a:pt x="-14946" y="514213"/>
                        <a:pt x="27228" y="375321"/>
                        <a:pt x="28666" y="272540"/>
                      </a:cubicBezTo>
                      <a:cubicBezTo>
                        <a:pt x="30104" y="169759"/>
                        <a:pt x="-21175" y="6058"/>
                        <a:pt x="14289" y="187"/>
                      </a:cubicBezTo>
                      <a:cubicBezTo>
                        <a:pt x="49753" y="-5684"/>
                        <a:pt x="221802" y="127702"/>
                        <a:pt x="241451" y="237313"/>
                      </a:cubicBezTo>
                      <a:cubicBezTo>
                        <a:pt x="295605" y="513701"/>
                        <a:pt x="180586" y="562742"/>
                        <a:pt x="137933" y="663606"/>
                      </a:cubicBezTo>
                      <a:cubicBezTo>
                        <a:pt x="95280" y="764470"/>
                        <a:pt x="174357" y="896293"/>
                        <a:pt x="152312" y="888504"/>
                      </a:cubicBezTo>
                      <a:cubicBezTo>
                        <a:pt x="130267" y="880715"/>
                        <a:pt x="26270" y="719535"/>
                        <a:pt x="5662" y="616874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zh-CN" altLang="en-US"/>
                </a:p>
              </p:txBody>
            </p:sp>
            <p:sp>
              <p:nvSpPr>
                <p:cNvPr id="114" name="椭圆 8"/>
                <p:cNvSpPr/>
                <p:nvPr/>
              </p:nvSpPr>
              <p:spPr>
                <a:xfrm>
                  <a:off x="6370471" y="2550846"/>
                  <a:ext cx="83530" cy="418631"/>
                </a:xfrm>
                <a:custGeom>
                  <a:avLst/>
                  <a:gdLst>
                    <a:gd name="connsiteX0" fmla="*/ 0 w 45719"/>
                    <a:gd name="connsiteY0" fmla="*/ 219330 h 438660"/>
                    <a:gd name="connsiteX1" fmla="*/ 22860 w 45719"/>
                    <a:gd name="connsiteY1" fmla="*/ 0 h 438660"/>
                    <a:gd name="connsiteX2" fmla="*/ 45720 w 45719"/>
                    <a:gd name="connsiteY2" fmla="*/ 219330 h 438660"/>
                    <a:gd name="connsiteX3" fmla="*/ 22860 w 45719"/>
                    <a:gd name="connsiteY3" fmla="*/ 438660 h 438660"/>
                    <a:gd name="connsiteX4" fmla="*/ 0 w 45719"/>
                    <a:gd name="connsiteY4" fmla="*/ 219330 h 438660"/>
                    <a:gd name="connsiteX0" fmla="*/ 0 w 77804"/>
                    <a:gd name="connsiteY0" fmla="*/ 219330 h 438660"/>
                    <a:gd name="connsiteX1" fmla="*/ 22860 w 77804"/>
                    <a:gd name="connsiteY1" fmla="*/ 0 h 438660"/>
                    <a:gd name="connsiteX2" fmla="*/ 77804 w 77804"/>
                    <a:gd name="connsiteY2" fmla="*/ 219330 h 438660"/>
                    <a:gd name="connsiteX3" fmla="*/ 22860 w 77804"/>
                    <a:gd name="connsiteY3" fmla="*/ 438660 h 438660"/>
                    <a:gd name="connsiteX4" fmla="*/ 0 w 77804"/>
                    <a:gd name="connsiteY4" fmla="*/ 219330 h 438660"/>
                    <a:gd name="connsiteX0" fmla="*/ 59257 w 137061"/>
                    <a:gd name="connsiteY0" fmla="*/ 219330 h 418607"/>
                    <a:gd name="connsiteX1" fmla="*/ 82117 w 137061"/>
                    <a:gd name="connsiteY1" fmla="*/ 0 h 418607"/>
                    <a:gd name="connsiteX2" fmla="*/ 137061 w 137061"/>
                    <a:gd name="connsiteY2" fmla="*/ 219330 h 418607"/>
                    <a:gd name="connsiteX3" fmla="*/ 1906 w 137061"/>
                    <a:gd name="connsiteY3" fmla="*/ 418607 h 418607"/>
                    <a:gd name="connsiteX4" fmla="*/ 59257 w 137061"/>
                    <a:gd name="connsiteY4" fmla="*/ 219330 h 418607"/>
                    <a:gd name="connsiteX0" fmla="*/ 57619 w 83530"/>
                    <a:gd name="connsiteY0" fmla="*/ 219344 h 418631"/>
                    <a:gd name="connsiteX1" fmla="*/ 80479 w 83530"/>
                    <a:gd name="connsiteY1" fmla="*/ 14 h 418631"/>
                    <a:gd name="connsiteX2" fmla="*/ 83286 w 83530"/>
                    <a:gd name="connsiteY2" fmla="*/ 211323 h 418631"/>
                    <a:gd name="connsiteX3" fmla="*/ 268 w 83530"/>
                    <a:gd name="connsiteY3" fmla="*/ 418621 h 418631"/>
                    <a:gd name="connsiteX4" fmla="*/ 57619 w 83530"/>
                    <a:gd name="connsiteY4" fmla="*/ 219344 h 4186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3530" h="418631">
                      <a:moveTo>
                        <a:pt x="57619" y="219344"/>
                      </a:moveTo>
                      <a:cubicBezTo>
                        <a:pt x="70988" y="149576"/>
                        <a:pt x="76201" y="1351"/>
                        <a:pt x="80479" y="14"/>
                      </a:cubicBezTo>
                      <a:cubicBezTo>
                        <a:pt x="84757" y="-1323"/>
                        <a:pt x="83286" y="90190"/>
                        <a:pt x="83286" y="211323"/>
                      </a:cubicBezTo>
                      <a:cubicBezTo>
                        <a:pt x="83286" y="332456"/>
                        <a:pt x="4546" y="417284"/>
                        <a:pt x="268" y="418621"/>
                      </a:cubicBezTo>
                      <a:cubicBezTo>
                        <a:pt x="-4010" y="419958"/>
                        <a:pt x="44250" y="289112"/>
                        <a:pt x="57619" y="219344"/>
                      </a:cubicBezTo>
                      <a:close/>
                    </a:path>
                  </a:pathLst>
                </a:custGeom>
                <a:solidFill>
                  <a:srgbClr val="CC99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zh-CN" altLang="en-US"/>
                </a:p>
              </p:txBody>
            </p:sp>
            <p:sp>
              <p:nvSpPr>
                <p:cNvPr id="115" name="圆角矩形 9"/>
                <p:cNvSpPr/>
                <p:nvPr/>
              </p:nvSpPr>
              <p:spPr>
                <a:xfrm>
                  <a:off x="6330854" y="2829666"/>
                  <a:ext cx="510682" cy="187854"/>
                </a:xfrm>
                <a:custGeom>
                  <a:avLst/>
                  <a:gdLst>
                    <a:gd name="connsiteX0" fmla="*/ 0 w 349664"/>
                    <a:gd name="connsiteY0" fmla="*/ 7620 h 45719"/>
                    <a:gd name="connsiteX1" fmla="*/ 7620 w 349664"/>
                    <a:gd name="connsiteY1" fmla="*/ 0 h 45719"/>
                    <a:gd name="connsiteX2" fmla="*/ 342044 w 349664"/>
                    <a:gd name="connsiteY2" fmla="*/ 0 h 45719"/>
                    <a:gd name="connsiteX3" fmla="*/ 349664 w 349664"/>
                    <a:gd name="connsiteY3" fmla="*/ 7620 h 45719"/>
                    <a:gd name="connsiteX4" fmla="*/ 349664 w 349664"/>
                    <a:gd name="connsiteY4" fmla="*/ 38099 h 45719"/>
                    <a:gd name="connsiteX5" fmla="*/ 342044 w 349664"/>
                    <a:gd name="connsiteY5" fmla="*/ 45719 h 45719"/>
                    <a:gd name="connsiteX6" fmla="*/ 7620 w 349664"/>
                    <a:gd name="connsiteY6" fmla="*/ 45719 h 45719"/>
                    <a:gd name="connsiteX7" fmla="*/ 0 w 349664"/>
                    <a:gd name="connsiteY7" fmla="*/ 38099 h 45719"/>
                    <a:gd name="connsiteX8" fmla="*/ 0 w 349664"/>
                    <a:gd name="connsiteY8" fmla="*/ 7620 h 45719"/>
                    <a:gd name="connsiteX0" fmla="*/ 0 w 425864"/>
                    <a:gd name="connsiteY0" fmla="*/ 88383 h 126482"/>
                    <a:gd name="connsiteX1" fmla="*/ 7620 w 425864"/>
                    <a:gd name="connsiteY1" fmla="*/ 80763 h 126482"/>
                    <a:gd name="connsiteX2" fmla="*/ 342044 w 425864"/>
                    <a:gd name="connsiteY2" fmla="*/ 80763 h 126482"/>
                    <a:gd name="connsiteX3" fmla="*/ 425864 w 425864"/>
                    <a:gd name="connsiteY3" fmla="*/ 151 h 126482"/>
                    <a:gd name="connsiteX4" fmla="*/ 349664 w 425864"/>
                    <a:gd name="connsiteY4" fmla="*/ 118862 h 126482"/>
                    <a:gd name="connsiteX5" fmla="*/ 342044 w 425864"/>
                    <a:gd name="connsiteY5" fmla="*/ 126482 h 126482"/>
                    <a:gd name="connsiteX6" fmla="*/ 7620 w 425864"/>
                    <a:gd name="connsiteY6" fmla="*/ 126482 h 126482"/>
                    <a:gd name="connsiteX7" fmla="*/ 0 w 425864"/>
                    <a:gd name="connsiteY7" fmla="*/ 118862 h 126482"/>
                    <a:gd name="connsiteX8" fmla="*/ 0 w 425864"/>
                    <a:gd name="connsiteY8" fmla="*/ 88383 h 126482"/>
                    <a:gd name="connsiteX0" fmla="*/ 8021 w 425864"/>
                    <a:gd name="connsiteY0" fmla="*/ 44267 h 126482"/>
                    <a:gd name="connsiteX1" fmla="*/ 7620 w 425864"/>
                    <a:gd name="connsiteY1" fmla="*/ 80763 h 126482"/>
                    <a:gd name="connsiteX2" fmla="*/ 342044 w 425864"/>
                    <a:gd name="connsiteY2" fmla="*/ 80763 h 126482"/>
                    <a:gd name="connsiteX3" fmla="*/ 425864 w 425864"/>
                    <a:gd name="connsiteY3" fmla="*/ 151 h 126482"/>
                    <a:gd name="connsiteX4" fmla="*/ 349664 w 425864"/>
                    <a:gd name="connsiteY4" fmla="*/ 118862 h 126482"/>
                    <a:gd name="connsiteX5" fmla="*/ 342044 w 425864"/>
                    <a:gd name="connsiteY5" fmla="*/ 126482 h 126482"/>
                    <a:gd name="connsiteX6" fmla="*/ 7620 w 425864"/>
                    <a:gd name="connsiteY6" fmla="*/ 126482 h 126482"/>
                    <a:gd name="connsiteX7" fmla="*/ 0 w 425864"/>
                    <a:gd name="connsiteY7" fmla="*/ 118862 h 126482"/>
                    <a:gd name="connsiteX8" fmla="*/ 8021 w 425864"/>
                    <a:gd name="connsiteY8" fmla="*/ 44267 h 126482"/>
                    <a:gd name="connsiteX0" fmla="*/ 8021 w 425864"/>
                    <a:gd name="connsiteY0" fmla="*/ 44267 h 226745"/>
                    <a:gd name="connsiteX1" fmla="*/ 7620 w 425864"/>
                    <a:gd name="connsiteY1" fmla="*/ 80763 h 226745"/>
                    <a:gd name="connsiteX2" fmla="*/ 342044 w 425864"/>
                    <a:gd name="connsiteY2" fmla="*/ 80763 h 226745"/>
                    <a:gd name="connsiteX3" fmla="*/ 425864 w 425864"/>
                    <a:gd name="connsiteY3" fmla="*/ 151 h 226745"/>
                    <a:gd name="connsiteX4" fmla="*/ 349664 w 425864"/>
                    <a:gd name="connsiteY4" fmla="*/ 118862 h 226745"/>
                    <a:gd name="connsiteX5" fmla="*/ 326002 w 425864"/>
                    <a:gd name="connsiteY5" fmla="*/ 226745 h 226745"/>
                    <a:gd name="connsiteX6" fmla="*/ 7620 w 425864"/>
                    <a:gd name="connsiteY6" fmla="*/ 126482 h 226745"/>
                    <a:gd name="connsiteX7" fmla="*/ 0 w 425864"/>
                    <a:gd name="connsiteY7" fmla="*/ 118862 h 226745"/>
                    <a:gd name="connsiteX8" fmla="*/ 8021 w 425864"/>
                    <a:gd name="connsiteY8" fmla="*/ 44267 h 226745"/>
                    <a:gd name="connsiteX0" fmla="*/ 8021 w 425864"/>
                    <a:gd name="connsiteY0" fmla="*/ 44267 h 226745"/>
                    <a:gd name="connsiteX1" fmla="*/ 7620 w 425864"/>
                    <a:gd name="connsiteY1" fmla="*/ 80763 h 226745"/>
                    <a:gd name="connsiteX2" fmla="*/ 342044 w 425864"/>
                    <a:gd name="connsiteY2" fmla="*/ 80763 h 226745"/>
                    <a:gd name="connsiteX3" fmla="*/ 425864 w 425864"/>
                    <a:gd name="connsiteY3" fmla="*/ 151 h 226745"/>
                    <a:gd name="connsiteX4" fmla="*/ 349664 w 425864"/>
                    <a:gd name="connsiteY4" fmla="*/ 118862 h 226745"/>
                    <a:gd name="connsiteX5" fmla="*/ 326002 w 425864"/>
                    <a:gd name="connsiteY5" fmla="*/ 226745 h 226745"/>
                    <a:gd name="connsiteX6" fmla="*/ 7620 w 425864"/>
                    <a:gd name="connsiteY6" fmla="*/ 126482 h 226745"/>
                    <a:gd name="connsiteX7" fmla="*/ 0 w 425864"/>
                    <a:gd name="connsiteY7" fmla="*/ 118862 h 226745"/>
                    <a:gd name="connsiteX8" fmla="*/ 8021 w 425864"/>
                    <a:gd name="connsiteY8" fmla="*/ 44267 h 226745"/>
                    <a:gd name="connsiteX0" fmla="*/ 8021 w 425864"/>
                    <a:gd name="connsiteY0" fmla="*/ 44267 h 130705"/>
                    <a:gd name="connsiteX1" fmla="*/ 7620 w 425864"/>
                    <a:gd name="connsiteY1" fmla="*/ 80763 h 130705"/>
                    <a:gd name="connsiteX2" fmla="*/ 342044 w 425864"/>
                    <a:gd name="connsiteY2" fmla="*/ 80763 h 130705"/>
                    <a:gd name="connsiteX3" fmla="*/ 425864 w 425864"/>
                    <a:gd name="connsiteY3" fmla="*/ 151 h 130705"/>
                    <a:gd name="connsiteX4" fmla="*/ 349664 w 425864"/>
                    <a:gd name="connsiteY4" fmla="*/ 118862 h 130705"/>
                    <a:gd name="connsiteX5" fmla="*/ 7620 w 425864"/>
                    <a:gd name="connsiteY5" fmla="*/ 126482 h 130705"/>
                    <a:gd name="connsiteX6" fmla="*/ 0 w 425864"/>
                    <a:gd name="connsiteY6" fmla="*/ 118862 h 130705"/>
                    <a:gd name="connsiteX7" fmla="*/ 8021 w 425864"/>
                    <a:gd name="connsiteY7" fmla="*/ 44267 h 130705"/>
                    <a:gd name="connsiteX0" fmla="*/ 8021 w 425864"/>
                    <a:gd name="connsiteY0" fmla="*/ 44291 h 130729"/>
                    <a:gd name="connsiteX1" fmla="*/ 7620 w 425864"/>
                    <a:gd name="connsiteY1" fmla="*/ 80787 h 130729"/>
                    <a:gd name="connsiteX2" fmla="*/ 326002 w 425864"/>
                    <a:gd name="connsiteY2" fmla="*/ 68755 h 130729"/>
                    <a:gd name="connsiteX3" fmla="*/ 425864 w 425864"/>
                    <a:gd name="connsiteY3" fmla="*/ 175 h 130729"/>
                    <a:gd name="connsiteX4" fmla="*/ 349664 w 425864"/>
                    <a:gd name="connsiteY4" fmla="*/ 118886 h 130729"/>
                    <a:gd name="connsiteX5" fmla="*/ 7620 w 425864"/>
                    <a:gd name="connsiteY5" fmla="*/ 126506 h 130729"/>
                    <a:gd name="connsiteX6" fmla="*/ 0 w 425864"/>
                    <a:gd name="connsiteY6" fmla="*/ 118886 h 130729"/>
                    <a:gd name="connsiteX7" fmla="*/ 8021 w 425864"/>
                    <a:gd name="connsiteY7" fmla="*/ 44291 h 130729"/>
                    <a:gd name="connsiteX0" fmla="*/ 9280 w 427123"/>
                    <a:gd name="connsiteY0" fmla="*/ 44291 h 130729"/>
                    <a:gd name="connsiteX1" fmla="*/ 858 w 427123"/>
                    <a:gd name="connsiteY1" fmla="*/ 60734 h 130729"/>
                    <a:gd name="connsiteX2" fmla="*/ 327261 w 427123"/>
                    <a:gd name="connsiteY2" fmla="*/ 68755 h 130729"/>
                    <a:gd name="connsiteX3" fmla="*/ 427123 w 427123"/>
                    <a:gd name="connsiteY3" fmla="*/ 175 h 130729"/>
                    <a:gd name="connsiteX4" fmla="*/ 350923 w 427123"/>
                    <a:gd name="connsiteY4" fmla="*/ 118886 h 130729"/>
                    <a:gd name="connsiteX5" fmla="*/ 8879 w 427123"/>
                    <a:gd name="connsiteY5" fmla="*/ 126506 h 130729"/>
                    <a:gd name="connsiteX6" fmla="*/ 1259 w 427123"/>
                    <a:gd name="connsiteY6" fmla="*/ 118886 h 130729"/>
                    <a:gd name="connsiteX7" fmla="*/ 9280 w 427123"/>
                    <a:gd name="connsiteY7" fmla="*/ 44291 h 130729"/>
                    <a:gd name="connsiteX0" fmla="*/ 9280 w 427123"/>
                    <a:gd name="connsiteY0" fmla="*/ 44291 h 130729"/>
                    <a:gd name="connsiteX1" fmla="*/ 858 w 427123"/>
                    <a:gd name="connsiteY1" fmla="*/ 60734 h 130729"/>
                    <a:gd name="connsiteX2" fmla="*/ 327261 w 427123"/>
                    <a:gd name="connsiteY2" fmla="*/ 68755 h 130729"/>
                    <a:gd name="connsiteX3" fmla="*/ 427123 w 427123"/>
                    <a:gd name="connsiteY3" fmla="*/ 175 h 130729"/>
                    <a:gd name="connsiteX4" fmla="*/ 350923 w 427123"/>
                    <a:gd name="connsiteY4" fmla="*/ 118886 h 130729"/>
                    <a:gd name="connsiteX5" fmla="*/ 8879 w 427123"/>
                    <a:gd name="connsiteY5" fmla="*/ 126506 h 130729"/>
                    <a:gd name="connsiteX6" fmla="*/ 1259 w 427123"/>
                    <a:gd name="connsiteY6" fmla="*/ 118886 h 130729"/>
                    <a:gd name="connsiteX7" fmla="*/ 9280 w 427123"/>
                    <a:gd name="connsiteY7" fmla="*/ 44291 h 130729"/>
                    <a:gd name="connsiteX0" fmla="*/ 9280 w 427123"/>
                    <a:gd name="connsiteY0" fmla="*/ 44291 h 130729"/>
                    <a:gd name="connsiteX1" fmla="*/ 858 w 427123"/>
                    <a:gd name="connsiteY1" fmla="*/ 60734 h 130729"/>
                    <a:gd name="connsiteX2" fmla="*/ 327261 w 427123"/>
                    <a:gd name="connsiteY2" fmla="*/ 68755 h 130729"/>
                    <a:gd name="connsiteX3" fmla="*/ 427123 w 427123"/>
                    <a:gd name="connsiteY3" fmla="*/ 175 h 130729"/>
                    <a:gd name="connsiteX4" fmla="*/ 350923 w 427123"/>
                    <a:gd name="connsiteY4" fmla="*/ 118886 h 130729"/>
                    <a:gd name="connsiteX5" fmla="*/ 8879 w 427123"/>
                    <a:gd name="connsiteY5" fmla="*/ 126506 h 130729"/>
                    <a:gd name="connsiteX6" fmla="*/ 41364 w 427123"/>
                    <a:gd name="connsiteY6" fmla="*/ 78780 h 130729"/>
                    <a:gd name="connsiteX7" fmla="*/ 9280 w 427123"/>
                    <a:gd name="connsiteY7" fmla="*/ 44291 h 130729"/>
                    <a:gd name="connsiteX0" fmla="*/ 9280 w 427123"/>
                    <a:gd name="connsiteY0" fmla="*/ 44291 h 121448"/>
                    <a:gd name="connsiteX1" fmla="*/ 858 w 427123"/>
                    <a:gd name="connsiteY1" fmla="*/ 60734 h 121448"/>
                    <a:gd name="connsiteX2" fmla="*/ 327261 w 427123"/>
                    <a:gd name="connsiteY2" fmla="*/ 68755 h 121448"/>
                    <a:gd name="connsiteX3" fmla="*/ 427123 w 427123"/>
                    <a:gd name="connsiteY3" fmla="*/ 175 h 121448"/>
                    <a:gd name="connsiteX4" fmla="*/ 350923 w 427123"/>
                    <a:gd name="connsiteY4" fmla="*/ 118886 h 121448"/>
                    <a:gd name="connsiteX5" fmla="*/ 41364 w 427123"/>
                    <a:gd name="connsiteY5" fmla="*/ 78780 h 121448"/>
                    <a:gd name="connsiteX6" fmla="*/ 9280 w 427123"/>
                    <a:gd name="connsiteY6" fmla="*/ 44291 h 121448"/>
                    <a:gd name="connsiteX0" fmla="*/ 9280 w 427123"/>
                    <a:gd name="connsiteY0" fmla="*/ 44291 h 103019"/>
                    <a:gd name="connsiteX1" fmla="*/ 858 w 427123"/>
                    <a:gd name="connsiteY1" fmla="*/ 60734 h 103019"/>
                    <a:gd name="connsiteX2" fmla="*/ 327261 w 427123"/>
                    <a:gd name="connsiteY2" fmla="*/ 68755 h 103019"/>
                    <a:gd name="connsiteX3" fmla="*/ 427123 w 427123"/>
                    <a:gd name="connsiteY3" fmla="*/ 175 h 103019"/>
                    <a:gd name="connsiteX4" fmla="*/ 378996 w 427123"/>
                    <a:gd name="connsiteY4" fmla="*/ 98833 h 103019"/>
                    <a:gd name="connsiteX5" fmla="*/ 41364 w 427123"/>
                    <a:gd name="connsiteY5" fmla="*/ 78780 h 103019"/>
                    <a:gd name="connsiteX6" fmla="*/ 9280 w 427123"/>
                    <a:gd name="connsiteY6" fmla="*/ 44291 h 103019"/>
                    <a:gd name="connsiteX0" fmla="*/ 9280 w 427123"/>
                    <a:gd name="connsiteY0" fmla="*/ 44291 h 129164"/>
                    <a:gd name="connsiteX1" fmla="*/ 858 w 427123"/>
                    <a:gd name="connsiteY1" fmla="*/ 60734 h 129164"/>
                    <a:gd name="connsiteX2" fmla="*/ 327261 w 427123"/>
                    <a:gd name="connsiteY2" fmla="*/ 68755 h 129164"/>
                    <a:gd name="connsiteX3" fmla="*/ 427123 w 427123"/>
                    <a:gd name="connsiteY3" fmla="*/ 175 h 129164"/>
                    <a:gd name="connsiteX4" fmla="*/ 378996 w 427123"/>
                    <a:gd name="connsiteY4" fmla="*/ 98833 h 129164"/>
                    <a:gd name="connsiteX5" fmla="*/ 41364 w 427123"/>
                    <a:gd name="connsiteY5" fmla="*/ 78780 h 129164"/>
                    <a:gd name="connsiteX6" fmla="*/ 9280 w 427123"/>
                    <a:gd name="connsiteY6" fmla="*/ 44291 h 129164"/>
                    <a:gd name="connsiteX0" fmla="*/ 9280 w 471238"/>
                    <a:gd name="connsiteY0" fmla="*/ 76324 h 161197"/>
                    <a:gd name="connsiteX1" fmla="*/ 858 w 471238"/>
                    <a:gd name="connsiteY1" fmla="*/ 92767 h 161197"/>
                    <a:gd name="connsiteX2" fmla="*/ 327261 w 471238"/>
                    <a:gd name="connsiteY2" fmla="*/ 100788 h 161197"/>
                    <a:gd name="connsiteX3" fmla="*/ 471238 w 471238"/>
                    <a:gd name="connsiteY3" fmla="*/ 123 h 161197"/>
                    <a:gd name="connsiteX4" fmla="*/ 378996 w 471238"/>
                    <a:gd name="connsiteY4" fmla="*/ 130866 h 161197"/>
                    <a:gd name="connsiteX5" fmla="*/ 41364 w 471238"/>
                    <a:gd name="connsiteY5" fmla="*/ 110813 h 161197"/>
                    <a:gd name="connsiteX6" fmla="*/ 9280 w 471238"/>
                    <a:gd name="connsiteY6" fmla="*/ 76324 h 161197"/>
                    <a:gd name="connsiteX0" fmla="*/ 9280 w 471238"/>
                    <a:gd name="connsiteY0" fmla="*/ 76324 h 164342"/>
                    <a:gd name="connsiteX1" fmla="*/ 858 w 471238"/>
                    <a:gd name="connsiteY1" fmla="*/ 92767 h 164342"/>
                    <a:gd name="connsiteX2" fmla="*/ 327261 w 471238"/>
                    <a:gd name="connsiteY2" fmla="*/ 100788 h 164342"/>
                    <a:gd name="connsiteX3" fmla="*/ 471238 w 471238"/>
                    <a:gd name="connsiteY3" fmla="*/ 123 h 164342"/>
                    <a:gd name="connsiteX4" fmla="*/ 407070 w 471238"/>
                    <a:gd name="connsiteY4" fmla="*/ 134877 h 164342"/>
                    <a:gd name="connsiteX5" fmla="*/ 41364 w 471238"/>
                    <a:gd name="connsiteY5" fmla="*/ 110813 h 164342"/>
                    <a:gd name="connsiteX6" fmla="*/ 9280 w 471238"/>
                    <a:gd name="connsiteY6" fmla="*/ 76324 h 164342"/>
                    <a:gd name="connsiteX0" fmla="*/ 9280 w 471238"/>
                    <a:gd name="connsiteY0" fmla="*/ 76316 h 164334"/>
                    <a:gd name="connsiteX1" fmla="*/ 858 w 471238"/>
                    <a:gd name="connsiteY1" fmla="*/ 92759 h 164334"/>
                    <a:gd name="connsiteX2" fmla="*/ 351325 w 471238"/>
                    <a:gd name="connsiteY2" fmla="*/ 108801 h 164334"/>
                    <a:gd name="connsiteX3" fmla="*/ 471238 w 471238"/>
                    <a:gd name="connsiteY3" fmla="*/ 115 h 164334"/>
                    <a:gd name="connsiteX4" fmla="*/ 407070 w 471238"/>
                    <a:gd name="connsiteY4" fmla="*/ 134869 h 164334"/>
                    <a:gd name="connsiteX5" fmla="*/ 41364 w 471238"/>
                    <a:gd name="connsiteY5" fmla="*/ 110805 h 164334"/>
                    <a:gd name="connsiteX6" fmla="*/ 9280 w 471238"/>
                    <a:gd name="connsiteY6" fmla="*/ 76316 h 164334"/>
                    <a:gd name="connsiteX0" fmla="*/ 9280 w 471238"/>
                    <a:gd name="connsiteY0" fmla="*/ 76316 h 164334"/>
                    <a:gd name="connsiteX1" fmla="*/ 858 w 471238"/>
                    <a:gd name="connsiteY1" fmla="*/ 92759 h 164334"/>
                    <a:gd name="connsiteX2" fmla="*/ 351325 w 471238"/>
                    <a:gd name="connsiteY2" fmla="*/ 108801 h 164334"/>
                    <a:gd name="connsiteX3" fmla="*/ 471238 w 471238"/>
                    <a:gd name="connsiteY3" fmla="*/ 115 h 164334"/>
                    <a:gd name="connsiteX4" fmla="*/ 407070 w 471238"/>
                    <a:gd name="connsiteY4" fmla="*/ 134869 h 164334"/>
                    <a:gd name="connsiteX5" fmla="*/ 41364 w 471238"/>
                    <a:gd name="connsiteY5" fmla="*/ 110805 h 164334"/>
                    <a:gd name="connsiteX6" fmla="*/ 9280 w 471238"/>
                    <a:gd name="connsiteY6" fmla="*/ 76316 h 164334"/>
                    <a:gd name="connsiteX0" fmla="*/ 40506 w 470380"/>
                    <a:gd name="connsiteY0" fmla="*/ 110805 h 164334"/>
                    <a:gd name="connsiteX1" fmla="*/ 0 w 470380"/>
                    <a:gd name="connsiteY1" fmla="*/ 92759 h 164334"/>
                    <a:gd name="connsiteX2" fmla="*/ 350467 w 470380"/>
                    <a:gd name="connsiteY2" fmla="*/ 108801 h 164334"/>
                    <a:gd name="connsiteX3" fmla="*/ 470380 w 470380"/>
                    <a:gd name="connsiteY3" fmla="*/ 115 h 164334"/>
                    <a:gd name="connsiteX4" fmla="*/ 406212 w 470380"/>
                    <a:gd name="connsiteY4" fmla="*/ 134869 h 164334"/>
                    <a:gd name="connsiteX5" fmla="*/ 40506 w 470380"/>
                    <a:gd name="connsiteY5" fmla="*/ 110805 h 164334"/>
                    <a:gd name="connsiteX0" fmla="*/ 40506 w 480177"/>
                    <a:gd name="connsiteY0" fmla="*/ 158749 h 212278"/>
                    <a:gd name="connsiteX1" fmla="*/ 0 w 480177"/>
                    <a:gd name="connsiteY1" fmla="*/ 140703 h 212278"/>
                    <a:gd name="connsiteX2" fmla="*/ 350467 w 480177"/>
                    <a:gd name="connsiteY2" fmla="*/ 156745 h 212278"/>
                    <a:gd name="connsiteX3" fmla="*/ 480177 w 480177"/>
                    <a:gd name="connsiteY3" fmla="*/ 81 h 212278"/>
                    <a:gd name="connsiteX4" fmla="*/ 406212 w 480177"/>
                    <a:gd name="connsiteY4" fmla="*/ 182813 h 212278"/>
                    <a:gd name="connsiteX5" fmla="*/ 40506 w 480177"/>
                    <a:gd name="connsiteY5" fmla="*/ 158749 h 212278"/>
                    <a:gd name="connsiteX0" fmla="*/ 40506 w 480177"/>
                    <a:gd name="connsiteY0" fmla="*/ 158769 h 212298"/>
                    <a:gd name="connsiteX1" fmla="*/ 0 w 480177"/>
                    <a:gd name="connsiteY1" fmla="*/ 140723 h 212298"/>
                    <a:gd name="connsiteX2" fmla="*/ 350467 w 480177"/>
                    <a:gd name="connsiteY2" fmla="*/ 156765 h 212298"/>
                    <a:gd name="connsiteX3" fmla="*/ 480177 w 480177"/>
                    <a:gd name="connsiteY3" fmla="*/ 101 h 212298"/>
                    <a:gd name="connsiteX4" fmla="*/ 406212 w 480177"/>
                    <a:gd name="connsiteY4" fmla="*/ 182833 h 212298"/>
                    <a:gd name="connsiteX5" fmla="*/ 40506 w 480177"/>
                    <a:gd name="connsiteY5" fmla="*/ 158769 h 212298"/>
                    <a:gd name="connsiteX0" fmla="*/ 40506 w 480177"/>
                    <a:gd name="connsiteY0" fmla="*/ 158769 h 212298"/>
                    <a:gd name="connsiteX1" fmla="*/ 0 w 480177"/>
                    <a:gd name="connsiteY1" fmla="*/ 140723 h 212298"/>
                    <a:gd name="connsiteX2" fmla="*/ 350467 w 480177"/>
                    <a:gd name="connsiteY2" fmla="*/ 156765 h 212298"/>
                    <a:gd name="connsiteX3" fmla="*/ 480177 w 480177"/>
                    <a:gd name="connsiteY3" fmla="*/ 101 h 212298"/>
                    <a:gd name="connsiteX4" fmla="*/ 406212 w 480177"/>
                    <a:gd name="connsiteY4" fmla="*/ 182833 h 212298"/>
                    <a:gd name="connsiteX5" fmla="*/ 40506 w 480177"/>
                    <a:gd name="connsiteY5" fmla="*/ 158769 h 2122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80177" h="212298">
                      <a:moveTo>
                        <a:pt x="40506" y="158769"/>
                      </a:moveTo>
                      <a:lnTo>
                        <a:pt x="0" y="140723"/>
                      </a:lnTo>
                      <a:cubicBezTo>
                        <a:pt x="253180" y="191523"/>
                        <a:pt x="237655" y="182164"/>
                        <a:pt x="350467" y="156765"/>
                      </a:cubicBezTo>
                      <a:cubicBezTo>
                        <a:pt x="410192" y="123549"/>
                        <a:pt x="480177" y="-4107"/>
                        <a:pt x="480177" y="101"/>
                      </a:cubicBezTo>
                      <a:cubicBezTo>
                        <a:pt x="480177" y="10261"/>
                        <a:pt x="464995" y="98860"/>
                        <a:pt x="406212" y="182833"/>
                      </a:cubicBezTo>
                      <a:cubicBezTo>
                        <a:pt x="141393" y="256092"/>
                        <a:pt x="97446" y="171201"/>
                        <a:pt x="40506" y="158769"/>
                      </a:cubicBezTo>
                      <a:close/>
                    </a:path>
                  </a:pathLst>
                </a:custGeom>
                <a:solidFill>
                  <a:srgbClr val="CC99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zh-CN" altLang="en-US"/>
                </a:p>
              </p:txBody>
            </p:sp>
            <p:sp>
              <p:nvSpPr>
                <p:cNvPr id="116" name="圆角矩形 9"/>
                <p:cNvSpPr/>
                <p:nvPr/>
              </p:nvSpPr>
              <p:spPr>
                <a:xfrm rot="1733158">
                  <a:off x="5968468" y="2821469"/>
                  <a:ext cx="428225" cy="122824"/>
                </a:xfrm>
                <a:custGeom>
                  <a:avLst/>
                  <a:gdLst>
                    <a:gd name="connsiteX0" fmla="*/ 0 w 349664"/>
                    <a:gd name="connsiteY0" fmla="*/ 7620 h 45719"/>
                    <a:gd name="connsiteX1" fmla="*/ 7620 w 349664"/>
                    <a:gd name="connsiteY1" fmla="*/ 0 h 45719"/>
                    <a:gd name="connsiteX2" fmla="*/ 342044 w 349664"/>
                    <a:gd name="connsiteY2" fmla="*/ 0 h 45719"/>
                    <a:gd name="connsiteX3" fmla="*/ 349664 w 349664"/>
                    <a:gd name="connsiteY3" fmla="*/ 7620 h 45719"/>
                    <a:gd name="connsiteX4" fmla="*/ 349664 w 349664"/>
                    <a:gd name="connsiteY4" fmla="*/ 38099 h 45719"/>
                    <a:gd name="connsiteX5" fmla="*/ 342044 w 349664"/>
                    <a:gd name="connsiteY5" fmla="*/ 45719 h 45719"/>
                    <a:gd name="connsiteX6" fmla="*/ 7620 w 349664"/>
                    <a:gd name="connsiteY6" fmla="*/ 45719 h 45719"/>
                    <a:gd name="connsiteX7" fmla="*/ 0 w 349664"/>
                    <a:gd name="connsiteY7" fmla="*/ 38099 h 45719"/>
                    <a:gd name="connsiteX8" fmla="*/ 0 w 349664"/>
                    <a:gd name="connsiteY8" fmla="*/ 7620 h 45719"/>
                    <a:gd name="connsiteX0" fmla="*/ 0 w 425864"/>
                    <a:gd name="connsiteY0" fmla="*/ 88383 h 126482"/>
                    <a:gd name="connsiteX1" fmla="*/ 7620 w 425864"/>
                    <a:gd name="connsiteY1" fmla="*/ 80763 h 126482"/>
                    <a:gd name="connsiteX2" fmla="*/ 342044 w 425864"/>
                    <a:gd name="connsiteY2" fmla="*/ 80763 h 126482"/>
                    <a:gd name="connsiteX3" fmla="*/ 425864 w 425864"/>
                    <a:gd name="connsiteY3" fmla="*/ 151 h 126482"/>
                    <a:gd name="connsiteX4" fmla="*/ 349664 w 425864"/>
                    <a:gd name="connsiteY4" fmla="*/ 118862 h 126482"/>
                    <a:gd name="connsiteX5" fmla="*/ 342044 w 425864"/>
                    <a:gd name="connsiteY5" fmla="*/ 126482 h 126482"/>
                    <a:gd name="connsiteX6" fmla="*/ 7620 w 425864"/>
                    <a:gd name="connsiteY6" fmla="*/ 126482 h 126482"/>
                    <a:gd name="connsiteX7" fmla="*/ 0 w 425864"/>
                    <a:gd name="connsiteY7" fmla="*/ 118862 h 126482"/>
                    <a:gd name="connsiteX8" fmla="*/ 0 w 425864"/>
                    <a:gd name="connsiteY8" fmla="*/ 88383 h 126482"/>
                    <a:gd name="connsiteX0" fmla="*/ 8021 w 425864"/>
                    <a:gd name="connsiteY0" fmla="*/ 44267 h 126482"/>
                    <a:gd name="connsiteX1" fmla="*/ 7620 w 425864"/>
                    <a:gd name="connsiteY1" fmla="*/ 80763 h 126482"/>
                    <a:gd name="connsiteX2" fmla="*/ 342044 w 425864"/>
                    <a:gd name="connsiteY2" fmla="*/ 80763 h 126482"/>
                    <a:gd name="connsiteX3" fmla="*/ 425864 w 425864"/>
                    <a:gd name="connsiteY3" fmla="*/ 151 h 126482"/>
                    <a:gd name="connsiteX4" fmla="*/ 349664 w 425864"/>
                    <a:gd name="connsiteY4" fmla="*/ 118862 h 126482"/>
                    <a:gd name="connsiteX5" fmla="*/ 342044 w 425864"/>
                    <a:gd name="connsiteY5" fmla="*/ 126482 h 126482"/>
                    <a:gd name="connsiteX6" fmla="*/ 7620 w 425864"/>
                    <a:gd name="connsiteY6" fmla="*/ 126482 h 126482"/>
                    <a:gd name="connsiteX7" fmla="*/ 0 w 425864"/>
                    <a:gd name="connsiteY7" fmla="*/ 118862 h 126482"/>
                    <a:gd name="connsiteX8" fmla="*/ 8021 w 425864"/>
                    <a:gd name="connsiteY8" fmla="*/ 44267 h 126482"/>
                    <a:gd name="connsiteX0" fmla="*/ 8021 w 425864"/>
                    <a:gd name="connsiteY0" fmla="*/ 44267 h 226745"/>
                    <a:gd name="connsiteX1" fmla="*/ 7620 w 425864"/>
                    <a:gd name="connsiteY1" fmla="*/ 80763 h 226745"/>
                    <a:gd name="connsiteX2" fmla="*/ 342044 w 425864"/>
                    <a:gd name="connsiteY2" fmla="*/ 80763 h 226745"/>
                    <a:gd name="connsiteX3" fmla="*/ 425864 w 425864"/>
                    <a:gd name="connsiteY3" fmla="*/ 151 h 226745"/>
                    <a:gd name="connsiteX4" fmla="*/ 349664 w 425864"/>
                    <a:gd name="connsiteY4" fmla="*/ 118862 h 226745"/>
                    <a:gd name="connsiteX5" fmla="*/ 326002 w 425864"/>
                    <a:gd name="connsiteY5" fmla="*/ 226745 h 226745"/>
                    <a:gd name="connsiteX6" fmla="*/ 7620 w 425864"/>
                    <a:gd name="connsiteY6" fmla="*/ 126482 h 226745"/>
                    <a:gd name="connsiteX7" fmla="*/ 0 w 425864"/>
                    <a:gd name="connsiteY7" fmla="*/ 118862 h 226745"/>
                    <a:gd name="connsiteX8" fmla="*/ 8021 w 425864"/>
                    <a:gd name="connsiteY8" fmla="*/ 44267 h 226745"/>
                    <a:gd name="connsiteX0" fmla="*/ 8021 w 425864"/>
                    <a:gd name="connsiteY0" fmla="*/ 44267 h 226745"/>
                    <a:gd name="connsiteX1" fmla="*/ 7620 w 425864"/>
                    <a:gd name="connsiteY1" fmla="*/ 80763 h 226745"/>
                    <a:gd name="connsiteX2" fmla="*/ 342044 w 425864"/>
                    <a:gd name="connsiteY2" fmla="*/ 80763 h 226745"/>
                    <a:gd name="connsiteX3" fmla="*/ 425864 w 425864"/>
                    <a:gd name="connsiteY3" fmla="*/ 151 h 226745"/>
                    <a:gd name="connsiteX4" fmla="*/ 349664 w 425864"/>
                    <a:gd name="connsiteY4" fmla="*/ 118862 h 226745"/>
                    <a:gd name="connsiteX5" fmla="*/ 326002 w 425864"/>
                    <a:gd name="connsiteY5" fmla="*/ 226745 h 226745"/>
                    <a:gd name="connsiteX6" fmla="*/ 7620 w 425864"/>
                    <a:gd name="connsiteY6" fmla="*/ 126482 h 226745"/>
                    <a:gd name="connsiteX7" fmla="*/ 0 w 425864"/>
                    <a:gd name="connsiteY7" fmla="*/ 118862 h 226745"/>
                    <a:gd name="connsiteX8" fmla="*/ 8021 w 425864"/>
                    <a:gd name="connsiteY8" fmla="*/ 44267 h 226745"/>
                    <a:gd name="connsiteX0" fmla="*/ 8021 w 425864"/>
                    <a:gd name="connsiteY0" fmla="*/ 44267 h 130705"/>
                    <a:gd name="connsiteX1" fmla="*/ 7620 w 425864"/>
                    <a:gd name="connsiteY1" fmla="*/ 80763 h 130705"/>
                    <a:gd name="connsiteX2" fmla="*/ 342044 w 425864"/>
                    <a:gd name="connsiteY2" fmla="*/ 80763 h 130705"/>
                    <a:gd name="connsiteX3" fmla="*/ 425864 w 425864"/>
                    <a:gd name="connsiteY3" fmla="*/ 151 h 130705"/>
                    <a:gd name="connsiteX4" fmla="*/ 349664 w 425864"/>
                    <a:gd name="connsiteY4" fmla="*/ 118862 h 130705"/>
                    <a:gd name="connsiteX5" fmla="*/ 7620 w 425864"/>
                    <a:gd name="connsiteY5" fmla="*/ 126482 h 130705"/>
                    <a:gd name="connsiteX6" fmla="*/ 0 w 425864"/>
                    <a:gd name="connsiteY6" fmla="*/ 118862 h 130705"/>
                    <a:gd name="connsiteX7" fmla="*/ 8021 w 425864"/>
                    <a:gd name="connsiteY7" fmla="*/ 44267 h 130705"/>
                    <a:gd name="connsiteX0" fmla="*/ 8021 w 425864"/>
                    <a:gd name="connsiteY0" fmla="*/ 44291 h 130729"/>
                    <a:gd name="connsiteX1" fmla="*/ 7620 w 425864"/>
                    <a:gd name="connsiteY1" fmla="*/ 80787 h 130729"/>
                    <a:gd name="connsiteX2" fmla="*/ 326002 w 425864"/>
                    <a:gd name="connsiteY2" fmla="*/ 68755 h 130729"/>
                    <a:gd name="connsiteX3" fmla="*/ 425864 w 425864"/>
                    <a:gd name="connsiteY3" fmla="*/ 175 h 130729"/>
                    <a:gd name="connsiteX4" fmla="*/ 349664 w 425864"/>
                    <a:gd name="connsiteY4" fmla="*/ 118886 h 130729"/>
                    <a:gd name="connsiteX5" fmla="*/ 7620 w 425864"/>
                    <a:gd name="connsiteY5" fmla="*/ 126506 h 130729"/>
                    <a:gd name="connsiteX6" fmla="*/ 0 w 425864"/>
                    <a:gd name="connsiteY6" fmla="*/ 118886 h 130729"/>
                    <a:gd name="connsiteX7" fmla="*/ 8021 w 425864"/>
                    <a:gd name="connsiteY7" fmla="*/ 44291 h 130729"/>
                    <a:gd name="connsiteX0" fmla="*/ 9280 w 427123"/>
                    <a:gd name="connsiteY0" fmla="*/ 44291 h 130729"/>
                    <a:gd name="connsiteX1" fmla="*/ 858 w 427123"/>
                    <a:gd name="connsiteY1" fmla="*/ 60734 h 130729"/>
                    <a:gd name="connsiteX2" fmla="*/ 327261 w 427123"/>
                    <a:gd name="connsiteY2" fmla="*/ 68755 h 130729"/>
                    <a:gd name="connsiteX3" fmla="*/ 427123 w 427123"/>
                    <a:gd name="connsiteY3" fmla="*/ 175 h 130729"/>
                    <a:gd name="connsiteX4" fmla="*/ 350923 w 427123"/>
                    <a:gd name="connsiteY4" fmla="*/ 118886 h 130729"/>
                    <a:gd name="connsiteX5" fmla="*/ 8879 w 427123"/>
                    <a:gd name="connsiteY5" fmla="*/ 126506 h 130729"/>
                    <a:gd name="connsiteX6" fmla="*/ 1259 w 427123"/>
                    <a:gd name="connsiteY6" fmla="*/ 118886 h 130729"/>
                    <a:gd name="connsiteX7" fmla="*/ 9280 w 427123"/>
                    <a:gd name="connsiteY7" fmla="*/ 44291 h 130729"/>
                    <a:gd name="connsiteX0" fmla="*/ 9280 w 427123"/>
                    <a:gd name="connsiteY0" fmla="*/ 44291 h 130729"/>
                    <a:gd name="connsiteX1" fmla="*/ 858 w 427123"/>
                    <a:gd name="connsiteY1" fmla="*/ 60734 h 130729"/>
                    <a:gd name="connsiteX2" fmla="*/ 327261 w 427123"/>
                    <a:gd name="connsiteY2" fmla="*/ 68755 h 130729"/>
                    <a:gd name="connsiteX3" fmla="*/ 427123 w 427123"/>
                    <a:gd name="connsiteY3" fmla="*/ 175 h 130729"/>
                    <a:gd name="connsiteX4" fmla="*/ 350923 w 427123"/>
                    <a:gd name="connsiteY4" fmla="*/ 118886 h 130729"/>
                    <a:gd name="connsiteX5" fmla="*/ 8879 w 427123"/>
                    <a:gd name="connsiteY5" fmla="*/ 126506 h 130729"/>
                    <a:gd name="connsiteX6" fmla="*/ 1259 w 427123"/>
                    <a:gd name="connsiteY6" fmla="*/ 118886 h 130729"/>
                    <a:gd name="connsiteX7" fmla="*/ 9280 w 427123"/>
                    <a:gd name="connsiteY7" fmla="*/ 44291 h 130729"/>
                    <a:gd name="connsiteX0" fmla="*/ 9280 w 427123"/>
                    <a:gd name="connsiteY0" fmla="*/ 44291 h 130729"/>
                    <a:gd name="connsiteX1" fmla="*/ 858 w 427123"/>
                    <a:gd name="connsiteY1" fmla="*/ 60734 h 130729"/>
                    <a:gd name="connsiteX2" fmla="*/ 327261 w 427123"/>
                    <a:gd name="connsiteY2" fmla="*/ 68755 h 130729"/>
                    <a:gd name="connsiteX3" fmla="*/ 427123 w 427123"/>
                    <a:gd name="connsiteY3" fmla="*/ 175 h 130729"/>
                    <a:gd name="connsiteX4" fmla="*/ 350923 w 427123"/>
                    <a:gd name="connsiteY4" fmla="*/ 118886 h 130729"/>
                    <a:gd name="connsiteX5" fmla="*/ 8879 w 427123"/>
                    <a:gd name="connsiteY5" fmla="*/ 126506 h 130729"/>
                    <a:gd name="connsiteX6" fmla="*/ 41364 w 427123"/>
                    <a:gd name="connsiteY6" fmla="*/ 78780 h 130729"/>
                    <a:gd name="connsiteX7" fmla="*/ 9280 w 427123"/>
                    <a:gd name="connsiteY7" fmla="*/ 44291 h 130729"/>
                    <a:gd name="connsiteX0" fmla="*/ 9280 w 427123"/>
                    <a:gd name="connsiteY0" fmla="*/ 44291 h 121448"/>
                    <a:gd name="connsiteX1" fmla="*/ 858 w 427123"/>
                    <a:gd name="connsiteY1" fmla="*/ 60734 h 121448"/>
                    <a:gd name="connsiteX2" fmla="*/ 327261 w 427123"/>
                    <a:gd name="connsiteY2" fmla="*/ 68755 h 121448"/>
                    <a:gd name="connsiteX3" fmla="*/ 427123 w 427123"/>
                    <a:gd name="connsiteY3" fmla="*/ 175 h 121448"/>
                    <a:gd name="connsiteX4" fmla="*/ 350923 w 427123"/>
                    <a:gd name="connsiteY4" fmla="*/ 118886 h 121448"/>
                    <a:gd name="connsiteX5" fmla="*/ 41364 w 427123"/>
                    <a:gd name="connsiteY5" fmla="*/ 78780 h 121448"/>
                    <a:gd name="connsiteX6" fmla="*/ 9280 w 427123"/>
                    <a:gd name="connsiteY6" fmla="*/ 44291 h 121448"/>
                    <a:gd name="connsiteX0" fmla="*/ 9280 w 427123"/>
                    <a:gd name="connsiteY0" fmla="*/ 44291 h 103019"/>
                    <a:gd name="connsiteX1" fmla="*/ 858 w 427123"/>
                    <a:gd name="connsiteY1" fmla="*/ 60734 h 103019"/>
                    <a:gd name="connsiteX2" fmla="*/ 327261 w 427123"/>
                    <a:gd name="connsiteY2" fmla="*/ 68755 h 103019"/>
                    <a:gd name="connsiteX3" fmla="*/ 427123 w 427123"/>
                    <a:gd name="connsiteY3" fmla="*/ 175 h 103019"/>
                    <a:gd name="connsiteX4" fmla="*/ 378996 w 427123"/>
                    <a:gd name="connsiteY4" fmla="*/ 98833 h 103019"/>
                    <a:gd name="connsiteX5" fmla="*/ 41364 w 427123"/>
                    <a:gd name="connsiteY5" fmla="*/ 78780 h 103019"/>
                    <a:gd name="connsiteX6" fmla="*/ 9280 w 427123"/>
                    <a:gd name="connsiteY6" fmla="*/ 44291 h 103019"/>
                    <a:gd name="connsiteX0" fmla="*/ 9280 w 427123"/>
                    <a:gd name="connsiteY0" fmla="*/ 44291 h 129164"/>
                    <a:gd name="connsiteX1" fmla="*/ 858 w 427123"/>
                    <a:gd name="connsiteY1" fmla="*/ 60734 h 129164"/>
                    <a:gd name="connsiteX2" fmla="*/ 327261 w 427123"/>
                    <a:gd name="connsiteY2" fmla="*/ 68755 h 129164"/>
                    <a:gd name="connsiteX3" fmla="*/ 427123 w 427123"/>
                    <a:gd name="connsiteY3" fmla="*/ 175 h 129164"/>
                    <a:gd name="connsiteX4" fmla="*/ 378996 w 427123"/>
                    <a:gd name="connsiteY4" fmla="*/ 98833 h 129164"/>
                    <a:gd name="connsiteX5" fmla="*/ 41364 w 427123"/>
                    <a:gd name="connsiteY5" fmla="*/ 78780 h 129164"/>
                    <a:gd name="connsiteX6" fmla="*/ 9280 w 427123"/>
                    <a:gd name="connsiteY6" fmla="*/ 44291 h 129164"/>
                    <a:gd name="connsiteX0" fmla="*/ 9280 w 471238"/>
                    <a:gd name="connsiteY0" fmla="*/ 76324 h 161197"/>
                    <a:gd name="connsiteX1" fmla="*/ 858 w 471238"/>
                    <a:gd name="connsiteY1" fmla="*/ 92767 h 161197"/>
                    <a:gd name="connsiteX2" fmla="*/ 327261 w 471238"/>
                    <a:gd name="connsiteY2" fmla="*/ 100788 h 161197"/>
                    <a:gd name="connsiteX3" fmla="*/ 471238 w 471238"/>
                    <a:gd name="connsiteY3" fmla="*/ 123 h 161197"/>
                    <a:gd name="connsiteX4" fmla="*/ 378996 w 471238"/>
                    <a:gd name="connsiteY4" fmla="*/ 130866 h 161197"/>
                    <a:gd name="connsiteX5" fmla="*/ 41364 w 471238"/>
                    <a:gd name="connsiteY5" fmla="*/ 110813 h 161197"/>
                    <a:gd name="connsiteX6" fmla="*/ 9280 w 471238"/>
                    <a:gd name="connsiteY6" fmla="*/ 76324 h 161197"/>
                    <a:gd name="connsiteX0" fmla="*/ 9280 w 471238"/>
                    <a:gd name="connsiteY0" fmla="*/ 76324 h 164342"/>
                    <a:gd name="connsiteX1" fmla="*/ 858 w 471238"/>
                    <a:gd name="connsiteY1" fmla="*/ 92767 h 164342"/>
                    <a:gd name="connsiteX2" fmla="*/ 327261 w 471238"/>
                    <a:gd name="connsiteY2" fmla="*/ 100788 h 164342"/>
                    <a:gd name="connsiteX3" fmla="*/ 471238 w 471238"/>
                    <a:gd name="connsiteY3" fmla="*/ 123 h 164342"/>
                    <a:gd name="connsiteX4" fmla="*/ 407070 w 471238"/>
                    <a:gd name="connsiteY4" fmla="*/ 134877 h 164342"/>
                    <a:gd name="connsiteX5" fmla="*/ 41364 w 471238"/>
                    <a:gd name="connsiteY5" fmla="*/ 110813 h 164342"/>
                    <a:gd name="connsiteX6" fmla="*/ 9280 w 471238"/>
                    <a:gd name="connsiteY6" fmla="*/ 76324 h 164342"/>
                    <a:gd name="connsiteX0" fmla="*/ 9280 w 471238"/>
                    <a:gd name="connsiteY0" fmla="*/ 76316 h 164334"/>
                    <a:gd name="connsiteX1" fmla="*/ 858 w 471238"/>
                    <a:gd name="connsiteY1" fmla="*/ 92759 h 164334"/>
                    <a:gd name="connsiteX2" fmla="*/ 351325 w 471238"/>
                    <a:gd name="connsiteY2" fmla="*/ 108801 h 164334"/>
                    <a:gd name="connsiteX3" fmla="*/ 471238 w 471238"/>
                    <a:gd name="connsiteY3" fmla="*/ 115 h 164334"/>
                    <a:gd name="connsiteX4" fmla="*/ 407070 w 471238"/>
                    <a:gd name="connsiteY4" fmla="*/ 134869 h 164334"/>
                    <a:gd name="connsiteX5" fmla="*/ 41364 w 471238"/>
                    <a:gd name="connsiteY5" fmla="*/ 110805 h 164334"/>
                    <a:gd name="connsiteX6" fmla="*/ 9280 w 471238"/>
                    <a:gd name="connsiteY6" fmla="*/ 76316 h 164334"/>
                    <a:gd name="connsiteX0" fmla="*/ 9280 w 471238"/>
                    <a:gd name="connsiteY0" fmla="*/ 76316 h 164334"/>
                    <a:gd name="connsiteX1" fmla="*/ 858 w 471238"/>
                    <a:gd name="connsiteY1" fmla="*/ 92759 h 164334"/>
                    <a:gd name="connsiteX2" fmla="*/ 351325 w 471238"/>
                    <a:gd name="connsiteY2" fmla="*/ 108801 h 164334"/>
                    <a:gd name="connsiteX3" fmla="*/ 471238 w 471238"/>
                    <a:gd name="connsiteY3" fmla="*/ 115 h 164334"/>
                    <a:gd name="connsiteX4" fmla="*/ 407070 w 471238"/>
                    <a:gd name="connsiteY4" fmla="*/ 134869 h 164334"/>
                    <a:gd name="connsiteX5" fmla="*/ 41364 w 471238"/>
                    <a:gd name="connsiteY5" fmla="*/ 110805 h 164334"/>
                    <a:gd name="connsiteX6" fmla="*/ 9280 w 471238"/>
                    <a:gd name="connsiteY6" fmla="*/ 76316 h 164334"/>
                    <a:gd name="connsiteX0" fmla="*/ 40506 w 470380"/>
                    <a:gd name="connsiteY0" fmla="*/ 110805 h 164334"/>
                    <a:gd name="connsiteX1" fmla="*/ 0 w 470380"/>
                    <a:gd name="connsiteY1" fmla="*/ 92759 h 164334"/>
                    <a:gd name="connsiteX2" fmla="*/ 350467 w 470380"/>
                    <a:gd name="connsiteY2" fmla="*/ 108801 h 164334"/>
                    <a:gd name="connsiteX3" fmla="*/ 470380 w 470380"/>
                    <a:gd name="connsiteY3" fmla="*/ 115 h 164334"/>
                    <a:gd name="connsiteX4" fmla="*/ 406212 w 470380"/>
                    <a:gd name="connsiteY4" fmla="*/ 134869 h 164334"/>
                    <a:gd name="connsiteX5" fmla="*/ 40506 w 470380"/>
                    <a:gd name="connsiteY5" fmla="*/ 110805 h 164334"/>
                    <a:gd name="connsiteX0" fmla="*/ 40506 w 480177"/>
                    <a:gd name="connsiteY0" fmla="*/ 158749 h 212278"/>
                    <a:gd name="connsiteX1" fmla="*/ 0 w 480177"/>
                    <a:gd name="connsiteY1" fmla="*/ 140703 h 212278"/>
                    <a:gd name="connsiteX2" fmla="*/ 350467 w 480177"/>
                    <a:gd name="connsiteY2" fmla="*/ 156745 h 212278"/>
                    <a:gd name="connsiteX3" fmla="*/ 480177 w 480177"/>
                    <a:gd name="connsiteY3" fmla="*/ 81 h 212278"/>
                    <a:gd name="connsiteX4" fmla="*/ 406212 w 480177"/>
                    <a:gd name="connsiteY4" fmla="*/ 182813 h 212278"/>
                    <a:gd name="connsiteX5" fmla="*/ 40506 w 480177"/>
                    <a:gd name="connsiteY5" fmla="*/ 158749 h 212278"/>
                    <a:gd name="connsiteX0" fmla="*/ 40506 w 480177"/>
                    <a:gd name="connsiteY0" fmla="*/ 158769 h 212298"/>
                    <a:gd name="connsiteX1" fmla="*/ 0 w 480177"/>
                    <a:gd name="connsiteY1" fmla="*/ 140723 h 212298"/>
                    <a:gd name="connsiteX2" fmla="*/ 350467 w 480177"/>
                    <a:gd name="connsiteY2" fmla="*/ 156765 h 212298"/>
                    <a:gd name="connsiteX3" fmla="*/ 480177 w 480177"/>
                    <a:gd name="connsiteY3" fmla="*/ 101 h 212298"/>
                    <a:gd name="connsiteX4" fmla="*/ 406212 w 480177"/>
                    <a:gd name="connsiteY4" fmla="*/ 182833 h 212298"/>
                    <a:gd name="connsiteX5" fmla="*/ 40506 w 480177"/>
                    <a:gd name="connsiteY5" fmla="*/ 158769 h 212298"/>
                    <a:gd name="connsiteX0" fmla="*/ 40506 w 480177"/>
                    <a:gd name="connsiteY0" fmla="*/ 158769 h 212298"/>
                    <a:gd name="connsiteX1" fmla="*/ 0 w 480177"/>
                    <a:gd name="connsiteY1" fmla="*/ 140723 h 212298"/>
                    <a:gd name="connsiteX2" fmla="*/ 350467 w 480177"/>
                    <a:gd name="connsiteY2" fmla="*/ 156765 h 212298"/>
                    <a:gd name="connsiteX3" fmla="*/ 480177 w 480177"/>
                    <a:gd name="connsiteY3" fmla="*/ 101 h 212298"/>
                    <a:gd name="connsiteX4" fmla="*/ 406212 w 480177"/>
                    <a:gd name="connsiteY4" fmla="*/ 182833 h 212298"/>
                    <a:gd name="connsiteX5" fmla="*/ 40506 w 480177"/>
                    <a:gd name="connsiteY5" fmla="*/ 158769 h 212298"/>
                    <a:gd name="connsiteX0" fmla="*/ 40506 w 480177"/>
                    <a:gd name="connsiteY0" fmla="*/ 158816 h 212345"/>
                    <a:gd name="connsiteX1" fmla="*/ 0 w 480177"/>
                    <a:gd name="connsiteY1" fmla="*/ 140770 h 212345"/>
                    <a:gd name="connsiteX2" fmla="*/ 330050 w 480177"/>
                    <a:gd name="connsiteY2" fmla="*/ 114803 h 212345"/>
                    <a:gd name="connsiteX3" fmla="*/ 480177 w 480177"/>
                    <a:gd name="connsiteY3" fmla="*/ 148 h 212345"/>
                    <a:gd name="connsiteX4" fmla="*/ 406212 w 480177"/>
                    <a:gd name="connsiteY4" fmla="*/ 182880 h 212345"/>
                    <a:gd name="connsiteX5" fmla="*/ 40506 w 480177"/>
                    <a:gd name="connsiteY5" fmla="*/ 158816 h 212345"/>
                    <a:gd name="connsiteX0" fmla="*/ 40506 w 480177"/>
                    <a:gd name="connsiteY0" fmla="*/ 158817 h 212346"/>
                    <a:gd name="connsiteX1" fmla="*/ 0 w 480177"/>
                    <a:gd name="connsiteY1" fmla="*/ 140771 h 212346"/>
                    <a:gd name="connsiteX2" fmla="*/ 330050 w 480177"/>
                    <a:gd name="connsiteY2" fmla="*/ 114804 h 212346"/>
                    <a:gd name="connsiteX3" fmla="*/ 480177 w 480177"/>
                    <a:gd name="connsiteY3" fmla="*/ 149 h 212346"/>
                    <a:gd name="connsiteX4" fmla="*/ 406212 w 480177"/>
                    <a:gd name="connsiteY4" fmla="*/ 182881 h 212346"/>
                    <a:gd name="connsiteX5" fmla="*/ 40506 w 480177"/>
                    <a:gd name="connsiteY5" fmla="*/ 158817 h 212346"/>
                    <a:gd name="connsiteX0" fmla="*/ 61748 w 501419"/>
                    <a:gd name="connsiteY0" fmla="*/ 158817 h 212346"/>
                    <a:gd name="connsiteX1" fmla="*/ 0 w 501419"/>
                    <a:gd name="connsiteY1" fmla="*/ 114842 h 212346"/>
                    <a:gd name="connsiteX2" fmla="*/ 351292 w 501419"/>
                    <a:gd name="connsiteY2" fmla="*/ 114804 h 212346"/>
                    <a:gd name="connsiteX3" fmla="*/ 501419 w 501419"/>
                    <a:gd name="connsiteY3" fmla="*/ 149 h 212346"/>
                    <a:gd name="connsiteX4" fmla="*/ 427454 w 501419"/>
                    <a:gd name="connsiteY4" fmla="*/ 182881 h 212346"/>
                    <a:gd name="connsiteX5" fmla="*/ 61748 w 501419"/>
                    <a:gd name="connsiteY5" fmla="*/ 158817 h 212346"/>
                    <a:gd name="connsiteX0" fmla="*/ 61748 w 452167"/>
                    <a:gd name="connsiteY0" fmla="*/ 115574 h 169103"/>
                    <a:gd name="connsiteX1" fmla="*/ 0 w 452167"/>
                    <a:gd name="connsiteY1" fmla="*/ 71599 h 169103"/>
                    <a:gd name="connsiteX2" fmla="*/ 351292 w 452167"/>
                    <a:gd name="connsiteY2" fmla="*/ 71561 h 169103"/>
                    <a:gd name="connsiteX3" fmla="*/ 421700 w 452167"/>
                    <a:gd name="connsiteY3" fmla="*/ 292 h 169103"/>
                    <a:gd name="connsiteX4" fmla="*/ 427454 w 452167"/>
                    <a:gd name="connsiteY4" fmla="*/ 139638 h 169103"/>
                    <a:gd name="connsiteX5" fmla="*/ 61748 w 452167"/>
                    <a:gd name="connsiteY5" fmla="*/ 115574 h 169103"/>
                    <a:gd name="connsiteX0" fmla="*/ 61748 w 426338"/>
                    <a:gd name="connsiteY0" fmla="*/ 115574 h 138806"/>
                    <a:gd name="connsiteX1" fmla="*/ 0 w 426338"/>
                    <a:gd name="connsiteY1" fmla="*/ 71599 h 138806"/>
                    <a:gd name="connsiteX2" fmla="*/ 351292 w 426338"/>
                    <a:gd name="connsiteY2" fmla="*/ 71561 h 138806"/>
                    <a:gd name="connsiteX3" fmla="*/ 421700 w 426338"/>
                    <a:gd name="connsiteY3" fmla="*/ 292 h 138806"/>
                    <a:gd name="connsiteX4" fmla="*/ 386415 w 426338"/>
                    <a:gd name="connsiteY4" fmla="*/ 96684 h 138806"/>
                    <a:gd name="connsiteX5" fmla="*/ 61748 w 426338"/>
                    <a:gd name="connsiteY5" fmla="*/ 115574 h 1388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26338" h="138806">
                      <a:moveTo>
                        <a:pt x="61748" y="115574"/>
                      </a:moveTo>
                      <a:lnTo>
                        <a:pt x="0" y="71599"/>
                      </a:lnTo>
                      <a:cubicBezTo>
                        <a:pt x="253180" y="122399"/>
                        <a:pt x="211831" y="77685"/>
                        <a:pt x="351292" y="71561"/>
                      </a:cubicBezTo>
                      <a:cubicBezTo>
                        <a:pt x="411017" y="38345"/>
                        <a:pt x="421700" y="-3916"/>
                        <a:pt x="421700" y="292"/>
                      </a:cubicBezTo>
                      <a:cubicBezTo>
                        <a:pt x="421700" y="10452"/>
                        <a:pt x="445198" y="12711"/>
                        <a:pt x="386415" y="96684"/>
                      </a:cubicBezTo>
                      <a:cubicBezTo>
                        <a:pt x="121596" y="169943"/>
                        <a:pt x="118688" y="128006"/>
                        <a:pt x="61748" y="115574"/>
                      </a:cubicBezTo>
                      <a:close/>
                    </a:path>
                  </a:pathLst>
                </a:custGeom>
                <a:solidFill>
                  <a:srgbClr val="CC99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zh-CN" altLang="en-US"/>
                </a:p>
              </p:txBody>
            </p:sp>
          </p:grpSp>
          <p:sp>
            <p:nvSpPr>
              <p:cNvPr id="105" name="椭圆 17"/>
              <p:cNvSpPr/>
              <p:nvPr/>
            </p:nvSpPr>
            <p:spPr>
              <a:xfrm>
                <a:off x="5979751" y="3110167"/>
                <a:ext cx="301131" cy="671638"/>
              </a:xfrm>
              <a:custGeom>
                <a:avLst/>
                <a:gdLst>
                  <a:gd name="connsiteX0" fmla="*/ 0 w 313264"/>
                  <a:gd name="connsiteY0" fmla="*/ 163316 h 326632"/>
                  <a:gd name="connsiteX1" fmla="*/ 156632 w 313264"/>
                  <a:gd name="connsiteY1" fmla="*/ 0 h 326632"/>
                  <a:gd name="connsiteX2" fmla="*/ 313264 w 313264"/>
                  <a:gd name="connsiteY2" fmla="*/ 163316 h 326632"/>
                  <a:gd name="connsiteX3" fmla="*/ 156632 w 313264"/>
                  <a:gd name="connsiteY3" fmla="*/ 326632 h 326632"/>
                  <a:gd name="connsiteX4" fmla="*/ 0 w 313264"/>
                  <a:gd name="connsiteY4" fmla="*/ 163316 h 326632"/>
                  <a:gd name="connsiteX0" fmla="*/ 12121 w 325385"/>
                  <a:gd name="connsiteY0" fmla="*/ 257527 h 420843"/>
                  <a:gd name="connsiteX1" fmla="*/ 69000 w 325385"/>
                  <a:gd name="connsiteY1" fmla="*/ 0 h 420843"/>
                  <a:gd name="connsiteX2" fmla="*/ 325385 w 325385"/>
                  <a:gd name="connsiteY2" fmla="*/ 257527 h 420843"/>
                  <a:gd name="connsiteX3" fmla="*/ 168753 w 325385"/>
                  <a:gd name="connsiteY3" fmla="*/ 420843 h 420843"/>
                  <a:gd name="connsiteX4" fmla="*/ 12121 w 325385"/>
                  <a:gd name="connsiteY4" fmla="*/ 257527 h 420843"/>
                  <a:gd name="connsiteX0" fmla="*/ 6488 w 319752"/>
                  <a:gd name="connsiteY0" fmla="*/ 257527 h 459636"/>
                  <a:gd name="connsiteX1" fmla="*/ 63367 w 319752"/>
                  <a:gd name="connsiteY1" fmla="*/ 0 h 459636"/>
                  <a:gd name="connsiteX2" fmla="*/ 319752 w 319752"/>
                  <a:gd name="connsiteY2" fmla="*/ 257527 h 459636"/>
                  <a:gd name="connsiteX3" fmla="*/ 85534 w 319752"/>
                  <a:gd name="connsiteY3" fmla="*/ 459636 h 459636"/>
                  <a:gd name="connsiteX4" fmla="*/ 6488 w 319752"/>
                  <a:gd name="connsiteY4" fmla="*/ 257527 h 459636"/>
                  <a:gd name="connsiteX0" fmla="*/ 8491 w 321755"/>
                  <a:gd name="connsiteY0" fmla="*/ 257527 h 731186"/>
                  <a:gd name="connsiteX1" fmla="*/ 65370 w 321755"/>
                  <a:gd name="connsiteY1" fmla="*/ 0 h 731186"/>
                  <a:gd name="connsiteX2" fmla="*/ 321755 w 321755"/>
                  <a:gd name="connsiteY2" fmla="*/ 257527 h 731186"/>
                  <a:gd name="connsiteX3" fmla="*/ 115246 w 321755"/>
                  <a:gd name="connsiteY3" fmla="*/ 731186 h 731186"/>
                  <a:gd name="connsiteX4" fmla="*/ 8491 w 321755"/>
                  <a:gd name="connsiteY4" fmla="*/ 257527 h 731186"/>
                  <a:gd name="connsiteX0" fmla="*/ 8491 w 321755"/>
                  <a:gd name="connsiteY0" fmla="*/ 257527 h 823526"/>
                  <a:gd name="connsiteX1" fmla="*/ 65370 w 321755"/>
                  <a:gd name="connsiteY1" fmla="*/ 0 h 823526"/>
                  <a:gd name="connsiteX2" fmla="*/ 321755 w 321755"/>
                  <a:gd name="connsiteY2" fmla="*/ 257527 h 823526"/>
                  <a:gd name="connsiteX3" fmla="*/ 115246 w 321755"/>
                  <a:gd name="connsiteY3" fmla="*/ 731186 h 823526"/>
                  <a:gd name="connsiteX4" fmla="*/ 8491 w 321755"/>
                  <a:gd name="connsiteY4" fmla="*/ 257527 h 823526"/>
                  <a:gd name="connsiteX0" fmla="*/ 1239 w 181499"/>
                  <a:gd name="connsiteY0" fmla="*/ 257801 h 731576"/>
                  <a:gd name="connsiteX1" fmla="*/ 58118 w 181499"/>
                  <a:gd name="connsiteY1" fmla="*/ 274 h 731576"/>
                  <a:gd name="connsiteX2" fmla="*/ 181499 w 181499"/>
                  <a:gd name="connsiteY2" fmla="*/ 302136 h 731576"/>
                  <a:gd name="connsiteX3" fmla="*/ 107994 w 181499"/>
                  <a:gd name="connsiteY3" fmla="*/ 731460 h 731576"/>
                  <a:gd name="connsiteX4" fmla="*/ 1239 w 181499"/>
                  <a:gd name="connsiteY4" fmla="*/ 257801 h 731576"/>
                  <a:gd name="connsiteX0" fmla="*/ 1480 w 226075"/>
                  <a:gd name="connsiteY0" fmla="*/ 257801 h 731576"/>
                  <a:gd name="connsiteX1" fmla="*/ 58359 w 226075"/>
                  <a:gd name="connsiteY1" fmla="*/ 274 h 731576"/>
                  <a:gd name="connsiteX2" fmla="*/ 226075 w 226075"/>
                  <a:gd name="connsiteY2" fmla="*/ 302136 h 731576"/>
                  <a:gd name="connsiteX3" fmla="*/ 108235 w 226075"/>
                  <a:gd name="connsiteY3" fmla="*/ 731460 h 731576"/>
                  <a:gd name="connsiteX4" fmla="*/ 1480 w 226075"/>
                  <a:gd name="connsiteY4" fmla="*/ 257801 h 731576"/>
                  <a:gd name="connsiteX0" fmla="*/ 26234 w 250829"/>
                  <a:gd name="connsiteY0" fmla="*/ 257928 h 1019826"/>
                  <a:gd name="connsiteX1" fmla="*/ 83113 w 250829"/>
                  <a:gd name="connsiteY1" fmla="*/ 401 h 1019826"/>
                  <a:gd name="connsiteX2" fmla="*/ 250829 w 250829"/>
                  <a:gd name="connsiteY2" fmla="*/ 302263 h 1019826"/>
                  <a:gd name="connsiteX3" fmla="*/ 16611 w 250829"/>
                  <a:gd name="connsiteY3" fmla="*/ 1019762 h 1019826"/>
                  <a:gd name="connsiteX4" fmla="*/ 26234 w 250829"/>
                  <a:gd name="connsiteY4" fmla="*/ 257928 h 1019826"/>
                  <a:gd name="connsiteX0" fmla="*/ 8886 w 266732"/>
                  <a:gd name="connsiteY0" fmla="*/ 838448 h 1064907"/>
                  <a:gd name="connsiteX1" fmla="*/ 99016 w 266732"/>
                  <a:gd name="connsiteY1" fmla="*/ 15656 h 1064907"/>
                  <a:gd name="connsiteX2" fmla="*/ 266732 w 266732"/>
                  <a:gd name="connsiteY2" fmla="*/ 317518 h 1064907"/>
                  <a:gd name="connsiteX3" fmla="*/ 32514 w 266732"/>
                  <a:gd name="connsiteY3" fmla="*/ 1035017 h 1064907"/>
                  <a:gd name="connsiteX4" fmla="*/ 8886 w 266732"/>
                  <a:gd name="connsiteY4" fmla="*/ 838448 h 1064907"/>
                  <a:gd name="connsiteX0" fmla="*/ 534 w 258380"/>
                  <a:gd name="connsiteY0" fmla="*/ 838448 h 916889"/>
                  <a:gd name="connsiteX1" fmla="*/ 90664 w 258380"/>
                  <a:gd name="connsiteY1" fmla="*/ 15656 h 916889"/>
                  <a:gd name="connsiteX2" fmla="*/ 258380 w 258380"/>
                  <a:gd name="connsiteY2" fmla="*/ 317518 h 916889"/>
                  <a:gd name="connsiteX3" fmla="*/ 129456 w 258380"/>
                  <a:gd name="connsiteY3" fmla="*/ 824427 h 916889"/>
                  <a:gd name="connsiteX4" fmla="*/ 534 w 258380"/>
                  <a:gd name="connsiteY4" fmla="*/ 838448 h 916889"/>
                  <a:gd name="connsiteX0" fmla="*/ 3836 w 195180"/>
                  <a:gd name="connsiteY0" fmla="*/ 676419 h 840189"/>
                  <a:gd name="connsiteX1" fmla="*/ 27464 w 195180"/>
                  <a:gd name="connsiteY1" fmla="*/ 8798 h 840189"/>
                  <a:gd name="connsiteX2" fmla="*/ 195180 w 195180"/>
                  <a:gd name="connsiteY2" fmla="*/ 310660 h 840189"/>
                  <a:gd name="connsiteX3" fmla="*/ 66256 w 195180"/>
                  <a:gd name="connsiteY3" fmla="*/ 817569 h 840189"/>
                  <a:gd name="connsiteX4" fmla="*/ 3836 w 195180"/>
                  <a:gd name="connsiteY4" fmla="*/ 676419 h 840189"/>
                  <a:gd name="connsiteX0" fmla="*/ 76 w 191420"/>
                  <a:gd name="connsiteY0" fmla="*/ 850614 h 1019225"/>
                  <a:gd name="connsiteX1" fmla="*/ 73581 w 191420"/>
                  <a:gd name="connsiteY1" fmla="*/ 5655 h 1019225"/>
                  <a:gd name="connsiteX2" fmla="*/ 191420 w 191420"/>
                  <a:gd name="connsiteY2" fmla="*/ 484855 h 1019225"/>
                  <a:gd name="connsiteX3" fmla="*/ 62496 w 191420"/>
                  <a:gd name="connsiteY3" fmla="*/ 991764 h 1019225"/>
                  <a:gd name="connsiteX4" fmla="*/ 76 w 191420"/>
                  <a:gd name="connsiteY4" fmla="*/ 850614 h 1019225"/>
                  <a:gd name="connsiteX0" fmla="*/ 25021 w 216365"/>
                  <a:gd name="connsiteY0" fmla="*/ 850614 h 1102359"/>
                  <a:gd name="connsiteX1" fmla="*/ 98526 w 216365"/>
                  <a:gd name="connsiteY1" fmla="*/ 5655 h 1102359"/>
                  <a:gd name="connsiteX2" fmla="*/ 216365 w 216365"/>
                  <a:gd name="connsiteY2" fmla="*/ 484855 h 1102359"/>
                  <a:gd name="connsiteX3" fmla="*/ 87441 w 216365"/>
                  <a:gd name="connsiteY3" fmla="*/ 991764 h 1102359"/>
                  <a:gd name="connsiteX4" fmla="*/ 25021 w 216365"/>
                  <a:gd name="connsiteY4" fmla="*/ 850614 h 1102359"/>
                  <a:gd name="connsiteX0" fmla="*/ 25021 w 219143"/>
                  <a:gd name="connsiteY0" fmla="*/ 865845 h 1117590"/>
                  <a:gd name="connsiteX1" fmla="*/ 98526 w 219143"/>
                  <a:gd name="connsiteY1" fmla="*/ 20886 h 1117590"/>
                  <a:gd name="connsiteX2" fmla="*/ 169836 w 219143"/>
                  <a:gd name="connsiteY2" fmla="*/ 277411 h 1117590"/>
                  <a:gd name="connsiteX3" fmla="*/ 216365 w 219143"/>
                  <a:gd name="connsiteY3" fmla="*/ 500086 h 1117590"/>
                  <a:gd name="connsiteX4" fmla="*/ 87441 w 219143"/>
                  <a:gd name="connsiteY4" fmla="*/ 1006995 h 1117590"/>
                  <a:gd name="connsiteX5" fmla="*/ 25021 w 219143"/>
                  <a:gd name="connsiteY5" fmla="*/ 865845 h 1117590"/>
                  <a:gd name="connsiteX0" fmla="*/ 25021 w 218892"/>
                  <a:gd name="connsiteY0" fmla="*/ 889967 h 1141712"/>
                  <a:gd name="connsiteX1" fmla="*/ 98526 w 218892"/>
                  <a:gd name="connsiteY1" fmla="*/ 45008 h 1141712"/>
                  <a:gd name="connsiteX2" fmla="*/ 131043 w 218892"/>
                  <a:gd name="connsiteY2" fmla="*/ 135279 h 1141712"/>
                  <a:gd name="connsiteX3" fmla="*/ 169836 w 218892"/>
                  <a:gd name="connsiteY3" fmla="*/ 301533 h 1141712"/>
                  <a:gd name="connsiteX4" fmla="*/ 216365 w 218892"/>
                  <a:gd name="connsiteY4" fmla="*/ 524208 h 1141712"/>
                  <a:gd name="connsiteX5" fmla="*/ 87441 w 218892"/>
                  <a:gd name="connsiteY5" fmla="*/ 1031117 h 1141712"/>
                  <a:gd name="connsiteX6" fmla="*/ 25021 w 218892"/>
                  <a:gd name="connsiteY6" fmla="*/ 889967 h 1141712"/>
                  <a:gd name="connsiteX0" fmla="*/ 26852 w 299785"/>
                  <a:gd name="connsiteY0" fmla="*/ 1091532 h 1343277"/>
                  <a:gd name="connsiteX1" fmla="*/ 100357 w 299785"/>
                  <a:gd name="connsiteY1" fmla="*/ 246573 h 1343277"/>
                  <a:gd name="connsiteX2" fmla="*/ 299129 w 299785"/>
                  <a:gd name="connsiteY2" fmla="*/ 9877 h 1343277"/>
                  <a:gd name="connsiteX3" fmla="*/ 171667 w 299785"/>
                  <a:gd name="connsiteY3" fmla="*/ 503098 h 1343277"/>
                  <a:gd name="connsiteX4" fmla="*/ 218196 w 299785"/>
                  <a:gd name="connsiteY4" fmla="*/ 725773 h 1343277"/>
                  <a:gd name="connsiteX5" fmla="*/ 89272 w 299785"/>
                  <a:gd name="connsiteY5" fmla="*/ 1232682 h 1343277"/>
                  <a:gd name="connsiteX6" fmla="*/ 26852 w 299785"/>
                  <a:gd name="connsiteY6" fmla="*/ 1091532 h 1343277"/>
                  <a:gd name="connsiteX0" fmla="*/ 26852 w 300034"/>
                  <a:gd name="connsiteY0" fmla="*/ 1091532 h 1343277"/>
                  <a:gd name="connsiteX1" fmla="*/ 100357 w 300034"/>
                  <a:gd name="connsiteY1" fmla="*/ 246573 h 1343277"/>
                  <a:gd name="connsiteX2" fmla="*/ 299129 w 300034"/>
                  <a:gd name="connsiteY2" fmla="*/ 9877 h 1343277"/>
                  <a:gd name="connsiteX3" fmla="*/ 216002 w 300034"/>
                  <a:gd name="connsiteY3" fmla="*/ 503098 h 1343277"/>
                  <a:gd name="connsiteX4" fmla="*/ 218196 w 300034"/>
                  <a:gd name="connsiteY4" fmla="*/ 725773 h 1343277"/>
                  <a:gd name="connsiteX5" fmla="*/ 89272 w 300034"/>
                  <a:gd name="connsiteY5" fmla="*/ 1232682 h 1343277"/>
                  <a:gd name="connsiteX6" fmla="*/ 26852 w 300034"/>
                  <a:gd name="connsiteY6" fmla="*/ 1091532 h 1343277"/>
                  <a:gd name="connsiteX0" fmla="*/ 26852 w 301131"/>
                  <a:gd name="connsiteY0" fmla="*/ 1091532 h 1343277"/>
                  <a:gd name="connsiteX1" fmla="*/ 100357 w 301131"/>
                  <a:gd name="connsiteY1" fmla="*/ 246573 h 1343277"/>
                  <a:gd name="connsiteX2" fmla="*/ 299129 w 301131"/>
                  <a:gd name="connsiteY2" fmla="*/ 9877 h 1343277"/>
                  <a:gd name="connsiteX3" fmla="*/ 216002 w 301131"/>
                  <a:gd name="connsiteY3" fmla="*/ 503098 h 1343277"/>
                  <a:gd name="connsiteX4" fmla="*/ 218196 w 301131"/>
                  <a:gd name="connsiteY4" fmla="*/ 725773 h 1343277"/>
                  <a:gd name="connsiteX5" fmla="*/ 89272 w 301131"/>
                  <a:gd name="connsiteY5" fmla="*/ 1232682 h 1343277"/>
                  <a:gd name="connsiteX6" fmla="*/ 26852 w 301131"/>
                  <a:gd name="connsiteY6" fmla="*/ 1091532 h 13432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01131" h="1343277">
                    <a:moveTo>
                      <a:pt x="26852" y="1091532"/>
                    </a:moveTo>
                    <a:cubicBezTo>
                      <a:pt x="-48887" y="672258"/>
                      <a:pt x="54978" y="426849"/>
                      <a:pt x="100357" y="246573"/>
                    </a:cubicBezTo>
                    <a:cubicBezTo>
                      <a:pt x="145736" y="66297"/>
                      <a:pt x="287244" y="-32877"/>
                      <a:pt x="299129" y="9877"/>
                    </a:cubicBezTo>
                    <a:cubicBezTo>
                      <a:pt x="311014" y="52631"/>
                      <a:pt x="268284" y="360691"/>
                      <a:pt x="216002" y="503098"/>
                    </a:cubicBezTo>
                    <a:cubicBezTo>
                      <a:pt x="230222" y="567919"/>
                      <a:pt x="231928" y="604176"/>
                      <a:pt x="218196" y="725773"/>
                    </a:cubicBezTo>
                    <a:cubicBezTo>
                      <a:pt x="204464" y="847370"/>
                      <a:pt x="121163" y="1171722"/>
                      <a:pt x="89272" y="1232682"/>
                    </a:cubicBezTo>
                    <a:cubicBezTo>
                      <a:pt x="57381" y="1293642"/>
                      <a:pt x="102591" y="1510806"/>
                      <a:pt x="26852" y="1091532"/>
                    </a:cubicBezTo>
                    <a:close/>
                  </a:path>
                </a:pathLst>
              </a:custGeom>
              <a:solidFill>
                <a:srgbClr val="FFCC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/>
              </a:p>
            </p:txBody>
          </p:sp>
          <p:sp>
            <p:nvSpPr>
              <p:cNvPr id="106" name="椭圆 17"/>
              <p:cNvSpPr/>
              <p:nvPr/>
            </p:nvSpPr>
            <p:spPr>
              <a:xfrm rot="458061">
                <a:off x="6200392" y="3410490"/>
                <a:ext cx="301131" cy="1130423"/>
              </a:xfrm>
              <a:custGeom>
                <a:avLst/>
                <a:gdLst>
                  <a:gd name="connsiteX0" fmla="*/ 0 w 313264"/>
                  <a:gd name="connsiteY0" fmla="*/ 163316 h 326632"/>
                  <a:gd name="connsiteX1" fmla="*/ 156632 w 313264"/>
                  <a:gd name="connsiteY1" fmla="*/ 0 h 326632"/>
                  <a:gd name="connsiteX2" fmla="*/ 313264 w 313264"/>
                  <a:gd name="connsiteY2" fmla="*/ 163316 h 326632"/>
                  <a:gd name="connsiteX3" fmla="*/ 156632 w 313264"/>
                  <a:gd name="connsiteY3" fmla="*/ 326632 h 326632"/>
                  <a:gd name="connsiteX4" fmla="*/ 0 w 313264"/>
                  <a:gd name="connsiteY4" fmla="*/ 163316 h 326632"/>
                  <a:gd name="connsiteX0" fmla="*/ 12121 w 325385"/>
                  <a:gd name="connsiteY0" fmla="*/ 257527 h 420843"/>
                  <a:gd name="connsiteX1" fmla="*/ 69000 w 325385"/>
                  <a:gd name="connsiteY1" fmla="*/ 0 h 420843"/>
                  <a:gd name="connsiteX2" fmla="*/ 325385 w 325385"/>
                  <a:gd name="connsiteY2" fmla="*/ 257527 h 420843"/>
                  <a:gd name="connsiteX3" fmla="*/ 168753 w 325385"/>
                  <a:gd name="connsiteY3" fmla="*/ 420843 h 420843"/>
                  <a:gd name="connsiteX4" fmla="*/ 12121 w 325385"/>
                  <a:gd name="connsiteY4" fmla="*/ 257527 h 420843"/>
                  <a:gd name="connsiteX0" fmla="*/ 6488 w 319752"/>
                  <a:gd name="connsiteY0" fmla="*/ 257527 h 459636"/>
                  <a:gd name="connsiteX1" fmla="*/ 63367 w 319752"/>
                  <a:gd name="connsiteY1" fmla="*/ 0 h 459636"/>
                  <a:gd name="connsiteX2" fmla="*/ 319752 w 319752"/>
                  <a:gd name="connsiteY2" fmla="*/ 257527 h 459636"/>
                  <a:gd name="connsiteX3" fmla="*/ 85534 w 319752"/>
                  <a:gd name="connsiteY3" fmla="*/ 459636 h 459636"/>
                  <a:gd name="connsiteX4" fmla="*/ 6488 w 319752"/>
                  <a:gd name="connsiteY4" fmla="*/ 257527 h 459636"/>
                  <a:gd name="connsiteX0" fmla="*/ 8491 w 321755"/>
                  <a:gd name="connsiteY0" fmla="*/ 257527 h 731186"/>
                  <a:gd name="connsiteX1" fmla="*/ 65370 w 321755"/>
                  <a:gd name="connsiteY1" fmla="*/ 0 h 731186"/>
                  <a:gd name="connsiteX2" fmla="*/ 321755 w 321755"/>
                  <a:gd name="connsiteY2" fmla="*/ 257527 h 731186"/>
                  <a:gd name="connsiteX3" fmla="*/ 115246 w 321755"/>
                  <a:gd name="connsiteY3" fmla="*/ 731186 h 731186"/>
                  <a:gd name="connsiteX4" fmla="*/ 8491 w 321755"/>
                  <a:gd name="connsiteY4" fmla="*/ 257527 h 731186"/>
                  <a:gd name="connsiteX0" fmla="*/ 8491 w 321755"/>
                  <a:gd name="connsiteY0" fmla="*/ 257527 h 823526"/>
                  <a:gd name="connsiteX1" fmla="*/ 65370 w 321755"/>
                  <a:gd name="connsiteY1" fmla="*/ 0 h 823526"/>
                  <a:gd name="connsiteX2" fmla="*/ 321755 w 321755"/>
                  <a:gd name="connsiteY2" fmla="*/ 257527 h 823526"/>
                  <a:gd name="connsiteX3" fmla="*/ 115246 w 321755"/>
                  <a:gd name="connsiteY3" fmla="*/ 731186 h 823526"/>
                  <a:gd name="connsiteX4" fmla="*/ 8491 w 321755"/>
                  <a:gd name="connsiteY4" fmla="*/ 257527 h 823526"/>
                  <a:gd name="connsiteX0" fmla="*/ 1239 w 181499"/>
                  <a:gd name="connsiteY0" fmla="*/ 257801 h 731576"/>
                  <a:gd name="connsiteX1" fmla="*/ 58118 w 181499"/>
                  <a:gd name="connsiteY1" fmla="*/ 274 h 731576"/>
                  <a:gd name="connsiteX2" fmla="*/ 181499 w 181499"/>
                  <a:gd name="connsiteY2" fmla="*/ 302136 h 731576"/>
                  <a:gd name="connsiteX3" fmla="*/ 107994 w 181499"/>
                  <a:gd name="connsiteY3" fmla="*/ 731460 h 731576"/>
                  <a:gd name="connsiteX4" fmla="*/ 1239 w 181499"/>
                  <a:gd name="connsiteY4" fmla="*/ 257801 h 731576"/>
                  <a:gd name="connsiteX0" fmla="*/ 1480 w 226075"/>
                  <a:gd name="connsiteY0" fmla="*/ 257801 h 731576"/>
                  <a:gd name="connsiteX1" fmla="*/ 58359 w 226075"/>
                  <a:gd name="connsiteY1" fmla="*/ 274 h 731576"/>
                  <a:gd name="connsiteX2" fmla="*/ 226075 w 226075"/>
                  <a:gd name="connsiteY2" fmla="*/ 302136 h 731576"/>
                  <a:gd name="connsiteX3" fmla="*/ 108235 w 226075"/>
                  <a:gd name="connsiteY3" fmla="*/ 731460 h 731576"/>
                  <a:gd name="connsiteX4" fmla="*/ 1480 w 226075"/>
                  <a:gd name="connsiteY4" fmla="*/ 257801 h 731576"/>
                  <a:gd name="connsiteX0" fmla="*/ 26234 w 250829"/>
                  <a:gd name="connsiteY0" fmla="*/ 257928 h 1019826"/>
                  <a:gd name="connsiteX1" fmla="*/ 83113 w 250829"/>
                  <a:gd name="connsiteY1" fmla="*/ 401 h 1019826"/>
                  <a:gd name="connsiteX2" fmla="*/ 250829 w 250829"/>
                  <a:gd name="connsiteY2" fmla="*/ 302263 h 1019826"/>
                  <a:gd name="connsiteX3" fmla="*/ 16611 w 250829"/>
                  <a:gd name="connsiteY3" fmla="*/ 1019762 h 1019826"/>
                  <a:gd name="connsiteX4" fmla="*/ 26234 w 250829"/>
                  <a:gd name="connsiteY4" fmla="*/ 257928 h 1019826"/>
                  <a:gd name="connsiteX0" fmla="*/ 8886 w 266732"/>
                  <a:gd name="connsiteY0" fmla="*/ 838448 h 1064907"/>
                  <a:gd name="connsiteX1" fmla="*/ 99016 w 266732"/>
                  <a:gd name="connsiteY1" fmla="*/ 15656 h 1064907"/>
                  <a:gd name="connsiteX2" fmla="*/ 266732 w 266732"/>
                  <a:gd name="connsiteY2" fmla="*/ 317518 h 1064907"/>
                  <a:gd name="connsiteX3" fmla="*/ 32514 w 266732"/>
                  <a:gd name="connsiteY3" fmla="*/ 1035017 h 1064907"/>
                  <a:gd name="connsiteX4" fmla="*/ 8886 w 266732"/>
                  <a:gd name="connsiteY4" fmla="*/ 838448 h 1064907"/>
                  <a:gd name="connsiteX0" fmla="*/ 534 w 258380"/>
                  <a:gd name="connsiteY0" fmla="*/ 838448 h 916889"/>
                  <a:gd name="connsiteX1" fmla="*/ 90664 w 258380"/>
                  <a:gd name="connsiteY1" fmla="*/ 15656 h 916889"/>
                  <a:gd name="connsiteX2" fmla="*/ 258380 w 258380"/>
                  <a:gd name="connsiteY2" fmla="*/ 317518 h 916889"/>
                  <a:gd name="connsiteX3" fmla="*/ 129456 w 258380"/>
                  <a:gd name="connsiteY3" fmla="*/ 824427 h 916889"/>
                  <a:gd name="connsiteX4" fmla="*/ 534 w 258380"/>
                  <a:gd name="connsiteY4" fmla="*/ 838448 h 916889"/>
                  <a:gd name="connsiteX0" fmla="*/ 3836 w 195180"/>
                  <a:gd name="connsiteY0" fmla="*/ 676419 h 840189"/>
                  <a:gd name="connsiteX1" fmla="*/ 27464 w 195180"/>
                  <a:gd name="connsiteY1" fmla="*/ 8798 h 840189"/>
                  <a:gd name="connsiteX2" fmla="*/ 195180 w 195180"/>
                  <a:gd name="connsiteY2" fmla="*/ 310660 h 840189"/>
                  <a:gd name="connsiteX3" fmla="*/ 66256 w 195180"/>
                  <a:gd name="connsiteY3" fmla="*/ 817569 h 840189"/>
                  <a:gd name="connsiteX4" fmla="*/ 3836 w 195180"/>
                  <a:gd name="connsiteY4" fmla="*/ 676419 h 840189"/>
                  <a:gd name="connsiteX0" fmla="*/ 76 w 191420"/>
                  <a:gd name="connsiteY0" fmla="*/ 850614 h 1019225"/>
                  <a:gd name="connsiteX1" fmla="*/ 73581 w 191420"/>
                  <a:gd name="connsiteY1" fmla="*/ 5655 h 1019225"/>
                  <a:gd name="connsiteX2" fmla="*/ 191420 w 191420"/>
                  <a:gd name="connsiteY2" fmla="*/ 484855 h 1019225"/>
                  <a:gd name="connsiteX3" fmla="*/ 62496 w 191420"/>
                  <a:gd name="connsiteY3" fmla="*/ 991764 h 1019225"/>
                  <a:gd name="connsiteX4" fmla="*/ 76 w 191420"/>
                  <a:gd name="connsiteY4" fmla="*/ 850614 h 1019225"/>
                  <a:gd name="connsiteX0" fmla="*/ 25021 w 216365"/>
                  <a:gd name="connsiteY0" fmla="*/ 850614 h 1102359"/>
                  <a:gd name="connsiteX1" fmla="*/ 98526 w 216365"/>
                  <a:gd name="connsiteY1" fmla="*/ 5655 h 1102359"/>
                  <a:gd name="connsiteX2" fmla="*/ 216365 w 216365"/>
                  <a:gd name="connsiteY2" fmla="*/ 484855 h 1102359"/>
                  <a:gd name="connsiteX3" fmla="*/ 87441 w 216365"/>
                  <a:gd name="connsiteY3" fmla="*/ 991764 h 1102359"/>
                  <a:gd name="connsiteX4" fmla="*/ 25021 w 216365"/>
                  <a:gd name="connsiteY4" fmla="*/ 850614 h 1102359"/>
                  <a:gd name="connsiteX0" fmla="*/ 25021 w 219143"/>
                  <a:gd name="connsiteY0" fmla="*/ 865845 h 1117590"/>
                  <a:gd name="connsiteX1" fmla="*/ 98526 w 219143"/>
                  <a:gd name="connsiteY1" fmla="*/ 20886 h 1117590"/>
                  <a:gd name="connsiteX2" fmla="*/ 169836 w 219143"/>
                  <a:gd name="connsiteY2" fmla="*/ 277411 h 1117590"/>
                  <a:gd name="connsiteX3" fmla="*/ 216365 w 219143"/>
                  <a:gd name="connsiteY3" fmla="*/ 500086 h 1117590"/>
                  <a:gd name="connsiteX4" fmla="*/ 87441 w 219143"/>
                  <a:gd name="connsiteY4" fmla="*/ 1006995 h 1117590"/>
                  <a:gd name="connsiteX5" fmla="*/ 25021 w 219143"/>
                  <a:gd name="connsiteY5" fmla="*/ 865845 h 1117590"/>
                  <a:gd name="connsiteX0" fmla="*/ 25021 w 218892"/>
                  <a:gd name="connsiteY0" fmla="*/ 889967 h 1141712"/>
                  <a:gd name="connsiteX1" fmla="*/ 98526 w 218892"/>
                  <a:gd name="connsiteY1" fmla="*/ 45008 h 1141712"/>
                  <a:gd name="connsiteX2" fmla="*/ 131043 w 218892"/>
                  <a:gd name="connsiteY2" fmla="*/ 135279 h 1141712"/>
                  <a:gd name="connsiteX3" fmla="*/ 169836 w 218892"/>
                  <a:gd name="connsiteY3" fmla="*/ 301533 h 1141712"/>
                  <a:gd name="connsiteX4" fmla="*/ 216365 w 218892"/>
                  <a:gd name="connsiteY4" fmla="*/ 524208 h 1141712"/>
                  <a:gd name="connsiteX5" fmla="*/ 87441 w 218892"/>
                  <a:gd name="connsiteY5" fmla="*/ 1031117 h 1141712"/>
                  <a:gd name="connsiteX6" fmla="*/ 25021 w 218892"/>
                  <a:gd name="connsiteY6" fmla="*/ 889967 h 1141712"/>
                  <a:gd name="connsiteX0" fmla="*/ 26852 w 299785"/>
                  <a:gd name="connsiteY0" fmla="*/ 1091532 h 1343277"/>
                  <a:gd name="connsiteX1" fmla="*/ 100357 w 299785"/>
                  <a:gd name="connsiteY1" fmla="*/ 246573 h 1343277"/>
                  <a:gd name="connsiteX2" fmla="*/ 299129 w 299785"/>
                  <a:gd name="connsiteY2" fmla="*/ 9877 h 1343277"/>
                  <a:gd name="connsiteX3" fmla="*/ 171667 w 299785"/>
                  <a:gd name="connsiteY3" fmla="*/ 503098 h 1343277"/>
                  <a:gd name="connsiteX4" fmla="*/ 218196 w 299785"/>
                  <a:gd name="connsiteY4" fmla="*/ 725773 h 1343277"/>
                  <a:gd name="connsiteX5" fmla="*/ 89272 w 299785"/>
                  <a:gd name="connsiteY5" fmla="*/ 1232682 h 1343277"/>
                  <a:gd name="connsiteX6" fmla="*/ 26852 w 299785"/>
                  <a:gd name="connsiteY6" fmla="*/ 1091532 h 1343277"/>
                  <a:gd name="connsiteX0" fmla="*/ 26852 w 300034"/>
                  <a:gd name="connsiteY0" fmla="*/ 1091532 h 1343277"/>
                  <a:gd name="connsiteX1" fmla="*/ 100357 w 300034"/>
                  <a:gd name="connsiteY1" fmla="*/ 246573 h 1343277"/>
                  <a:gd name="connsiteX2" fmla="*/ 299129 w 300034"/>
                  <a:gd name="connsiteY2" fmla="*/ 9877 h 1343277"/>
                  <a:gd name="connsiteX3" fmla="*/ 216002 w 300034"/>
                  <a:gd name="connsiteY3" fmla="*/ 503098 h 1343277"/>
                  <a:gd name="connsiteX4" fmla="*/ 218196 w 300034"/>
                  <a:gd name="connsiteY4" fmla="*/ 725773 h 1343277"/>
                  <a:gd name="connsiteX5" fmla="*/ 89272 w 300034"/>
                  <a:gd name="connsiteY5" fmla="*/ 1232682 h 1343277"/>
                  <a:gd name="connsiteX6" fmla="*/ 26852 w 300034"/>
                  <a:gd name="connsiteY6" fmla="*/ 1091532 h 1343277"/>
                  <a:gd name="connsiteX0" fmla="*/ 26852 w 301131"/>
                  <a:gd name="connsiteY0" fmla="*/ 1091532 h 1343277"/>
                  <a:gd name="connsiteX1" fmla="*/ 100357 w 301131"/>
                  <a:gd name="connsiteY1" fmla="*/ 246573 h 1343277"/>
                  <a:gd name="connsiteX2" fmla="*/ 299129 w 301131"/>
                  <a:gd name="connsiteY2" fmla="*/ 9877 h 1343277"/>
                  <a:gd name="connsiteX3" fmla="*/ 216002 w 301131"/>
                  <a:gd name="connsiteY3" fmla="*/ 503098 h 1343277"/>
                  <a:gd name="connsiteX4" fmla="*/ 218196 w 301131"/>
                  <a:gd name="connsiteY4" fmla="*/ 725773 h 1343277"/>
                  <a:gd name="connsiteX5" fmla="*/ 89272 w 301131"/>
                  <a:gd name="connsiteY5" fmla="*/ 1232682 h 1343277"/>
                  <a:gd name="connsiteX6" fmla="*/ 26852 w 301131"/>
                  <a:gd name="connsiteY6" fmla="*/ 1091532 h 13432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01131" h="1343277">
                    <a:moveTo>
                      <a:pt x="26852" y="1091532"/>
                    </a:moveTo>
                    <a:cubicBezTo>
                      <a:pt x="-48887" y="672258"/>
                      <a:pt x="54978" y="426849"/>
                      <a:pt x="100357" y="246573"/>
                    </a:cubicBezTo>
                    <a:cubicBezTo>
                      <a:pt x="145736" y="66297"/>
                      <a:pt x="287244" y="-32877"/>
                      <a:pt x="299129" y="9877"/>
                    </a:cubicBezTo>
                    <a:cubicBezTo>
                      <a:pt x="311014" y="52631"/>
                      <a:pt x="268284" y="360691"/>
                      <a:pt x="216002" y="503098"/>
                    </a:cubicBezTo>
                    <a:cubicBezTo>
                      <a:pt x="230222" y="567919"/>
                      <a:pt x="231928" y="604176"/>
                      <a:pt x="218196" y="725773"/>
                    </a:cubicBezTo>
                    <a:cubicBezTo>
                      <a:pt x="204464" y="847370"/>
                      <a:pt x="121163" y="1171722"/>
                      <a:pt x="89272" y="1232682"/>
                    </a:cubicBezTo>
                    <a:cubicBezTo>
                      <a:pt x="57381" y="1293642"/>
                      <a:pt x="102591" y="1510806"/>
                      <a:pt x="26852" y="1091532"/>
                    </a:cubicBezTo>
                    <a:close/>
                  </a:path>
                </a:pathLst>
              </a:custGeom>
              <a:solidFill>
                <a:srgbClr val="FFCC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/>
              </a:p>
            </p:txBody>
          </p:sp>
        </p:grpSp>
        <p:grpSp>
          <p:nvGrpSpPr>
            <p:cNvPr id="83" name="组合 82"/>
            <p:cNvGrpSpPr/>
            <p:nvPr/>
          </p:nvGrpSpPr>
          <p:grpSpPr>
            <a:xfrm rot="931438">
              <a:off x="5867048" y="3506807"/>
              <a:ext cx="278626" cy="490703"/>
              <a:chOff x="6978316" y="4036550"/>
              <a:chExt cx="368907" cy="649699"/>
            </a:xfrm>
          </p:grpSpPr>
          <p:grpSp>
            <p:nvGrpSpPr>
              <p:cNvPr id="90" name="组合 89"/>
              <p:cNvGrpSpPr/>
              <p:nvPr/>
            </p:nvGrpSpPr>
            <p:grpSpPr>
              <a:xfrm>
                <a:off x="7075654" y="4036550"/>
                <a:ext cx="238072" cy="646304"/>
                <a:chOff x="7075654" y="4008326"/>
                <a:chExt cx="238072" cy="674530"/>
              </a:xfrm>
              <a:solidFill>
                <a:schemeClr val="tx2">
                  <a:lumMod val="40000"/>
                  <a:lumOff val="60000"/>
                </a:schemeClr>
              </a:solidFill>
            </p:grpSpPr>
            <p:sp>
              <p:nvSpPr>
                <p:cNvPr id="100" name="椭圆 50"/>
                <p:cNvSpPr/>
                <p:nvPr/>
              </p:nvSpPr>
              <p:spPr>
                <a:xfrm>
                  <a:off x="7094826" y="4008326"/>
                  <a:ext cx="218900" cy="219473"/>
                </a:xfrm>
                <a:custGeom>
                  <a:avLst/>
                  <a:gdLst>
                    <a:gd name="connsiteX0" fmla="*/ 0 w 167249"/>
                    <a:gd name="connsiteY0" fmla="*/ 70159 h 140317"/>
                    <a:gd name="connsiteX1" fmla="*/ 83625 w 167249"/>
                    <a:gd name="connsiteY1" fmla="*/ 0 h 140317"/>
                    <a:gd name="connsiteX2" fmla="*/ 167250 w 167249"/>
                    <a:gd name="connsiteY2" fmla="*/ 70159 h 140317"/>
                    <a:gd name="connsiteX3" fmla="*/ 83625 w 167249"/>
                    <a:gd name="connsiteY3" fmla="*/ 140318 h 140317"/>
                    <a:gd name="connsiteX4" fmla="*/ 0 w 167249"/>
                    <a:gd name="connsiteY4" fmla="*/ 70159 h 140317"/>
                    <a:gd name="connsiteX0" fmla="*/ 1676 w 168926"/>
                    <a:gd name="connsiteY0" fmla="*/ 70159 h 142787"/>
                    <a:gd name="connsiteX1" fmla="*/ 85301 w 168926"/>
                    <a:gd name="connsiteY1" fmla="*/ 0 h 142787"/>
                    <a:gd name="connsiteX2" fmla="*/ 168926 w 168926"/>
                    <a:gd name="connsiteY2" fmla="*/ 70159 h 142787"/>
                    <a:gd name="connsiteX3" fmla="*/ 85301 w 168926"/>
                    <a:gd name="connsiteY3" fmla="*/ 140318 h 142787"/>
                    <a:gd name="connsiteX4" fmla="*/ 33655 w 168926"/>
                    <a:gd name="connsiteY4" fmla="*/ 121607 h 142787"/>
                    <a:gd name="connsiteX5" fmla="*/ 1676 w 168926"/>
                    <a:gd name="connsiteY5" fmla="*/ 70159 h 142787"/>
                    <a:gd name="connsiteX0" fmla="*/ 3051 w 170301"/>
                    <a:gd name="connsiteY0" fmla="*/ 70159 h 156234"/>
                    <a:gd name="connsiteX1" fmla="*/ 86676 w 170301"/>
                    <a:gd name="connsiteY1" fmla="*/ 0 h 156234"/>
                    <a:gd name="connsiteX2" fmla="*/ 170301 w 170301"/>
                    <a:gd name="connsiteY2" fmla="*/ 70159 h 156234"/>
                    <a:gd name="connsiteX3" fmla="*/ 86676 w 170301"/>
                    <a:gd name="connsiteY3" fmla="*/ 140318 h 156234"/>
                    <a:gd name="connsiteX4" fmla="*/ 24726 w 170301"/>
                    <a:gd name="connsiteY4" fmla="*/ 150758 h 156234"/>
                    <a:gd name="connsiteX5" fmla="*/ 3051 w 170301"/>
                    <a:gd name="connsiteY5" fmla="*/ 70159 h 156234"/>
                    <a:gd name="connsiteX0" fmla="*/ 1211 w 168461"/>
                    <a:gd name="connsiteY0" fmla="*/ 70159 h 156234"/>
                    <a:gd name="connsiteX1" fmla="*/ 84836 w 168461"/>
                    <a:gd name="connsiteY1" fmla="*/ 0 h 156234"/>
                    <a:gd name="connsiteX2" fmla="*/ 168461 w 168461"/>
                    <a:gd name="connsiteY2" fmla="*/ 70159 h 156234"/>
                    <a:gd name="connsiteX3" fmla="*/ 84836 w 168461"/>
                    <a:gd name="connsiteY3" fmla="*/ 140318 h 156234"/>
                    <a:gd name="connsiteX4" fmla="*/ 22886 w 168461"/>
                    <a:gd name="connsiteY4" fmla="*/ 150758 h 156234"/>
                    <a:gd name="connsiteX5" fmla="*/ 1211 w 168461"/>
                    <a:gd name="connsiteY5" fmla="*/ 70159 h 156234"/>
                    <a:gd name="connsiteX0" fmla="*/ 3007 w 170257"/>
                    <a:gd name="connsiteY0" fmla="*/ 72600 h 158675"/>
                    <a:gd name="connsiteX1" fmla="*/ 85954 w 170257"/>
                    <a:gd name="connsiteY1" fmla="*/ 0 h 158675"/>
                    <a:gd name="connsiteX2" fmla="*/ 170257 w 170257"/>
                    <a:gd name="connsiteY2" fmla="*/ 72600 h 158675"/>
                    <a:gd name="connsiteX3" fmla="*/ 86632 w 170257"/>
                    <a:gd name="connsiteY3" fmla="*/ 142759 h 158675"/>
                    <a:gd name="connsiteX4" fmla="*/ 24682 w 170257"/>
                    <a:gd name="connsiteY4" fmla="*/ 153199 h 158675"/>
                    <a:gd name="connsiteX5" fmla="*/ 3007 w 170257"/>
                    <a:gd name="connsiteY5" fmla="*/ 72600 h 158675"/>
                    <a:gd name="connsiteX0" fmla="*/ 2948 w 170740"/>
                    <a:gd name="connsiteY0" fmla="*/ 51999 h 158954"/>
                    <a:gd name="connsiteX1" fmla="*/ 86437 w 170740"/>
                    <a:gd name="connsiteY1" fmla="*/ 279 h 158954"/>
                    <a:gd name="connsiteX2" fmla="*/ 170740 w 170740"/>
                    <a:gd name="connsiteY2" fmla="*/ 72879 h 158954"/>
                    <a:gd name="connsiteX3" fmla="*/ 87115 w 170740"/>
                    <a:gd name="connsiteY3" fmla="*/ 143038 h 158954"/>
                    <a:gd name="connsiteX4" fmla="*/ 25165 w 170740"/>
                    <a:gd name="connsiteY4" fmla="*/ 153478 h 158954"/>
                    <a:gd name="connsiteX5" fmla="*/ 2948 w 170740"/>
                    <a:gd name="connsiteY5" fmla="*/ 51999 h 158954"/>
                    <a:gd name="connsiteX0" fmla="*/ 4275 w 163119"/>
                    <a:gd name="connsiteY0" fmla="*/ 65036 h 158704"/>
                    <a:gd name="connsiteX1" fmla="*/ 78816 w 163119"/>
                    <a:gd name="connsiteY1" fmla="*/ 29 h 158704"/>
                    <a:gd name="connsiteX2" fmla="*/ 163119 w 163119"/>
                    <a:gd name="connsiteY2" fmla="*/ 72629 h 158704"/>
                    <a:gd name="connsiteX3" fmla="*/ 79494 w 163119"/>
                    <a:gd name="connsiteY3" fmla="*/ 142788 h 158704"/>
                    <a:gd name="connsiteX4" fmla="*/ 17544 w 163119"/>
                    <a:gd name="connsiteY4" fmla="*/ 153228 h 158704"/>
                    <a:gd name="connsiteX5" fmla="*/ 4275 w 163119"/>
                    <a:gd name="connsiteY5" fmla="*/ 65036 h 158704"/>
                    <a:gd name="connsiteX0" fmla="*/ 4275 w 163119"/>
                    <a:gd name="connsiteY0" fmla="*/ 65096 h 158764"/>
                    <a:gd name="connsiteX1" fmla="*/ 78816 w 163119"/>
                    <a:gd name="connsiteY1" fmla="*/ 89 h 158764"/>
                    <a:gd name="connsiteX2" fmla="*/ 163119 w 163119"/>
                    <a:gd name="connsiteY2" fmla="*/ 72689 h 158764"/>
                    <a:gd name="connsiteX3" fmla="*/ 79494 w 163119"/>
                    <a:gd name="connsiteY3" fmla="*/ 142848 h 158764"/>
                    <a:gd name="connsiteX4" fmla="*/ 17544 w 163119"/>
                    <a:gd name="connsiteY4" fmla="*/ 153288 h 158764"/>
                    <a:gd name="connsiteX5" fmla="*/ 4275 w 163119"/>
                    <a:gd name="connsiteY5" fmla="*/ 65096 h 158764"/>
                    <a:gd name="connsiteX0" fmla="*/ 3774 w 165330"/>
                    <a:gd name="connsiteY0" fmla="*/ 55423 h 158854"/>
                    <a:gd name="connsiteX1" fmla="*/ 81027 w 165330"/>
                    <a:gd name="connsiteY1" fmla="*/ 179 h 158854"/>
                    <a:gd name="connsiteX2" fmla="*/ 165330 w 165330"/>
                    <a:gd name="connsiteY2" fmla="*/ 72779 h 158854"/>
                    <a:gd name="connsiteX3" fmla="*/ 81705 w 165330"/>
                    <a:gd name="connsiteY3" fmla="*/ 142938 h 158854"/>
                    <a:gd name="connsiteX4" fmla="*/ 19755 w 165330"/>
                    <a:gd name="connsiteY4" fmla="*/ 153378 h 158854"/>
                    <a:gd name="connsiteX5" fmla="*/ 3774 w 165330"/>
                    <a:gd name="connsiteY5" fmla="*/ 55423 h 158854"/>
                    <a:gd name="connsiteX0" fmla="*/ 3774 w 165330"/>
                    <a:gd name="connsiteY0" fmla="*/ 55395 h 158826"/>
                    <a:gd name="connsiteX1" fmla="*/ 81027 w 165330"/>
                    <a:gd name="connsiteY1" fmla="*/ 151 h 158826"/>
                    <a:gd name="connsiteX2" fmla="*/ 165330 w 165330"/>
                    <a:gd name="connsiteY2" fmla="*/ 72751 h 158826"/>
                    <a:gd name="connsiteX3" fmla="*/ 81705 w 165330"/>
                    <a:gd name="connsiteY3" fmla="*/ 142910 h 158826"/>
                    <a:gd name="connsiteX4" fmla="*/ 19755 w 165330"/>
                    <a:gd name="connsiteY4" fmla="*/ 153350 h 158826"/>
                    <a:gd name="connsiteX5" fmla="*/ 3774 w 165330"/>
                    <a:gd name="connsiteY5" fmla="*/ 55395 h 1588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65330" h="158826">
                      <a:moveTo>
                        <a:pt x="3774" y="55395"/>
                      </a:moveTo>
                      <a:cubicBezTo>
                        <a:pt x="13986" y="29862"/>
                        <a:pt x="24137" y="2952"/>
                        <a:pt x="81027" y="151"/>
                      </a:cubicBezTo>
                      <a:cubicBezTo>
                        <a:pt x="137917" y="-2650"/>
                        <a:pt x="165330" y="34003"/>
                        <a:pt x="165330" y="72751"/>
                      </a:cubicBezTo>
                      <a:cubicBezTo>
                        <a:pt x="165330" y="111499"/>
                        <a:pt x="105967" y="129477"/>
                        <a:pt x="81705" y="142910"/>
                      </a:cubicBezTo>
                      <a:cubicBezTo>
                        <a:pt x="57443" y="156343"/>
                        <a:pt x="33692" y="165043"/>
                        <a:pt x="19755" y="153350"/>
                      </a:cubicBezTo>
                      <a:cubicBezTo>
                        <a:pt x="5818" y="141657"/>
                        <a:pt x="-6438" y="80928"/>
                        <a:pt x="3774" y="5539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zh-CN" altLang="en-US"/>
                </a:p>
              </p:txBody>
            </p:sp>
            <p:sp>
              <p:nvSpPr>
                <p:cNvPr id="101" name="椭圆 51"/>
                <p:cNvSpPr/>
                <p:nvPr/>
              </p:nvSpPr>
              <p:spPr>
                <a:xfrm>
                  <a:off x="7075654" y="4053453"/>
                  <a:ext cx="238065" cy="629403"/>
                </a:xfrm>
                <a:custGeom>
                  <a:avLst/>
                  <a:gdLst>
                    <a:gd name="connsiteX0" fmla="*/ 0 w 221440"/>
                    <a:gd name="connsiteY0" fmla="*/ 301514 h 603027"/>
                    <a:gd name="connsiteX1" fmla="*/ 110720 w 221440"/>
                    <a:gd name="connsiteY1" fmla="*/ 0 h 603027"/>
                    <a:gd name="connsiteX2" fmla="*/ 221440 w 221440"/>
                    <a:gd name="connsiteY2" fmla="*/ 301514 h 603027"/>
                    <a:gd name="connsiteX3" fmla="*/ 110720 w 221440"/>
                    <a:gd name="connsiteY3" fmla="*/ 603028 h 603027"/>
                    <a:gd name="connsiteX4" fmla="*/ 0 w 221440"/>
                    <a:gd name="connsiteY4" fmla="*/ 301514 h 603027"/>
                    <a:gd name="connsiteX0" fmla="*/ 0 w 293483"/>
                    <a:gd name="connsiteY0" fmla="*/ 290450 h 603066"/>
                    <a:gd name="connsiteX1" fmla="*/ 182763 w 293483"/>
                    <a:gd name="connsiteY1" fmla="*/ 20 h 603066"/>
                    <a:gd name="connsiteX2" fmla="*/ 293483 w 293483"/>
                    <a:gd name="connsiteY2" fmla="*/ 301534 h 603066"/>
                    <a:gd name="connsiteX3" fmla="*/ 182763 w 293483"/>
                    <a:gd name="connsiteY3" fmla="*/ 603048 h 603066"/>
                    <a:gd name="connsiteX4" fmla="*/ 0 w 293483"/>
                    <a:gd name="connsiteY4" fmla="*/ 290450 h 603066"/>
                    <a:gd name="connsiteX0" fmla="*/ 0 w 238065"/>
                    <a:gd name="connsiteY0" fmla="*/ 290450 h 603066"/>
                    <a:gd name="connsiteX1" fmla="*/ 127345 w 238065"/>
                    <a:gd name="connsiteY1" fmla="*/ 20 h 603066"/>
                    <a:gd name="connsiteX2" fmla="*/ 238065 w 238065"/>
                    <a:gd name="connsiteY2" fmla="*/ 301534 h 603066"/>
                    <a:gd name="connsiteX3" fmla="*/ 127345 w 238065"/>
                    <a:gd name="connsiteY3" fmla="*/ 603048 h 603066"/>
                    <a:gd name="connsiteX4" fmla="*/ 0 w 238065"/>
                    <a:gd name="connsiteY4" fmla="*/ 290450 h 6030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38065" h="603066">
                      <a:moveTo>
                        <a:pt x="0" y="290450"/>
                      </a:moveTo>
                      <a:cubicBezTo>
                        <a:pt x="0" y="123928"/>
                        <a:pt x="87668" y="-1827"/>
                        <a:pt x="127345" y="20"/>
                      </a:cubicBezTo>
                      <a:cubicBezTo>
                        <a:pt x="167022" y="1867"/>
                        <a:pt x="238065" y="135012"/>
                        <a:pt x="238065" y="301534"/>
                      </a:cubicBezTo>
                      <a:cubicBezTo>
                        <a:pt x="238065" y="468056"/>
                        <a:pt x="167022" y="604895"/>
                        <a:pt x="127345" y="603048"/>
                      </a:cubicBezTo>
                      <a:cubicBezTo>
                        <a:pt x="87668" y="601201"/>
                        <a:pt x="0" y="456972"/>
                        <a:pt x="0" y="29045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91" name="组合 90"/>
              <p:cNvGrpSpPr/>
              <p:nvPr/>
            </p:nvGrpSpPr>
            <p:grpSpPr>
              <a:xfrm>
                <a:off x="7124971" y="4043379"/>
                <a:ext cx="221440" cy="642870"/>
                <a:chOff x="7092280" y="4011890"/>
                <a:chExt cx="221440" cy="670946"/>
              </a:xfrm>
            </p:grpSpPr>
            <p:sp>
              <p:nvSpPr>
                <p:cNvPr id="98" name="椭圆 55"/>
                <p:cNvSpPr/>
                <p:nvPr/>
              </p:nvSpPr>
              <p:spPr>
                <a:xfrm>
                  <a:off x="7101132" y="4011890"/>
                  <a:ext cx="206256" cy="223703"/>
                </a:xfrm>
                <a:custGeom>
                  <a:avLst/>
                  <a:gdLst>
                    <a:gd name="connsiteX0" fmla="*/ 0 w 167249"/>
                    <a:gd name="connsiteY0" fmla="*/ 70159 h 140317"/>
                    <a:gd name="connsiteX1" fmla="*/ 83625 w 167249"/>
                    <a:gd name="connsiteY1" fmla="*/ 0 h 140317"/>
                    <a:gd name="connsiteX2" fmla="*/ 167250 w 167249"/>
                    <a:gd name="connsiteY2" fmla="*/ 70159 h 140317"/>
                    <a:gd name="connsiteX3" fmla="*/ 83625 w 167249"/>
                    <a:gd name="connsiteY3" fmla="*/ 140318 h 140317"/>
                    <a:gd name="connsiteX4" fmla="*/ 0 w 167249"/>
                    <a:gd name="connsiteY4" fmla="*/ 70159 h 140317"/>
                    <a:gd name="connsiteX0" fmla="*/ 3825 w 171075"/>
                    <a:gd name="connsiteY0" fmla="*/ 70159 h 142348"/>
                    <a:gd name="connsiteX1" fmla="*/ 87450 w 171075"/>
                    <a:gd name="connsiteY1" fmla="*/ 0 h 142348"/>
                    <a:gd name="connsiteX2" fmla="*/ 171075 w 171075"/>
                    <a:gd name="connsiteY2" fmla="*/ 70159 h 142348"/>
                    <a:gd name="connsiteX3" fmla="*/ 87450 w 171075"/>
                    <a:gd name="connsiteY3" fmla="*/ 140318 h 142348"/>
                    <a:gd name="connsiteX4" fmla="*/ 21553 w 171075"/>
                    <a:gd name="connsiteY4" fmla="*/ 118757 h 142348"/>
                    <a:gd name="connsiteX5" fmla="*/ 3825 w 171075"/>
                    <a:gd name="connsiteY5" fmla="*/ 70159 h 142348"/>
                    <a:gd name="connsiteX0" fmla="*/ 3825 w 173606"/>
                    <a:gd name="connsiteY0" fmla="*/ 70159 h 140376"/>
                    <a:gd name="connsiteX1" fmla="*/ 87450 w 173606"/>
                    <a:gd name="connsiteY1" fmla="*/ 0 h 140376"/>
                    <a:gd name="connsiteX2" fmla="*/ 171075 w 173606"/>
                    <a:gd name="connsiteY2" fmla="*/ 70159 h 140376"/>
                    <a:gd name="connsiteX3" fmla="*/ 146157 w 173606"/>
                    <a:gd name="connsiteY3" fmla="*/ 113062 h 140376"/>
                    <a:gd name="connsiteX4" fmla="*/ 87450 w 173606"/>
                    <a:gd name="connsiteY4" fmla="*/ 140318 h 140376"/>
                    <a:gd name="connsiteX5" fmla="*/ 21553 w 173606"/>
                    <a:gd name="connsiteY5" fmla="*/ 118757 h 140376"/>
                    <a:gd name="connsiteX6" fmla="*/ 3825 w 173606"/>
                    <a:gd name="connsiteY6" fmla="*/ 70159 h 140376"/>
                    <a:gd name="connsiteX0" fmla="*/ 3825 w 158256"/>
                    <a:gd name="connsiteY0" fmla="*/ 70411 h 140628"/>
                    <a:gd name="connsiteX1" fmla="*/ 87450 w 158256"/>
                    <a:gd name="connsiteY1" fmla="*/ 252 h 140628"/>
                    <a:gd name="connsiteX2" fmla="*/ 152093 w 158256"/>
                    <a:gd name="connsiteY2" fmla="*/ 49396 h 140628"/>
                    <a:gd name="connsiteX3" fmla="*/ 146157 w 158256"/>
                    <a:gd name="connsiteY3" fmla="*/ 113314 h 140628"/>
                    <a:gd name="connsiteX4" fmla="*/ 87450 w 158256"/>
                    <a:gd name="connsiteY4" fmla="*/ 140570 h 140628"/>
                    <a:gd name="connsiteX5" fmla="*/ 21553 w 158256"/>
                    <a:gd name="connsiteY5" fmla="*/ 119009 h 140628"/>
                    <a:gd name="connsiteX6" fmla="*/ 3825 w 158256"/>
                    <a:gd name="connsiteY6" fmla="*/ 70411 h 140628"/>
                    <a:gd name="connsiteX0" fmla="*/ 3825 w 158256"/>
                    <a:gd name="connsiteY0" fmla="*/ 71033 h 141250"/>
                    <a:gd name="connsiteX1" fmla="*/ 87450 w 158256"/>
                    <a:gd name="connsiteY1" fmla="*/ 874 h 141250"/>
                    <a:gd name="connsiteX2" fmla="*/ 152093 w 158256"/>
                    <a:gd name="connsiteY2" fmla="*/ 50018 h 141250"/>
                    <a:gd name="connsiteX3" fmla="*/ 146157 w 158256"/>
                    <a:gd name="connsiteY3" fmla="*/ 113936 h 141250"/>
                    <a:gd name="connsiteX4" fmla="*/ 87450 w 158256"/>
                    <a:gd name="connsiteY4" fmla="*/ 141192 h 141250"/>
                    <a:gd name="connsiteX5" fmla="*/ 21553 w 158256"/>
                    <a:gd name="connsiteY5" fmla="*/ 119631 h 141250"/>
                    <a:gd name="connsiteX6" fmla="*/ 3825 w 158256"/>
                    <a:gd name="connsiteY6" fmla="*/ 71033 h 141250"/>
                    <a:gd name="connsiteX0" fmla="*/ 3825 w 163504"/>
                    <a:gd name="connsiteY0" fmla="*/ 70475 h 140692"/>
                    <a:gd name="connsiteX1" fmla="*/ 87450 w 163504"/>
                    <a:gd name="connsiteY1" fmla="*/ 316 h 140692"/>
                    <a:gd name="connsiteX2" fmla="*/ 159415 w 163504"/>
                    <a:gd name="connsiteY2" fmla="*/ 47426 h 140692"/>
                    <a:gd name="connsiteX3" fmla="*/ 146157 w 163504"/>
                    <a:gd name="connsiteY3" fmla="*/ 113378 h 140692"/>
                    <a:gd name="connsiteX4" fmla="*/ 87450 w 163504"/>
                    <a:gd name="connsiteY4" fmla="*/ 140634 h 140692"/>
                    <a:gd name="connsiteX5" fmla="*/ 21553 w 163504"/>
                    <a:gd name="connsiteY5" fmla="*/ 119073 h 140692"/>
                    <a:gd name="connsiteX6" fmla="*/ 3825 w 163504"/>
                    <a:gd name="connsiteY6" fmla="*/ 70475 h 140692"/>
                    <a:gd name="connsiteX0" fmla="*/ 3825 w 163504"/>
                    <a:gd name="connsiteY0" fmla="*/ 70214 h 140431"/>
                    <a:gd name="connsiteX1" fmla="*/ 87450 w 163504"/>
                    <a:gd name="connsiteY1" fmla="*/ 55 h 140431"/>
                    <a:gd name="connsiteX2" fmla="*/ 159415 w 163504"/>
                    <a:gd name="connsiteY2" fmla="*/ 47165 h 140431"/>
                    <a:gd name="connsiteX3" fmla="*/ 146157 w 163504"/>
                    <a:gd name="connsiteY3" fmla="*/ 113117 h 140431"/>
                    <a:gd name="connsiteX4" fmla="*/ 87450 w 163504"/>
                    <a:gd name="connsiteY4" fmla="*/ 140373 h 140431"/>
                    <a:gd name="connsiteX5" fmla="*/ 21553 w 163504"/>
                    <a:gd name="connsiteY5" fmla="*/ 118812 h 140431"/>
                    <a:gd name="connsiteX6" fmla="*/ 3825 w 163504"/>
                    <a:gd name="connsiteY6" fmla="*/ 70214 h 140431"/>
                    <a:gd name="connsiteX0" fmla="*/ 2717 w 162396"/>
                    <a:gd name="connsiteY0" fmla="*/ 70200 h 162471"/>
                    <a:gd name="connsiteX1" fmla="*/ 86342 w 162396"/>
                    <a:gd name="connsiteY1" fmla="*/ 41 h 162471"/>
                    <a:gd name="connsiteX2" fmla="*/ 158307 w 162396"/>
                    <a:gd name="connsiteY2" fmla="*/ 47151 h 162471"/>
                    <a:gd name="connsiteX3" fmla="*/ 145049 w 162396"/>
                    <a:gd name="connsiteY3" fmla="*/ 113103 h 162471"/>
                    <a:gd name="connsiteX4" fmla="*/ 86342 w 162396"/>
                    <a:gd name="connsiteY4" fmla="*/ 140359 h 162471"/>
                    <a:gd name="connsiteX5" fmla="*/ 26411 w 162396"/>
                    <a:gd name="connsiteY5" fmla="*/ 159203 h 162471"/>
                    <a:gd name="connsiteX6" fmla="*/ 2717 w 162396"/>
                    <a:gd name="connsiteY6" fmla="*/ 70200 h 162471"/>
                    <a:gd name="connsiteX0" fmla="*/ 2717 w 165185"/>
                    <a:gd name="connsiteY0" fmla="*/ 70200 h 161913"/>
                    <a:gd name="connsiteX1" fmla="*/ 86342 w 165185"/>
                    <a:gd name="connsiteY1" fmla="*/ 41 h 161913"/>
                    <a:gd name="connsiteX2" fmla="*/ 158307 w 165185"/>
                    <a:gd name="connsiteY2" fmla="*/ 47151 h 161913"/>
                    <a:gd name="connsiteX3" fmla="*/ 154134 w 165185"/>
                    <a:gd name="connsiteY3" fmla="*/ 155270 h 161913"/>
                    <a:gd name="connsiteX4" fmla="*/ 86342 w 165185"/>
                    <a:gd name="connsiteY4" fmla="*/ 140359 h 161913"/>
                    <a:gd name="connsiteX5" fmla="*/ 26411 w 165185"/>
                    <a:gd name="connsiteY5" fmla="*/ 159203 h 161913"/>
                    <a:gd name="connsiteX6" fmla="*/ 2717 w 165185"/>
                    <a:gd name="connsiteY6" fmla="*/ 70200 h 161913"/>
                    <a:gd name="connsiteX0" fmla="*/ 4294 w 155780"/>
                    <a:gd name="connsiteY0" fmla="*/ 43464 h 161888"/>
                    <a:gd name="connsiteX1" fmla="*/ 76937 w 155780"/>
                    <a:gd name="connsiteY1" fmla="*/ 16 h 161888"/>
                    <a:gd name="connsiteX2" fmla="*/ 148902 w 155780"/>
                    <a:gd name="connsiteY2" fmla="*/ 47126 h 161888"/>
                    <a:gd name="connsiteX3" fmla="*/ 144729 w 155780"/>
                    <a:gd name="connsiteY3" fmla="*/ 155245 h 161888"/>
                    <a:gd name="connsiteX4" fmla="*/ 76937 w 155780"/>
                    <a:gd name="connsiteY4" fmla="*/ 140334 h 161888"/>
                    <a:gd name="connsiteX5" fmla="*/ 17006 w 155780"/>
                    <a:gd name="connsiteY5" fmla="*/ 159178 h 161888"/>
                    <a:gd name="connsiteX6" fmla="*/ 4294 w 155780"/>
                    <a:gd name="connsiteY6" fmla="*/ 43464 h 161888"/>
                    <a:gd name="connsiteX0" fmla="*/ 4294 w 155780"/>
                    <a:gd name="connsiteY0" fmla="*/ 43464 h 161888"/>
                    <a:gd name="connsiteX1" fmla="*/ 76937 w 155780"/>
                    <a:gd name="connsiteY1" fmla="*/ 16 h 161888"/>
                    <a:gd name="connsiteX2" fmla="*/ 148902 w 155780"/>
                    <a:gd name="connsiteY2" fmla="*/ 47126 h 161888"/>
                    <a:gd name="connsiteX3" fmla="*/ 144729 w 155780"/>
                    <a:gd name="connsiteY3" fmla="*/ 155245 h 161888"/>
                    <a:gd name="connsiteX4" fmla="*/ 76937 w 155780"/>
                    <a:gd name="connsiteY4" fmla="*/ 140334 h 161888"/>
                    <a:gd name="connsiteX5" fmla="*/ 17006 w 155780"/>
                    <a:gd name="connsiteY5" fmla="*/ 159178 h 161888"/>
                    <a:gd name="connsiteX6" fmla="*/ 4294 w 155780"/>
                    <a:gd name="connsiteY6" fmla="*/ 43464 h 1618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55780" h="161888">
                      <a:moveTo>
                        <a:pt x="4294" y="43464"/>
                      </a:moveTo>
                      <a:cubicBezTo>
                        <a:pt x="14282" y="16937"/>
                        <a:pt x="52836" y="-594"/>
                        <a:pt x="76937" y="16"/>
                      </a:cubicBezTo>
                      <a:cubicBezTo>
                        <a:pt x="101038" y="626"/>
                        <a:pt x="132338" y="3877"/>
                        <a:pt x="148902" y="47126"/>
                      </a:cubicBezTo>
                      <a:cubicBezTo>
                        <a:pt x="158686" y="65970"/>
                        <a:pt x="158666" y="143552"/>
                        <a:pt x="144729" y="155245"/>
                      </a:cubicBezTo>
                      <a:cubicBezTo>
                        <a:pt x="130792" y="166938"/>
                        <a:pt x="98224" y="139679"/>
                        <a:pt x="76937" y="140334"/>
                      </a:cubicBezTo>
                      <a:cubicBezTo>
                        <a:pt x="55650" y="140989"/>
                        <a:pt x="30943" y="170871"/>
                        <a:pt x="17006" y="159178"/>
                      </a:cubicBezTo>
                      <a:cubicBezTo>
                        <a:pt x="3069" y="147485"/>
                        <a:pt x="-5694" y="69991"/>
                        <a:pt x="4294" y="43464"/>
                      </a:cubicBezTo>
                      <a:close/>
                    </a:path>
                  </a:pathLst>
                </a:custGeom>
                <a:solidFill>
                  <a:srgbClr val="6633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zh-CN" altLang="en-US"/>
                </a:p>
              </p:txBody>
            </p:sp>
            <p:sp>
              <p:nvSpPr>
                <p:cNvPr id="99" name="椭圆 98"/>
                <p:cNvSpPr/>
                <p:nvPr/>
              </p:nvSpPr>
              <p:spPr>
                <a:xfrm>
                  <a:off x="7092280" y="4053473"/>
                  <a:ext cx="221440" cy="629363"/>
                </a:xfrm>
                <a:prstGeom prst="ellipse">
                  <a:avLst/>
                </a:prstGeom>
                <a:solidFill>
                  <a:srgbClr val="6633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zh-CN" altLang="en-US"/>
                </a:p>
              </p:txBody>
            </p:sp>
          </p:grpSp>
          <p:sp>
            <p:nvSpPr>
              <p:cNvPr id="92" name="椭圆 62"/>
              <p:cNvSpPr/>
              <p:nvPr/>
            </p:nvSpPr>
            <p:spPr>
              <a:xfrm>
                <a:off x="7121270" y="4467798"/>
                <a:ext cx="225251" cy="215287"/>
              </a:xfrm>
              <a:custGeom>
                <a:avLst/>
                <a:gdLst>
                  <a:gd name="connsiteX0" fmla="*/ 0 w 221440"/>
                  <a:gd name="connsiteY0" fmla="*/ 301514 h 603027"/>
                  <a:gd name="connsiteX1" fmla="*/ 110720 w 221440"/>
                  <a:gd name="connsiteY1" fmla="*/ 0 h 603027"/>
                  <a:gd name="connsiteX2" fmla="*/ 221440 w 221440"/>
                  <a:gd name="connsiteY2" fmla="*/ 301514 h 603027"/>
                  <a:gd name="connsiteX3" fmla="*/ 110720 w 221440"/>
                  <a:gd name="connsiteY3" fmla="*/ 603028 h 603027"/>
                  <a:gd name="connsiteX4" fmla="*/ 0 w 221440"/>
                  <a:gd name="connsiteY4" fmla="*/ 301514 h 603027"/>
                  <a:gd name="connsiteX0" fmla="*/ 0 w 224517"/>
                  <a:gd name="connsiteY0" fmla="*/ 0 h 301514"/>
                  <a:gd name="connsiteX1" fmla="*/ 221440 w 224517"/>
                  <a:gd name="connsiteY1" fmla="*/ 0 h 301514"/>
                  <a:gd name="connsiteX2" fmla="*/ 110720 w 224517"/>
                  <a:gd name="connsiteY2" fmla="*/ 301514 h 301514"/>
                  <a:gd name="connsiteX3" fmla="*/ 0 w 224517"/>
                  <a:gd name="connsiteY3" fmla="*/ 0 h 301514"/>
                  <a:gd name="connsiteX0" fmla="*/ 0 w 252371"/>
                  <a:gd name="connsiteY0" fmla="*/ 34646 h 342552"/>
                  <a:gd name="connsiteX1" fmla="*/ 249852 w 252371"/>
                  <a:gd name="connsiteY1" fmla="*/ 41035 h 342552"/>
                  <a:gd name="connsiteX2" fmla="*/ 139132 w 252371"/>
                  <a:gd name="connsiteY2" fmla="*/ 342549 h 342552"/>
                  <a:gd name="connsiteX3" fmla="*/ 0 w 252371"/>
                  <a:gd name="connsiteY3" fmla="*/ 34646 h 342552"/>
                  <a:gd name="connsiteX0" fmla="*/ 2304 w 263966"/>
                  <a:gd name="connsiteY0" fmla="*/ 34646 h 342552"/>
                  <a:gd name="connsiteX1" fmla="*/ 261627 w 263966"/>
                  <a:gd name="connsiteY1" fmla="*/ 41035 h 342552"/>
                  <a:gd name="connsiteX2" fmla="*/ 141436 w 263966"/>
                  <a:gd name="connsiteY2" fmla="*/ 342549 h 342552"/>
                  <a:gd name="connsiteX3" fmla="*/ 2304 w 263966"/>
                  <a:gd name="connsiteY3" fmla="*/ 34646 h 342552"/>
                  <a:gd name="connsiteX0" fmla="*/ 3177 w 265959"/>
                  <a:gd name="connsiteY0" fmla="*/ 34646 h 342918"/>
                  <a:gd name="connsiteX1" fmla="*/ 262500 w 265959"/>
                  <a:gd name="connsiteY1" fmla="*/ 41035 h 342918"/>
                  <a:gd name="connsiteX2" fmla="*/ 142309 w 265959"/>
                  <a:gd name="connsiteY2" fmla="*/ 342549 h 342918"/>
                  <a:gd name="connsiteX3" fmla="*/ 3177 w 265959"/>
                  <a:gd name="connsiteY3" fmla="*/ 34646 h 3429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5959" h="342918">
                    <a:moveTo>
                      <a:pt x="3177" y="34646"/>
                    </a:moveTo>
                    <a:cubicBezTo>
                      <a:pt x="23209" y="-15606"/>
                      <a:pt x="244047" y="-9217"/>
                      <a:pt x="262500" y="41035"/>
                    </a:cubicBezTo>
                    <a:cubicBezTo>
                      <a:pt x="280953" y="91287"/>
                      <a:pt x="223411" y="330837"/>
                      <a:pt x="142309" y="342549"/>
                    </a:cubicBezTo>
                    <a:cubicBezTo>
                      <a:pt x="61207" y="354261"/>
                      <a:pt x="-16855" y="84898"/>
                      <a:pt x="3177" y="34646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/>
              </a:p>
            </p:txBody>
          </p:sp>
          <p:cxnSp>
            <p:nvCxnSpPr>
              <p:cNvPr id="93" name="直接连接符 92"/>
              <p:cNvCxnSpPr>
                <a:stCxn id="99" idx="2"/>
                <a:endCxn id="99" idx="6"/>
              </p:cNvCxnSpPr>
              <p:nvPr/>
            </p:nvCxnSpPr>
            <p:spPr>
              <a:xfrm>
                <a:off x="7124971" y="4384737"/>
                <a:ext cx="221440" cy="0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4" name="直接连接符 93"/>
              <p:cNvCxnSpPr/>
              <p:nvPr/>
            </p:nvCxnSpPr>
            <p:spPr>
              <a:xfrm>
                <a:off x="7125081" y="4348642"/>
                <a:ext cx="221440" cy="0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5" name="直接连接符 94"/>
              <p:cNvCxnSpPr/>
              <p:nvPr/>
            </p:nvCxnSpPr>
            <p:spPr>
              <a:xfrm>
                <a:off x="7125783" y="4304527"/>
                <a:ext cx="221440" cy="0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6" name="直接连接符 95"/>
              <p:cNvCxnSpPr/>
              <p:nvPr/>
            </p:nvCxnSpPr>
            <p:spPr>
              <a:xfrm>
                <a:off x="7124971" y="4272442"/>
                <a:ext cx="221440" cy="0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7" name="任意多边形 96"/>
              <p:cNvSpPr/>
              <p:nvPr/>
            </p:nvSpPr>
            <p:spPr>
              <a:xfrm>
                <a:off x="6978316" y="4339389"/>
                <a:ext cx="112295" cy="160602"/>
              </a:xfrm>
              <a:custGeom>
                <a:avLst/>
                <a:gdLst>
                  <a:gd name="connsiteX0" fmla="*/ 92242 w 112295"/>
                  <a:gd name="connsiteY0" fmla="*/ 108285 h 160602"/>
                  <a:gd name="connsiteX1" fmla="*/ 60158 w 112295"/>
                  <a:gd name="connsiteY1" fmla="*/ 92243 h 160602"/>
                  <a:gd name="connsiteX2" fmla="*/ 28073 w 112295"/>
                  <a:gd name="connsiteY2" fmla="*/ 96253 h 160602"/>
                  <a:gd name="connsiteX3" fmla="*/ 4010 w 112295"/>
                  <a:gd name="connsiteY3" fmla="*/ 120316 h 160602"/>
                  <a:gd name="connsiteX4" fmla="*/ 24063 w 112295"/>
                  <a:gd name="connsiteY4" fmla="*/ 156411 h 160602"/>
                  <a:gd name="connsiteX5" fmla="*/ 36095 w 112295"/>
                  <a:gd name="connsiteY5" fmla="*/ 160422 h 160602"/>
                  <a:gd name="connsiteX6" fmla="*/ 104273 w 112295"/>
                  <a:gd name="connsiteY6" fmla="*/ 148390 h 160602"/>
                  <a:gd name="connsiteX7" fmla="*/ 112295 w 112295"/>
                  <a:gd name="connsiteY7" fmla="*/ 136358 h 160602"/>
                  <a:gd name="connsiteX8" fmla="*/ 108284 w 112295"/>
                  <a:gd name="connsiteY8" fmla="*/ 120316 h 160602"/>
                  <a:gd name="connsiteX9" fmla="*/ 76200 w 112295"/>
                  <a:gd name="connsiteY9" fmla="*/ 104274 h 160602"/>
                  <a:gd name="connsiteX10" fmla="*/ 72189 w 112295"/>
                  <a:gd name="connsiteY10" fmla="*/ 44116 h 160602"/>
                  <a:gd name="connsiteX11" fmla="*/ 68179 w 112295"/>
                  <a:gd name="connsiteY11" fmla="*/ 32085 h 160602"/>
                  <a:gd name="connsiteX12" fmla="*/ 52137 w 112295"/>
                  <a:gd name="connsiteY12" fmla="*/ 16043 h 160602"/>
                  <a:gd name="connsiteX13" fmla="*/ 16042 w 112295"/>
                  <a:gd name="connsiteY13" fmla="*/ 4011 h 160602"/>
                  <a:gd name="connsiteX14" fmla="*/ 0 w 112295"/>
                  <a:gd name="connsiteY14" fmla="*/ 0 h 160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12295" h="160602">
                    <a:moveTo>
                      <a:pt x="92242" y="108285"/>
                    </a:moveTo>
                    <a:cubicBezTo>
                      <a:pt x="88464" y="106018"/>
                      <a:pt x="68793" y="92243"/>
                      <a:pt x="60158" y="92243"/>
                    </a:cubicBezTo>
                    <a:cubicBezTo>
                      <a:pt x="49380" y="92243"/>
                      <a:pt x="38768" y="94916"/>
                      <a:pt x="28073" y="96253"/>
                    </a:cubicBezTo>
                    <a:cubicBezTo>
                      <a:pt x="24441" y="98977"/>
                      <a:pt x="4010" y="111520"/>
                      <a:pt x="4010" y="120316"/>
                    </a:cubicBezTo>
                    <a:cubicBezTo>
                      <a:pt x="4010" y="141579"/>
                      <a:pt x="8561" y="148660"/>
                      <a:pt x="24063" y="156411"/>
                    </a:cubicBezTo>
                    <a:cubicBezTo>
                      <a:pt x="27844" y="158302"/>
                      <a:pt x="32084" y="159085"/>
                      <a:pt x="36095" y="160422"/>
                    </a:cubicBezTo>
                    <a:cubicBezTo>
                      <a:pt x="58423" y="158827"/>
                      <a:pt x="86552" y="166111"/>
                      <a:pt x="104273" y="148390"/>
                    </a:cubicBezTo>
                    <a:cubicBezTo>
                      <a:pt x="107681" y="144982"/>
                      <a:pt x="109621" y="140369"/>
                      <a:pt x="112295" y="136358"/>
                    </a:cubicBezTo>
                    <a:cubicBezTo>
                      <a:pt x="110958" y="131011"/>
                      <a:pt x="112958" y="123237"/>
                      <a:pt x="108284" y="120316"/>
                    </a:cubicBezTo>
                    <a:cubicBezTo>
                      <a:pt x="69478" y="96063"/>
                      <a:pt x="86127" y="134060"/>
                      <a:pt x="76200" y="104274"/>
                    </a:cubicBezTo>
                    <a:cubicBezTo>
                      <a:pt x="74863" y="84221"/>
                      <a:pt x="74408" y="64090"/>
                      <a:pt x="72189" y="44116"/>
                    </a:cubicBezTo>
                    <a:cubicBezTo>
                      <a:pt x="71722" y="39915"/>
                      <a:pt x="70636" y="35525"/>
                      <a:pt x="68179" y="32085"/>
                    </a:cubicBezTo>
                    <a:cubicBezTo>
                      <a:pt x="63784" y="25931"/>
                      <a:pt x="57879" y="20964"/>
                      <a:pt x="52137" y="16043"/>
                    </a:cubicBezTo>
                    <a:cubicBezTo>
                      <a:pt x="37922" y="3859"/>
                      <a:pt x="37128" y="8229"/>
                      <a:pt x="16042" y="4011"/>
                    </a:cubicBezTo>
                    <a:cubicBezTo>
                      <a:pt x="10637" y="2930"/>
                      <a:pt x="0" y="0"/>
                      <a:pt x="0" y="0"/>
                    </a:cubicBezTo>
                  </a:path>
                </a:pathLst>
              </a:cu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/>
              </a:p>
            </p:txBody>
          </p:sp>
        </p:grpSp>
        <p:grpSp>
          <p:nvGrpSpPr>
            <p:cNvPr id="84" name="组合 83"/>
            <p:cNvGrpSpPr/>
            <p:nvPr/>
          </p:nvGrpSpPr>
          <p:grpSpPr>
            <a:xfrm>
              <a:off x="6152111" y="4340851"/>
              <a:ext cx="158468" cy="190358"/>
              <a:chOff x="6152111" y="4340851"/>
              <a:chExt cx="158468" cy="190358"/>
            </a:xfrm>
          </p:grpSpPr>
          <p:sp>
            <p:nvSpPr>
              <p:cNvPr id="88" name="椭圆 87"/>
              <p:cNvSpPr/>
              <p:nvPr/>
            </p:nvSpPr>
            <p:spPr>
              <a:xfrm>
                <a:off x="6152883" y="4340851"/>
                <a:ext cx="157696" cy="152966"/>
              </a:xfrm>
              <a:prstGeom prst="ellipse">
                <a:avLst/>
              </a:prstGeom>
              <a:solidFill>
                <a:schemeClr val="tx2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/>
              </a:p>
            </p:txBody>
          </p:sp>
          <p:sp>
            <p:nvSpPr>
              <p:cNvPr id="89" name="圆角矩形 88"/>
              <p:cNvSpPr/>
              <p:nvPr/>
            </p:nvSpPr>
            <p:spPr>
              <a:xfrm>
                <a:off x="6152111" y="4417334"/>
                <a:ext cx="158468" cy="113875"/>
              </a:xfrm>
              <a:prstGeom prst="round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/>
              </a:p>
            </p:txBody>
          </p:sp>
        </p:grpSp>
        <p:sp>
          <p:nvSpPr>
            <p:cNvPr id="85" name="圆角矩形 74"/>
            <p:cNvSpPr/>
            <p:nvPr/>
          </p:nvSpPr>
          <p:spPr>
            <a:xfrm>
              <a:off x="6108951" y="4367613"/>
              <a:ext cx="197258" cy="171924"/>
            </a:xfrm>
            <a:custGeom>
              <a:avLst/>
              <a:gdLst>
                <a:gd name="connsiteX0" fmla="*/ 0 w 170903"/>
                <a:gd name="connsiteY0" fmla="*/ 7620 h 45719"/>
                <a:gd name="connsiteX1" fmla="*/ 7620 w 170903"/>
                <a:gd name="connsiteY1" fmla="*/ 0 h 45719"/>
                <a:gd name="connsiteX2" fmla="*/ 163283 w 170903"/>
                <a:gd name="connsiteY2" fmla="*/ 0 h 45719"/>
                <a:gd name="connsiteX3" fmla="*/ 170903 w 170903"/>
                <a:gd name="connsiteY3" fmla="*/ 7620 h 45719"/>
                <a:gd name="connsiteX4" fmla="*/ 170903 w 170903"/>
                <a:gd name="connsiteY4" fmla="*/ 38099 h 45719"/>
                <a:gd name="connsiteX5" fmla="*/ 163283 w 170903"/>
                <a:gd name="connsiteY5" fmla="*/ 45719 h 45719"/>
                <a:gd name="connsiteX6" fmla="*/ 7620 w 170903"/>
                <a:gd name="connsiteY6" fmla="*/ 45719 h 45719"/>
                <a:gd name="connsiteX7" fmla="*/ 0 w 170903"/>
                <a:gd name="connsiteY7" fmla="*/ 38099 h 45719"/>
                <a:gd name="connsiteX8" fmla="*/ 0 w 170903"/>
                <a:gd name="connsiteY8" fmla="*/ 7620 h 45719"/>
                <a:gd name="connsiteX0" fmla="*/ 23773 w 194676"/>
                <a:gd name="connsiteY0" fmla="*/ 43338 h 81437"/>
                <a:gd name="connsiteX1" fmla="*/ 437 w 194676"/>
                <a:gd name="connsiteY1" fmla="*/ 0 h 81437"/>
                <a:gd name="connsiteX2" fmla="*/ 187056 w 194676"/>
                <a:gd name="connsiteY2" fmla="*/ 35718 h 81437"/>
                <a:gd name="connsiteX3" fmla="*/ 194676 w 194676"/>
                <a:gd name="connsiteY3" fmla="*/ 43338 h 81437"/>
                <a:gd name="connsiteX4" fmla="*/ 194676 w 194676"/>
                <a:gd name="connsiteY4" fmla="*/ 73817 h 81437"/>
                <a:gd name="connsiteX5" fmla="*/ 187056 w 194676"/>
                <a:gd name="connsiteY5" fmla="*/ 81437 h 81437"/>
                <a:gd name="connsiteX6" fmla="*/ 31393 w 194676"/>
                <a:gd name="connsiteY6" fmla="*/ 81437 h 81437"/>
                <a:gd name="connsiteX7" fmla="*/ 23773 w 194676"/>
                <a:gd name="connsiteY7" fmla="*/ 73817 h 81437"/>
                <a:gd name="connsiteX8" fmla="*/ 23773 w 194676"/>
                <a:gd name="connsiteY8" fmla="*/ 43338 h 81437"/>
                <a:gd name="connsiteX0" fmla="*/ 23773 w 194676"/>
                <a:gd name="connsiteY0" fmla="*/ 43338 h 81437"/>
                <a:gd name="connsiteX1" fmla="*/ 437 w 194676"/>
                <a:gd name="connsiteY1" fmla="*/ 0 h 81437"/>
                <a:gd name="connsiteX2" fmla="*/ 187056 w 194676"/>
                <a:gd name="connsiteY2" fmla="*/ 35718 h 81437"/>
                <a:gd name="connsiteX3" fmla="*/ 194676 w 194676"/>
                <a:gd name="connsiteY3" fmla="*/ 43338 h 81437"/>
                <a:gd name="connsiteX4" fmla="*/ 194676 w 194676"/>
                <a:gd name="connsiteY4" fmla="*/ 73817 h 81437"/>
                <a:gd name="connsiteX5" fmla="*/ 187056 w 194676"/>
                <a:gd name="connsiteY5" fmla="*/ 81437 h 81437"/>
                <a:gd name="connsiteX6" fmla="*/ 31393 w 194676"/>
                <a:gd name="connsiteY6" fmla="*/ 81437 h 81437"/>
                <a:gd name="connsiteX7" fmla="*/ 23773 w 194676"/>
                <a:gd name="connsiteY7" fmla="*/ 73817 h 81437"/>
                <a:gd name="connsiteX8" fmla="*/ 23773 w 194676"/>
                <a:gd name="connsiteY8" fmla="*/ 43338 h 81437"/>
                <a:gd name="connsiteX0" fmla="*/ 3383 w 195717"/>
                <a:gd name="connsiteY0" fmla="*/ 48100 h 81437"/>
                <a:gd name="connsiteX1" fmla="*/ 1478 w 195717"/>
                <a:gd name="connsiteY1" fmla="*/ 0 h 81437"/>
                <a:gd name="connsiteX2" fmla="*/ 188097 w 195717"/>
                <a:gd name="connsiteY2" fmla="*/ 35718 h 81437"/>
                <a:gd name="connsiteX3" fmla="*/ 195717 w 195717"/>
                <a:gd name="connsiteY3" fmla="*/ 43338 h 81437"/>
                <a:gd name="connsiteX4" fmla="*/ 195717 w 195717"/>
                <a:gd name="connsiteY4" fmla="*/ 73817 h 81437"/>
                <a:gd name="connsiteX5" fmla="*/ 188097 w 195717"/>
                <a:gd name="connsiteY5" fmla="*/ 81437 h 81437"/>
                <a:gd name="connsiteX6" fmla="*/ 32434 w 195717"/>
                <a:gd name="connsiteY6" fmla="*/ 81437 h 81437"/>
                <a:gd name="connsiteX7" fmla="*/ 24814 w 195717"/>
                <a:gd name="connsiteY7" fmla="*/ 73817 h 81437"/>
                <a:gd name="connsiteX8" fmla="*/ 3383 w 195717"/>
                <a:gd name="connsiteY8" fmla="*/ 48100 h 81437"/>
                <a:gd name="connsiteX0" fmla="*/ 1527 w 193861"/>
                <a:gd name="connsiteY0" fmla="*/ 83819 h 117156"/>
                <a:gd name="connsiteX1" fmla="*/ 2003 w 193861"/>
                <a:gd name="connsiteY1" fmla="*/ 0 h 117156"/>
                <a:gd name="connsiteX2" fmla="*/ 186241 w 193861"/>
                <a:gd name="connsiteY2" fmla="*/ 71437 h 117156"/>
                <a:gd name="connsiteX3" fmla="*/ 193861 w 193861"/>
                <a:gd name="connsiteY3" fmla="*/ 79057 h 117156"/>
                <a:gd name="connsiteX4" fmla="*/ 193861 w 193861"/>
                <a:gd name="connsiteY4" fmla="*/ 109536 h 117156"/>
                <a:gd name="connsiteX5" fmla="*/ 186241 w 193861"/>
                <a:gd name="connsiteY5" fmla="*/ 117156 h 117156"/>
                <a:gd name="connsiteX6" fmla="*/ 30578 w 193861"/>
                <a:gd name="connsiteY6" fmla="*/ 117156 h 117156"/>
                <a:gd name="connsiteX7" fmla="*/ 22958 w 193861"/>
                <a:gd name="connsiteY7" fmla="*/ 109536 h 117156"/>
                <a:gd name="connsiteX8" fmla="*/ 1527 w 193861"/>
                <a:gd name="connsiteY8" fmla="*/ 83819 h 117156"/>
                <a:gd name="connsiteX0" fmla="*/ 1527 w 193861"/>
                <a:gd name="connsiteY0" fmla="*/ 83819 h 117156"/>
                <a:gd name="connsiteX1" fmla="*/ 2003 w 193861"/>
                <a:gd name="connsiteY1" fmla="*/ 0 h 117156"/>
                <a:gd name="connsiteX2" fmla="*/ 186241 w 193861"/>
                <a:gd name="connsiteY2" fmla="*/ 71437 h 117156"/>
                <a:gd name="connsiteX3" fmla="*/ 193861 w 193861"/>
                <a:gd name="connsiteY3" fmla="*/ 79057 h 117156"/>
                <a:gd name="connsiteX4" fmla="*/ 193861 w 193861"/>
                <a:gd name="connsiteY4" fmla="*/ 109536 h 117156"/>
                <a:gd name="connsiteX5" fmla="*/ 186241 w 193861"/>
                <a:gd name="connsiteY5" fmla="*/ 117156 h 117156"/>
                <a:gd name="connsiteX6" fmla="*/ 30578 w 193861"/>
                <a:gd name="connsiteY6" fmla="*/ 117156 h 117156"/>
                <a:gd name="connsiteX7" fmla="*/ 22958 w 193861"/>
                <a:gd name="connsiteY7" fmla="*/ 109536 h 117156"/>
                <a:gd name="connsiteX8" fmla="*/ 1527 w 193861"/>
                <a:gd name="connsiteY8" fmla="*/ 83819 h 117156"/>
                <a:gd name="connsiteX0" fmla="*/ 1527 w 193861"/>
                <a:gd name="connsiteY0" fmla="*/ 83826 h 117163"/>
                <a:gd name="connsiteX1" fmla="*/ 2003 w 193861"/>
                <a:gd name="connsiteY1" fmla="*/ 7 h 117163"/>
                <a:gd name="connsiteX2" fmla="*/ 193861 w 193861"/>
                <a:gd name="connsiteY2" fmla="*/ 79064 h 117163"/>
                <a:gd name="connsiteX3" fmla="*/ 193861 w 193861"/>
                <a:gd name="connsiteY3" fmla="*/ 109543 h 117163"/>
                <a:gd name="connsiteX4" fmla="*/ 186241 w 193861"/>
                <a:gd name="connsiteY4" fmla="*/ 117163 h 117163"/>
                <a:gd name="connsiteX5" fmla="*/ 30578 w 193861"/>
                <a:gd name="connsiteY5" fmla="*/ 117163 h 117163"/>
                <a:gd name="connsiteX6" fmla="*/ 22958 w 193861"/>
                <a:gd name="connsiteY6" fmla="*/ 109543 h 117163"/>
                <a:gd name="connsiteX7" fmla="*/ 1527 w 193861"/>
                <a:gd name="connsiteY7" fmla="*/ 83826 h 117163"/>
                <a:gd name="connsiteX0" fmla="*/ 1527 w 193861"/>
                <a:gd name="connsiteY0" fmla="*/ 83823 h 117160"/>
                <a:gd name="connsiteX1" fmla="*/ 2003 w 193861"/>
                <a:gd name="connsiteY1" fmla="*/ 4 h 117160"/>
                <a:gd name="connsiteX2" fmla="*/ 193861 w 193861"/>
                <a:gd name="connsiteY2" fmla="*/ 79061 h 117160"/>
                <a:gd name="connsiteX3" fmla="*/ 193861 w 193861"/>
                <a:gd name="connsiteY3" fmla="*/ 109540 h 117160"/>
                <a:gd name="connsiteX4" fmla="*/ 186241 w 193861"/>
                <a:gd name="connsiteY4" fmla="*/ 117160 h 117160"/>
                <a:gd name="connsiteX5" fmla="*/ 30578 w 193861"/>
                <a:gd name="connsiteY5" fmla="*/ 117160 h 117160"/>
                <a:gd name="connsiteX6" fmla="*/ 22958 w 193861"/>
                <a:gd name="connsiteY6" fmla="*/ 109540 h 117160"/>
                <a:gd name="connsiteX7" fmla="*/ 1527 w 193861"/>
                <a:gd name="connsiteY7" fmla="*/ 83823 h 117160"/>
                <a:gd name="connsiteX0" fmla="*/ 9875 w 192684"/>
                <a:gd name="connsiteY0" fmla="*/ 83823 h 117160"/>
                <a:gd name="connsiteX1" fmla="*/ 826 w 192684"/>
                <a:gd name="connsiteY1" fmla="*/ 4 h 117160"/>
                <a:gd name="connsiteX2" fmla="*/ 192684 w 192684"/>
                <a:gd name="connsiteY2" fmla="*/ 79061 h 117160"/>
                <a:gd name="connsiteX3" fmla="*/ 192684 w 192684"/>
                <a:gd name="connsiteY3" fmla="*/ 109540 h 117160"/>
                <a:gd name="connsiteX4" fmla="*/ 185064 w 192684"/>
                <a:gd name="connsiteY4" fmla="*/ 117160 h 117160"/>
                <a:gd name="connsiteX5" fmla="*/ 29401 w 192684"/>
                <a:gd name="connsiteY5" fmla="*/ 117160 h 117160"/>
                <a:gd name="connsiteX6" fmla="*/ 21781 w 192684"/>
                <a:gd name="connsiteY6" fmla="*/ 109540 h 117160"/>
                <a:gd name="connsiteX7" fmla="*/ 9875 w 192684"/>
                <a:gd name="connsiteY7" fmla="*/ 83823 h 117160"/>
                <a:gd name="connsiteX0" fmla="*/ 23774 w 206583"/>
                <a:gd name="connsiteY0" fmla="*/ 181451 h 214788"/>
                <a:gd name="connsiteX1" fmla="*/ 437 w 206583"/>
                <a:gd name="connsiteY1" fmla="*/ 1 h 214788"/>
                <a:gd name="connsiteX2" fmla="*/ 206583 w 206583"/>
                <a:gd name="connsiteY2" fmla="*/ 176689 h 214788"/>
                <a:gd name="connsiteX3" fmla="*/ 206583 w 206583"/>
                <a:gd name="connsiteY3" fmla="*/ 207168 h 214788"/>
                <a:gd name="connsiteX4" fmla="*/ 198963 w 206583"/>
                <a:gd name="connsiteY4" fmla="*/ 214788 h 214788"/>
                <a:gd name="connsiteX5" fmla="*/ 43300 w 206583"/>
                <a:gd name="connsiteY5" fmla="*/ 214788 h 214788"/>
                <a:gd name="connsiteX6" fmla="*/ 35680 w 206583"/>
                <a:gd name="connsiteY6" fmla="*/ 207168 h 214788"/>
                <a:gd name="connsiteX7" fmla="*/ 23774 w 206583"/>
                <a:gd name="connsiteY7" fmla="*/ 181451 h 214788"/>
                <a:gd name="connsiteX0" fmla="*/ 12149 w 194958"/>
                <a:gd name="connsiteY0" fmla="*/ 145734 h 179071"/>
                <a:gd name="connsiteX1" fmla="*/ 719 w 194958"/>
                <a:gd name="connsiteY1" fmla="*/ 3 h 179071"/>
                <a:gd name="connsiteX2" fmla="*/ 194958 w 194958"/>
                <a:gd name="connsiteY2" fmla="*/ 140972 h 179071"/>
                <a:gd name="connsiteX3" fmla="*/ 194958 w 194958"/>
                <a:gd name="connsiteY3" fmla="*/ 171451 h 179071"/>
                <a:gd name="connsiteX4" fmla="*/ 187338 w 194958"/>
                <a:gd name="connsiteY4" fmla="*/ 179071 h 179071"/>
                <a:gd name="connsiteX5" fmla="*/ 31675 w 194958"/>
                <a:gd name="connsiteY5" fmla="*/ 179071 h 179071"/>
                <a:gd name="connsiteX6" fmla="*/ 24055 w 194958"/>
                <a:gd name="connsiteY6" fmla="*/ 171451 h 179071"/>
                <a:gd name="connsiteX7" fmla="*/ 12149 w 194958"/>
                <a:gd name="connsiteY7" fmla="*/ 145734 h 179071"/>
                <a:gd name="connsiteX0" fmla="*/ 23774 w 206583"/>
                <a:gd name="connsiteY0" fmla="*/ 138590 h 171927"/>
                <a:gd name="connsiteX1" fmla="*/ 437 w 206583"/>
                <a:gd name="connsiteY1" fmla="*/ 3 h 171927"/>
                <a:gd name="connsiteX2" fmla="*/ 206583 w 206583"/>
                <a:gd name="connsiteY2" fmla="*/ 133828 h 171927"/>
                <a:gd name="connsiteX3" fmla="*/ 206583 w 206583"/>
                <a:gd name="connsiteY3" fmla="*/ 164307 h 171927"/>
                <a:gd name="connsiteX4" fmla="*/ 198963 w 206583"/>
                <a:gd name="connsiteY4" fmla="*/ 171927 h 171927"/>
                <a:gd name="connsiteX5" fmla="*/ 43300 w 206583"/>
                <a:gd name="connsiteY5" fmla="*/ 171927 h 171927"/>
                <a:gd name="connsiteX6" fmla="*/ 35680 w 206583"/>
                <a:gd name="connsiteY6" fmla="*/ 164307 h 171927"/>
                <a:gd name="connsiteX7" fmla="*/ 23774 w 206583"/>
                <a:gd name="connsiteY7" fmla="*/ 138590 h 171927"/>
                <a:gd name="connsiteX0" fmla="*/ 14449 w 197258"/>
                <a:gd name="connsiteY0" fmla="*/ 138590 h 171927"/>
                <a:gd name="connsiteX1" fmla="*/ 637 w 197258"/>
                <a:gd name="connsiteY1" fmla="*/ 3 h 171927"/>
                <a:gd name="connsiteX2" fmla="*/ 197258 w 197258"/>
                <a:gd name="connsiteY2" fmla="*/ 133828 h 171927"/>
                <a:gd name="connsiteX3" fmla="*/ 197258 w 197258"/>
                <a:gd name="connsiteY3" fmla="*/ 164307 h 171927"/>
                <a:gd name="connsiteX4" fmla="*/ 189638 w 197258"/>
                <a:gd name="connsiteY4" fmla="*/ 171927 h 171927"/>
                <a:gd name="connsiteX5" fmla="*/ 33975 w 197258"/>
                <a:gd name="connsiteY5" fmla="*/ 171927 h 171927"/>
                <a:gd name="connsiteX6" fmla="*/ 26355 w 197258"/>
                <a:gd name="connsiteY6" fmla="*/ 164307 h 171927"/>
                <a:gd name="connsiteX7" fmla="*/ 14449 w 197258"/>
                <a:gd name="connsiteY7" fmla="*/ 138590 h 171927"/>
                <a:gd name="connsiteX0" fmla="*/ 14449 w 197258"/>
                <a:gd name="connsiteY0" fmla="*/ 138587 h 171924"/>
                <a:gd name="connsiteX1" fmla="*/ 637 w 197258"/>
                <a:gd name="connsiteY1" fmla="*/ 0 h 171924"/>
                <a:gd name="connsiteX2" fmla="*/ 197258 w 197258"/>
                <a:gd name="connsiteY2" fmla="*/ 133825 h 171924"/>
                <a:gd name="connsiteX3" fmla="*/ 197258 w 197258"/>
                <a:gd name="connsiteY3" fmla="*/ 164304 h 171924"/>
                <a:gd name="connsiteX4" fmla="*/ 189638 w 197258"/>
                <a:gd name="connsiteY4" fmla="*/ 171924 h 171924"/>
                <a:gd name="connsiteX5" fmla="*/ 33975 w 197258"/>
                <a:gd name="connsiteY5" fmla="*/ 171924 h 171924"/>
                <a:gd name="connsiteX6" fmla="*/ 26355 w 197258"/>
                <a:gd name="connsiteY6" fmla="*/ 164304 h 171924"/>
                <a:gd name="connsiteX7" fmla="*/ 14449 w 197258"/>
                <a:gd name="connsiteY7" fmla="*/ 138587 h 1719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7258" h="171924">
                  <a:moveTo>
                    <a:pt x="14449" y="138587"/>
                  </a:moveTo>
                  <a:cubicBezTo>
                    <a:pt x="14449" y="134379"/>
                    <a:pt x="-3571" y="0"/>
                    <a:pt x="637" y="0"/>
                  </a:cubicBezTo>
                  <a:cubicBezTo>
                    <a:pt x="46980" y="51594"/>
                    <a:pt x="-27599" y="198913"/>
                    <a:pt x="197258" y="133825"/>
                  </a:cubicBezTo>
                  <a:lnTo>
                    <a:pt x="197258" y="164304"/>
                  </a:lnTo>
                  <a:cubicBezTo>
                    <a:pt x="197258" y="168512"/>
                    <a:pt x="193846" y="171924"/>
                    <a:pt x="189638" y="171924"/>
                  </a:cubicBezTo>
                  <a:lnTo>
                    <a:pt x="33975" y="171924"/>
                  </a:lnTo>
                  <a:cubicBezTo>
                    <a:pt x="29767" y="171924"/>
                    <a:pt x="26355" y="168512"/>
                    <a:pt x="26355" y="164304"/>
                  </a:cubicBezTo>
                  <a:lnTo>
                    <a:pt x="14449" y="138587"/>
                  </a:lnTo>
                  <a:close/>
                </a:path>
              </a:pathLst>
            </a:custGeom>
            <a:solidFill>
              <a:srgbClr val="6633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86" name="任意多边形 85"/>
            <p:cNvSpPr/>
            <p:nvPr/>
          </p:nvSpPr>
          <p:spPr>
            <a:xfrm>
              <a:off x="6130934" y="4205192"/>
              <a:ext cx="41921" cy="62968"/>
            </a:xfrm>
            <a:custGeom>
              <a:avLst/>
              <a:gdLst>
                <a:gd name="connsiteX0" fmla="*/ 39301 w 41921"/>
                <a:gd name="connsiteY0" fmla="*/ 0 h 62968"/>
                <a:gd name="connsiteX1" fmla="*/ 2620 w 41921"/>
                <a:gd name="connsiteY1" fmla="*/ 2620 h 62968"/>
                <a:gd name="connsiteX2" fmla="*/ 10480 w 41921"/>
                <a:gd name="connsiteY2" fmla="*/ 7860 h 62968"/>
                <a:gd name="connsiteX3" fmla="*/ 18340 w 41921"/>
                <a:gd name="connsiteY3" fmla="*/ 10480 h 62968"/>
                <a:gd name="connsiteX4" fmla="*/ 31441 w 41921"/>
                <a:gd name="connsiteY4" fmla="*/ 18340 h 62968"/>
                <a:gd name="connsiteX5" fmla="*/ 41921 w 41921"/>
                <a:gd name="connsiteY5" fmla="*/ 26201 h 62968"/>
                <a:gd name="connsiteX6" fmla="*/ 18340 w 41921"/>
                <a:gd name="connsiteY6" fmla="*/ 31441 h 62968"/>
                <a:gd name="connsiteX7" fmla="*/ 7860 w 41921"/>
                <a:gd name="connsiteY7" fmla="*/ 34061 h 62968"/>
                <a:gd name="connsiteX8" fmla="*/ 0 w 41921"/>
                <a:gd name="connsiteY8" fmla="*/ 39301 h 62968"/>
                <a:gd name="connsiteX9" fmla="*/ 10480 w 41921"/>
                <a:gd name="connsiteY9" fmla="*/ 41921 h 62968"/>
                <a:gd name="connsiteX10" fmla="*/ 34061 w 41921"/>
                <a:gd name="connsiteY10" fmla="*/ 47161 h 62968"/>
                <a:gd name="connsiteX11" fmla="*/ 41921 w 41921"/>
                <a:gd name="connsiteY11" fmla="*/ 52401 h 62968"/>
                <a:gd name="connsiteX12" fmla="*/ 36681 w 41921"/>
                <a:gd name="connsiteY12" fmla="*/ 60261 h 62968"/>
                <a:gd name="connsiteX13" fmla="*/ 36681 w 41921"/>
                <a:gd name="connsiteY13" fmla="*/ 62881 h 629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1921" h="62968">
                  <a:moveTo>
                    <a:pt x="39301" y="0"/>
                  </a:moveTo>
                  <a:cubicBezTo>
                    <a:pt x="27074" y="873"/>
                    <a:pt x="14446" y="-605"/>
                    <a:pt x="2620" y="2620"/>
                  </a:cubicBezTo>
                  <a:cubicBezTo>
                    <a:pt x="-418" y="3448"/>
                    <a:pt x="7664" y="6452"/>
                    <a:pt x="10480" y="7860"/>
                  </a:cubicBezTo>
                  <a:cubicBezTo>
                    <a:pt x="12950" y="9095"/>
                    <a:pt x="15720" y="9607"/>
                    <a:pt x="18340" y="10480"/>
                  </a:cubicBezTo>
                  <a:cubicBezTo>
                    <a:pt x="30609" y="22746"/>
                    <a:pt x="15564" y="9267"/>
                    <a:pt x="31441" y="18340"/>
                  </a:cubicBezTo>
                  <a:cubicBezTo>
                    <a:pt x="35232" y="20507"/>
                    <a:pt x="38428" y="23581"/>
                    <a:pt x="41921" y="26201"/>
                  </a:cubicBezTo>
                  <a:lnTo>
                    <a:pt x="18340" y="31441"/>
                  </a:lnTo>
                  <a:cubicBezTo>
                    <a:pt x="14831" y="32251"/>
                    <a:pt x="11170" y="32643"/>
                    <a:pt x="7860" y="34061"/>
                  </a:cubicBezTo>
                  <a:cubicBezTo>
                    <a:pt x="4966" y="35301"/>
                    <a:pt x="2620" y="37554"/>
                    <a:pt x="0" y="39301"/>
                  </a:cubicBezTo>
                  <a:cubicBezTo>
                    <a:pt x="3493" y="40174"/>
                    <a:pt x="6949" y="41215"/>
                    <a:pt x="10480" y="41921"/>
                  </a:cubicBezTo>
                  <a:cubicBezTo>
                    <a:pt x="17189" y="43263"/>
                    <a:pt x="27262" y="43762"/>
                    <a:pt x="34061" y="47161"/>
                  </a:cubicBezTo>
                  <a:cubicBezTo>
                    <a:pt x="36877" y="48569"/>
                    <a:pt x="39301" y="50654"/>
                    <a:pt x="41921" y="52401"/>
                  </a:cubicBezTo>
                  <a:cubicBezTo>
                    <a:pt x="40174" y="55021"/>
                    <a:pt x="39140" y="58294"/>
                    <a:pt x="36681" y="60261"/>
                  </a:cubicBezTo>
                  <a:cubicBezTo>
                    <a:pt x="32370" y="63710"/>
                    <a:pt x="20334" y="62881"/>
                    <a:pt x="36681" y="62881"/>
                  </a:cubicBezTo>
                </a:path>
              </a:pathLst>
            </a:cu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87" name="任意多边形 86"/>
            <p:cNvSpPr/>
            <p:nvPr/>
          </p:nvSpPr>
          <p:spPr>
            <a:xfrm>
              <a:off x="6036612" y="4155411"/>
              <a:ext cx="138863" cy="215036"/>
            </a:xfrm>
            <a:custGeom>
              <a:avLst/>
              <a:gdLst>
                <a:gd name="connsiteX0" fmla="*/ 104802 w 138863"/>
                <a:gd name="connsiteY0" fmla="*/ 62881 h 215036"/>
                <a:gd name="connsiteX1" fmla="*/ 78602 w 138863"/>
                <a:gd name="connsiteY1" fmla="*/ 23580 h 215036"/>
                <a:gd name="connsiteX2" fmla="*/ 68122 w 138863"/>
                <a:gd name="connsiteY2" fmla="*/ 5240 h 215036"/>
                <a:gd name="connsiteX3" fmla="*/ 57641 w 138863"/>
                <a:gd name="connsiteY3" fmla="*/ 0 h 215036"/>
                <a:gd name="connsiteX4" fmla="*/ 39301 w 138863"/>
                <a:gd name="connsiteY4" fmla="*/ 2620 h 215036"/>
                <a:gd name="connsiteX5" fmla="*/ 18340 w 138863"/>
                <a:gd name="connsiteY5" fmla="*/ 20960 h 215036"/>
                <a:gd name="connsiteX6" fmla="*/ 10480 w 138863"/>
                <a:gd name="connsiteY6" fmla="*/ 26200 h 215036"/>
                <a:gd name="connsiteX7" fmla="*/ 0 w 138863"/>
                <a:gd name="connsiteY7" fmla="*/ 39301 h 215036"/>
                <a:gd name="connsiteX8" fmla="*/ 10480 w 138863"/>
                <a:gd name="connsiteY8" fmla="*/ 65501 h 215036"/>
                <a:gd name="connsiteX9" fmla="*/ 18340 w 138863"/>
                <a:gd name="connsiteY9" fmla="*/ 68121 h 215036"/>
                <a:gd name="connsiteX10" fmla="*/ 60261 w 138863"/>
                <a:gd name="connsiteY10" fmla="*/ 65501 h 215036"/>
                <a:gd name="connsiteX11" fmla="*/ 75982 w 138863"/>
                <a:gd name="connsiteY11" fmla="*/ 60261 h 215036"/>
                <a:gd name="connsiteX12" fmla="*/ 83842 w 138863"/>
                <a:gd name="connsiteY12" fmla="*/ 57641 h 215036"/>
                <a:gd name="connsiteX13" fmla="*/ 133623 w 138863"/>
                <a:gd name="connsiteY13" fmla="*/ 60261 h 215036"/>
                <a:gd name="connsiteX14" fmla="*/ 136243 w 138863"/>
                <a:gd name="connsiteY14" fmla="*/ 86462 h 215036"/>
                <a:gd name="connsiteX15" fmla="*/ 117903 w 138863"/>
                <a:gd name="connsiteY15" fmla="*/ 96942 h 215036"/>
                <a:gd name="connsiteX16" fmla="*/ 94322 w 138863"/>
                <a:gd name="connsiteY16" fmla="*/ 107422 h 215036"/>
                <a:gd name="connsiteX17" fmla="*/ 81222 w 138863"/>
                <a:gd name="connsiteY17" fmla="*/ 117902 h 215036"/>
                <a:gd name="connsiteX18" fmla="*/ 75982 w 138863"/>
                <a:gd name="connsiteY18" fmla="*/ 125763 h 215036"/>
                <a:gd name="connsiteX19" fmla="*/ 68122 w 138863"/>
                <a:gd name="connsiteY19" fmla="*/ 128383 h 215036"/>
                <a:gd name="connsiteX20" fmla="*/ 52401 w 138863"/>
                <a:gd name="connsiteY20" fmla="*/ 141483 h 215036"/>
                <a:gd name="connsiteX21" fmla="*/ 41921 w 138863"/>
                <a:gd name="connsiteY21" fmla="*/ 204364 h 215036"/>
                <a:gd name="connsiteX22" fmla="*/ 34061 w 138863"/>
                <a:gd name="connsiteY22" fmla="*/ 206984 h 215036"/>
                <a:gd name="connsiteX23" fmla="*/ 18340 w 138863"/>
                <a:gd name="connsiteY23" fmla="*/ 214845 h 215036"/>
                <a:gd name="connsiteX24" fmla="*/ 10480 w 138863"/>
                <a:gd name="connsiteY24" fmla="*/ 214845 h 2150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138863" h="215036">
                  <a:moveTo>
                    <a:pt x="104802" y="62881"/>
                  </a:moveTo>
                  <a:cubicBezTo>
                    <a:pt x="94905" y="33189"/>
                    <a:pt x="105767" y="58895"/>
                    <a:pt x="78602" y="23580"/>
                  </a:cubicBezTo>
                  <a:cubicBezTo>
                    <a:pt x="75106" y="19035"/>
                    <a:pt x="72987" y="9294"/>
                    <a:pt x="68122" y="5240"/>
                  </a:cubicBezTo>
                  <a:cubicBezTo>
                    <a:pt x="65121" y="2740"/>
                    <a:pt x="61135" y="1747"/>
                    <a:pt x="57641" y="0"/>
                  </a:cubicBezTo>
                  <a:cubicBezTo>
                    <a:pt x="51528" y="873"/>
                    <a:pt x="45216" y="846"/>
                    <a:pt x="39301" y="2620"/>
                  </a:cubicBezTo>
                  <a:cubicBezTo>
                    <a:pt x="32198" y="4751"/>
                    <a:pt x="22106" y="18450"/>
                    <a:pt x="18340" y="20960"/>
                  </a:cubicBezTo>
                  <a:cubicBezTo>
                    <a:pt x="15720" y="22707"/>
                    <a:pt x="12939" y="24233"/>
                    <a:pt x="10480" y="26200"/>
                  </a:cubicBezTo>
                  <a:cubicBezTo>
                    <a:pt x="5148" y="30466"/>
                    <a:pt x="3889" y="33467"/>
                    <a:pt x="0" y="39301"/>
                  </a:cubicBezTo>
                  <a:cubicBezTo>
                    <a:pt x="2329" y="57932"/>
                    <a:pt x="-2934" y="58794"/>
                    <a:pt x="10480" y="65501"/>
                  </a:cubicBezTo>
                  <a:cubicBezTo>
                    <a:pt x="12950" y="66736"/>
                    <a:pt x="15720" y="67248"/>
                    <a:pt x="18340" y="68121"/>
                  </a:cubicBezTo>
                  <a:cubicBezTo>
                    <a:pt x="32314" y="67248"/>
                    <a:pt x="46388" y="67393"/>
                    <a:pt x="60261" y="65501"/>
                  </a:cubicBezTo>
                  <a:cubicBezTo>
                    <a:pt x="65734" y="64755"/>
                    <a:pt x="70742" y="62008"/>
                    <a:pt x="75982" y="60261"/>
                  </a:cubicBezTo>
                  <a:lnTo>
                    <a:pt x="83842" y="57641"/>
                  </a:lnTo>
                  <a:cubicBezTo>
                    <a:pt x="100436" y="58514"/>
                    <a:pt x="117458" y="56412"/>
                    <a:pt x="133623" y="60261"/>
                  </a:cubicBezTo>
                  <a:cubicBezTo>
                    <a:pt x="143017" y="62498"/>
                    <a:pt x="137086" y="84565"/>
                    <a:pt x="136243" y="86462"/>
                  </a:cubicBezTo>
                  <a:cubicBezTo>
                    <a:pt x="132136" y="95702"/>
                    <a:pt x="125856" y="94556"/>
                    <a:pt x="117903" y="96942"/>
                  </a:cubicBezTo>
                  <a:cubicBezTo>
                    <a:pt x="100895" y="102044"/>
                    <a:pt x="105809" y="99764"/>
                    <a:pt x="94322" y="107422"/>
                  </a:cubicBezTo>
                  <a:cubicBezTo>
                    <a:pt x="79303" y="129951"/>
                    <a:pt x="99303" y="103436"/>
                    <a:pt x="81222" y="117902"/>
                  </a:cubicBezTo>
                  <a:cubicBezTo>
                    <a:pt x="78763" y="119869"/>
                    <a:pt x="78441" y="123796"/>
                    <a:pt x="75982" y="125763"/>
                  </a:cubicBezTo>
                  <a:cubicBezTo>
                    <a:pt x="73826" y="127488"/>
                    <a:pt x="70592" y="127148"/>
                    <a:pt x="68122" y="128383"/>
                  </a:cubicBezTo>
                  <a:cubicBezTo>
                    <a:pt x="60825" y="132031"/>
                    <a:pt x="58197" y="135687"/>
                    <a:pt x="52401" y="141483"/>
                  </a:cubicBezTo>
                  <a:cubicBezTo>
                    <a:pt x="50768" y="177411"/>
                    <a:pt x="65599" y="192525"/>
                    <a:pt x="41921" y="204364"/>
                  </a:cubicBezTo>
                  <a:cubicBezTo>
                    <a:pt x="39451" y="205599"/>
                    <a:pt x="36681" y="206111"/>
                    <a:pt x="34061" y="206984"/>
                  </a:cubicBezTo>
                  <a:cubicBezTo>
                    <a:pt x="28024" y="211010"/>
                    <a:pt x="25574" y="213639"/>
                    <a:pt x="18340" y="214845"/>
                  </a:cubicBezTo>
                  <a:cubicBezTo>
                    <a:pt x="15756" y="215276"/>
                    <a:pt x="13100" y="214845"/>
                    <a:pt x="10480" y="214845"/>
                  </a:cubicBezTo>
                </a:path>
              </a:pathLst>
            </a:cu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</p:grpSp>
      <p:grpSp>
        <p:nvGrpSpPr>
          <p:cNvPr id="171" name="组合 170"/>
          <p:cNvGrpSpPr/>
          <p:nvPr/>
        </p:nvGrpSpPr>
        <p:grpSpPr>
          <a:xfrm>
            <a:off x="23606" y="966272"/>
            <a:ext cx="741448" cy="1887668"/>
            <a:chOff x="8060328" y="2424205"/>
            <a:chExt cx="1559750" cy="3971001"/>
          </a:xfrm>
        </p:grpSpPr>
        <p:sp>
          <p:nvSpPr>
            <p:cNvPr id="143" name="椭圆 75"/>
            <p:cNvSpPr/>
            <p:nvPr/>
          </p:nvSpPr>
          <p:spPr>
            <a:xfrm>
              <a:off x="8463676" y="5824566"/>
              <a:ext cx="197383" cy="541084"/>
            </a:xfrm>
            <a:custGeom>
              <a:avLst/>
              <a:gdLst>
                <a:gd name="connsiteX0" fmla="*/ 0 w 113136"/>
                <a:gd name="connsiteY0" fmla="*/ 171176 h 342351"/>
                <a:gd name="connsiteX1" fmla="*/ 56568 w 113136"/>
                <a:gd name="connsiteY1" fmla="*/ 0 h 342351"/>
                <a:gd name="connsiteX2" fmla="*/ 113136 w 113136"/>
                <a:gd name="connsiteY2" fmla="*/ 171176 h 342351"/>
                <a:gd name="connsiteX3" fmla="*/ 56568 w 113136"/>
                <a:gd name="connsiteY3" fmla="*/ 342352 h 342351"/>
                <a:gd name="connsiteX4" fmla="*/ 0 w 113136"/>
                <a:gd name="connsiteY4" fmla="*/ 171176 h 342351"/>
                <a:gd name="connsiteX0" fmla="*/ 1371 w 114507"/>
                <a:gd name="connsiteY0" fmla="*/ 70958 h 242134"/>
                <a:gd name="connsiteX1" fmla="*/ 32610 w 114507"/>
                <a:gd name="connsiteY1" fmla="*/ 3633 h 242134"/>
                <a:gd name="connsiteX2" fmla="*/ 114507 w 114507"/>
                <a:gd name="connsiteY2" fmla="*/ 70958 h 242134"/>
                <a:gd name="connsiteX3" fmla="*/ 57939 w 114507"/>
                <a:gd name="connsiteY3" fmla="*/ 242134 h 242134"/>
                <a:gd name="connsiteX4" fmla="*/ 1371 w 114507"/>
                <a:gd name="connsiteY4" fmla="*/ 70958 h 242134"/>
                <a:gd name="connsiteX0" fmla="*/ 438 w 126239"/>
                <a:gd name="connsiteY0" fmla="*/ 204231 h 258289"/>
                <a:gd name="connsiteX1" fmla="*/ 44342 w 126239"/>
                <a:gd name="connsiteY1" fmla="*/ 12791 h 258289"/>
                <a:gd name="connsiteX2" fmla="*/ 126239 w 126239"/>
                <a:gd name="connsiteY2" fmla="*/ 80116 h 258289"/>
                <a:gd name="connsiteX3" fmla="*/ 69671 w 126239"/>
                <a:gd name="connsiteY3" fmla="*/ 251292 h 258289"/>
                <a:gd name="connsiteX4" fmla="*/ 438 w 126239"/>
                <a:gd name="connsiteY4" fmla="*/ 204231 h 258289"/>
                <a:gd name="connsiteX0" fmla="*/ 23133 w 148934"/>
                <a:gd name="connsiteY0" fmla="*/ 230975 h 285773"/>
                <a:gd name="connsiteX1" fmla="*/ 8778 w 148934"/>
                <a:gd name="connsiteY1" fmla="*/ 6607 h 285773"/>
                <a:gd name="connsiteX2" fmla="*/ 148934 w 148934"/>
                <a:gd name="connsiteY2" fmla="*/ 106860 h 285773"/>
                <a:gd name="connsiteX3" fmla="*/ 92366 w 148934"/>
                <a:gd name="connsiteY3" fmla="*/ 278036 h 285773"/>
                <a:gd name="connsiteX4" fmla="*/ 23133 w 148934"/>
                <a:gd name="connsiteY4" fmla="*/ 230975 h 285773"/>
                <a:gd name="connsiteX0" fmla="*/ 24267 w 150068"/>
                <a:gd name="connsiteY0" fmla="*/ 230975 h 299288"/>
                <a:gd name="connsiteX1" fmla="*/ 9912 w 150068"/>
                <a:gd name="connsiteY1" fmla="*/ 6607 h 299288"/>
                <a:gd name="connsiteX2" fmla="*/ 150068 w 150068"/>
                <a:gd name="connsiteY2" fmla="*/ 106860 h 299288"/>
                <a:gd name="connsiteX3" fmla="*/ 126429 w 150068"/>
                <a:gd name="connsiteY3" fmla="*/ 293234 h 299288"/>
                <a:gd name="connsiteX4" fmla="*/ 24267 w 150068"/>
                <a:gd name="connsiteY4" fmla="*/ 230975 h 299288"/>
                <a:gd name="connsiteX0" fmla="*/ 71526 w 141602"/>
                <a:gd name="connsiteY0" fmla="*/ 161023 h 289865"/>
                <a:gd name="connsiteX1" fmla="*/ 1446 w 141602"/>
                <a:gd name="connsiteY1" fmla="*/ 2512 h 289865"/>
                <a:gd name="connsiteX2" fmla="*/ 141602 w 141602"/>
                <a:gd name="connsiteY2" fmla="*/ 102765 h 289865"/>
                <a:gd name="connsiteX3" fmla="*/ 117963 w 141602"/>
                <a:gd name="connsiteY3" fmla="*/ 289139 h 289865"/>
                <a:gd name="connsiteX4" fmla="*/ 71526 w 141602"/>
                <a:gd name="connsiteY4" fmla="*/ 161023 h 289865"/>
                <a:gd name="connsiteX0" fmla="*/ 73110 w 143186"/>
                <a:gd name="connsiteY0" fmla="*/ 161023 h 289755"/>
                <a:gd name="connsiteX1" fmla="*/ 3030 w 143186"/>
                <a:gd name="connsiteY1" fmla="*/ 2512 h 289755"/>
                <a:gd name="connsiteX2" fmla="*/ 143186 w 143186"/>
                <a:gd name="connsiteY2" fmla="*/ 102765 h 289755"/>
                <a:gd name="connsiteX3" fmla="*/ 119547 w 143186"/>
                <a:gd name="connsiteY3" fmla="*/ 289139 h 289755"/>
                <a:gd name="connsiteX4" fmla="*/ 73110 w 143186"/>
                <a:gd name="connsiteY4" fmla="*/ 161023 h 289755"/>
                <a:gd name="connsiteX0" fmla="*/ 28908 w 182606"/>
                <a:gd name="connsiteY0" fmla="*/ 252579 h 302446"/>
                <a:gd name="connsiteX1" fmla="*/ 42415 w 182606"/>
                <a:gd name="connsiteY1" fmla="*/ 7947 h 302446"/>
                <a:gd name="connsiteX2" fmla="*/ 182571 w 182606"/>
                <a:gd name="connsiteY2" fmla="*/ 108200 h 302446"/>
                <a:gd name="connsiteX3" fmla="*/ 158932 w 182606"/>
                <a:gd name="connsiteY3" fmla="*/ 294574 h 302446"/>
                <a:gd name="connsiteX4" fmla="*/ 28908 w 182606"/>
                <a:gd name="connsiteY4" fmla="*/ 252579 h 302446"/>
                <a:gd name="connsiteX0" fmla="*/ 14353 w 168051"/>
                <a:gd name="connsiteY0" fmla="*/ 252579 h 305144"/>
                <a:gd name="connsiteX1" fmla="*/ 27860 w 168051"/>
                <a:gd name="connsiteY1" fmla="*/ 7947 h 305144"/>
                <a:gd name="connsiteX2" fmla="*/ 168016 w 168051"/>
                <a:gd name="connsiteY2" fmla="*/ 108200 h 305144"/>
                <a:gd name="connsiteX3" fmla="*/ 144377 w 168051"/>
                <a:gd name="connsiteY3" fmla="*/ 294574 h 305144"/>
                <a:gd name="connsiteX4" fmla="*/ 14353 w 168051"/>
                <a:gd name="connsiteY4" fmla="*/ 252579 h 305144"/>
                <a:gd name="connsiteX0" fmla="*/ 26159 w 151960"/>
                <a:gd name="connsiteY0" fmla="*/ 217488 h 296645"/>
                <a:gd name="connsiteX1" fmla="*/ 11804 w 151960"/>
                <a:gd name="connsiteY1" fmla="*/ 5784 h 296645"/>
                <a:gd name="connsiteX2" fmla="*/ 151960 w 151960"/>
                <a:gd name="connsiteY2" fmla="*/ 106037 h 296645"/>
                <a:gd name="connsiteX3" fmla="*/ 128321 w 151960"/>
                <a:gd name="connsiteY3" fmla="*/ 292411 h 296645"/>
                <a:gd name="connsiteX4" fmla="*/ 26159 w 151960"/>
                <a:gd name="connsiteY4" fmla="*/ 217488 h 296645"/>
                <a:gd name="connsiteX0" fmla="*/ 20350 w 146151"/>
                <a:gd name="connsiteY0" fmla="*/ 217488 h 299193"/>
                <a:gd name="connsiteX1" fmla="*/ 5995 w 146151"/>
                <a:gd name="connsiteY1" fmla="*/ 5784 h 299193"/>
                <a:gd name="connsiteX2" fmla="*/ 146151 w 146151"/>
                <a:gd name="connsiteY2" fmla="*/ 106037 h 299193"/>
                <a:gd name="connsiteX3" fmla="*/ 122512 w 146151"/>
                <a:gd name="connsiteY3" fmla="*/ 292411 h 299193"/>
                <a:gd name="connsiteX4" fmla="*/ 20350 w 146151"/>
                <a:gd name="connsiteY4" fmla="*/ 217488 h 299193"/>
                <a:gd name="connsiteX0" fmla="*/ 27606 w 153407"/>
                <a:gd name="connsiteY0" fmla="*/ 233249 h 314954"/>
                <a:gd name="connsiteX1" fmla="*/ 13251 w 153407"/>
                <a:gd name="connsiteY1" fmla="*/ 21545 h 314954"/>
                <a:gd name="connsiteX2" fmla="*/ 153407 w 153407"/>
                <a:gd name="connsiteY2" fmla="*/ 121798 h 314954"/>
                <a:gd name="connsiteX3" fmla="*/ 129768 w 153407"/>
                <a:gd name="connsiteY3" fmla="*/ 308172 h 314954"/>
                <a:gd name="connsiteX4" fmla="*/ 27606 w 153407"/>
                <a:gd name="connsiteY4" fmla="*/ 233249 h 314954"/>
                <a:gd name="connsiteX0" fmla="*/ 23910 w 202903"/>
                <a:gd name="connsiteY0" fmla="*/ 229462 h 314101"/>
                <a:gd name="connsiteX1" fmla="*/ 9555 w 202903"/>
                <a:gd name="connsiteY1" fmla="*/ 17758 h 314101"/>
                <a:gd name="connsiteX2" fmla="*/ 202903 w 202903"/>
                <a:gd name="connsiteY2" fmla="*/ 76064 h 314101"/>
                <a:gd name="connsiteX3" fmla="*/ 126072 w 202903"/>
                <a:gd name="connsiteY3" fmla="*/ 304385 h 314101"/>
                <a:gd name="connsiteX4" fmla="*/ 23910 w 202903"/>
                <a:gd name="connsiteY4" fmla="*/ 229462 h 314101"/>
                <a:gd name="connsiteX0" fmla="*/ 2892 w 181885"/>
                <a:gd name="connsiteY0" fmla="*/ 237436 h 319196"/>
                <a:gd name="connsiteX1" fmla="*/ 41730 w 181885"/>
                <a:gd name="connsiteY1" fmla="*/ 14292 h 319196"/>
                <a:gd name="connsiteX2" fmla="*/ 181885 w 181885"/>
                <a:gd name="connsiteY2" fmla="*/ 84038 h 319196"/>
                <a:gd name="connsiteX3" fmla="*/ 105054 w 181885"/>
                <a:gd name="connsiteY3" fmla="*/ 312359 h 319196"/>
                <a:gd name="connsiteX4" fmla="*/ 2892 w 181885"/>
                <a:gd name="connsiteY4" fmla="*/ 237436 h 319196"/>
                <a:gd name="connsiteX0" fmla="*/ 17572 w 196565"/>
                <a:gd name="connsiteY0" fmla="*/ 242520 h 324280"/>
                <a:gd name="connsiteX1" fmla="*/ 56410 w 196565"/>
                <a:gd name="connsiteY1" fmla="*/ 19376 h 324280"/>
                <a:gd name="connsiteX2" fmla="*/ 196565 w 196565"/>
                <a:gd name="connsiteY2" fmla="*/ 89122 h 324280"/>
                <a:gd name="connsiteX3" fmla="*/ 119734 w 196565"/>
                <a:gd name="connsiteY3" fmla="*/ 317443 h 324280"/>
                <a:gd name="connsiteX4" fmla="*/ 17572 w 196565"/>
                <a:gd name="connsiteY4" fmla="*/ 242520 h 324280"/>
                <a:gd name="connsiteX0" fmla="*/ 12680 w 153678"/>
                <a:gd name="connsiteY0" fmla="*/ 227197 h 317185"/>
                <a:gd name="connsiteX1" fmla="*/ 13523 w 153678"/>
                <a:gd name="connsiteY1" fmla="*/ 13587 h 317185"/>
                <a:gd name="connsiteX2" fmla="*/ 153678 w 153678"/>
                <a:gd name="connsiteY2" fmla="*/ 83333 h 317185"/>
                <a:gd name="connsiteX3" fmla="*/ 76847 w 153678"/>
                <a:gd name="connsiteY3" fmla="*/ 311654 h 317185"/>
                <a:gd name="connsiteX4" fmla="*/ 12680 w 153678"/>
                <a:gd name="connsiteY4" fmla="*/ 227197 h 317185"/>
                <a:gd name="connsiteX0" fmla="*/ 39528 w 180526"/>
                <a:gd name="connsiteY0" fmla="*/ 227197 h 330757"/>
                <a:gd name="connsiteX1" fmla="*/ 40371 w 180526"/>
                <a:gd name="connsiteY1" fmla="*/ 13587 h 330757"/>
                <a:gd name="connsiteX2" fmla="*/ 180526 w 180526"/>
                <a:gd name="connsiteY2" fmla="*/ 83333 h 330757"/>
                <a:gd name="connsiteX3" fmla="*/ 103695 w 180526"/>
                <a:gd name="connsiteY3" fmla="*/ 311654 h 330757"/>
                <a:gd name="connsiteX4" fmla="*/ 39528 w 180526"/>
                <a:gd name="connsiteY4" fmla="*/ 227197 h 330757"/>
                <a:gd name="connsiteX0" fmla="*/ 43935 w 184933"/>
                <a:gd name="connsiteY0" fmla="*/ 220502 h 310390"/>
                <a:gd name="connsiteX1" fmla="*/ 6783 w 184933"/>
                <a:gd name="connsiteY1" fmla="*/ 16426 h 310390"/>
                <a:gd name="connsiteX2" fmla="*/ 184933 w 184933"/>
                <a:gd name="connsiteY2" fmla="*/ 76638 h 310390"/>
                <a:gd name="connsiteX3" fmla="*/ 108102 w 184933"/>
                <a:gd name="connsiteY3" fmla="*/ 304959 h 310390"/>
                <a:gd name="connsiteX4" fmla="*/ 43935 w 184933"/>
                <a:gd name="connsiteY4" fmla="*/ 220502 h 310390"/>
                <a:gd name="connsiteX0" fmla="*/ 43935 w 189527"/>
                <a:gd name="connsiteY0" fmla="*/ 220502 h 309763"/>
                <a:gd name="connsiteX1" fmla="*/ 6783 w 189527"/>
                <a:gd name="connsiteY1" fmla="*/ 16426 h 309763"/>
                <a:gd name="connsiteX2" fmla="*/ 184933 w 189527"/>
                <a:gd name="connsiteY2" fmla="*/ 76638 h 309763"/>
                <a:gd name="connsiteX3" fmla="*/ 108102 w 189527"/>
                <a:gd name="connsiteY3" fmla="*/ 304959 h 309763"/>
                <a:gd name="connsiteX4" fmla="*/ 43935 w 189527"/>
                <a:gd name="connsiteY4" fmla="*/ 220502 h 309763"/>
                <a:gd name="connsiteX0" fmla="*/ 37106 w 182698"/>
                <a:gd name="connsiteY0" fmla="*/ 235977 h 325445"/>
                <a:gd name="connsiteX1" fmla="*/ 7553 w 182698"/>
                <a:gd name="connsiteY1" fmla="*/ 10928 h 325445"/>
                <a:gd name="connsiteX2" fmla="*/ 178104 w 182698"/>
                <a:gd name="connsiteY2" fmla="*/ 92113 h 325445"/>
                <a:gd name="connsiteX3" fmla="*/ 101273 w 182698"/>
                <a:gd name="connsiteY3" fmla="*/ 320434 h 325445"/>
                <a:gd name="connsiteX4" fmla="*/ 37106 w 182698"/>
                <a:gd name="connsiteY4" fmla="*/ 235977 h 325445"/>
                <a:gd name="connsiteX0" fmla="*/ 50018 w 195610"/>
                <a:gd name="connsiteY0" fmla="*/ 256164 h 345632"/>
                <a:gd name="connsiteX1" fmla="*/ 20465 w 195610"/>
                <a:gd name="connsiteY1" fmla="*/ 31115 h 345632"/>
                <a:gd name="connsiteX2" fmla="*/ 191016 w 195610"/>
                <a:gd name="connsiteY2" fmla="*/ 112300 h 345632"/>
                <a:gd name="connsiteX3" fmla="*/ 114185 w 195610"/>
                <a:gd name="connsiteY3" fmla="*/ 340621 h 345632"/>
                <a:gd name="connsiteX4" fmla="*/ 50018 w 195610"/>
                <a:gd name="connsiteY4" fmla="*/ 256164 h 345632"/>
                <a:gd name="connsiteX0" fmla="*/ 23986 w 182715"/>
                <a:gd name="connsiteY0" fmla="*/ 242116 h 327282"/>
                <a:gd name="connsiteX1" fmla="*/ 12164 w 182715"/>
                <a:gd name="connsiteY1" fmla="*/ 11347 h 327282"/>
                <a:gd name="connsiteX2" fmla="*/ 182715 w 182715"/>
                <a:gd name="connsiteY2" fmla="*/ 92532 h 327282"/>
                <a:gd name="connsiteX3" fmla="*/ 105884 w 182715"/>
                <a:gd name="connsiteY3" fmla="*/ 320853 h 327282"/>
                <a:gd name="connsiteX4" fmla="*/ 23986 w 182715"/>
                <a:gd name="connsiteY4" fmla="*/ 242116 h 327282"/>
                <a:gd name="connsiteX0" fmla="*/ 22933 w 181662"/>
                <a:gd name="connsiteY0" fmla="*/ 242116 h 331519"/>
                <a:gd name="connsiteX1" fmla="*/ 11111 w 181662"/>
                <a:gd name="connsiteY1" fmla="*/ 11347 h 331519"/>
                <a:gd name="connsiteX2" fmla="*/ 181662 w 181662"/>
                <a:gd name="connsiteY2" fmla="*/ 92532 h 331519"/>
                <a:gd name="connsiteX3" fmla="*/ 104831 w 181662"/>
                <a:gd name="connsiteY3" fmla="*/ 320853 h 331519"/>
                <a:gd name="connsiteX4" fmla="*/ 22933 w 181662"/>
                <a:gd name="connsiteY4" fmla="*/ 242116 h 331519"/>
                <a:gd name="connsiteX0" fmla="*/ 38654 w 197383"/>
                <a:gd name="connsiteY0" fmla="*/ 253871 h 343274"/>
                <a:gd name="connsiteX1" fmla="*/ 26832 w 197383"/>
                <a:gd name="connsiteY1" fmla="*/ 23102 h 343274"/>
                <a:gd name="connsiteX2" fmla="*/ 197383 w 197383"/>
                <a:gd name="connsiteY2" fmla="*/ 104287 h 343274"/>
                <a:gd name="connsiteX3" fmla="*/ 120552 w 197383"/>
                <a:gd name="connsiteY3" fmla="*/ 332608 h 343274"/>
                <a:gd name="connsiteX4" fmla="*/ 38654 w 197383"/>
                <a:gd name="connsiteY4" fmla="*/ 253871 h 3432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7383" h="343274">
                  <a:moveTo>
                    <a:pt x="38654" y="253871"/>
                  </a:moveTo>
                  <a:cubicBezTo>
                    <a:pt x="28100" y="166060"/>
                    <a:pt x="-35084" y="74726"/>
                    <a:pt x="26832" y="23102"/>
                  </a:cubicBezTo>
                  <a:cubicBezTo>
                    <a:pt x="88748" y="-28522"/>
                    <a:pt x="197383" y="9749"/>
                    <a:pt x="197383" y="104287"/>
                  </a:cubicBezTo>
                  <a:cubicBezTo>
                    <a:pt x="197383" y="198825"/>
                    <a:pt x="147007" y="307677"/>
                    <a:pt x="120552" y="332608"/>
                  </a:cubicBezTo>
                  <a:cubicBezTo>
                    <a:pt x="94097" y="357539"/>
                    <a:pt x="49208" y="341682"/>
                    <a:pt x="38654" y="253871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147" name="任意多边形 146"/>
            <p:cNvSpPr/>
            <p:nvPr/>
          </p:nvSpPr>
          <p:spPr>
            <a:xfrm>
              <a:off x="8425093" y="6011080"/>
              <a:ext cx="138863" cy="215036"/>
            </a:xfrm>
            <a:custGeom>
              <a:avLst/>
              <a:gdLst>
                <a:gd name="connsiteX0" fmla="*/ 104802 w 138863"/>
                <a:gd name="connsiteY0" fmla="*/ 62881 h 215036"/>
                <a:gd name="connsiteX1" fmla="*/ 78602 w 138863"/>
                <a:gd name="connsiteY1" fmla="*/ 23580 h 215036"/>
                <a:gd name="connsiteX2" fmla="*/ 68122 w 138863"/>
                <a:gd name="connsiteY2" fmla="*/ 5240 h 215036"/>
                <a:gd name="connsiteX3" fmla="*/ 57641 w 138863"/>
                <a:gd name="connsiteY3" fmla="*/ 0 h 215036"/>
                <a:gd name="connsiteX4" fmla="*/ 39301 w 138863"/>
                <a:gd name="connsiteY4" fmla="*/ 2620 h 215036"/>
                <a:gd name="connsiteX5" fmla="*/ 18340 w 138863"/>
                <a:gd name="connsiteY5" fmla="*/ 20960 h 215036"/>
                <a:gd name="connsiteX6" fmla="*/ 10480 w 138863"/>
                <a:gd name="connsiteY6" fmla="*/ 26200 h 215036"/>
                <a:gd name="connsiteX7" fmla="*/ 0 w 138863"/>
                <a:gd name="connsiteY7" fmla="*/ 39301 h 215036"/>
                <a:gd name="connsiteX8" fmla="*/ 10480 w 138863"/>
                <a:gd name="connsiteY8" fmla="*/ 65501 h 215036"/>
                <a:gd name="connsiteX9" fmla="*/ 18340 w 138863"/>
                <a:gd name="connsiteY9" fmla="*/ 68121 h 215036"/>
                <a:gd name="connsiteX10" fmla="*/ 60261 w 138863"/>
                <a:gd name="connsiteY10" fmla="*/ 65501 h 215036"/>
                <a:gd name="connsiteX11" fmla="*/ 75982 w 138863"/>
                <a:gd name="connsiteY11" fmla="*/ 60261 h 215036"/>
                <a:gd name="connsiteX12" fmla="*/ 83842 w 138863"/>
                <a:gd name="connsiteY12" fmla="*/ 57641 h 215036"/>
                <a:gd name="connsiteX13" fmla="*/ 133623 w 138863"/>
                <a:gd name="connsiteY13" fmla="*/ 60261 h 215036"/>
                <a:gd name="connsiteX14" fmla="*/ 136243 w 138863"/>
                <a:gd name="connsiteY14" fmla="*/ 86462 h 215036"/>
                <a:gd name="connsiteX15" fmla="*/ 117903 w 138863"/>
                <a:gd name="connsiteY15" fmla="*/ 96942 h 215036"/>
                <a:gd name="connsiteX16" fmla="*/ 94322 w 138863"/>
                <a:gd name="connsiteY16" fmla="*/ 107422 h 215036"/>
                <a:gd name="connsiteX17" fmla="*/ 81222 w 138863"/>
                <a:gd name="connsiteY17" fmla="*/ 117902 h 215036"/>
                <a:gd name="connsiteX18" fmla="*/ 75982 w 138863"/>
                <a:gd name="connsiteY18" fmla="*/ 125763 h 215036"/>
                <a:gd name="connsiteX19" fmla="*/ 68122 w 138863"/>
                <a:gd name="connsiteY19" fmla="*/ 128383 h 215036"/>
                <a:gd name="connsiteX20" fmla="*/ 52401 w 138863"/>
                <a:gd name="connsiteY20" fmla="*/ 141483 h 215036"/>
                <a:gd name="connsiteX21" fmla="*/ 41921 w 138863"/>
                <a:gd name="connsiteY21" fmla="*/ 204364 h 215036"/>
                <a:gd name="connsiteX22" fmla="*/ 34061 w 138863"/>
                <a:gd name="connsiteY22" fmla="*/ 206984 h 215036"/>
                <a:gd name="connsiteX23" fmla="*/ 18340 w 138863"/>
                <a:gd name="connsiteY23" fmla="*/ 214845 h 215036"/>
                <a:gd name="connsiteX24" fmla="*/ 10480 w 138863"/>
                <a:gd name="connsiteY24" fmla="*/ 214845 h 2150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138863" h="215036">
                  <a:moveTo>
                    <a:pt x="104802" y="62881"/>
                  </a:moveTo>
                  <a:cubicBezTo>
                    <a:pt x="94905" y="33189"/>
                    <a:pt x="105767" y="58895"/>
                    <a:pt x="78602" y="23580"/>
                  </a:cubicBezTo>
                  <a:cubicBezTo>
                    <a:pt x="75106" y="19035"/>
                    <a:pt x="72987" y="9294"/>
                    <a:pt x="68122" y="5240"/>
                  </a:cubicBezTo>
                  <a:cubicBezTo>
                    <a:pt x="65121" y="2740"/>
                    <a:pt x="61135" y="1747"/>
                    <a:pt x="57641" y="0"/>
                  </a:cubicBezTo>
                  <a:cubicBezTo>
                    <a:pt x="51528" y="873"/>
                    <a:pt x="45216" y="846"/>
                    <a:pt x="39301" y="2620"/>
                  </a:cubicBezTo>
                  <a:cubicBezTo>
                    <a:pt x="32198" y="4751"/>
                    <a:pt x="22106" y="18450"/>
                    <a:pt x="18340" y="20960"/>
                  </a:cubicBezTo>
                  <a:cubicBezTo>
                    <a:pt x="15720" y="22707"/>
                    <a:pt x="12939" y="24233"/>
                    <a:pt x="10480" y="26200"/>
                  </a:cubicBezTo>
                  <a:cubicBezTo>
                    <a:pt x="5148" y="30466"/>
                    <a:pt x="3889" y="33467"/>
                    <a:pt x="0" y="39301"/>
                  </a:cubicBezTo>
                  <a:cubicBezTo>
                    <a:pt x="2329" y="57932"/>
                    <a:pt x="-2934" y="58794"/>
                    <a:pt x="10480" y="65501"/>
                  </a:cubicBezTo>
                  <a:cubicBezTo>
                    <a:pt x="12950" y="66736"/>
                    <a:pt x="15720" y="67248"/>
                    <a:pt x="18340" y="68121"/>
                  </a:cubicBezTo>
                  <a:cubicBezTo>
                    <a:pt x="32314" y="67248"/>
                    <a:pt x="46388" y="67393"/>
                    <a:pt x="60261" y="65501"/>
                  </a:cubicBezTo>
                  <a:cubicBezTo>
                    <a:pt x="65734" y="64755"/>
                    <a:pt x="70742" y="62008"/>
                    <a:pt x="75982" y="60261"/>
                  </a:cubicBezTo>
                  <a:lnTo>
                    <a:pt x="83842" y="57641"/>
                  </a:lnTo>
                  <a:cubicBezTo>
                    <a:pt x="100436" y="58514"/>
                    <a:pt x="117458" y="56412"/>
                    <a:pt x="133623" y="60261"/>
                  </a:cubicBezTo>
                  <a:cubicBezTo>
                    <a:pt x="143017" y="62498"/>
                    <a:pt x="137086" y="84565"/>
                    <a:pt x="136243" y="86462"/>
                  </a:cubicBezTo>
                  <a:cubicBezTo>
                    <a:pt x="132136" y="95702"/>
                    <a:pt x="125856" y="94556"/>
                    <a:pt x="117903" y="96942"/>
                  </a:cubicBezTo>
                  <a:cubicBezTo>
                    <a:pt x="100895" y="102044"/>
                    <a:pt x="105809" y="99764"/>
                    <a:pt x="94322" y="107422"/>
                  </a:cubicBezTo>
                  <a:cubicBezTo>
                    <a:pt x="79303" y="129951"/>
                    <a:pt x="99303" y="103436"/>
                    <a:pt x="81222" y="117902"/>
                  </a:cubicBezTo>
                  <a:cubicBezTo>
                    <a:pt x="78763" y="119869"/>
                    <a:pt x="78441" y="123796"/>
                    <a:pt x="75982" y="125763"/>
                  </a:cubicBezTo>
                  <a:cubicBezTo>
                    <a:pt x="73826" y="127488"/>
                    <a:pt x="70592" y="127148"/>
                    <a:pt x="68122" y="128383"/>
                  </a:cubicBezTo>
                  <a:cubicBezTo>
                    <a:pt x="60825" y="132031"/>
                    <a:pt x="58197" y="135687"/>
                    <a:pt x="52401" y="141483"/>
                  </a:cubicBezTo>
                  <a:cubicBezTo>
                    <a:pt x="50768" y="177411"/>
                    <a:pt x="65599" y="192525"/>
                    <a:pt x="41921" y="204364"/>
                  </a:cubicBezTo>
                  <a:cubicBezTo>
                    <a:pt x="39451" y="205599"/>
                    <a:pt x="36681" y="206111"/>
                    <a:pt x="34061" y="206984"/>
                  </a:cubicBezTo>
                  <a:cubicBezTo>
                    <a:pt x="28024" y="211010"/>
                    <a:pt x="25574" y="213639"/>
                    <a:pt x="18340" y="214845"/>
                  </a:cubicBezTo>
                  <a:cubicBezTo>
                    <a:pt x="15756" y="215276"/>
                    <a:pt x="13100" y="214845"/>
                    <a:pt x="10480" y="214845"/>
                  </a:cubicBezTo>
                </a:path>
              </a:pathLst>
            </a:cu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119" name="椭圆 118"/>
            <p:cNvSpPr/>
            <p:nvPr/>
          </p:nvSpPr>
          <p:spPr>
            <a:xfrm>
              <a:off x="8852730" y="2515895"/>
              <a:ext cx="318443" cy="528653"/>
            </a:xfrm>
            <a:custGeom>
              <a:avLst/>
              <a:gdLst>
                <a:gd name="connsiteX0" fmla="*/ 0 w 282392"/>
                <a:gd name="connsiteY0" fmla="*/ 226536 h 453072"/>
                <a:gd name="connsiteX1" fmla="*/ 141196 w 282392"/>
                <a:gd name="connsiteY1" fmla="*/ 0 h 453072"/>
                <a:gd name="connsiteX2" fmla="*/ 282392 w 282392"/>
                <a:gd name="connsiteY2" fmla="*/ 226536 h 453072"/>
                <a:gd name="connsiteX3" fmla="*/ 141196 w 282392"/>
                <a:gd name="connsiteY3" fmla="*/ 453072 h 453072"/>
                <a:gd name="connsiteX4" fmla="*/ 0 w 282392"/>
                <a:gd name="connsiteY4" fmla="*/ 226536 h 453072"/>
                <a:gd name="connsiteX0" fmla="*/ 0 w 284100"/>
                <a:gd name="connsiteY0" fmla="*/ 226536 h 463027"/>
                <a:gd name="connsiteX1" fmla="*/ 141196 w 284100"/>
                <a:gd name="connsiteY1" fmla="*/ 0 h 463027"/>
                <a:gd name="connsiteX2" fmla="*/ 282392 w 284100"/>
                <a:gd name="connsiteY2" fmla="*/ 226536 h 463027"/>
                <a:gd name="connsiteX3" fmla="*/ 214533 w 284100"/>
                <a:gd name="connsiteY3" fmla="*/ 403152 h 463027"/>
                <a:gd name="connsiteX4" fmla="*/ 141196 w 284100"/>
                <a:gd name="connsiteY4" fmla="*/ 453072 h 463027"/>
                <a:gd name="connsiteX5" fmla="*/ 0 w 284100"/>
                <a:gd name="connsiteY5" fmla="*/ 226536 h 463027"/>
                <a:gd name="connsiteX0" fmla="*/ 0 w 315954"/>
                <a:gd name="connsiteY0" fmla="*/ 226536 h 529320"/>
                <a:gd name="connsiteX1" fmla="*/ 141196 w 315954"/>
                <a:gd name="connsiteY1" fmla="*/ 0 h 529320"/>
                <a:gd name="connsiteX2" fmla="*/ 282392 w 315954"/>
                <a:gd name="connsiteY2" fmla="*/ 226536 h 529320"/>
                <a:gd name="connsiteX3" fmla="*/ 308317 w 315954"/>
                <a:gd name="connsiteY3" fmla="*/ 516475 h 529320"/>
                <a:gd name="connsiteX4" fmla="*/ 141196 w 315954"/>
                <a:gd name="connsiteY4" fmla="*/ 453072 h 529320"/>
                <a:gd name="connsiteX5" fmla="*/ 0 w 315954"/>
                <a:gd name="connsiteY5" fmla="*/ 226536 h 529320"/>
                <a:gd name="connsiteX0" fmla="*/ 373 w 316327"/>
                <a:gd name="connsiteY0" fmla="*/ 226536 h 526110"/>
                <a:gd name="connsiteX1" fmla="*/ 141569 w 316327"/>
                <a:gd name="connsiteY1" fmla="*/ 0 h 526110"/>
                <a:gd name="connsiteX2" fmla="*/ 282765 w 316327"/>
                <a:gd name="connsiteY2" fmla="*/ 226536 h 526110"/>
                <a:gd name="connsiteX3" fmla="*/ 308690 w 316327"/>
                <a:gd name="connsiteY3" fmla="*/ 516475 h 526110"/>
                <a:gd name="connsiteX4" fmla="*/ 141569 w 316327"/>
                <a:gd name="connsiteY4" fmla="*/ 453072 h 526110"/>
                <a:gd name="connsiteX5" fmla="*/ 101583 w 316327"/>
                <a:gd name="connsiteY5" fmla="*/ 414874 h 526110"/>
                <a:gd name="connsiteX6" fmla="*/ 373 w 316327"/>
                <a:gd name="connsiteY6" fmla="*/ 226536 h 526110"/>
                <a:gd name="connsiteX0" fmla="*/ 616 w 316570"/>
                <a:gd name="connsiteY0" fmla="*/ 226536 h 528118"/>
                <a:gd name="connsiteX1" fmla="*/ 141812 w 316570"/>
                <a:gd name="connsiteY1" fmla="*/ 0 h 528118"/>
                <a:gd name="connsiteX2" fmla="*/ 283008 w 316570"/>
                <a:gd name="connsiteY2" fmla="*/ 226536 h 528118"/>
                <a:gd name="connsiteX3" fmla="*/ 308933 w 316570"/>
                <a:gd name="connsiteY3" fmla="*/ 516475 h 528118"/>
                <a:gd name="connsiteX4" fmla="*/ 5043 w 316570"/>
                <a:gd name="connsiteY4" fmla="*/ 472610 h 528118"/>
                <a:gd name="connsiteX5" fmla="*/ 101826 w 316570"/>
                <a:gd name="connsiteY5" fmla="*/ 414874 h 528118"/>
                <a:gd name="connsiteX6" fmla="*/ 616 w 316570"/>
                <a:gd name="connsiteY6" fmla="*/ 226536 h 528118"/>
                <a:gd name="connsiteX0" fmla="*/ 2489 w 318443"/>
                <a:gd name="connsiteY0" fmla="*/ 226536 h 528653"/>
                <a:gd name="connsiteX1" fmla="*/ 143685 w 318443"/>
                <a:gd name="connsiteY1" fmla="*/ 0 h 528653"/>
                <a:gd name="connsiteX2" fmla="*/ 284881 w 318443"/>
                <a:gd name="connsiteY2" fmla="*/ 226536 h 528653"/>
                <a:gd name="connsiteX3" fmla="*/ 310806 w 318443"/>
                <a:gd name="connsiteY3" fmla="*/ 516475 h 528653"/>
                <a:gd name="connsiteX4" fmla="*/ 6916 w 318443"/>
                <a:gd name="connsiteY4" fmla="*/ 472610 h 528653"/>
                <a:gd name="connsiteX5" fmla="*/ 80253 w 318443"/>
                <a:gd name="connsiteY5" fmla="*/ 387520 h 528653"/>
                <a:gd name="connsiteX6" fmla="*/ 2489 w 318443"/>
                <a:gd name="connsiteY6" fmla="*/ 226536 h 5286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18443" h="528653">
                  <a:moveTo>
                    <a:pt x="2489" y="226536"/>
                  </a:moveTo>
                  <a:cubicBezTo>
                    <a:pt x="13061" y="161949"/>
                    <a:pt x="65705" y="0"/>
                    <a:pt x="143685" y="0"/>
                  </a:cubicBezTo>
                  <a:cubicBezTo>
                    <a:pt x="221665" y="0"/>
                    <a:pt x="272658" y="159344"/>
                    <a:pt x="284881" y="226536"/>
                  </a:cubicBezTo>
                  <a:cubicBezTo>
                    <a:pt x="297104" y="293728"/>
                    <a:pt x="334339" y="478719"/>
                    <a:pt x="310806" y="516475"/>
                  </a:cubicBezTo>
                  <a:cubicBezTo>
                    <a:pt x="287273" y="554231"/>
                    <a:pt x="45342" y="494103"/>
                    <a:pt x="6916" y="472610"/>
                  </a:cubicBezTo>
                  <a:cubicBezTo>
                    <a:pt x="-31510" y="451118"/>
                    <a:pt x="103786" y="425276"/>
                    <a:pt x="80253" y="387520"/>
                  </a:cubicBezTo>
                  <a:cubicBezTo>
                    <a:pt x="56720" y="349764"/>
                    <a:pt x="-8083" y="291123"/>
                    <a:pt x="2489" y="226536"/>
                  </a:cubicBezTo>
                  <a:close/>
                </a:path>
              </a:pathLst>
            </a:custGeom>
            <a:solidFill>
              <a:srgbClr val="FFCC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7" name="椭圆 116"/>
            <p:cNvSpPr/>
            <p:nvPr/>
          </p:nvSpPr>
          <p:spPr>
            <a:xfrm>
              <a:off x="8907524" y="2424205"/>
              <a:ext cx="454438" cy="553312"/>
            </a:xfrm>
            <a:custGeom>
              <a:avLst/>
              <a:gdLst>
                <a:gd name="connsiteX0" fmla="*/ 0 w 325465"/>
                <a:gd name="connsiteY0" fmla="*/ 196312 h 392624"/>
                <a:gd name="connsiteX1" fmla="*/ 162733 w 325465"/>
                <a:gd name="connsiteY1" fmla="*/ 0 h 392624"/>
                <a:gd name="connsiteX2" fmla="*/ 325466 w 325465"/>
                <a:gd name="connsiteY2" fmla="*/ 196312 h 392624"/>
                <a:gd name="connsiteX3" fmla="*/ 162733 w 325465"/>
                <a:gd name="connsiteY3" fmla="*/ 392624 h 392624"/>
                <a:gd name="connsiteX4" fmla="*/ 0 w 325465"/>
                <a:gd name="connsiteY4" fmla="*/ 196312 h 392624"/>
                <a:gd name="connsiteX0" fmla="*/ 0 w 428788"/>
                <a:gd name="connsiteY0" fmla="*/ 196318 h 392636"/>
                <a:gd name="connsiteX1" fmla="*/ 162733 w 428788"/>
                <a:gd name="connsiteY1" fmla="*/ 6 h 392636"/>
                <a:gd name="connsiteX2" fmla="*/ 428788 w 428788"/>
                <a:gd name="connsiteY2" fmla="*/ 191151 h 392636"/>
                <a:gd name="connsiteX3" fmla="*/ 162733 w 428788"/>
                <a:gd name="connsiteY3" fmla="*/ 392630 h 392636"/>
                <a:gd name="connsiteX4" fmla="*/ 0 w 428788"/>
                <a:gd name="connsiteY4" fmla="*/ 196318 h 392636"/>
                <a:gd name="connsiteX0" fmla="*/ 428 w 429216"/>
                <a:gd name="connsiteY0" fmla="*/ 196318 h 521784"/>
                <a:gd name="connsiteX1" fmla="*/ 163161 w 429216"/>
                <a:gd name="connsiteY1" fmla="*/ 6 h 521784"/>
                <a:gd name="connsiteX2" fmla="*/ 429216 w 429216"/>
                <a:gd name="connsiteY2" fmla="*/ 191151 h 521784"/>
                <a:gd name="connsiteX3" fmla="*/ 209656 w 429216"/>
                <a:gd name="connsiteY3" fmla="*/ 521782 h 521784"/>
                <a:gd name="connsiteX4" fmla="*/ 428 w 429216"/>
                <a:gd name="connsiteY4" fmla="*/ 196318 h 521784"/>
                <a:gd name="connsiteX0" fmla="*/ 2309 w 431097"/>
                <a:gd name="connsiteY0" fmla="*/ 196318 h 529494"/>
                <a:gd name="connsiteX1" fmla="*/ 165042 w 431097"/>
                <a:gd name="connsiteY1" fmla="*/ 6 h 529494"/>
                <a:gd name="connsiteX2" fmla="*/ 431097 w 431097"/>
                <a:gd name="connsiteY2" fmla="*/ 191151 h 529494"/>
                <a:gd name="connsiteX3" fmla="*/ 211537 w 431097"/>
                <a:gd name="connsiteY3" fmla="*/ 521782 h 529494"/>
                <a:gd name="connsiteX4" fmla="*/ 78815 w 431097"/>
                <a:gd name="connsiteY4" fmla="*/ 405926 h 529494"/>
                <a:gd name="connsiteX5" fmla="*/ 2309 w 431097"/>
                <a:gd name="connsiteY5" fmla="*/ 196318 h 529494"/>
                <a:gd name="connsiteX0" fmla="*/ 7208 w 435996"/>
                <a:gd name="connsiteY0" fmla="*/ 196318 h 539397"/>
                <a:gd name="connsiteX1" fmla="*/ 169941 w 435996"/>
                <a:gd name="connsiteY1" fmla="*/ 6 h 539397"/>
                <a:gd name="connsiteX2" fmla="*/ 435996 w 435996"/>
                <a:gd name="connsiteY2" fmla="*/ 191151 h 539397"/>
                <a:gd name="connsiteX3" fmla="*/ 216436 w 435996"/>
                <a:gd name="connsiteY3" fmla="*/ 521782 h 539397"/>
                <a:gd name="connsiteX4" fmla="*/ 47552 w 435996"/>
                <a:gd name="connsiteY4" fmla="*/ 462753 h 539397"/>
                <a:gd name="connsiteX5" fmla="*/ 7208 w 435996"/>
                <a:gd name="connsiteY5" fmla="*/ 196318 h 539397"/>
                <a:gd name="connsiteX0" fmla="*/ 7208 w 435996"/>
                <a:gd name="connsiteY0" fmla="*/ 196318 h 552418"/>
                <a:gd name="connsiteX1" fmla="*/ 169941 w 435996"/>
                <a:gd name="connsiteY1" fmla="*/ 6 h 552418"/>
                <a:gd name="connsiteX2" fmla="*/ 435996 w 435996"/>
                <a:gd name="connsiteY2" fmla="*/ 191151 h 552418"/>
                <a:gd name="connsiteX3" fmla="*/ 283596 w 435996"/>
                <a:gd name="connsiteY3" fmla="*/ 537280 h 552418"/>
                <a:gd name="connsiteX4" fmla="*/ 47552 w 435996"/>
                <a:gd name="connsiteY4" fmla="*/ 462753 h 552418"/>
                <a:gd name="connsiteX5" fmla="*/ 7208 w 435996"/>
                <a:gd name="connsiteY5" fmla="*/ 196318 h 552418"/>
                <a:gd name="connsiteX0" fmla="*/ 4986 w 454438"/>
                <a:gd name="connsiteY0" fmla="*/ 135218 h 553312"/>
                <a:gd name="connsiteX1" fmla="*/ 188383 w 454438"/>
                <a:gd name="connsiteY1" fmla="*/ 900 h 553312"/>
                <a:gd name="connsiteX2" fmla="*/ 454438 w 454438"/>
                <a:gd name="connsiteY2" fmla="*/ 192045 h 553312"/>
                <a:gd name="connsiteX3" fmla="*/ 302038 w 454438"/>
                <a:gd name="connsiteY3" fmla="*/ 538174 h 553312"/>
                <a:gd name="connsiteX4" fmla="*/ 65994 w 454438"/>
                <a:gd name="connsiteY4" fmla="*/ 463647 h 553312"/>
                <a:gd name="connsiteX5" fmla="*/ 4986 w 454438"/>
                <a:gd name="connsiteY5" fmla="*/ 135218 h 5533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54438" h="553312">
                  <a:moveTo>
                    <a:pt x="4986" y="135218"/>
                  </a:moveTo>
                  <a:cubicBezTo>
                    <a:pt x="25384" y="58094"/>
                    <a:pt x="113474" y="-8571"/>
                    <a:pt x="188383" y="900"/>
                  </a:cubicBezTo>
                  <a:cubicBezTo>
                    <a:pt x="263292" y="10371"/>
                    <a:pt x="454438" y="83625"/>
                    <a:pt x="454438" y="192045"/>
                  </a:cubicBezTo>
                  <a:cubicBezTo>
                    <a:pt x="454438" y="300465"/>
                    <a:pt x="366779" y="492907"/>
                    <a:pt x="302038" y="538174"/>
                  </a:cubicBezTo>
                  <a:cubicBezTo>
                    <a:pt x="237297" y="583441"/>
                    <a:pt x="100865" y="517891"/>
                    <a:pt x="65994" y="463647"/>
                  </a:cubicBezTo>
                  <a:cubicBezTo>
                    <a:pt x="31123" y="409403"/>
                    <a:pt x="-15412" y="212342"/>
                    <a:pt x="4986" y="135218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8" name="椭圆 117"/>
            <p:cNvSpPr/>
            <p:nvPr/>
          </p:nvSpPr>
          <p:spPr>
            <a:xfrm>
              <a:off x="8878153" y="2661138"/>
              <a:ext cx="76327" cy="119666"/>
            </a:xfrm>
            <a:prstGeom prst="ellipse">
              <a:avLst/>
            </a:prstGeom>
            <a:solidFill>
              <a:srgbClr val="FFCC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23" name="组合 122"/>
            <p:cNvGrpSpPr/>
            <p:nvPr/>
          </p:nvGrpSpPr>
          <p:grpSpPr>
            <a:xfrm>
              <a:off x="8060328" y="3213374"/>
              <a:ext cx="882867" cy="660357"/>
              <a:chOff x="8060328" y="3213374"/>
              <a:chExt cx="882867" cy="660357"/>
            </a:xfrm>
          </p:grpSpPr>
          <p:sp>
            <p:nvSpPr>
              <p:cNvPr id="121" name="椭圆 120"/>
              <p:cNvSpPr/>
              <p:nvPr/>
            </p:nvSpPr>
            <p:spPr>
              <a:xfrm rot="2899721">
                <a:off x="8252116" y="3021586"/>
                <a:ext cx="499291" cy="882867"/>
              </a:xfrm>
              <a:custGeom>
                <a:avLst/>
                <a:gdLst>
                  <a:gd name="connsiteX0" fmla="*/ 0 w 211016"/>
                  <a:gd name="connsiteY0" fmla="*/ 306434 h 612867"/>
                  <a:gd name="connsiteX1" fmla="*/ 105508 w 211016"/>
                  <a:gd name="connsiteY1" fmla="*/ 0 h 612867"/>
                  <a:gd name="connsiteX2" fmla="*/ 211016 w 211016"/>
                  <a:gd name="connsiteY2" fmla="*/ 306434 h 612867"/>
                  <a:gd name="connsiteX3" fmla="*/ 105508 w 211016"/>
                  <a:gd name="connsiteY3" fmla="*/ 612868 h 612867"/>
                  <a:gd name="connsiteX4" fmla="*/ 0 w 211016"/>
                  <a:gd name="connsiteY4" fmla="*/ 306434 h 612867"/>
                  <a:gd name="connsiteX0" fmla="*/ 154 w 211170"/>
                  <a:gd name="connsiteY0" fmla="*/ 306434 h 854622"/>
                  <a:gd name="connsiteX1" fmla="*/ 105662 w 211170"/>
                  <a:gd name="connsiteY1" fmla="*/ 0 h 854622"/>
                  <a:gd name="connsiteX2" fmla="*/ 211170 w 211170"/>
                  <a:gd name="connsiteY2" fmla="*/ 306434 h 854622"/>
                  <a:gd name="connsiteX3" fmla="*/ 89277 w 211170"/>
                  <a:gd name="connsiteY3" fmla="*/ 854622 h 854622"/>
                  <a:gd name="connsiteX4" fmla="*/ 154 w 211170"/>
                  <a:gd name="connsiteY4" fmla="*/ 306434 h 854622"/>
                  <a:gd name="connsiteX0" fmla="*/ 154 w 212132"/>
                  <a:gd name="connsiteY0" fmla="*/ 306434 h 872553"/>
                  <a:gd name="connsiteX1" fmla="*/ 105662 w 212132"/>
                  <a:gd name="connsiteY1" fmla="*/ 0 h 872553"/>
                  <a:gd name="connsiteX2" fmla="*/ 211170 w 212132"/>
                  <a:gd name="connsiteY2" fmla="*/ 306434 h 872553"/>
                  <a:gd name="connsiteX3" fmla="*/ 154121 w 212132"/>
                  <a:gd name="connsiteY3" fmla="*/ 700068 h 872553"/>
                  <a:gd name="connsiteX4" fmla="*/ 89277 w 212132"/>
                  <a:gd name="connsiteY4" fmla="*/ 854622 h 872553"/>
                  <a:gd name="connsiteX5" fmla="*/ 154 w 212132"/>
                  <a:gd name="connsiteY5" fmla="*/ 306434 h 872553"/>
                  <a:gd name="connsiteX0" fmla="*/ 154 w 214319"/>
                  <a:gd name="connsiteY0" fmla="*/ 306434 h 869585"/>
                  <a:gd name="connsiteX1" fmla="*/ 105662 w 214319"/>
                  <a:gd name="connsiteY1" fmla="*/ 0 h 869585"/>
                  <a:gd name="connsiteX2" fmla="*/ 211170 w 214319"/>
                  <a:gd name="connsiteY2" fmla="*/ 306434 h 869585"/>
                  <a:gd name="connsiteX3" fmla="*/ 183756 w 214319"/>
                  <a:gd name="connsiteY3" fmla="*/ 543347 h 869585"/>
                  <a:gd name="connsiteX4" fmla="*/ 154121 w 214319"/>
                  <a:gd name="connsiteY4" fmla="*/ 700068 h 869585"/>
                  <a:gd name="connsiteX5" fmla="*/ 89277 w 214319"/>
                  <a:gd name="connsiteY5" fmla="*/ 854622 h 869585"/>
                  <a:gd name="connsiteX6" fmla="*/ 154 w 214319"/>
                  <a:gd name="connsiteY6" fmla="*/ 306434 h 869585"/>
                  <a:gd name="connsiteX0" fmla="*/ 414 w 499820"/>
                  <a:gd name="connsiteY0" fmla="*/ 306434 h 882867"/>
                  <a:gd name="connsiteX1" fmla="*/ 105922 w 499820"/>
                  <a:gd name="connsiteY1" fmla="*/ 0 h 882867"/>
                  <a:gd name="connsiteX2" fmla="*/ 211430 w 499820"/>
                  <a:gd name="connsiteY2" fmla="*/ 306434 h 882867"/>
                  <a:gd name="connsiteX3" fmla="*/ 184016 w 499820"/>
                  <a:gd name="connsiteY3" fmla="*/ 543347 h 882867"/>
                  <a:gd name="connsiteX4" fmla="*/ 499291 w 499820"/>
                  <a:gd name="connsiteY4" fmla="*/ 776881 h 882867"/>
                  <a:gd name="connsiteX5" fmla="*/ 89537 w 499820"/>
                  <a:gd name="connsiteY5" fmla="*/ 854622 h 882867"/>
                  <a:gd name="connsiteX6" fmla="*/ 414 w 499820"/>
                  <a:gd name="connsiteY6" fmla="*/ 306434 h 882867"/>
                  <a:gd name="connsiteX0" fmla="*/ 414 w 499291"/>
                  <a:gd name="connsiteY0" fmla="*/ 306434 h 882867"/>
                  <a:gd name="connsiteX1" fmla="*/ 105922 w 499291"/>
                  <a:gd name="connsiteY1" fmla="*/ 0 h 882867"/>
                  <a:gd name="connsiteX2" fmla="*/ 211430 w 499291"/>
                  <a:gd name="connsiteY2" fmla="*/ 306434 h 882867"/>
                  <a:gd name="connsiteX3" fmla="*/ 184016 w 499291"/>
                  <a:gd name="connsiteY3" fmla="*/ 543347 h 882867"/>
                  <a:gd name="connsiteX4" fmla="*/ 499291 w 499291"/>
                  <a:gd name="connsiteY4" fmla="*/ 776881 h 882867"/>
                  <a:gd name="connsiteX5" fmla="*/ 89537 w 499291"/>
                  <a:gd name="connsiteY5" fmla="*/ 854622 h 882867"/>
                  <a:gd name="connsiteX6" fmla="*/ 414 w 499291"/>
                  <a:gd name="connsiteY6" fmla="*/ 306434 h 882867"/>
                  <a:gd name="connsiteX0" fmla="*/ 414 w 499291"/>
                  <a:gd name="connsiteY0" fmla="*/ 306434 h 882867"/>
                  <a:gd name="connsiteX1" fmla="*/ 105922 w 499291"/>
                  <a:gd name="connsiteY1" fmla="*/ 0 h 882867"/>
                  <a:gd name="connsiteX2" fmla="*/ 211430 w 499291"/>
                  <a:gd name="connsiteY2" fmla="*/ 306434 h 882867"/>
                  <a:gd name="connsiteX3" fmla="*/ 195340 w 499291"/>
                  <a:gd name="connsiteY3" fmla="*/ 595276 h 882867"/>
                  <a:gd name="connsiteX4" fmla="*/ 499291 w 499291"/>
                  <a:gd name="connsiteY4" fmla="*/ 776881 h 882867"/>
                  <a:gd name="connsiteX5" fmla="*/ 89537 w 499291"/>
                  <a:gd name="connsiteY5" fmla="*/ 854622 h 882867"/>
                  <a:gd name="connsiteX6" fmla="*/ 414 w 499291"/>
                  <a:gd name="connsiteY6" fmla="*/ 306434 h 882867"/>
                  <a:gd name="connsiteX0" fmla="*/ 414 w 499291"/>
                  <a:gd name="connsiteY0" fmla="*/ 306434 h 882867"/>
                  <a:gd name="connsiteX1" fmla="*/ 105922 w 499291"/>
                  <a:gd name="connsiteY1" fmla="*/ 0 h 882867"/>
                  <a:gd name="connsiteX2" fmla="*/ 211430 w 499291"/>
                  <a:gd name="connsiteY2" fmla="*/ 306434 h 882867"/>
                  <a:gd name="connsiteX3" fmla="*/ 195340 w 499291"/>
                  <a:gd name="connsiteY3" fmla="*/ 595276 h 882867"/>
                  <a:gd name="connsiteX4" fmla="*/ 499291 w 499291"/>
                  <a:gd name="connsiteY4" fmla="*/ 776881 h 882867"/>
                  <a:gd name="connsiteX5" fmla="*/ 89537 w 499291"/>
                  <a:gd name="connsiteY5" fmla="*/ 854622 h 882867"/>
                  <a:gd name="connsiteX6" fmla="*/ 414 w 499291"/>
                  <a:gd name="connsiteY6" fmla="*/ 306434 h 882867"/>
                  <a:gd name="connsiteX0" fmla="*/ 414 w 499291"/>
                  <a:gd name="connsiteY0" fmla="*/ 306434 h 882867"/>
                  <a:gd name="connsiteX1" fmla="*/ 105922 w 499291"/>
                  <a:gd name="connsiteY1" fmla="*/ 0 h 882867"/>
                  <a:gd name="connsiteX2" fmla="*/ 211430 w 499291"/>
                  <a:gd name="connsiteY2" fmla="*/ 306434 h 882867"/>
                  <a:gd name="connsiteX3" fmla="*/ 195340 w 499291"/>
                  <a:gd name="connsiteY3" fmla="*/ 595276 h 882867"/>
                  <a:gd name="connsiteX4" fmla="*/ 499291 w 499291"/>
                  <a:gd name="connsiteY4" fmla="*/ 776881 h 882867"/>
                  <a:gd name="connsiteX5" fmla="*/ 89537 w 499291"/>
                  <a:gd name="connsiteY5" fmla="*/ 854622 h 882867"/>
                  <a:gd name="connsiteX6" fmla="*/ 414 w 499291"/>
                  <a:gd name="connsiteY6" fmla="*/ 306434 h 882867"/>
                  <a:gd name="connsiteX0" fmla="*/ 414 w 499291"/>
                  <a:gd name="connsiteY0" fmla="*/ 306434 h 882867"/>
                  <a:gd name="connsiteX1" fmla="*/ 105922 w 499291"/>
                  <a:gd name="connsiteY1" fmla="*/ 0 h 882867"/>
                  <a:gd name="connsiteX2" fmla="*/ 211430 w 499291"/>
                  <a:gd name="connsiteY2" fmla="*/ 306434 h 882867"/>
                  <a:gd name="connsiteX3" fmla="*/ 188508 w 499291"/>
                  <a:gd name="connsiteY3" fmla="*/ 620584 h 882867"/>
                  <a:gd name="connsiteX4" fmla="*/ 499291 w 499291"/>
                  <a:gd name="connsiteY4" fmla="*/ 776881 h 882867"/>
                  <a:gd name="connsiteX5" fmla="*/ 89537 w 499291"/>
                  <a:gd name="connsiteY5" fmla="*/ 854622 h 882867"/>
                  <a:gd name="connsiteX6" fmla="*/ 414 w 499291"/>
                  <a:gd name="connsiteY6" fmla="*/ 306434 h 8828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99291" h="882867">
                    <a:moveTo>
                      <a:pt x="414" y="306434"/>
                    </a:moveTo>
                    <a:cubicBezTo>
                      <a:pt x="3145" y="163997"/>
                      <a:pt x="47652" y="0"/>
                      <a:pt x="105922" y="0"/>
                    </a:cubicBezTo>
                    <a:cubicBezTo>
                      <a:pt x="164192" y="0"/>
                      <a:pt x="198414" y="215876"/>
                      <a:pt x="211430" y="306434"/>
                    </a:cubicBezTo>
                    <a:cubicBezTo>
                      <a:pt x="224446" y="396992"/>
                      <a:pt x="198016" y="554978"/>
                      <a:pt x="188508" y="620584"/>
                    </a:cubicBezTo>
                    <a:cubicBezTo>
                      <a:pt x="207228" y="695619"/>
                      <a:pt x="174878" y="825053"/>
                      <a:pt x="499291" y="776881"/>
                    </a:cubicBezTo>
                    <a:cubicBezTo>
                      <a:pt x="483545" y="828760"/>
                      <a:pt x="172683" y="933030"/>
                      <a:pt x="89537" y="854622"/>
                    </a:cubicBezTo>
                    <a:cubicBezTo>
                      <a:pt x="6391" y="776214"/>
                      <a:pt x="-2317" y="448871"/>
                      <a:pt x="414" y="306434"/>
                    </a:cubicBezTo>
                    <a:close/>
                  </a:path>
                </a:pathLst>
              </a:custGeom>
              <a:solidFill>
                <a:srgbClr val="FFCC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2" name="椭圆 121"/>
              <p:cNvSpPr/>
              <p:nvPr/>
            </p:nvSpPr>
            <p:spPr>
              <a:xfrm>
                <a:off x="8258793" y="3696891"/>
                <a:ext cx="233085" cy="176840"/>
              </a:xfrm>
              <a:custGeom>
                <a:avLst/>
                <a:gdLst>
                  <a:gd name="connsiteX0" fmla="*/ 0 w 147115"/>
                  <a:gd name="connsiteY0" fmla="*/ 64540 h 129080"/>
                  <a:gd name="connsiteX1" fmla="*/ 73558 w 147115"/>
                  <a:gd name="connsiteY1" fmla="*/ 0 h 129080"/>
                  <a:gd name="connsiteX2" fmla="*/ 147116 w 147115"/>
                  <a:gd name="connsiteY2" fmla="*/ 64540 h 129080"/>
                  <a:gd name="connsiteX3" fmla="*/ 73558 w 147115"/>
                  <a:gd name="connsiteY3" fmla="*/ 129080 h 129080"/>
                  <a:gd name="connsiteX4" fmla="*/ 0 w 147115"/>
                  <a:gd name="connsiteY4" fmla="*/ 64540 h 129080"/>
                  <a:gd name="connsiteX0" fmla="*/ 0 w 233085"/>
                  <a:gd name="connsiteY0" fmla="*/ 35295 h 131626"/>
                  <a:gd name="connsiteX1" fmla="*/ 159527 w 233085"/>
                  <a:gd name="connsiteY1" fmla="*/ 2017 h 131626"/>
                  <a:gd name="connsiteX2" fmla="*/ 233085 w 233085"/>
                  <a:gd name="connsiteY2" fmla="*/ 66557 h 131626"/>
                  <a:gd name="connsiteX3" fmla="*/ 159527 w 233085"/>
                  <a:gd name="connsiteY3" fmla="*/ 131097 h 131626"/>
                  <a:gd name="connsiteX4" fmla="*/ 0 w 233085"/>
                  <a:gd name="connsiteY4" fmla="*/ 35295 h 131626"/>
                  <a:gd name="connsiteX0" fmla="*/ 0 w 233085"/>
                  <a:gd name="connsiteY0" fmla="*/ 80509 h 176840"/>
                  <a:gd name="connsiteX1" fmla="*/ 159527 w 233085"/>
                  <a:gd name="connsiteY1" fmla="*/ 339 h 176840"/>
                  <a:gd name="connsiteX2" fmla="*/ 233085 w 233085"/>
                  <a:gd name="connsiteY2" fmla="*/ 111771 h 176840"/>
                  <a:gd name="connsiteX3" fmla="*/ 159527 w 233085"/>
                  <a:gd name="connsiteY3" fmla="*/ 176311 h 176840"/>
                  <a:gd name="connsiteX4" fmla="*/ 0 w 233085"/>
                  <a:gd name="connsiteY4" fmla="*/ 80509 h 1768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3085" h="176840">
                    <a:moveTo>
                      <a:pt x="0" y="80509"/>
                    </a:moveTo>
                    <a:cubicBezTo>
                      <a:pt x="0" y="51180"/>
                      <a:pt x="120679" y="-4871"/>
                      <a:pt x="159527" y="339"/>
                    </a:cubicBezTo>
                    <a:cubicBezTo>
                      <a:pt x="198375" y="5549"/>
                      <a:pt x="233085" y="76127"/>
                      <a:pt x="233085" y="111771"/>
                    </a:cubicBezTo>
                    <a:cubicBezTo>
                      <a:pt x="233085" y="147415"/>
                      <a:pt x="198375" y="181521"/>
                      <a:pt x="159527" y="176311"/>
                    </a:cubicBezTo>
                    <a:cubicBezTo>
                      <a:pt x="120679" y="171101"/>
                      <a:pt x="0" y="109838"/>
                      <a:pt x="0" y="80509"/>
                    </a:cubicBezTo>
                    <a:close/>
                  </a:path>
                </a:pathLst>
              </a:custGeom>
              <a:solidFill>
                <a:srgbClr val="FFCC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24" name="椭圆 120"/>
            <p:cNvSpPr/>
            <p:nvPr/>
          </p:nvSpPr>
          <p:spPr>
            <a:xfrm rot="20901413" flipH="1">
              <a:off x="9173934" y="3299582"/>
              <a:ext cx="446144" cy="1058463"/>
            </a:xfrm>
            <a:custGeom>
              <a:avLst/>
              <a:gdLst>
                <a:gd name="connsiteX0" fmla="*/ 0 w 211016"/>
                <a:gd name="connsiteY0" fmla="*/ 306434 h 612867"/>
                <a:gd name="connsiteX1" fmla="*/ 105508 w 211016"/>
                <a:gd name="connsiteY1" fmla="*/ 0 h 612867"/>
                <a:gd name="connsiteX2" fmla="*/ 211016 w 211016"/>
                <a:gd name="connsiteY2" fmla="*/ 306434 h 612867"/>
                <a:gd name="connsiteX3" fmla="*/ 105508 w 211016"/>
                <a:gd name="connsiteY3" fmla="*/ 612868 h 612867"/>
                <a:gd name="connsiteX4" fmla="*/ 0 w 211016"/>
                <a:gd name="connsiteY4" fmla="*/ 306434 h 612867"/>
                <a:gd name="connsiteX0" fmla="*/ 154 w 211170"/>
                <a:gd name="connsiteY0" fmla="*/ 306434 h 854622"/>
                <a:gd name="connsiteX1" fmla="*/ 105662 w 211170"/>
                <a:gd name="connsiteY1" fmla="*/ 0 h 854622"/>
                <a:gd name="connsiteX2" fmla="*/ 211170 w 211170"/>
                <a:gd name="connsiteY2" fmla="*/ 306434 h 854622"/>
                <a:gd name="connsiteX3" fmla="*/ 89277 w 211170"/>
                <a:gd name="connsiteY3" fmla="*/ 854622 h 854622"/>
                <a:gd name="connsiteX4" fmla="*/ 154 w 211170"/>
                <a:gd name="connsiteY4" fmla="*/ 306434 h 854622"/>
                <a:gd name="connsiteX0" fmla="*/ 154 w 212132"/>
                <a:gd name="connsiteY0" fmla="*/ 306434 h 872553"/>
                <a:gd name="connsiteX1" fmla="*/ 105662 w 212132"/>
                <a:gd name="connsiteY1" fmla="*/ 0 h 872553"/>
                <a:gd name="connsiteX2" fmla="*/ 211170 w 212132"/>
                <a:gd name="connsiteY2" fmla="*/ 306434 h 872553"/>
                <a:gd name="connsiteX3" fmla="*/ 154121 w 212132"/>
                <a:gd name="connsiteY3" fmla="*/ 700068 h 872553"/>
                <a:gd name="connsiteX4" fmla="*/ 89277 w 212132"/>
                <a:gd name="connsiteY4" fmla="*/ 854622 h 872553"/>
                <a:gd name="connsiteX5" fmla="*/ 154 w 212132"/>
                <a:gd name="connsiteY5" fmla="*/ 306434 h 872553"/>
                <a:gd name="connsiteX0" fmla="*/ 154 w 214319"/>
                <a:gd name="connsiteY0" fmla="*/ 306434 h 869585"/>
                <a:gd name="connsiteX1" fmla="*/ 105662 w 214319"/>
                <a:gd name="connsiteY1" fmla="*/ 0 h 869585"/>
                <a:gd name="connsiteX2" fmla="*/ 211170 w 214319"/>
                <a:gd name="connsiteY2" fmla="*/ 306434 h 869585"/>
                <a:gd name="connsiteX3" fmla="*/ 183756 w 214319"/>
                <a:gd name="connsiteY3" fmla="*/ 543347 h 869585"/>
                <a:gd name="connsiteX4" fmla="*/ 154121 w 214319"/>
                <a:gd name="connsiteY4" fmla="*/ 700068 h 869585"/>
                <a:gd name="connsiteX5" fmla="*/ 89277 w 214319"/>
                <a:gd name="connsiteY5" fmla="*/ 854622 h 869585"/>
                <a:gd name="connsiteX6" fmla="*/ 154 w 214319"/>
                <a:gd name="connsiteY6" fmla="*/ 306434 h 869585"/>
                <a:gd name="connsiteX0" fmla="*/ 414 w 499820"/>
                <a:gd name="connsiteY0" fmla="*/ 306434 h 882867"/>
                <a:gd name="connsiteX1" fmla="*/ 105922 w 499820"/>
                <a:gd name="connsiteY1" fmla="*/ 0 h 882867"/>
                <a:gd name="connsiteX2" fmla="*/ 211430 w 499820"/>
                <a:gd name="connsiteY2" fmla="*/ 306434 h 882867"/>
                <a:gd name="connsiteX3" fmla="*/ 184016 w 499820"/>
                <a:gd name="connsiteY3" fmla="*/ 543347 h 882867"/>
                <a:gd name="connsiteX4" fmla="*/ 499291 w 499820"/>
                <a:gd name="connsiteY4" fmla="*/ 776881 h 882867"/>
                <a:gd name="connsiteX5" fmla="*/ 89537 w 499820"/>
                <a:gd name="connsiteY5" fmla="*/ 854622 h 882867"/>
                <a:gd name="connsiteX6" fmla="*/ 414 w 499820"/>
                <a:gd name="connsiteY6" fmla="*/ 306434 h 882867"/>
                <a:gd name="connsiteX0" fmla="*/ 414 w 499291"/>
                <a:gd name="connsiteY0" fmla="*/ 306434 h 882867"/>
                <a:gd name="connsiteX1" fmla="*/ 105922 w 499291"/>
                <a:gd name="connsiteY1" fmla="*/ 0 h 882867"/>
                <a:gd name="connsiteX2" fmla="*/ 211430 w 499291"/>
                <a:gd name="connsiteY2" fmla="*/ 306434 h 882867"/>
                <a:gd name="connsiteX3" fmla="*/ 184016 w 499291"/>
                <a:gd name="connsiteY3" fmla="*/ 543347 h 882867"/>
                <a:gd name="connsiteX4" fmla="*/ 499291 w 499291"/>
                <a:gd name="connsiteY4" fmla="*/ 776881 h 882867"/>
                <a:gd name="connsiteX5" fmla="*/ 89537 w 499291"/>
                <a:gd name="connsiteY5" fmla="*/ 854622 h 882867"/>
                <a:gd name="connsiteX6" fmla="*/ 414 w 499291"/>
                <a:gd name="connsiteY6" fmla="*/ 306434 h 882867"/>
                <a:gd name="connsiteX0" fmla="*/ 414 w 499291"/>
                <a:gd name="connsiteY0" fmla="*/ 306434 h 882867"/>
                <a:gd name="connsiteX1" fmla="*/ 105922 w 499291"/>
                <a:gd name="connsiteY1" fmla="*/ 0 h 882867"/>
                <a:gd name="connsiteX2" fmla="*/ 211430 w 499291"/>
                <a:gd name="connsiteY2" fmla="*/ 306434 h 882867"/>
                <a:gd name="connsiteX3" fmla="*/ 195340 w 499291"/>
                <a:gd name="connsiteY3" fmla="*/ 595276 h 882867"/>
                <a:gd name="connsiteX4" fmla="*/ 499291 w 499291"/>
                <a:gd name="connsiteY4" fmla="*/ 776881 h 882867"/>
                <a:gd name="connsiteX5" fmla="*/ 89537 w 499291"/>
                <a:gd name="connsiteY5" fmla="*/ 854622 h 882867"/>
                <a:gd name="connsiteX6" fmla="*/ 414 w 499291"/>
                <a:gd name="connsiteY6" fmla="*/ 306434 h 882867"/>
                <a:gd name="connsiteX0" fmla="*/ 414 w 499291"/>
                <a:gd name="connsiteY0" fmla="*/ 306434 h 882867"/>
                <a:gd name="connsiteX1" fmla="*/ 105922 w 499291"/>
                <a:gd name="connsiteY1" fmla="*/ 0 h 882867"/>
                <a:gd name="connsiteX2" fmla="*/ 211430 w 499291"/>
                <a:gd name="connsiteY2" fmla="*/ 306434 h 882867"/>
                <a:gd name="connsiteX3" fmla="*/ 195340 w 499291"/>
                <a:gd name="connsiteY3" fmla="*/ 595276 h 882867"/>
                <a:gd name="connsiteX4" fmla="*/ 499291 w 499291"/>
                <a:gd name="connsiteY4" fmla="*/ 776881 h 882867"/>
                <a:gd name="connsiteX5" fmla="*/ 89537 w 499291"/>
                <a:gd name="connsiteY5" fmla="*/ 854622 h 882867"/>
                <a:gd name="connsiteX6" fmla="*/ 414 w 499291"/>
                <a:gd name="connsiteY6" fmla="*/ 306434 h 882867"/>
                <a:gd name="connsiteX0" fmla="*/ 414 w 499291"/>
                <a:gd name="connsiteY0" fmla="*/ 306434 h 882867"/>
                <a:gd name="connsiteX1" fmla="*/ 105922 w 499291"/>
                <a:gd name="connsiteY1" fmla="*/ 0 h 882867"/>
                <a:gd name="connsiteX2" fmla="*/ 211430 w 499291"/>
                <a:gd name="connsiteY2" fmla="*/ 306434 h 882867"/>
                <a:gd name="connsiteX3" fmla="*/ 195340 w 499291"/>
                <a:gd name="connsiteY3" fmla="*/ 595276 h 882867"/>
                <a:gd name="connsiteX4" fmla="*/ 499291 w 499291"/>
                <a:gd name="connsiteY4" fmla="*/ 776881 h 882867"/>
                <a:gd name="connsiteX5" fmla="*/ 89537 w 499291"/>
                <a:gd name="connsiteY5" fmla="*/ 854622 h 882867"/>
                <a:gd name="connsiteX6" fmla="*/ 414 w 499291"/>
                <a:gd name="connsiteY6" fmla="*/ 306434 h 882867"/>
                <a:gd name="connsiteX0" fmla="*/ 414 w 499291"/>
                <a:gd name="connsiteY0" fmla="*/ 306434 h 882867"/>
                <a:gd name="connsiteX1" fmla="*/ 105922 w 499291"/>
                <a:gd name="connsiteY1" fmla="*/ 0 h 882867"/>
                <a:gd name="connsiteX2" fmla="*/ 211430 w 499291"/>
                <a:gd name="connsiteY2" fmla="*/ 306434 h 882867"/>
                <a:gd name="connsiteX3" fmla="*/ 188508 w 499291"/>
                <a:gd name="connsiteY3" fmla="*/ 620584 h 882867"/>
                <a:gd name="connsiteX4" fmla="*/ 499291 w 499291"/>
                <a:gd name="connsiteY4" fmla="*/ 776881 h 882867"/>
                <a:gd name="connsiteX5" fmla="*/ 89537 w 499291"/>
                <a:gd name="connsiteY5" fmla="*/ 854622 h 882867"/>
                <a:gd name="connsiteX6" fmla="*/ 414 w 499291"/>
                <a:gd name="connsiteY6" fmla="*/ 306434 h 882867"/>
                <a:gd name="connsiteX0" fmla="*/ 762 w 553848"/>
                <a:gd name="connsiteY0" fmla="*/ 306434 h 994404"/>
                <a:gd name="connsiteX1" fmla="*/ 106270 w 553848"/>
                <a:gd name="connsiteY1" fmla="*/ 0 h 994404"/>
                <a:gd name="connsiteX2" fmla="*/ 211778 w 553848"/>
                <a:gd name="connsiteY2" fmla="*/ 306434 h 994404"/>
                <a:gd name="connsiteX3" fmla="*/ 188856 w 553848"/>
                <a:gd name="connsiteY3" fmla="*/ 620584 h 994404"/>
                <a:gd name="connsiteX4" fmla="*/ 553848 w 553848"/>
                <a:gd name="connsiteY4" fmla="*/ 975751 h 994404"/>
                <a:gd name="connsiteX5" fmla="*/ 89885 w 553848"/>
                <a:gd name="connsiteY5" fmla="*/ 854622 h 994404"/>
                <a:gd name="connsiteX6" fmla="*/ 762 w 553848"/>
                <a:gd name="connsiteY6" fmla="*/ 306434 h 994404"/>
                <a:gd name="connsiteX0" fmla="*/ 762 w 553848"/>
                <a:gd name="connsiteY0" fmla="*/ 306434 h 994403"/>
                <a:gd name="connsiteX1" fmla="*/ 106270 w 553848"/>
                <a:gd name="connsiteY1" fmla="*/ 0 h 994403"/>
                <a:gd name="connsiteX2" fmla="*/ 211778 w 553848"/>
                <a:gd name="connsiteY2" fmla="*/ 306434 h 994403"/>
                <a:gd name="connsiteX3" fmla="*/ 188856 w 553848"/>
                <a:gd name="connsiteY3" fmla="*/ 620584 h 994403"/>
                <a:gd name="connsiteX4" fmla="*/ 553848 w 553848"/>
                <a:gd name="connsiteY4" fmla="*/ 975751 h 994403"/>
                <a:gd name="connsiteX5" fmla="*/ 89885 w 553848"/>
                <a:gd name="connsiteY5" fmla="*/ 854622 h 994403"/>
                <a:gd name="connsiteX6" fmla="*/ 762 w 553848"/>
                <a:gd name="connsiteY6" fmla="*/ 306434 h 994403"/>
                <a:gd name="connsiteX0" fmla="*/ 762 w 553848"/>
                <a:gd name="connsiteY0" fmla="*/ 306434 h 994403"/>
                <a:gd name="connsiteX1" fmla="*/ 106270 w 553848"/>
                <a:gd name="connsiteY1" fmla="*/ 0 h 994403"/>
                <a:gd name="connsiteX2" fmla="*/ 211778 w 553848"/>
                <a:gd name="connsiteY2" fmla="*/ 306434 h 994403"/>
                <a:gd name="connsiteX3" fmla="*/ 201148 w 553848"/>
                <a:gd name="connsiteY3" fmla="*/ 685314 h 994403"/>
                <a:gd name="connsiteX4" fmla="*/ 553848 w 553848"/>
                <a:gd name="connsiteY4" fmla="*/ 975751 h 994403"/>
                <a:gd name="connsiteX5" fmla="*/ 89885 w 553848"/>
                <a:gd name="connsiteY5" fmla="*/ 854622 h 994403"/>
                <a:gd name="connsiteX6" fmla="*/ 762 w 553848"/>
                <a:gd name="connsiteY6" fmla="*/ 306434 h 994403"/>
                <a:gd name="connsiteX0" fmla="*/ 772 w 554880"/>
                <a:gd name="connsiteY0" fmla="*/ 306434 h 967985"/>
                <a:gd name="connsiteX1" fmla="*/ 106280 w 554880"/>
                <a:gd name="connsiteY1" fmla="*/ 0 h 967985"/>
                <a:gd name="connsiteX2" fmla="*/ 211788 w 554880"/>
                <a:gd name="connsiteY2" fmla="*/ 306434 h 967985"/>
                <a:gd name="connsiteX3" fmla="*/ 201158 w 554880"/>
                <a:gd name="connsiteY3" fmla="*/ 685314 h 967985"/>
                <a:gd name="connsiteX4" fmla="*/ 554880 w 554880"/>
                <a:gd name="connsiteY4" fmla="*/ 944392 h 967985"/>
                <a:gd name="connsiteX5" fmla="*/ 89895 w 554880"/>
                <a:gd name="connsiteY5" fmla="*/ 854622 h 967985"/>
                <a:gd name="connsiteX6" fmla="*/ 772 w 554880"/>
                <a:gd name="connsiteY6" fmla="*/ 306434 h 967985"/>
                <a:gd name="connsiteX0" fmla="*/ 772 w 560041"/>
                <a:gd name="connsiteY0" fmla="*/ 306434 h 1022906"/>
                <a:gd name="connsiteX1" fmla="*/ 106280 w 560041"/>
                <a:gd name="connsiteY1" fmla="*/ 0 h 1022906"/>
                <a:gd name="connsiteX2" fmla="*/ 211788 w 560041"/>
                <a:gd name="connsiteY2" fmla="*/ 306434 h 1022906"/>
                <a:gd name="connsiteX3" fmla="*/ 201158 w 560041"/>
                <a:gd name="connsiteY3" fmla="*/ 685314 h 1022906"/>
                <a:gd name="connsiteX4" fmla="*/ 554880 w 560041"/>
                <a:gd name="connsiteY4" fmla="*/ 944392 h 1022906"/>
                <a:gd name="connsiteX5" fmla="*/ 89895 w 560041"/>
                <a:gd name="connsiteY5" fmla="*/ 854622 h 1022906"/>
                <a:gd name="connsiteX6" fmla="*/ 772 w 560041"/>
                <a:gd name="connsiteY6" fmla="*/ 306434 h 10229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60041" h="1022906">
                  <a:moveTo>
                    <a:pt x="772" y="306434"/>
                  </a:moveTo>
                  <a:cubicBezTo>
                    <a:pt x="3503" y="163997"/>
                    <a:pt x="48010" y="0"/>
                    <a:pt x="106280" y="0"/>
                  </a:cubicBezTo>
                  <a:cubicBezTo>
                    <a:pt x="164550" y="0"/>
                    <a:pt x="198772" y="215876"/>
                    <a:pt x="211788" y="306434"/>
                  </a:cubicBezTo>
                  <a:cubicBezTo>
                    <a:pt x="224804" y="396992"/>
                    <a:pt x="210666" y="619708"/>
                    <a:pt x="201158" y="685314"/>
                  </a:cubicBezTo>
                  <a:cubicBezTo>
                    <a:pt x="219878" y="760349"/>
                    <a:pt x="229935" y="787725"/>
                    <a:pt x="554880" y="944392"/>
                  </a:cubicBezTo>
                  <a:cubicBezTo>
                    <a:pt x="611729" y="1120090"/>
                    <a:pt x="182246" y="960948"/>
                    <a:pt x="89895" y="854622"/>
                  </a:cubicBezTo>
                  <a:cubicBezTo>
                    <a:pt x="-2456" y="748296"/>
                    <a:pt x="-1959" y="448871"/>
                    <a:pt x="772" y="306434"/>
                  </a:cubicBezTo>
                  <a:close/>
                </a:path>
              </a:pathLst>
            </a:custGeom>
            <a:solidFill>
              <a:srgbClr val="FFCC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5" name="椭圆 121"/>
            <p:cNvSpPr/>
            <p:nvPr/>
          </p:nvSpPr>
          <p:spPr>
            <a:xfrm rot="20880427" flipH="1">
              <a:off x="9198450" y="4294012"/>
              <a:ext cx="200974" cy="142420"/>
            </a:xfrm>
            <a:custGeom>
              <a:avLst/>
              <a:gdLst>
                <a:gd name="connsiteX0" fmla="*/ 0 w 147115"/>
                <a:gd name="connsiteY0" fmla="*/ 64540 h 129080"/>
                <a:gd name="connsiteX1" fmla="*/ 73558 w 147115"/>
                <a:gd name="connsiteY1" fmla="*/ 0 h 129080"/>
                <a:gd name="connsiteX2" fmla="*/ 147116 w 147115"/>
                <a:gd name="connsiteY2" fmla="*/ 64540 h 129080"/>
                <a:gd name="connsiteX3" fmla="*/ 73558 w 147115"/>
                <a:gd name="connsiteY3" fmla="*/ 129080 h 129080"/>
                <a:gd name="connsiteX4" fmla="*/ 0 w 147115"/>
                <a:gd name="connsiteY4" fmla="*/ 64540 h 129080"/>
                <a:gd name="connsiteX0" fmla="*/ 0 w 233085"/>
                <a:gd name="connsiteY0" fmla="*/ 35295 h 131626"/>
                <a:gd name="connsiteX1" fmla="*/ 159527 w 233085"/>
                <a:gd name="connsiteY1" fmla="*/ 2017 h 131626"/>
                <a:gd name="connsiteX2" fmla="*/ 233085 w 233085"/>
                <a:gd name="connsiteY2" fmla="*/ 66557 h 131626"/>
                <a:gd name="connsiteX3" fmla="*/ 159527 w 233085"/>
                <a:gd name="connsiteY3" fmla="*/ 131097 h 131626"/>
                <a:gd name="connsiteX4" fmla="*/ 0 w 233085"/>
                <a:gd name="connsiteY4" fmla="*/ 35295 h 131626"/>
                <a:gd name="connsiteX0" fmla="*/ 0 w 233085"/>
                <a:gd name="connsiteY0" fmla="*/ 80509 h 176840"/>
                <a:gd name="connsiteX1" fmla="*/ 159527 w 233085"/>
                <a:gd name="connsiteY1" fmla="*/ 339 h 176840"/>
                <a:gd name="connsiteX2" fmla="*/ 233085 w 233085"/>
                <a:gd name="connsiteY2" fmla="*/ 111771 h 176840"/>
                <a:gd name="connsiteX3" fmla="*/ 159527 w 233085"/>
                <a:gd name="connsiteY3" fmla="*/ 176311 h 176840"/>
                <a:gd name="connsiteX4" fmla="*/ 0 w 233085"/>
                <a:gd name="connsiteY4" fmla="*/ 80509 h 1768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3085" h="176840">
                  <a:moveTo>
                    <a:pt x="0" y="80509"/>
                  </a:moveTo>
                  <a:cubicBezTo>
                    <a:pt x="0" y="51180"/>
                    <a:pt x="120679" y="-4871"/>
                    <a:pt x="159527" y="339"/>
                  </a:cubicBezTo>
                  <a:cubicBezTo>
                    <a:pt x="198375" y="5549"/>
                    <a:pt x="233085" y="76127"/>
                    <a:pt x="233085" y="111771"/>
                  </a:cubicBezTo>
                  <a:cubicBezTo>
                    <a:pt x="233085" y="147415"/>
                    <a:pt x="198375" y="181521"/>
                    <a:pt x="159527" y="176311"/>
                  </a:cubicBezTo>
                  <a:cubicBezTo>
                    <a:pt x="120679" y="171101"/>
                    <a:pt x="0" y="109838"/>
                    <a:pt x="0" y="80509"/>
                  </a:cubicBezTo>
                  <a:close/>
                </a:path>
              </a:pathLst>
            </a:custGeom>
            <a:solidFill>
              <a:srgbClr val="FFCC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0" name="椭圆 129"/>
            <p:cNvSpPr/>
            <p:nvPr/>
          </p:nvSpPr>
          <p:spPr>
            <a:xfrm>
              <a:off x="8423302" y="5057611"/>
              <a:ext cx="484222" cy="485870"/>
            </a:xfrm>
            <a:custGeom>
              <a:avLst/>
              <a:gdLst>
                <a:gd name="connsiteX0" fmla="*/ 0 w 905128"/>
                <a:gd name="connsiteY0" fmla="*/ 92604 h 185207"/>
                <a:gd name="connsiteX1" fmla="*/ 452564 w 905128"/>
                <a:gd name="connsiteY1" fmla="*/ 0 h 185207"/>
                <a:gd name="connsiteX2" fmla="*/ 905128 w 905128"/>
                <a:gd name="connsiteY2" fmla="*/ 92604 h 185207"/>
                <a:gd name="connsiteX3" fmla="*/ 452564 w 905128"/>
                <a:gd name="connsiteY3" fmla="*/ 185208 h 185207"/>
                <a:gd name="connsiteX4" fmla="*/ 0 w 905128"/>
                <a:gd name="connsiteY4" fmla="*/ 92604 h 185207"/>
                <a:gd name="connsiteX0" fmla="*/ 32232 w 937360"/>
                <a:gd name="connsiteY0" fmla="*/ 221958 h 314562"/>
                <a:gd name="connsiteX1" fmla="*/ 203785 w 937360"/>
                <a:gd name="connsiteY1" fmla="*/ 0 h 314562"/>
                <a:gd name="connsiteX2" fmla="*/ 937360 w 937360"/>
                <a:gd name="connsiteY2" fmla="*/ 221958 h 314562"/>
                <a:gd name="connsiteX3" fmla="*/ 484796 w 937360"/>
                <a:gd name="connsiteY3" fmla="*/ 314562 h 314562"/>
                <a:gd name="connsiteX4" fmla="*/ 32232 w 937360"/>
                <a:gd name="connsiteY4" fmla="*/ 221958 h 314562"/>
                <a:gd name="connsiteX0" fmla="*/ 9171 w 493059"/>
                <a:gd name="connsiteY0" fmla="*/ 428360 h 543516"/>
                <a:gd name="connsiteX1" fmla="*/ 180724 w 493059"/>
                <a:gd name="connsiteY1" fmla="*/ 206402 h 543516"/>
                <a:gd name="connsiteX2" fmla="*/ 454869 w 493059"/>
                <a:gd name="connsiteY2" fmla="*/ 9075 h 543516"/>
                <a:gd name="connsiteX3" fmla="*/ 461735 w 493059"/>
                <a:gd name="connsiteY3" fmla="*/ 520964 h 543516"/>
                <a:gd name="connsiteX4" fmla="*/ 9171 w 493059"/>
                <a:gd name="connsiteY4" fmla="*/ 428360 h 543516"/>
                <a:gd name="connsiteX0" fmla="*/ 43771 w 527659"/>
                <a:gd name="connsiteY0" fmla="*/ 440400 h 558434"/>
                <a:gd name="connsiteX1" fmla="*/ 68128 w 527659"/>
                <a:gd name="connsiteY1" fmla="*/ 89088 h 558434"/>
                <a:gd name="connsiteX2" fmla="*/ 489469 w 527659"/>
                <a:gd name="connsiteY2" fmla="*/ 21115 h 558434"/>
                <a:gd name="connsiteX3" fmla="*/ 496335 w 527659"/>
                <a:gd name="connsiteY3" fmla="*/ 533004 h 558434"/>
                <a:gd name="connsiteX4" fmla="*/ 43771 w 527659"/>
                <a:gd name="connsiteY4" fmla="*/ 440400 h 558434"/>
                <a:gd name="connsiteX0" fmla="*/ 28857 w 474555"/>
                <a:gd name="connsiteY0" fmla="*/ 440400 h 444249"/>
                <a:gd name="connsiteX1" fmla="*/ 53214 w 474555"/>
                <a:gd name="connsiteY1" fmla="*/ 89088 h 444249"/>
                <a:gd name="connsiteX2" fmla="*/ 474555 w 474555"/>
                <a:gd name="connsiteY2" fmla="*/ 21115 h 444249"/>
                <a:gd name="connsiteX3" fmla="*/ 262857 w 474555"/>
                <a:gd name="connsiteY3" fmla="*/ 260914 h 444249"/>
                <a:gd name="connsiteX4" fmla="*/ 28857 w 474555"/>
                <a:gd name="connsiteY4" fmla="*/ 440400 h 444249"/>
                <a:gd name="connsiteX0" fmla="*/ 57677 w 503375"/>
                <a:gd name="connsiteY0" fmla="*/ 429160 h 429755"/>
                <a:gd name="connsiteX1" fmla="*/ 37429 w 503375"/>
                <a:gd name="connsiteY1" fmla="*/ 189360 h 429755"/>
                <a:gd name="connsiteX2" fmla="*/ 503375 w 503375"/>
                <a:gd name="connsiteY2" fmla="*/ 9875 h 429755"/>
                <a:gd name="connsiteX3" fmla="*/ 291677 w 503375"/>
                <a:gd name="connsiteY3" fmla="*/ 249674 h 429755"/>
                <a:gd name="connsiteX4" fmla="*/ 57677 w 503375"/>
                <a:gd name="connsiteY4" fmla="*/ 429160 h 429755"/>
                <a:gd name="connsiteX0" fmla="*/ 56366 w 484222"/>
                <a:gd name="connsiteY0" fmla="*/ 485228 h 485870"/>
                <a:gd name="connsiteX1" fmla="*/ 36118 w 484222"/>
                <a:gd name="connsiteY1" fmla="*/ 245428 h 485870"/>
                <a:gd name="connsiteX2" fmla="*/ 484222 w 484222"/>
                <a:gd name="connsiteY2" fmla="*/ 7957 h 485870"/>
                <a:gd name="connsiteX3" fmla="*/ 290366 w 484222"/>
                <a:gd name="connsiteY3" fmla="*/ 305742 h 485870"/>
                <a:gd name="connsiteX4" fmla="*/ 56366 w 484222"/>
                <a:gd name="connsiteY4" fmla="*/ 485228 h 4858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84222" h="485870">
                  <a:moveTo>
                    <a:pt x="56366" y="485228"/>
                  </a:moveTo>
                  <a:cubicBezTo>
                    <a:pt x="13991" y="475176"/>
                    <a:pt x="-35191" y="324973"/>
                    <a:pt x="36118" y="245428"/>
                  </a:cubicBezTo>
                  <a:cubicBezTo>
                    <a:pt x="107427" y="165883"/>
                    <a:pt x="484222" y="-43187"/>
                    <a:pt x="484222" y="7957"/>
                  </a:cubicBezTo>
                  <a:cubicBezTo>
                    <a:pt x="484222" y="59101"/>
                    <a:pt x="361675" y="226197"/>
                    <a:pt x="290366" y="305742"/>
                  </a:cubicBezTo>
                  <a:cubicBezTo>
                    <a:pt x="219057" y="385287"/>
                    <a:pt x="98741" y="495280"/>
                    <a:pt x="56366" y="485228"/>
                  </a:cubicBezTo>
                  <a:close/>
                </a:path>
              </a:pathLst>
            </a:custGeom>
            <a:solidFill>
              <a:srgbClr val="FFCC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1" name="椭圆 129"/>
            <p:cNvSpPr/>
            <p:nvPr/>
          </p:nvSpPr>
          <p:spPr>
            <a:xfrm rot="6982118">
              <a:off x="8178638" y="5020689"/>
              <a:ext cx="575470" cy="406921"/>
            </a:xfrm>
            <a:custGeom>
              <a:avLst/>
              <a:gdLst>
                <a:gd name="connsiteX0" fmla="*/ 0 w 905128"/>
                <a:gd name="connsiteY0" fmla="*/ 92604 h 185207"/>
                <a:gd name="connsiteX1" fmla="*/ 452564 w 905128"/>
                <a:gd name="connsiteY1" fmla="*/ 0 h 185207"/>
                <a:gd name="connsiteX2" fmla="*/ 905128 w 905128"/>
                <a:gd name="connsiteY2" fmla="*/ 92604 h 185207"/>
                <a:gd name="connsiteX3" fmla="*/ 452564 w 905128"/>
                <a:gd name="connsiteY3" fmla="*/ 185208 h 185207"/>
                <a:gd name="connsiteX4" fmla="*/ 0 w 905128"/>
                <a:gd name="connsiteY4" fmla="*/ 92604 h 185207"/>
                <a:gd name="connsiteX0" fmla="*/ 32232 w 937360"/>
                <a:gd name="connsiteY0" fmla="*/ 221958 h 314562"/>
                <a:gd name="connsiteX1" fmla="*/ 203785 w 937360"/>
                <a:gd name="connsiteY1" fmla="*/ 0 h 314562"/>
                <a:gd name="connsiteX2" fmla="*/ 937360 w 937360"/>
                <a:gd name="connsiteY2" fmla="*/ 221958 h 314562"/>
                <a:gd name="connsiteX3" fmla="*/ 484796 w 937360"/>
                <a:gd name="connsiteY3" fmla="*/ 314562 h 314562"/>
                <a:gd name="connsiteX4" fmla="*/ 32232 w 937360"/>
                <a:gd name="connsiteY4" fmla="*/ 221958 h 314562"/>
                <a:gd name="connsiteX0" fmla="*/ 9171 w 493059"/>
                <a:gd name="connsiteY0" fmla="*/ 428360 h 543516"/>
                <a:gd name="connsiteX1" fmla="*/ 180724 w 493059"/>
                <a:gd name="connsiteY1" fmla="*/ 206402 h 543516"/>
                <a:gd name="connsiteX2" fmla="*/ 454869 w 493059"/>
                <a:gd name="connsiteY2" fmla="*/ 9075 h 543516"/>
                <a:gd name="connsiteX3" fmla="*/ 461735 w 493059"/>
                <a:gd name="connsiteY3" fmla="*/ 520964 h 543516"/>
                <a:gd name="connsiteX4" fmla="*/ 9171 w 493059"/>
                <a:gd name="connsiteY4" fmla="*/ 428360 h 543516"/>
                <a:gd name="connsiteX0" fmla="*/ 43771 w 527659"/>
                <a:gd name="connsiteY0" fmla="*/ 440400 h 558434"/>
                <a:gd name="connsiteX1" fmla="*/ 68128 w 527659"/>
                <a:gd name="connsiteY1" fmla="*/ 89088 h 558434"/>
                <a:gd name="connsiteX2" fmla="*/ 489469 w 527659"/>
                <a:gd name="connsiteY2" fmla="*/ 21115 h 558434"/>
                <a:gd name="connsiteX3" fmla="*/ 496335 w 527659"/>
                <a:gd name="connsiteY3" fmla="*/ 533004 h 558434"/>
                <a:gd name="connsiteX4" fmla="*/ 43771 w 527659"/>
                <a:gd name="connsiteY4" fmla="*/ 440400 h 558434"/>
                <a:gd name="connsiteX0" fmla="*/ 28857 w 474555"/>
                <a:gd name="connsiteY0" fmla="*/ 440400 h 444249"/>
                <a:gd name="connsiteX1" fmla="*/ 53214 w 474555"/>
                <a:gd name="connsiteY1" fmla="*/ 89088 h 444249"/>
                <a:gd name="connsiteX2" fmla="*/ 474555 w 474555"/>
                <a:gd name="connsiteY2" fmla="*/ 21115 h 444249"/>
                <a:gd name="connsiteX3" fmla="*/ 262857 w 474555"/>
                <a:gd name="connsiteY3" fmla="*/ 260914 h 444249"/>
                <a:gd name="connsiteX4" fmla="*/ 28857 w 474555"/>
                <a:gd name="connsiteY4" fmla="*/ 440400 h 444249"/>
                <a:gd name="connsiteX0" fmla="*/ 57677 w 503375"/>
                <a:gd name="connsiteY0" fmla="*/ 429160 h 429755"/>
                <a:gd name="connsiteX1" fmla="*/ 37429 w 503375"/>
                <a:gd name="connsiteY1" fmla="*/ 189360 h 429755"/>
                <a:gd name="connsiteX2" fmla="*/ 503375 w 503375"/>
                <a:gd name="connsiteY2" fmla="*/ 9875 h 429755"/>
                <a:gd name="connsiteX3" fmla="*/ 291677 w 503375"/>
                <a:gd name="connsiteY3" fmla="*/ 249674 h 429755"/>
                <a:gd name="connsiteX4" fmla="*/ 57677 w 503375"/>
                <a:gd name="connsiteY4" fmla="*/ 429160 h 429755"/>
                <a:gd name="connsiteX0" fmla="*/ 56366 w 484222"/>
                <a:gd name="connsiteY0" fmla="*/ 485228 h 485870"/>
                <a:gd name="connsiteX1" fmla="*/ 36118 w 484222"/>
                <a:gd name="connsiteY1" fmla="*/ 245428 h 485870"/>
                <a:gd name="connsiteX2" fmla="*/ 484222 w 484222"/>
                <a:gd name="connsiteY2" fmla="*/ 7957 h 485870"/>
                <a:gd name="connsiteX3" fmla="*/ 290366 w 484222"/>
                <a:gd name="connsiteY3" fmla="*/ 305742 h 485870"/>
                <a:gd name="connsiteX4" fmla="*/ 56366 w 484222"/>
                <a:gd name="connsiteY4" fmla="*/ 485228 h 485870"/>
                <a:gd name="connsiteX0" fmla="*/ 71756 w 623188"/>
                <a:gd name="connsiteY0" fmla="*/ 485228 h 485975"/>
                <a:gd name="connsiteX1" fmla="*/ 51508 w 623188"/>
                <a:gd name="connsiteY1" fmla="*/ 245428 h 485975"/>
                <a:gd name="connsiteX2" fmla="*/ 499612 w 623188"/>
                <a:gd name="connsiteY2" fmla="*/ 7957 h 485975"/>
                <a:gd name="connsiteX3" fmla="*/ 606334 w 623188"/>
                <a:gd name="connsiteY3" fmla="*/ 164230 h 485975"/>
                <a:gd name="connsiteX4" fmla="*/ 71756 w 623188"/>
                <a:gd name="connsiteY4" fmla="*/ 485228 h 485975"/>
                <a:gd name="connsiteX0" fmla="*/ 73508 w 628820"/>
                <a:gd name="connsiteY0" fmla="*/ 492081 h 492832"/>
                <a:gd name="connsiteX1" fmla="*/ 53260 w 628820"/>
                <a:gd name="connsiteY1" fmla="*/ 252281 h 492832"/>
                <a:gd name="connsiteX2" fmla="*/ 527796 w 628820"/>
                <a:gd name="connsiteY2" fmla="*/ 7773 h 492832"/>
                <a:gd name="connsiteX3" fmla="*/ 608086 w 628820"/>
                <a:gd name="connsiteY3" fmla="*/ 171083 h 492832"/>
                <a:gd name="connsiteX4" fmla="*/ 73508 w 628820"/>
                <a:gd name="connsiteY4" fmla="*/ 492081 h 492832"/>
                <a:gd name="connsiteX0" fmla="*/ 73508 w 628820"/>
                <a:gd name="connsiteY0" fmla="*/ 484308 h 485059"/>
                <a:gd name="connsiteX1" fmla="*/ 53260 w 628820"/>
                <a:gd name="connsiteY1" fmla="*/ 244508 h 485059"/>
                <a:gd name="connsiteX2" fmla="*/ 527796 w 628820"/>
                <a:gd name="connsiteY2" fmla="*/ 0 h 485059"/>
                <a:gd name="connsiteX3" fmla="*/ 608086 w 628820"/>
                <a:gd name="connsiteY3" fmla="*/ 163310 h 485059"/>
                <a:gd name="connsiteX4" fmla="*/ 73508 w 628820"/>
                <a:gd name="connsiteY4" fmla="*/ 484308 h 485059"/>
                <a:gd name="connsiteX0" fmla="*/ 137254 w 692566"/>
                <a:gd name="connsiteY0" fmla="*/ 484308 h 484589"/>
                <a:gd name="connsiteX1" fmla="*/ 30680 w 692566"/>
                <a:gd name="connsiteY1" fmla="*/ 215710 h 484589"/>
                <a:gd name="connsiteX2" fmla="*/ 591542 w 692566"/>
                <a:gd name="connsiteY2" fmla="*/ 0 h 484589"/>
                <a:gd name="connsiteX3" fmla="*/ 671832 w 692566"/>
                <a:gd name="connsiteY3" fmla="*/ 163310 h 484589"/>
                <a:gd name="connsiteX4" fmla="*/ 137254 w 692566"/>
                <a:gd name="connsiteY4" fmla="*/ 484308 h 4845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92566" h="484589">
                  <a:moveTo>
                    <a:pt x="137254" y="484308"/>
                  </a:moveTo>
                  <a:cubicBezTo>
                    <a:pt x="30395" y="493041"/>
                    <a:pt x="-45035" y="296428"/>
                    <a:pt x="30680" y="215710"/>
                  </a:cubicBezTo>
                  <a:cubicBezTo>
                    <a:pt x="106395" y="134992"/>
                    <a:pt x="324837" y="14465"/>
                    <a:pt x="591542" y="0"/>
                  </a:cubicBezTo>
                  <a:cubicBezTo>
                    <a:pt x="591542" y="51144"/>
                    <a:pt x="747547" y="82592"/>
                    <a:pt x="671832" y="163310"/>
                  </a:cubicBezTo>
                  <a:cubicBezTo>
                    <a:pt x="596117" y="244028"/>
                    <a:pt x="244113" y="475575"/>
                    <a:pt x="137254" y="484308"/>
                  </a:cubicBezTo>
                  <a:close/>
                </a:path>
              </a:pathLst>
            </a:custGeom>
            <a:solidFill>
              <a:srgbClr val="FFCC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2" name="椭圆 10"/>
            <p:cNvSpPr/>
            <p:nvPr/>
          </p:nvSpPr>
          <p:spPr>
            <a:xfrm rot="21053967">
              <a:off x="8661250" y="4582909"/>
              <a:ext cx="510131" cy="1100713"/>
            </a:xfrm>
            <a:custGeom>
              <a:avLst/>
              <a:gdLst>
                <a:gd name="connsiteX0" fmla="*/ 0 w 279209"/>
                <a:gd name="connsiteY0" fmla="*/ 199338 h 398675"/>
                <a:gd name="connsiteX1" fmla="*/ 139605 w 279209"/>
                <a:gd name="connsiteY1" fmla="*/ 0 h 398675"/>
                <a:gd name="connsiteX2" fmla="*/ 279210 w 279209"/>
                <a:gd name="connsiteY2" fmla="*/ 199338 h 398675"/>
                <a:gd name="connsiteX3" fmla="*/ 139605 w 279209"/>
                <a:gd name="connsiteY3" fmla="*/ 398676 h 398675"/>
                <a:gd name="connsiteX4" fmla="*/ 0 w 279209"/>
                <a:gd name="connsiteY4" fmla="*/ 199338 h 398675"/>
                <a:gd name="connsiteX0" fmla="*/ 83053 w 362263"/>
                <a:gd name="connsiteY0" fmla="*/ 199338 h 997193"/>
                <a:gd name="connsiteX1" fmla="*/ 222658 w 362263"/>
                <a:gd name="connsiteY1" fmla="*/ 0 h 997193"/>
                <a:gd name="connsiteX2" fmla="*/ 362263 w 362263"/>
                <a:gd name="connsiteY2" fmla="*/ 199338 h 997193"/>
                <a:gd name="connsiteX3" fmla="*/ 28694 w 362263"/>
                <a:gd name="connsiteY3" fmla="*/ 997193 h 997193"/>
                <a:gd name="connsiteX4" fmla="*/ 83053 w 362263"/>
                <a:gd name="connsiteY4" fmla="*/ 199338 h 997193"/>
                <a:gd name="connsiteX0" fmla="*/ 75898 w 438236"/>
                <a:gd name="connsiteY0" fmla="*/ 212845 h 1011164"/>
                <a:gd name="connsiteX1" fmla="*/ 215503 w 438236"/>
                <a:gd name="connsiteY1" fmla="*/ 13507 h 1011164"/>
                <a:gd name="connsiteX2" fmla="*/ 438236 w 438236"/>
                <a:gd name="connsiteY2" fmla="*/ 90925 h 1011164"/>
                <a:gd name="connsiteX3" fmla="*/ 21539 w 438236"/>
                <a:gd name="connsiteY3" fmla="*/ 1010700 h 1011164"/>
                <a:gd name="connsiteX4" fmla="*/ 75898 w 438236"/>
                <a:gd name="connsiteY4" fmla="*/ 212845 h 1011164"/>
                <a:gd name="connsiteX0" fmla="*/ 41894 w 454108"/>
                <a:gd name="connsiteY0" fmla="*/ 88996 h 1042050"/>
                <a:gd name="connsiteX1" fmla="*/ 231375 w 454108"/>
                <a:gd name="connsiteY1" fmla="*/ 44829 h 1042050"/>
                <a:gd name="connsiteX2" fmla="*/ 454108 w 454108"/>
                <a:gd name="connsiteY2" fmla="*/ 122247 h 1042050"/>
                <a:gd name="connsiteX3" fmla="*/ 37411 w 454108"/>
                <a:gd name="connsiteY3" fmla="*/ 1042022 h 1042050"/>
                <a:gd name="connsiteX4" fmla="*/ 41894 w 454108"/>
                <a:gd name="connsiteY4" fmla="*/ 88996 h 1042050"/>
                <a:gd name="connsiteX0" fmla="*/ 29649 w 441863"/>
                <a:gd name="connsiteY0" fmla="*/ 159123 h 1112177"/>
                <a:gd name="connsiteX1" fmla="*/ 219130 w 441863"/>
                <a:gd name="connsiteY1" fmla="*/ 114956 h 1112177"/>
                <a:gd name="connsiteX2" fmla="*/ 441863 w 441863"/>
                <a:gd name="connsiteY2" fmla="*/ 192374 h 1112177"/>
                <a:gd name="connsiteX3" fmla="*/ 25166 w 441863"/>
                <a:gd name="connsiteY3" fmla="*/ 1112149 h 1112177"/>
                <a:gd name="connsiteX4" fmla="*/ 29649 w 441863"/>
                <a:gd name="connsiteY4" fmla="*/ 159123 h 1112177"/>
                <a:gd name="connsiteX0" fmla="*/ 10331 w 450254"/>
                <a:gd name="connsiteY0" fmla="*/ 230699 h 1012736"/>
                <a:gd name="connsiteX1" fmla="*/ 227521 w 450254"/>
                <a:gd name="connsiteY1" fmla="*/ 14736 h 1012736"/>
                <a:gd name="connsiteX2" fmla="*/ 450254 w 450254"/>
                <a:gd name="connsiteY2" fmla="*/ 92154 h 1012736"/>
                <a:gd name="connsiteX3" fmla="*/ 33557 w 450254"/>
                <a:gd name="connsiteY3" fmla="*/ 1011929 h 1012736"/>
                <a:gd name="connsiteX4" fmla="*/ 10331 w 450254"/>
                <a:gd name="connsiteY4" fmla="*/ 230699 h 1012736"/>
                <a:gd name="connsiteX0" fmla="*/ 21897 w 461820"/>
                <a:gd name="connsiteY0" fmla="*/ 274517 h 1056859"/>
                <a:gd name="connsiteX1" fmla="*/ 239087 w 461820"/>
                <a:gd name="connsiteY1" fmla="*/ 58554 h 1056859"/>
                <a:gd name="connsiteX2" fmla="*/ 461820 w 461820"/>
                <a:gd name="connsiteY2" fmla="*/ 135972 h 1056859"/>
                <a:gd name="connsiteX3" fmla="*/ 45123 w 461820"/>
                <a:gd name="connsiteY3" fmla="*/ 1055747 h 1056859"/>
                <a:gd name="connsiteX4" fmla="*/ 21897 w 461820"/>
                <a:gd name="connsiteY4" fmla="*/ 274517 h 1056859"/>
                <a:gd name="connsiteX0" fmla="*/ 26289 w 466212"/>
                <a:gd name="connsiteY0" fmla="*/ 274517 h 1082963"/>
                <a:gd name="connsiteX1" fmla="*/ 243479 w 466212"/>
                <a:gd name="connsiteY1" fmla="*/ 58554 h 1082963"/>
                <a:gd name="connsiteX2" fmla="*/ 466212 w 466212"/>
                <a:gd name="connsiteY2" fmla="*/ 135972 h 1082963"/>
                <a:gd name="connsiteX3" fmla="*/ 49515 w 466212"/>
                <a:gd name="connsiteY3" fmla="*/ 1055747 h 1082963"/>
                <a:gd name="connsiteX4" fmla="*/ 6337 w 466212"/>
                <a:gd name="connsiteY4" fmla="*/ 789738 h 1082963"/>
                <a:gd name="connsiteX5" fmla="*/ 26289 w 466212"/>
                <a:gd name="connsiteY5" fmla="*/ 274517 h 1082963"/>
                <a:gd name="connsiteX0" fmla="*/ 70208 w 510131"/>
                <a:gd name="connsiteY0" fmla="*/ 230699 h 1109837"/>
                <a:gd name="connsiteX1" fmla="*/ 287398 w 510131"/>
                <a:gd name="connsiteY1" fmla="*/ 14736 h 1109837"/>
                <a:gd name="connsiteX2" fmla="*/ 510131 w 510131"/>
                <a:gd name="connsiteY2" fmla="*/ 92154 h 1109837"/>
                <a:gd name="connsiteX3" fmla="*/ 93434 w 510131"/>
                <a:gd name="connsiteY3" fmla="*/ 1011929 h 1109837"/>
                <a:gd name="connsiteX4" fmla="*/ 380 w 510131"/>
                <a:gd name="connsiteY4" fmla="*/ 995302 h 1109837"/>
                <a:gd name="connsiteX5" fmla="*/ 70208 w 510131"/>
                <a:gd name="connsiteY5" fmla="*/ 230699 h 1109837"/>
                <a:gd name="connsiteX0" fmla="*/ 70208 w 510131"/>
                <a:gd name="connsiteY0" fmla="*/ 230699 h 1100713"/>
                <a:gd name="connsiteX1" fmla="*/ 287398 w 510131"/>
                <a:gd name="connsiteY1" fmla="*/ 14736 h 1100713"/>
                <a:gd name="connsiteX2" fmla="*/ 510131 w 510131"/>
                <a:gd name="connsiteY2" fmla="*/ 92154 h 1100713"/>
                <a:gd name="connsiteX3" fmla="*/ 143311 w 510131"/>
                <a:gd name="connsiteY3" fmla="*/ 995303 h 1100713"/>
                <a:gd name="connsiteX4" fmla="*/ 380 w 510131"/>
                <a:gd name="connsiteY4" fmla="*/ 995302 h 1100713"/>
                <a:gd name="connsiteX5" fmla="*/ 70208 w 510131"/>
                <a:gd name="connsiteY5" fmla="*/ 230699 h 1100713"/>
                <a:gd name="connsiteX0" fmla="*/ 70208 w 510131"/>
                <a:gd name="connsiteY0" fmla="*/ 230699 h 1100713"/>
                <a:gd name="connsiteX1" fmla="*/ 287398 w 510131"/>
                <a:gd name="connsiteY1" fmla="*/ 14736 h 1100713"/>
                <a:gd name="connsiteX2" fmla="*/ 510131 w 510131"/>
                <a:gd name="connsiteY2" fmla="*/ 92154 h 1100713"/>
                <a:gd name="connsiteX3" fmla="*/ 143311 w 510131"/>
                <a:gd name="connsiteY3" fmla="*/ 995303 h 1100713"/>
                <a:gd name="connsiteX4" fmla="*/ 380 w 510131"/>
                <a:gd name="connsiteY4" fmla="*/ 995302 h 1100713"/>
                <a:gd name="connsiteX5" fmla="*/ 70208 w 510131"/>
                <a:gd name="connsiteY5" fmla="*/ 230699 h 11007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10131" h="1100713">
                  <a:moveTo>
                    <a:pt x="70208" y="230699"/>
                  </a:moveTo>
                  <a:cubicBezTo>
                    <a:pt x="118044" y="67271"/>
                    <a:pt x="214078" y="37827"/>
                    <a:pt x="287398" y="14736"/>
                  </a:cubicBezTo>
                  <a:cubicBezTo>
                    <a:pt x="360718" y="-8355"/>
                    <a:pt x="510131" y="-17937"/>
                    <a:pt x="510131" y="92154"/>
                  </a:cubicBezTo>
                  <a:cubicBezTo>
                    <a:pt x="510131" y="202245"/>
                    <a:pt x="200560" y="844778"/>
                    <a:pt x="143311" y="995303"/>
                  </a:cubicBezTo>
                  <a:cubicBezTo>
                    <a:pt x="86062" y="1145828"/>
                    <a:pt x="4251" y="1125507"/>
                    <a:pt x="380" y="995302"/>
                  </a:cubicBezTo>
                  <a:cubicBezTo>
                    <a:pt x="-3491" y="865097"/>
                    <a:pt x="22372" y="394127"/>
                    <a:pt x="70208" y="230699"/>
                  </a:cubicBezTo>
                  <a:close/>
                </a:path>
              </a:pathLst>
            </a:custGeom>
            <a:solidFill>
              <a:srgbClr val="FFCC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133" name="椭圆 17"/>
            <p:cNvSpPr/>
            <p:nvPr/>
          </p:nvSpPr>
          <p:spPr>
            <a:xfrm rot="203503">
              <a:off x="8604805" y="5239140"/>
              <a:ext cx="301131" cy="1130423"/>
            </a:xfrm>
            <a:custGeom>
              <a:avLst/>
              <a:gdLst>
                <a:gd name="connsiteX0" fmla="*/ 0 w 313264"/>
                <a:gd name="connsiteY0" fmla="*/ 163316 h 326632"/>
                <a:gd name="connsiteX1" fmla="*/ 156632 w 313264"/>
                <a:gd name="connsiteY1" fmla="*/ 0 h 326632"/>
                <a:gd name="connsiteX2" fmla="*/ 313264 w 313264"/>
                <a:gd name="connsiteY2" fmla="*/ 163316 h 326632"/>
                <a:gd name="connsiteX3" fmla="*/ 156632 w 313264"/>
                <a:gd name="connsiteY3" fmla="*/ 326632 h 326632"/>
                <a:gd name="connsiteX4" fmla="*/ 0 w 313264"/>
                <a:gd name="connsiteY4" fmla="*/ 163316 h 326632"/>
                <a:gd name="connsiteX0" fmla="*/ 12121 w 325385"/>
                <a:gd name="connsiteY0" fmla="*/ 257527 h 420843"/>
                <a:gd name="connsiteX1" fmla="*/ 69000 w 325385"/>
                <a:gd name="connsiteY1" fmla="*/ 0 h 420843"/>
                <a:gd name="connsiteX2" fmla="*/ 325385 w 325385"/>
                <a:gd name="connsiteY2" fmla="*/ 257527 h 420843"/>
                <a:gd name="connsiteX3" fmla="*/ 168753 w 325385"/>
                <a:gd name="connsiteY3" fmla="*/ 420843 h 420843"/>
                <a:gd name="connsiteX4" fmla="*/ 12121 w 325385"/>
                <a:gd name="connsiteY4" fmla="*/ 257527 h 420843"/>
                <a:gd name="connsiteX0" fmla="*/ 6488 w 319752"/>
                <a:gd name="connsiteY0" fmla="*/ 257527 h 459636"/>
                <a:gd name="connsiteX1" fmla="*/ 63367 w 319752"/>
                <a:gd name="connsiteY1" fmla="*/ 0 h 459636"/>
                <a:gd name="connsiteX2" fmla="*/ 319752 w 319752"/>
                <a:gd name="connsiteY2" fmla="*/ 257527 h 459636"/>
                <a:gd name="connsiteX3" fmla="*/ 85534 w 319752"/>
                <a:gd name="connsiteY3" fmla="*/ 459636 h 459636"/>
                <a:gd name="connsiteX4" fmla="*/ 6488 w 319752"/>
                <a:gd name="connsiteY4" fmla="*/ 257527 h 459636"/>
                <a:gd name="connsiteX0" fmla="*/ 8491 w 321755"/>
                <a:gd name="connsiteY0" fmla="*/ 257527 h 731186"/>
                <a:gd name="connsiteX1" fmla="*/ 65370 w 321755"/>
                <a:gd name="connsiteY1" fmla="*/ 0 h 731186"/>
                <a:gd name="connsiteX2" fmla="*/ 321755 w 321755"/>
                <a:gd name="connsiteY2" fmla="*/ 257527 h 731186"/>
                <a:gd name="connsiteX3" fmla="*/ 115246 w 321755"/>
                <a:gd name="connsiteY3" fmla="*/ 731186 h 731186"/>
                <a:gd name="connsiteX4" fmla="*/ 8491 w 321755"/>
                <a:gd name="connsiteY4" fmla="*/ 257527 h 731186"/>
                <a:gd name="connsiteX0" fmla="*/ 8491 w 321755"/>
                <a:gd name="connsiteY0" fmla="*/ 257527 h 823526"/>
                <a:gd name="connsiteX1" fmla="*/ 65370 w 321755"/>
                <a:gd name="connsiteY1" fmla="*/ 0 h 823526"/>
                <a:gd name="connsiteX2" fmla="*/ 321755 w 321755"/>
                <a:gd name="connsiteY2" fmla="*/ 257527 h 823526"/>
                <a:gd name="connsiteX3" fmla="*/ 115246 w 321755"/>
                <a:gd name="connsiteY3" fmla="*/ 731186 h 823526"/>
                <a:gd name="connsiteX4" fmla="*/ 8491 w 321755"/>
                <a:gd name="connsiteY4" fmla="*/ 257527 h 823526"/>
                <a:gd name="connsiteX0" fmla="*/ 1239 w 181499"/>
                <a:gd name="connsiteY0" fmla="*/ 257801 h 731576"/>
                <a:gd name="connsiteX1" fmla="*/ 58118 w 181499"/>
                <a:gd name="connsiteY1" fmla="*/ 274 h 731576"/>
                <a:gd name="connsiteX2" fmla="*/ 181499 w 181499"/>
                <a:gd name="connsiteY2" fmla="*/ 302136 h 731576"/>
                <a:gd name="connsiteX3" fmla="*/ 107994 w 181499"/>
                <a:gd name="connsiteY3" fmla="*/ 731460 h 731576"/>
                <a:gd name="connsiteX4" fmla="*/ 1239 w 181499"/>
                <a:gd name="connsiteY4" fmla="*/ 257801 h 731576"/>
                <a:gd name="connsiteX0" fmla="*/ 1480 w 226075"/>
                <a:gd name="connsiteY0" fmla="*/ 257801 h 731576"/>
                <a:gd name="connsiteX1" fmla="*/ 58359 w 226075"/>
                <a:gd name="connsiteY1" fmla="*/ 274 h 731576"/>
                <a:gd name="connsiteX2" fmla="*/ 226075 w 226075"/>
                <a:gd name="connsiteY2" fmla="*/ 302136 h 731576"/>
                <a:gd name="connsiteX3" fmla="*/ 108235 w 226075"/>
                <a:gd name="connsiteY3" fmla="*/ 731460 h 731576"/>
                <a:gd name="connsiteX4" fmla="*/ 1480 w 226075"/>
                <a:gd name="connsiteY4" fmla="*/ 257801 h 731576"/>
                <a:gd name="connsiteX0" fmla="*/ 26234 w 250829"/>
                <a:gd name="connsiteY0" fmla="*/ 257928 h 1019826"/>
                <a:gd name="connsiteX1" fmla="*/ 83113 w 250829"/>
                <a:gd name="connsiteY1" fmla="*/ 401 h 1019826"/>
                <a:gd name="connsiteX2" fmla="*/ 250829 w 250829"/>
                <a:gd name="connsiteY2" fmla="*/ 302263 h 1019826"/>
                <a:gd name="connsiteX3" fmla="*/ 16611 w 250829"/>
                <a:gd name="connsiteY3" fmla="*/ 1019762 h 1019826"/>
                <a:gd name="connsiteX4" fmla="*/ 26234 w 250829"/>
                <a:gd name="connsiteY4" fmla="*/ 257928 h 1019826"/>
                <a:gd name="connsiteX0" fmla="*/ 8886 w 266732"/>
                <a:gd name="connsiteY0" fmla="*/ 838448 h 1064907"/>
                <a:gd name="connsiteX1" fmla="*/ 99016 w 266732"/>
                <a:gd name="connsiteY1" fmla="*/ 15656 h 1064907"/>
                <a:gd name="connsiteX2" fmla="*/ 266732 w 266732"/>
                <a:gd name="connsiteY2" fmla="*/ 317518 h 1064907"/>
                <a:gd name="connsiteX3" fmla="*/ 32514 w 266732"/>
                <a:gd name="connsiteY3" fmla="*/ 1035017 h 1064907"/>
                <a:gd name="connsiteX4" fmla="*/ 8886 w 266732"/>
                <a:gd name="connsiteY4" fmla="*/ 838448 h 1064907"/>
                <a:gd name="connsiteX0" fmla="*/ 534 w 258380"/>
                <a:gd name="connsiteY0" fmla="*/ 838448 h 916889"/>
                <a:gd name="connsiteX1" fmla="*/ 90664 w 258380"/>
                <a:gd name="connsiteY1" fmla="*/ 15656 h 916889"/>
                <a:gd name="connsiteX2" fmla="*/ 258380 w 258380"/>
                <a:gd name="connsiteY2" fmla="*/ 317518 h 916889"/>
                <a:gd name="connsiteX3" fmla="*/ 129456 w 258380"/>
                <a:gd name="connsiteY3" fmla="*/ 824427 h 916889"/>
                <a:gd name="connsiteX4" fmla="*/ 534 w 258380"/>
                <a:gd name="connsiteY4" fmla="*/ 838448 h 916889"/>
                <a:gd name="connsiteX0" fmla="*/ 3836 w 195180"/>
                <a:gd name="connsiteY0" fmla="*/ 676419 h 840189"/>
                <a:gd name="connsiteX1" fmla="*/ 27464 w 195180"/>
                <a:gd name="connsiteY1" fmla="*/ 8798 h 840189"/>
                <a:gd name="connsiteX2" fmla="*/ 195180 w 195180"/>
                <a:gd name="connsiteY2" fmla="*/ 310660 h 840189"/>
                <a:gd name="connsiteX3" fmla="*/ 66256 w 195180"/>
                <a:gd name="connsiteY3" fmla="*/ 817569 h 840189"/>
                <a:gd name="connsiteX4" fmla="*/ 3836 w 195180"/>
                <a:gd name="connsiteY4" fmla="*/ 676419 h 840189"/>
                <a:gd name="connsiteX0" fmla="*/ 76 w 191420"/>
                <a:gd name="connsiteY0" fmla="*/ 850614 h 1019225"/>
                <a:gd name="connsiteX1" fmla="*/ 73581 w 191420"/>
                <a:gd name="connsiteY1" fmla="*/ 5655 h 1019225"/>
                <a:gd name="connsiteX2" fmla="*/ 191420 w 191420"/>
                <a:gd name="connsiteY2" fmla="*/ 484855 h 1019225"/>
                <a:gd name="connsiteX3" fmla="*/ 62496 w 191420"/>
                <a:gd name="connsiteY3" fmla="*/ 991764 h 1019225"/>
                <a:gd name="connsiteX4" fmla="*/ 76 w 191420"/>
                <a:gd name="connsiteY4" fmla="*/ 850614 h 1019225"/>
                <a:gd name="connsiteX0" fmla="*/ 25021 w 216365"/>
                <a:gd name="connsiteY0" fmla="*/ 850614 h 1102359"/>
                <a:gd name="connsiteX1" fmla="*/ 98526 w 216365"/>
                <a:gd name="connsiteY1" fmla="*/ 5655 h 1102359"/>
                <a:gd name="connsiteX2" fmla="*/ 216365 w 216365"/>
                <a:gd name="connsiteY2" fmla="*/ 484855 h 1102359"/>
                <a:gd name="connsiteX3" fmla="*/ 87441 w 216365"/>
                <a:gd name="connsiteY3" fmla="*/ 991764 h 1102359"/>
                <a:gd name="connsiteX4" fmla="*/ 25021 w 216365"/>
                <a:gd name="connsiteY4" fmla="*/ 850614 h 1102359"/>
                <a:gd name="connsiteX0" fmla="*/ 25021 w 219143"/>
                <a:gd name="connsiteY0" fmla="*/ 865845 h 1117590"/>
                <a:gd name="connsiteX1" fmla="*/ 98526 w 219143"/>
                <a:gd name="connsiteY1" fmla="*/ 20886 h 1117590"/>
                <a:gd name="connsiteX2" fmla="*/ 169836 w 219143"/>
                <a:gd name="connsiteY2" fmla="*/ 277411 h 1117590"/>
                <a:gd name="connsiteX3" fmla="*/ 216365 w 219143"/>
                <a:gd name="connsiteY3" fmla="*/ 500086 h 1117590"/>
                <a:gd name="connsiteX4" fmla="*/ 87441 w 219143"/>
                <a:gd name="connsiteY4" fmla="*/ 1006995 h 1117590"/>
                <a:gd name="connsiteX5" fmla="*/ 25021 w 219143"/>
                <a:gd name="connsiteY5" fmla="*/ 865845 h 1117590"/>
                <a:gd name="connsiteX0" fmla="*/ 25021 w 218892"/>
                <a:gd name="connsiteY0" fmla="*/ 889967 h 1141712"/>
                <a:gd name="connsiteX1" fmla="*/ 98526 w 218892"/>
                <a:gd name="connsiteY1" fmla="*/ 45008 h 1141712"/>
                <a:gd name="connsiteX2" fmla="*/ 131043 w 218892"/>
                <a:gd name="connsiteY2" fmla="*/ 135279 h 1141712"/>
                <a:gd name="connsiteX3" fmla="*/ 169836 w 218892"/>
                <a:gd name="connsiteY3" fmla="*/ 301533 h 1141712"/>
                <a:gd name="connsiteX4" fmla="*/ 216365 w 218892"/>
                <a:gd name="connsiteY4" fmla="*/ 524208 h 1141712"/>
                <a:gd name="connsiteX5" fmla="*/ 87441 w 218892"/>
                <a:gd name="connsiteY5" fmla="*/ 1031117 h 1141712"/>
                <a:gd name="connsiteX6" fmla="*/ 25021 w 218892"/>
                <a:gd name="connsiteY6" fmla="*/ 889967 h 1141712"/>
                <a:gd name="connsiteX0" fmla="*/ 26852 w 299785"/>
                <a:gd name="connsiteY0" fmla="*/ 1091532 h 1343277"/>
                <a:gd name="connsiteX1" fmla="*/ 100357 w 299785"/>
                <a:gd name="connsiteY1" fmla="*/ 246573 h 1343277"/>
                <a:gd name="connsiteX2" fmla="*/ 299129 w 299785"/>
                <a:gd name="connsiteY2" fmla="*/ 9877 h 1343277"/>
                <a:gd name="connsiteX3" fmla="*/ 171667 w 299785"/>
                <a:gd name="connsiteY3" fmla="*/ 503098 h 1343277"/>
                <a:gd name="connsiteX4" fmla="*/ 218196 w 299785"/>
                <a:gd name="connsiteY4" fmla="*/ 725773 h 1343277"/>
                <a:gd name="connsiteX5" fmla="*/ 89272 w 299785"/>
                <a:gd name="connsiteY5" fmla="*/ 1232682 h 1343277"/>
                <a:gd name="connsiteX6" fmla="*/ 26852 w 299785"/>
                <a:gd name="connsiteY6" fmla="*/ 1091532 h 1343277"/>
                <a:gd name="connsiteX0" fmla="*/ 26852 w 300034"/>
                <a:gd name="connsiteY0" fmla="*/ 1091532 h 1343277"/>
                <a:gd name="connsiteX1" fmla="*/ 100357 w 300034"/>
                <a:gd name="connsiteY1" fmla="*/ 246573 h 1343277"/>
                <a:gd name="connsiteX2" fmla="*/ 299129 w 300034"/>
                <a:gd name="connsiteY2" fmla="*/ 9877 h 1343277"/>
                <a:gd name="connsiteX3" fmla="*/ 216002 w 300034"/>
                <a:gd name="connsiteY3" fmla="*/ 503098 h 1343277"/>
                <a:gd name="connsiteX4" fmla="*/ 218196 w 300034"/>
                <a:gd name="connsiteY4" fmla="*/ 725773 h 1343277"/>
                <a:gd name="connsiteX5" fmla="*/ 89272 w 300034"/>
                <a:gd name="connsiteY5" fmla="*/ 1232682 h 1343277"/>
                <a:gd name="connsiteX6" fmla="*/ 26852 w 300034"/>
                <a:gd name="connsiteY6" fmla="*/ 1091532 h 1343277"/>
                <a:gd name="connsiteX0" fmla="*/ 26852 w 301131"/>
                <a:gd name="connsiteY0" fmla="*/ 1091532 h 1343277"/>
                <a:gd name="connsiteX1" fmla="*/ 100357 w 301131"/>
                <a:gd name="connsiteY1" fmla="*/ 246573 h 1343277"/>
                <a:gd name="connsiteX2" fmla="*/ 299129 w 301131"/>
                <a:gd name="connsiteY2" fmla="*/ 9877 h 1343277"/>
                <a:gd name="connsiteX3" fmla="*/ 216002 w 301131"/>
                <a:gd name="connsiteY3" fmla="*/ 503098 h 1343277"/>
                <a:gd name="connsiteX4" fmla="*/ 218196 w 301131"/>
                <a:gd name="connsiteY4" fmla="*/ 725773 h 1343277"/>
                <a:gd name="connsiteX5" fmla="*/ 89272 w 301131"/>
                <a:gd name="connsiteY5" fmla="*/ 1232682 h 1343277"/>
                <a:gd name="connsiteX6" fmla="*/ 26852 w 301131"/>
                <a:gd name="connsiteY6" fmla="*/ 1091532 h 13432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01131" h="1343277">
                  <a:moveTo>
                    <a:pt x="26852" y="1091532"/>
                  </a:moveTo>
                  <a:cubicBezTo>
                    <a:pt x="-48887" y="672258"/>
                    <a:pt x="54978" y="426849"/>
                    <a:pt x="100357" y="246573"/>
                  </a:cubicBezTo>
                  <a:cubicBezTo>
                    <a:pt x="145736" y="66297"/>
                    <a:pt x="287244" y="-32877"/>
                    <a:pt x="299129" y="9877"/>
                  </a:cubicBezTo>
                  <a:cubicBezTo>
                    <a:pt x="311014" y="52631"/>
                    <a:pt x="268284" y="360691"/>
                    <a:pt x="216002" y="503098"/>
                  </a:cubicBezTo>
                  <a:cubicBezTo>
                    <a:pt x="230222" y="567919"/>
                    <a:pt x="231928" y="604176"/>
                    <a:pt x="218196" y="725773"/>
                  </a:cubicBezTo>
                  <a:cubicBezTo>
                    <a:pt x="204464" y="847370"/>
                    <a:pt x="121163" y="1171722"/>
                    <a:pt x="89272" y="1232682"/>
                  </a:cubicBezTo>
                  <a:cubicBezTo>
                    <a:pt x="57381" y="1293642"/>
                    <a:pt x="102591" y="1510806"/>
                    <a:pt x="26852" y="1091532"/>
                  </a:cubicBezTo>
                  <a:close/>
                </a:path>
              </a:pathLst>
            </a:custGeom>
            <a:solidFill>
              <a:srgbClr val="FFCC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127" name="椭圆 126"/>
            <p:cNvSpPr/>
            <p:nvPr/>
          </p:nvSpPr>
          <p:spPr>
            <a:xfrm>
              <a:off x="8297992" y="3900574"/>
              <a:ext cx="886078" cy="1177510"/>
            </a:xfrm>
            <a:custGeom>
              <a:avLst/>
              <a:gdLst>
                <a:gd name="connsiteX0" fmla="*/ 0 w 632982"/>
                <a:gd name="connsiteY0" fmla="*/ 222109 h 444217"/>
                <a:gd name="connsiteX1" fmla="*/ 316491 w 632982"/>
                <a:gd name="connsiteY1" fmla="*/ 0 h 444217"/>
                <a:gd name="connsiteX2" fmla="*/ 632982 w 632982"/>
                <a:gd name="connsiteY2" fmla="*/ 222109 h 444217"/>
                <a:gd name="connsiteX3" fmla="*/ 316491 w 632982"/>
                <a:gd name="connsiteY3" fmla="*/ 444218 h 444217"/>
                <a:gd name="connsiteX4" fmla="*/ 0 w 632982"/>
                <a:gd name="connsiteY4" fmla="*/ 222109 h 444217"/>
                <a:gd name="connsiteX0" fmla="*/ 0 w 647812"/>
                <a:gd name="connsiteY0" fmla="*/ 222109 h 448140"/>
                <a:gd name="connsiteX1" fmla="*/ 316491 w 647812"/>
                <a:gd name="connsiteY1" fmla="*/ 0 h 448140"/>
                <a:gd name="connsiteX2" fmla="*/ 632982 w 647812"/>
                <a:gd name="connsiteY2" fmla="*/ 222109 h 448140"/>
                <a:gd name="connsiteX3" fmla="*/ 567477 w 647812"/>
                <a:gd name="connsiteY3" fmla="*/ 353656 h 448140"/>
                <a:gd name="connsiteX4" fmla="*/ 316491 w 647812"/>
                <a:gd name="connsiteY4" fmla="*/ 444218 h 448140"/>
                <a:gd name="connsiteX5" fmla="*/ 0 w 647812"/>
                <a:gd name="connsiteY5" fmla="*/ 222109 h 448140"/>
                <a:gd name="connsiteX0" fmla="*/ 0 w 661848"/>
                <a:gd name="connsiteY0" fmla="*/ 222109 h 563458"/>
                <a:gd name="connsiteX1" fmla="*/ 316491 w 661848"/>
                <a:gd name="connsiteY1" fmla="*/ 0 h 563458"/>
                <a:gd name="connsiteX2" fmla="*/ 632982 w 661848"/>
                <a:gd name="connsiteY2" fmla="*/ 222109 h 563458"/>
                <a:gd name="connsiteX3" fmla="*/ 619235 w 661848"/>
                <a:gd name="connsiteY3" fmla="*/ 554939 h 563458"/>
                <a:gd name="connsiteX4" fmla="*/ 316491 w 661848"/>
                <a:gd name="connsiteY4" fmla="*/ 444218 h 563458"/>
                <a:gd name="connsiteX5" fmla="*/ 0 w 661848"/>
                <a:gd name="connsiteY5" fmla="*/ 222109 h 563458"/>
                <a:gd name="connsiteX0" fmla="*/ 102307 w 764155"/>
                <a:gd name="connsiteY0" fmla="*/ 222109 h 791602"/>
                <a:gd name="connsiteX1" fmla="*/ 418798 w 764155"/>
                <a:gd name="connsiteY1" fmla="*/ 0 h 791602"/>
                <a:gd name="connsiteX2" fmla="*/ 735289 w 764155"/>
                <a:gd name="connsiteY2" fmla="*/ 222109 h 791602"/>
                <a:gd name="connsiteX3" fmla="*/ 721542 w 764155"/>
                <a:gd name="connsiteY3" fmla="*/ 554939 h 791602"/>
                <a:gd name="connsiteX4" fmla="*/ 44987 w 764155"/>
                <a:gd name="connsiteY4" fmla="*/ 783524 h 791602"/>
                <a:gd name="connsiteX5" fmla="*/ 102307 w 764155"/>
                <a:gd name="connsiteY5" fmla="*/ 222109 h 791602"/>
                <a:gd name="connsiteX0" fmla="*/ 48245 w 807859"/>
                <a:gd name="connsiteY0" fmla="*/ 227864 h 791374"/>
                <a:gd name="connsiteX1" fmla="*/ 462502 w 807859"/>
                <a:gd name="connsiteY1" fmla="*/ 4 h 791374"/>
                <a:gd name="connsiteX2" fmla="*/ 778993 w 807859"/>
                <a:gd name="connsiteY2" fmla="*/ 222113 h 791374"/>
                <a:gd name="connsiteX3" fmla="*/ 765246 w 807859"/>
                <a:gd name="connsiteY3" fmla="*/ 554943 h 791374"/>
                <a:gd name="connsiteX4" fmla="*/ 88691 w 807859"/>
                <a:gd name="connsiteY4" fmla="*/ 783528 h 791374"/>
                <a:gd name="connsiteX5" fmla="*/ 48245 w 807859"/>
                <a:gd name="connsiteY5" fmla="*/ 227864 h 791374"/>
                <a:gd name="connsiteX0" fmla="*/ 48245 w 807859"/>
                <a:gd name="connsiteY0" fmla="*/ 235580 h 799090"/>
                <a:gd name="connsiteX1" fmla="*/ 247662 w 807859"/>
                <a:gd name="connsiteY1" fmla="*/ 68077 h 799090"/>
                <a:gd name="connsiteX2" fmla="*/ 462502 w 807859"/>
                <a:gd name="connsiteY2" fmla="*/ 7720 h 799090"/>
                <a:gd name="connsiteX3" fmla="*/ 778993 w 807859"/>
                <a:gd name="connsiteY3" fmla="*/ 229829 h 799090"/>
                <a:gd name="connsiteX4" fmla="*/ 765246 w 807859"/>
                <a:gd name="connsiteY4" fmla="*/ 562659 h 799090"/>
                <a:gd name="connsiteX5" fmla="*/ 88691 w 807859"/>
                <a:gd name="connsiteY5" fmla="*/ 791244 h 799090"/>
                <a:gd name="connsiteX6" fmla="*/ 48245 w 807859"/>
                <a:gd name="connsiteY6" fmla="*/ 235580 h 799090"/>
                <a:gd name="connsiteX0" fmla="*/ 32913 w 792527"/>
                <a:gd name="connsiteY0" fmla="*/ 316843 h 880353"/>
                <a:gd name="connsiteX1" fmla="*/ 203576 w 792527"/>
                <a:gd name="connsiteY1" fmla="*/ 11318 h 880353"/>
                <a:gd name="connsiteX2" fmla="*/ 447170 w 792527"/>
                <a:gd name="connsiteY2" fmla="*/ 88983 h 880353"/>
                <a:gd name="connsiteX3" fmla="*/ 763661 w 792527"/>
                <a:gd name="connsiteY3" fmla="*/ 311092 h 880353"/>
                <a:gd name="connsiteX4" fmla="*/ 749914 w 792527"/>
                <a:gd name="connsiteY4" fmla="*/ 643922 h 880353"/>
                <a:gd name="connsiteX5" fmla="*/ 73359 w 792527"/>
                <a:gd name="connsiteY5" fmla="*/ 872507 h 880353"/>
                <a:gd name="connsiteX6" fmla="*/ 32913 w 792527"/>
                <a:gd name="connsiteY6" fmla="*/ 316843 h 880353"/>
                <a:gd name="connsiteX0" fmla="*/ 12939 w 830062"/>
                <a:gd name="connsiteY0" fmla="*/ 449114 h 875712"/>
                <a:gd name="connsiteX1" fmla="*/ 241111 w 830062"/>
                <a:gd name="connsiteY1" fmla="*/ 11318 h 875712"/>
                <a:gd name="connsiteX2" fmla="*/ 484705 w 830062"/>
                <a:gd name="connsiteY2" fmla="*/ 88983 h 875712"/>
                <a:gd name="connsiteX3" fmla="*/ 801196 w 830062"/>
                <a:gd name="connsiteY3" fmla="*/ 311092 h 875712"/>
                <a:gd name="connsiteX4" fmla="*/ 787449 w 830062"/>
                <a:gd name="connsiteY4" fmla="*/ 643922 h 875712"/>
                <a:gd name="connsiteX5" fmla="*/ 110894 w 830062"/>
                <a:gd name="connsiteY5" fmla="*/ 872507 h 875712"/>
                <a:gd name="connsiteX6" fmla="*/ 12939 w 830062"/>
                <a:gd name="connsiteY6" fmla="*/ 449114 h 875712"/>
                <a:gd name="connsiteX0" fmla="*/ 19705 w 836828"/>
                <a:gd name="connsiteY0" fmla="*/ 449114 h 646947"/>
                <a:gd name="connsiteX1" fmla="*/ 247877 w 836828"/>
                <a:gd name="connsiteY1" fmla="*/ 11318 h 646947"/>
                <a:gd name="connsiteX2" fmla="*/ 491471 w 836828"/>
                <a:gd name="connsiteY2" fmla="*/ 88983 h 646947"/>
                <a:gd name="connsiteX3" fmla="*/ 807962 w 836828"/>
                <a:gd name="connsiteY3" fmla="*/ 311092 h 646947"/>
                <a:gd name="connsiteX4" fmla="*/ 794215 w 836828"/>
                <a:gd name="connsiteY4" fmla="*/ 643922 h 646947"/>
                <a:gd name="connsiteX5" fmla="*/ 19705 w 836828"/>
                <a:gd name="connsiteY5" fmla="*/ 449114 h 646947"/>
                <a:gd name="connsiteX0" fmla="*/ 19705 w 856078"/>
                <a:gd name="connsiteY0" fmla="*/ 449114 h 651314"/>
                <a:gd name="connsiteX1" fmla="*/ 247877 w 856078"/>
                <a:gd name="connsiteY1" fmla="*/ 11318 h 651314"/>
                <a:gd name="connsiteX2" fmla="*/ 491471 w 856078"/>
                <a:gd name="connsiteY2" fmla="*/ 88983 h 651314"/>
                <a:gd name="connsiteX3" fmla="*/ 807962 w 856078"/>
                <a:gd name="connsiteY3" fmla="*/ 311092 h 651314"/>
                <a:gd name="connsiteX4" fmla="*/ 794215 w 856078"/>
                <a:gd name="connsiteY4" fmla="*/ 643922 h 651314"/>
                <a:gd name="connsiteX5" fmla="*/ 190367 w 856078"/>
                <a:gd name="connsiteY5" fmla="*/ 534655 h 651314"/>
                <a:gd name="connsiteX6" fmla="*/ 19705 w 856078"/>
                <a:gd name="connsiteY6" fmla="*/ 449114 h 651314"/>
                <a:gd name="connsiteX0" fmla="*/ 19705 w 854898"/>
                <a:gd name="connsiteY0" fmla="*/ 449114 h 722201"/>
                <a:gd name="connsiteX1" fmla="*/ 247877 w 854898"/>
                <a:gd name="connsiteY1" fmla="*/ 11318 h 722201"/>
                <a:gd name="connsiteX2" fmla="*/ 491471 w 854898"/>
                <a:gd name="connsiteY2" fmla="*/ 88983 h 722201"/>
                <a:gd name="connsiteX3" fmla="*/ 807962 w 854898"/>
                <a:gd name="connsiteY3" fmla="*/ 311092 h 722201"/>
                <a:gd name="connsiteX4" fmla="*/ 794215 w 854898"/>
                <a:gd name="connsiteY4" fmla="*/ 643922 h 722201"/>
                <a:gd name="connsiteX5" fmla="*/ 104103 w 854898"/>
                <a:gd name="connsiteY5" fmla="*/ 718685 h 722201"/>
                <a:gd name="connsiteX6" fmla="*/ 190367 w 854898"/>
                <a:gd name="connsiteY6" fmla="*/ 534655 h 722201"/>
                <a:gd name="connsiteX7" fmla="*/ 19705 w 854898"/>
                <a:gd name="connsiteY7" fmla="*/ 449114 h 722201"/>
                <a:gd name="connsiteX0" fmla="*/ 34603 w 869796"/>
                <a:gd name="connsiteY0" fmla="*/ 449114 h 722201"/>
                <a:gd name="connsiteX1" fmla="*/ 262775 w 869796"/>
                <a:gd name="connsiteY1" fmla="*/ 11318 h 722201"/>
                <a:gd name="connsiteX2" fmla="*/ 506369 w 869796"/>
                <a:gd name="connsiteY2" fmla="*/ 88983 h 722201"/>
                <a:gd name="connsiteX3" fmla="*/ 822860 w 869796"/>
                <a:gd name="connsiteY3" fmla="*/ 311092 h 722201"/>
                <a:gd name="connsiteX4" fmla="*/ 809113 w 869796"/>
                <a:gd name="connsiteY4" fmla="*/ 643922 h 722201"/>
                <a:gd name="connsiteX5" fmla="*/ 119001 w 869796"/>
                <a:gd name="connsiteY5" fmla="*/ 718685 h 722201"/>
                <a:gd name="connsiteX6" fmla="*/ 84495 w 869796"/>
                <a:gd name="connsiteY6" fmla="*/ 707184 h 722201"/>
                <a:gd name="connsiteX7" fmla="*/ 34603 w 869796"/>
                <a:gd name="connsiteY7" fmla="*/ 449114 h 722201"/>
                <a:gd name="connsiteX0" fmla="*/ 34603 w 853502"/>
                <a:gd name="connsiteY0" fmla="*/ 449114 h 718766"/>
                <a:gd name="connsiteX1" fmla="*/ 262775 w 853502"/>
                <a:gd name="connsiteY1" fmla="*/ 11318 h 718766"/>
                <a:gd name="connsiteX2" fmla="*/ 506369 w 853502"/>
                <a:gd name="connsiteY2" fmla="*/ 88983 h 718766"/>
                <a:gd name="connsiteX3" fmla="*/ 822860 w 853502"/>
                <a:gd name="connsiteY3" fmla="*/ 311092 h 718766"/>
                <a:gd name="connsiteX4" fmla="*/ 809113 w 853502"/>
                <a:gd name="connsiteY4" fmla="*/ 643922 h 718766"/>
                <a:gd name="connsiteX5" fmla="*/ 475560 w 853502"/>
                <a:gd name="connsiteY5" fmla="*/ 707183 h 718766"/>
                <a:gd name="connsiteX6" fmla="*/ 119001 w 853502"/>
                <a:gd name="connsiteY6" fmla="*/ 718685 h 718766"/>
                <a:gd name="connsiteX7" fmla="*/ 84495 w 853502"/>
                <a:gd name="connsiteY7" fmla="*/ 707184 h 718766"/>
                <a:gd name="connsiteX8" fmla="*/ 34603 w 853502"/>
                <a:gd name="connsiteY8" fmla="*/ 449114 h 718766"/>
                <a:gd name="connsiteX0" fmla="*/ 34603 w 853502"/>
                <a:gd name="connsiteY0" fmla="*/ 449114 h 1029587"/>
                <a:gd name="connsiteX1" fmla="*/ 262775 w 853502"/>
                <a:gd name="connsiteY1" fmla="*/ 11318 h 1029587"/>
                <a:gd name="connsiteX2" fmla="*/ 506369 w 853502"/>
                <a:gd name="connsiteY2" fmla="*/ 88983 h 1029587"/>
                <a:gd name="connsiteX3" fmla="*/ 822860 w 853502"/>
                <a:gd name="connsiteY3" fmla="*/ 311092 h 1029587"/>
                <a:gd name="connsiteX4" fmla="*/ 809113 w 853502"/>
                <a:gd name="connsiteY4" fmla="*/ 643922 h 1029587"/>
                <a:gd name="connsiteX5" fmla="*/ 682593 w 853502"/>
                <a:gd name="connsiteY5" fmla="*/ 1029236 h 1029587"/>
                <a:gd name="connsiteX6" fmla="*/ 119001 w 853502"/>
                <a:gd name="connsiteY6" fmla="*/ 718685 h 1029587"/>
                <a:gd name="connsiteX7" fmla="*/ 84495 w 853502"/>
                <a:gd name="connsiteY7" fmla="*/ 707184 h 1029587"/>
                <a:gd name="connsiteX8" fmla="*/ 34603 w 853502"/>
                <a:gd name="connsiteY8" fmla="*/ 449114 h 1029587"/>
                <a:gd name="connsiteX0" fmla="*/ 34603 w 877571"/>
                <a:gd name="connsiteY0" fmla="*/ 449114 h 1029587"/>
                <a:gd name="connsiteX1" fmla="*/ 262775 w 877571"/>
                <a:gd name="connsiteY1" fmla="*/ 11318 h 1029587"/>
                <a:gd name="connsiteX2" fmla="*/ 506369 w 877571"/>
                <a:gd name="connsiteY2" fmla="*/ 88983 h 1029587"/>
                <a:gd name="connsiteX3" fmla="*/ 822860 w 877571"/>
                <a:gd name="connsiteY3" fmla="*/ 311092 h 1029587"/>
                <a:gd name="connsiteX4" fmla="*/ 849370 w 877571"/>
                <a:gd name="connsiteY4" fmla="*/ 695681 h 1029587"/>
                <a:gd name="connsiteX5" fmla="*/ 682593 w 877571"/>
                <a:gd name="connsiteY5" fmla="*/ 1029236 h 1029587"/>
                <a:gd name="connsiteX6" fmla="*/ 119001 w 877571"/>
                <a:gd name="connsiteY6" fmla="*/ 718685 h 1029587"/>
                <a:gd name="connsiteX7" fmla="*/ 84495 w 877571"/>
                <a:gd name="connsiteY7" fmla="*/ 707184 h 1029587"/>
                <a:gd name="connsiteX8" fmla="*/ 34603 w 877571"/>
                <a:gd name="connsiteY8" fmla="*/ 449114 h 1029587"/>
                <a:gd name="connsiteX0" fmla="*/ 34603 w 872188"/>
                <a:gd name="connsiteY0" fmla="*/ 447864 h 1028337"/>
                <a:gd name="connsiteX1" fmla="*/ 262775 w 872188"/>
                <a:gd name="connsiteY1" fmla="*/ 10068 h 1028337"/>
                <a:gd name="connsiteX2" fmla="*/ 506369 w 872188"/>
                <a:gd name="connsiteY2" fmla="*/ 87733 h 1028337"/>
                <a:gd name="connsiteX3" fmla="*/ 799856 w 872188"/>
                <a:gd name="connsiteY3" fmla="*/ 229328 h 1028337"/>
                <a:gd name="connsiteX4" fmla="*/ 849370 w 872188"/>
                <a:gd name="connsiteY4" fmla="*/ 694431 h 1028337"/>
                <a:gd name="connsiteX5" fmla="*/ 682593 w 872188"/>
                <a:gd name="connsiteY5" fmla="*/ 1027986 h 1028337"/>
                <a:gd name="connsiteX6" fmla="*/ 119001 w 872188"/>
                <a:gd name="connsiteY6" fmla="*/ 717435 h 1028337"/>
                <a:gd name="connsiteX7" fmla="*/ 84495 w 872188"/>
                <a:gd name="connsiteY7" fmla="*/ 705934 h 1028337"/>
                <a:gd name="connsiteX8" fmla="*/ 34603 w 872188"/>
                <a:gd name="connsiteY8" fmla="*/ 447864 h 1028337"/>
                <a:gd name="connsiteX0" fmla="*/ 34603 w 872188"/>
                <a:gd name="connsiteY0" fmla="*/ 447864 h 1031038"/>
                <a:gd name="connsiteX1" fmla="*/ 262775 w 872188"/>
                <a:gd name="connsiteY1" fmla="*/ 10068 h 1031038"/>
                <a:gd name="connsiteX2" fmla="*/ 506369 w 872188"/>
                <a:gd name="connsiteY2" fmla="*/ 87733 h 1031038"/>
                <a:gd name="connsiteX3" fmla="*/ 799856 w 872188"/>
                <a:gd name="connsiteY3" fmla="*/ 229328 h 1031038"/>
                <a:gd name="connsiteX4" fmla="*/ 849370 w 872188"/>
                <a:gd name="connsiteY4" fmla="*/ 694431 h 1031038"/>
                <a:gd name="connsiteX5" fmla="*/ 682593 w 872188"/>
                <a:gd name="connsiteY5" fmla="*/ 1027986 h 1031038"/>
                <a:gd name="connsiteX6" fmla="*/ 113250 w 872188"/>
                <a:gd name="connsiteY6" fmla="*/ 1010733 h 1031038"/>
                <a:gd name="connsiteX7" fmla="*/ 84495 w 872188"/>
                <a:gd name="connsiteY7" fmla="*/ 705934 h 1031038"/>
                <a:gd name="connsiteX8" fmla="*/ 34603 w 872188"/>
                <a:gd name="connsiteY8" fmla="*/ 447864 h 1031038"/>
                <a:gd name="connsiteX0" fmla="*/ 48493 w 886078"/>
                <a:gd name="connsiteY0" fmla="*/ 447864 h 1031038"/>
                <a:gd name="connsiteX1" fmla="*/ 276665 w 886078"/>
                <a:gd name="connsiteY1" fmla="*/ 10068 h 1031038"/>
                <a:gd name="connsiteX2" fmla="*/ 520259 w 886078"/>
                <a:gd name="connsiteY2" fmla="*/ 87733 h 1031038"/>
                <a:gd name="connsiteX3" fmla="*/ 813746 w 886078"/>
                <a:gd name="connsiteY3" fmla="*/ 229328 h 1031038"/>
                <a:gd name="connsiteX4" fmla="*/ 863260 w 886078"/>
                <a:gd name="connsiteY4" fmla="*/ 694431 h 1031038"/>
                <a:gd name="connsiteX5" fmla="*/ 696483 w 886078"/>
                <a:gd name="connsiteY5" fmla="*/ 1027986 h 1031038"/>
                <a:gd name="connsiteX6" fmla="*/ 127140 w 886078"/>
                <a:gd name="connsiteY6" fmla="*/ 1010733 h 1031038"/>
                <a:gd name="connsiteX7" fmla="*/ 75381 w 886078"/>
                <a:gd name="connsiteY7" fmla="*/ 751941 h 1031038"/>
                <a:gd name="connsiteX8" fmla="*/ 48493 w 886078"/>
                <a:gd name="connsiteY8" fmla="*/ 447864 h 1031038"/>
                <a:gd name="connsiteX0" fmla="*/ 48493 w 886078"/>
                <a:gd name="connsiteY0" fmla="*/ 447864 h 1031038"/>
                <a:gd name="connsiteX1" fmla="*/ 276665 w 886078"/>
                <a:gd name="connsiteY1" fmla="*/ 10068 h 1031038"/>
                <a:gd name="connsiteX2" fmla="*/ 520259 w 886078"/>
                <a:gd name="connsiteY2" fmla="*/ 87733 h 1031038"/>
                <a:gd name="connsiteX3" fmla="*/ 813746 w 886078"/>
                <a:gd name="connsiteY3" fmla="*/ 229328 h 1031038"/>
                <a:gd name="connsiteX4" fmla="*/ 863260 w 886078"/>
                <a:gd name="connsiteY4" fmla="*/ 694431 h 1031038"/>
                <a:gd name="connsiteX5" fmla="*/ 696483 w 886078"/>
                <a:gd name="connsiteY5" fmla="*/ 1027986 h 1031038"/>
                <a:gd name="connsiteX6" fmla="*/ 127140 w 886078"/>
                <a:gd name="connsiteY6" fmla="*/ 1010733 h 1031038"/>
                <a:gd name="connsiteX7" fmla="*/ 75381 w 886078"/>
                <a:gd name="connsiteY7" fmla="*/ 751941 h 1031038"/>
                <a:gd name="connsiteX8" fmla="*/ 48493 w 886078"/>
                <a:gd name="connsiteY8" fmla="*/ 447864 h 1031038"/>
                <a:gd name="connsiteX0" fmla="*/ 48493 w 886078"/>
                <a:gd name="connsiteY0" fmla="*/ 447864 h 1177510"/>
                <a:gd name="connsiteX1" fmla="*/ 276665 w 886078"/>
                <a:gd name="connsiteY1" fmla="*/ 10068 h 1177510"/>
                <a:gd name="connsiteX2" fmla="*/ 520259 w 886078"/>
                <a:gd name="connsiteY2" fmla="*/ 87733 h 1177510"/>
                <a:gd name="connsiteX3" fmla="*/ 813746 w 886078"/>
                <a:gd name="connsiteY3" fmla="*/ 229328 h 1177510"/>
                <a:gd name="connsiteX4" fmla="*/ 863260 w 886078"/>
                <a:gd name="connsiteY4" fmla="*/ 694431 h 1177510"/>
                <a:gd name="connsiteX5" fmla="*/ 696483 w 886078"/>
                <a:gd name="connsiteY5" fmla="*/ 1027986 h 1177510"/>
                <a:gd name="connsiteX6" fmla="*/ 63880 w 886078"/>
                <a:gd name="connsiteY6" fmla="*/ 1177510 h 1177510"/>
                <a:gd name="connsiteX7" fmla="*/ 75381 w 886078"/>
                <a:gd name="connsiteY7" fmla="*/ 751941 h 1177510"/>
                <a:gd name="connsiteX8" fmla="*/ 48493 w 886078"/>
                <a:gd name="connsiteY8" fmla="*/ 447864 h 1177510"/>
                <a:gd name="connsiteX0" fmla="*/ 48493 w 886078"/>
                <a:gd name="connsiteY0" fmla="*/ 447864 h 1177510"/>
                <a:gd name="connsiteX1" fmla="*/ 276665 w 886078"/>
                <a:gd name="connsiteY1" fmla="*/ 10068 h 1177510"/>
                <a:gd name="connsiteX2" fmla="*/ 520259 w 886078"/>
                <a:gd name="connsiteY2" fmla="*/ 87733 h 1177510"/>
                <a:gd name="connsiteX3" fmla="*/ 813746 w 886078"/>
                <a:gd name="connsiteY3" fmla="*/ 229328 h 1177510"/>
                <a:gd name="connsiteX4" fmla="*/ 863260 w 886078"/>
                <a:gd name="connsiteY4" fmla="*/ 694431 h 1177510"/>
                <a:gd name="connsiteX5" fmla="*/ 696483 w 886078"/>
                <a:gd name="connsiteY5" fmla="*/ 1027986 h 1177510"/>
                <a:gd name="connsiteX6" fmla="*/ 109887 w 886078"/>
                <a:gd name="connsiteY6" fmla="*/ 1177510 h 1177510"/>
                <a:gd name="connsiteX7" fmla="*/ 75381 w 886078"/>
                <a:gd name="connsiteY7" fmla="*/ 751941 h 1177510"/>
                <a:gd name="connsiteX8" fmla="*/ 48493 w 886078"/>
                <a:gd name="connsiteY8" fmla="*/ 447864 h 1177510"/>
                <a:gd name="connsiteX0" fmla="*/ 48493 w 886078"/>
                <a:gd name="connsiteY0" fmla="*/ 447864 h 1177510"/>
                <a:gd name="connsiteX1" fmla="*/ 276665 w 886078"/>
                <a:gd name="connsiteY1" fmla="*/ 10068 h 1177510"/>
                <a:gd name="connsiteX2" fmla="*/ 520259 w 886078"/>
                <a:gd name="connsiteY2" fmla="*/ 87733 h 1177510"/>
                <a:gd name="connsiteX3" fmla="*/ 813746 w 886078"/>
                <a:gd name="connsiteY3" fmla="*/ 229328 h 1177510"/>
                <a:gd name="connsiteX4" fmla="*/ 863260 w 886078"/>
                <a:gd name="connsiteY4" fmla="*/ 694431 h 1177510"/>
                <a:gd name="connsiteX5" fmla="*/ 696483 w 886078"/>
                <a:gd name="connsiteY5" fmla="*/ 1027986 h 1177510"/>
                <a:gd name="connsiteX6" fmla="*/ 109887 w 886078"/>
                <a:gd name="connsiteY6" fmla="*/ 1177510 h 1177510"/>
                <a:gd name="connsiteX7" fmla="*/ 75381 w 886078"/>
                <a:gd name="connsiteY7" fmla="*/ 751941 h 1177510"/>
                <a:gd name="connsiteX8" fmla="*/ 48493 w 886078"/>
                <a:gd name="connsiteY8" fmla="*/ 447864 h 117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86078" h="1177510">
                  <a:moveTo>
                    <a:pt x="48493" y="447864"/>
                  </a:moveTo>
                  <a:cubicBezTo>
                    <a:pt x="82040" y="324219"/>
                    <a:pt x="207622" y="48045"/>
                    <a:pt x="276665" y="10068"/>
                  </a:cubicBezTo>
                  <a:cubicBezTo>
                    <a:pt x="345708" y="-27909"/>
                    <a:pt x="430746" y="51190"/>
                    <a:pt x="520259" y="87733"/>
                  </a:cubicBezTo>
                  <a:cubicBezTo>
                    <a:pt x="609773" y="124276"/>
                    <a:pt x="771915" y="170386"/>
                    <a:pt x="813746" y="229328"/>
                  </a:cubicBezTo>
                  <a:cubicBezTo>
                    <a:pt x="855577" y="288270"/>
                    <a:pt x="921143" y="628416"/>
                    <a:pt x="863260" y="694431"/>
                  </a:cubicBezTo>
                  <a:cubicBezTo>
                    <a:pt x="805377" y="760446"/>
                    <a:pt x="811502" y="1015526"/>
                    <a:pt x="696483" y="1027986"/>
                  </a:cubicBezTo>
                  <a:cubicBezTo>
                    <a:pt x="581464" y="1040446"/>
                    <a:pt x="175064" y="1177510"/>
                    <a:pt x="109887" y="1177510"/>
                  </a:cubicBezTo>
                  <a:cubicBezTo>
                    <a:pt x="-58807" y="1004982"/>
                    <a:pt x="83697" y="955020"/>
                    <a:pt x="75381" y="751941"/>
                  </a:cubicBezTo>
                  <a:cubicBezTo>
                    <a:pt x="-53704" y="719473"/>
                    <a:pt x="14946" y="571509"/>
                    <a:pt x="48493" y="447864"/>
                  </a:cubicBez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6" name="椭圆 125"/>
            <p:cNvSpPr/>
            <p:nvPr/>
          </p:nvSpPr>
          <p:spPr>
            <a:xfrm>
              <a:off x="8420232" y="2946748"/>
              <a:ext cx="1118917" cy="1241376"/>
            </a:xfrm>
            <a:custGeom>
              <a:avLst/>
              <a:gdLst>
                <a:gd name="connsiteX0" fmla="*/ 0 w 637781"/>
                <a:gd name="connsiteY0" fmla="*/ 222712 h 445423"/>
                <a:gd name="connsiteX1" fmla="*/ 318891 w 637781"/>
                <a:gd name="connsiteY1" fmla="*/ 0 h 445423"/>
                <a:gd name="connsiteX2" fmla="*/ 637782 w 637781"/>
                <a:gd name="connsiteY2" fmla="*/ 222712 h 445423"/>
                <a:gd name="connsiteX3" fmla="*/ 318891 w 637781"/>
                <a:gd name="connsiteY3" fmla="*/ 445424 h 445423"/>
                <a:gd name="connsiteX4" fmla="*/ 0 w 637781"/>
                <a:gd name="connsiteY4" fmla="*/ 222712 h 445423"/>
                <a:gd name="connsiteX0" fmla="*/ 1252 w 639034"/>
                <a:gd name="connsiteY0" fmla="*/ 452750 h 675462"/>
                <a:gd name="connsiteX1" fmla="*/ 245381 w 639034"/>
                <a:gd name="connsiteY1" fmla="*/ 0 h 675462"/>
                <a:gd name="connsiteX2" fmla="*/ 639034 w 639034"/>
                <a:gd name="connsiteY2" fmla="*/ 452750 h 675462"/>
                <a:gd name="connsiteX3" fmla="*/ 320143 w 639034"/>
                <a:gd name="connsiteY3" fmla="*/ 675462 h 675462"/>
                <a:gd name="connsiteX4" fmla="*/ 1252 w 639034"/>
                <a:gd name="connsiteY4" fmla="*/ 452750 h 675462"/>
                <a:gd name="connsiteX0" fmla="*/ 773 w 696064"/>
                <a:gd name="connsiteY0" fmla="*/ 455479 h 681809"/>
                <a:gd name="connsiteX1" fmla="*/ 244902 w 696064"/>
                <a:gd name="connsiteY1" fmla="*/ 2729 h 681809"/>
                <a:gd name="connsiteX2" fmla="*/ 696064 w 696064"/>
                <a:gd name="connsiteY2" fmla="*/ 288702 h 681809"/>
                <a:gd name="connsiteX3" fmla="*/ 319664 w 696064"/>
                <a:gd name="connsiteY3" fmla="*/ 678191 h 681809"/>
                <a:gd name="connsiteX4" fmla="*/ 773 w 696064"/>
                <a:gd name="connsiteY4" fmla="*/ 455479 h 681809"/>
                <a:gd name="connsiteX0" fmla="*/ 773 w 702825"/>
                <a:gd name="connsiteY0" fmla="*/ 460144 h 686474"/>
                <a:gd name="connsiteX1" fmla="*/ 244902 w 702825"/>
                <a:gd name="connsiteY1" fmla="*/ 7394 h 686474"/>
                <a:gd name="connsiteX2" fmla="*/ 696064 w 702825"/>
                <a:gd name="connsiteY2" fmla="*/ 293367 h 686474"/>
                <a:gd name="connsiteX3" fmla="*/ 319664 w 702825"/>
                <a:gd name="connsiteY3" fmla="*/ 682856 h 686474"/>
                <a:gd name="connsiteX4" fmla="*/ 773 w 702825"/>
                <a:gd name="connsiteY4" fmla="*/ 460144 h 686474"/>
                <a:gd name="connsiteX0" fmla="*/ 797 w 731258"/>
                <a:gd name="connsiteY0" fmla="*/ 460943 h 687486"/>
                <a:gd name="connsiteX1" fmla="*/ 244926 w 731258"/>
                <a:gd name="connsiteY1" fmla="*/ 8193 h 687486"/>
                <a:gd name="connsiteX2" fmla="*/ 724843 w 731258"/>
                <a:gd name="connsiteY2" fmla="*/ 288416 h 687486"/>
                <a:gd name="connsiteX3" fmla="*/ 319688 w 731258"/>
                <a:gd name="connsiteY3" fmla="*/ 683655 h 687486"/>
                <a:gd name="connsiteX4" fmla="*/ 797 w 731258"/>
                <a:gd name="connsiteY4" fmla="*/ 460943 h 687486"/>
                <a:gd name="connsiteX0" fmla="*/ 366 w 938353"/>
                <a:gd name="connsiteY0" fmla="*/ 363749 h 679074"/>
                <a:gd name="connsiteX1" fmla="*/ 451529 w 938353"/>
                <a:gd name="connsiteY1" fmla="*/ 3014 h 679074"/>
                <a:gd name="connsiteX2" fmla="*/ 931446 w 938353"/>
                <a:gd name="connsiteY2" fmla="*/ 283237 h 679074"/>
                <a:gd name="connsiteX3" fmla="*/ 526291 w 938353"/>
                <a:gd name="connsiteY3" fmla="*/ 678476 h 679074"/>
                <a:gd name="connsiteX4" fmla="*/ 366 w 938353"/>
                <a:gd name="connsiteY4" fmla="*/ 363749 h 679074"/>
                <a:gd name="connsiteX0" fmla="*/ 1813 w 938993"/>
                <a:gd name="connsiteY0" fmla="*/ 382299 h 697624"/>
                <a:gd name="connsiteX1" fmla="*/ 358370 w 938993"/>
                <a:gd name="connsiteY1" fmla="*/ 59636 h 697624"/>
                <a:gd name="connsiteX2" fmla="*/ 452976 w 938993"/>
                <a:gd name="connsiteY2" fmla="*/ 21564 h 697624"/>
                <a:gd name="connsiteX3" fmla="*/ 932893 w 938993"/>
                <a:gd name="connsiteY3" fmla="*/ 301787 h 697624"/>
                <a:gd name="connsiteX4" fmla="*/ 527738 w 938993"/>
                <a:gd name="connsiteY4" fmla="*/ 697026 h 697624"/>
                <a:gd name="connsiteX5" fmla="*/ 1813 w 938993"/>
                <a:gd name="connsiteY5" fmla="*/ 382299 h 697624"/>
                <a:gd name="connsiteX0" fmla="*/ 5071 w 942429"/>
                <a:gd name="connsiteY0" fmla="*/ 422033 h 737372"/>
                <a:gd name="connsiteX1" fmla="*/ 275364 w 942429"/>
                <a:gd name="connsiteY1" fmla="*/ 30358 h 737372"/>
                <a:gd name="connsiteX2" fmla="*/ 456234 w 942429"/>
                <a:gd name="connsiteY2" fmla="*/ 61298 h 737372"/>
                <a:gd name="connsiteX3" fmla="*/ 936151 w 942429"/>
                <a:gd name="connsiteY3" fmla="*/ 341521 h 737372"/>
                <a:gd name="connsiteX4" fmla="*/ 530996 w 942429"/>
                <a:gd name="connsiteY4" fmla="*/ 736760 h 737372"/>
                <a:gd name="connsiteX5" fmla="*/ 5071 w 942429"/>
                <a:gd name="connsiteY5" fmla="*/ 422033 h 737372"/>
                <a:gd name="connsiteX0" fmla="*/ 6062 w 943420"/>
                <a:gd name="connsiteY0" fmla="*/ 422033 h 737372"/>
                <a:gd name="connsiteX1" fmla="*/ 276355 w 943420"/>
                <a:gd name="connsiteY1" fmla="*/ 30358 h 737372"/>
                <a:gd name="connsiteX2" fmla="*/ 457225 w 943420"/>
                <a:gd name="connsiteY2" fmla="*/ 61298 h 737372"/>
                <a:gd name="connsiteX3" fmla="*/ 937142 w 943420"/>
                <a:gd name="connsiteY3" fmla="*/ 341521 h 737372"/>
                <a:gd name="connsiteX4" fmla="*/ 531987 w 943420"/>
                <a:gd name="connsiteY4" fmla="*/ 736760 h 737372"/>
                <a:gd name="connsiteX5" fmla="*/ 6062 w 943420"/>
                <a:gd name="connsiteY5" fmla="*/ 422033 h 737372"/>
                <a:gd name="connsiteX0" fmla="*/ 11475 w 948833"/>
                <a:gd name="connsiteY0" fmla="*/ 422033 h 737423"/>
                <a:gd name="connsiteX1" fmla="*/ 281768 w 948833"/>
                <a:gd name="connsiteY1" fmla="*/ 30358 h 737423"/>
                <a:gd name="connsiteX2" fmla="*/ 462638 w 948833"/>
                <a:gd name="connsiteY2" fmla="*/ 61298 h 737423"/>
                <a:gd name="connsiteX3" fmla="*/ 942555 w 948833"/>
                <a:gd name="connsiteY3" fmla="*/ 341521 h 737423"/>
                <a:gd name="connsiteX4" fmla="*/ 537400 w 948833"/>
                <a:gd name="connsiteY4" fmla="*/ 736760 h 737423"/>
                <a:gd name="connsiteX5" fmla="*/ 11475 w 948833"/>
                <a:gd name="connsiteY5" fmla="*/ 422033 h 737423"/>
                <a:gd name="connsiteX0" fmla="*/ 13236 w 950594"/>
                <a:gd name="connsiteY0" fmla="*/ 422033 h 737423"/>
                <a:gd name="connsiteX1" fmla="*/ 168512 w 950594"/>
                <a:gd name="connsiteY1" fmla="*/ 116623 h 737423"/>
                <a:gd name="connsiteX2" fmla="*/ 283529 w 950594"/>
                <a:gd name="connsiteY2" fmla="*/ 30358 h 737423"/>
                <a:gd name="connsiteX3" fmla="*/ 464399 w 950594"/>
                <a:gd name="connsiteY3" fmla="*/ 61298 h 737423"/>
                <a:gd name="connsiteX4" fmla="*/ 944316 w 950594"/>
                <a:gd name="connsiteY4" fmla="*/ 341521 h 737423"/>
                <a:gd name="connsiteX5" fmla="*/ 539161 w 950594"/>
                <a:gd name="connsiteY5" fmla="*/ 736760 h 737423"/>
                <a:gd name="connsiteX6" fmla="*/ 13236 w 950594"/>
                <a:gd name="connsiteY6" fmla="*/ 422033 h 737423"/>
                <a:gd name="connsiteX0" fmla="*/ 33859 w 971217"/>
                <a:gd name="connsiteY0" fmla="*/ 422033 h 737328"/>
                <a:gd name="connsiteX1" fmla="*/ 79867 w 971217"/>
                <a:gd name="connsiteY1" fmla="*/ 133876 h 737328"/>
                <a:gd name="connsiteX2" fmla="*/ 304152 w 971217"/>
                <a:gd name="connsiteY2" fmla="*/ 30358 h 737328"/>
                <a:gd name="connsiteX3" fmla="*/ 485022 w 971217"/>
                <a:gd name="connsiteY3" fmla="*/ 61298 h 737328"/>
                <a:gd name="connsiteX4" fmla="*/ 964939 w 971217"/>
                <a:gd name="connsiteY4" fmla="*/ 341521 h 737328"/>
                <a:gd name="connsiteX5" fmla="*/ 559784 w 971217"/>
                <a:gd name="connsiteY5" fmla="*/ 736760 h 737328"/>
                <a:gd name="connsiteX6" fmla="*/ 33859 w 971217"/>
                <a:gd name="connsiteY6" fmla="*/ 422033 h 737328"/>
                <a:gd name="connsiteX0" fmla="*/ 33859 w 971193"/>
                <a:gd name="connsiteY0" fmla="*/ 422033 h 737328"/>
                <a:gd name="connsiteX1" fmla="*/ 79867 w 971193"/>
                <a:gd name="connsiteY1" fmla="*/ 133876 h 737328"/>
                <a:gd name="connsiteX2" fmla="*/ 315653 w 971193"/>
                <a:gd name="connsiteY2" fmla="*/ 30358 h 737328"/>
                <a:gd name="connsiteX3" fmla="*/ 485022 w 971193"/>
                <a:gd name="connsiteY3" fmla="*/ 61298 h 737328"/>
                <a:gd name="connsiteX4" fmla="*/ 964939 w 971193"/>
                <a:gd name="connsiteY4" fmla="*/ 341521 h 737328"/>
                <a:gd name="connsiteX5" fmla="*/ 559784 w 971193"/>
                <a:gd name="connsiteY5" fmla="*/ 736760 h 737328"/>
                <a:gd name="connsiteX6" fmla="*/ 33859 w 971193"/>
                <a:gd name="connsiteY6" fmla="*/ 422033 h 737328"/>
                <a:gd name="connsiteX0" fmla="*/ 106785 w 1044119"/>
                <a:gd name="connsiteY0" fmla="*/ 422033 h 737300"/>
                <a:gd name="connsiteX1" fmla="*/ 20521 w 1044119"/>
                <a:gd name="connsiteY1" fmla="*/ 208638 h 737300"/>
                <a:gd name="connsiteX2" fmla="*/ 388579 w 1044119"/>
                <a:gd name="connsiteY2" fmla="*/ 30358 h 737300"/>
                <a:gd name="connsiteX3" fmla="*/ 557948 w 1044119"/>
                <a:gd name="connsiteY3" fmla="*/ 61298 h 737300"/>
                <a:gd name="connsiteX4" fmla="*/ 1037865 w 1044119"/>
                <a:gd name="connsiteY4" fmla="*/ 341521 h 737300"/>
                <a:gd name="connsiteX5" fmla="*/ 632710 w 1044119"/>
                <a:gd name="connsiteY5" fmla="*/ 736760 h 737300"/>
                <a:gd name="connsiteX6" fmla="*/ 106785 w 1044119"/>
                <a:gd name="connsiteY6" fmla="*/ 422033 h 737300"/>
                <a:gd name="connsiteX0" fmla="*/ 106785 w 1044082"/>
                <a:gd name="connsiteY0" fmla="*/ 435416 h 750683"/>
                <a:gd name="connsiteX1" fmla="*/ 20521 w 1044082"/>
                <a:gd name="connsiteY1" fmla="*/ 222021 h 750683"/>
                <a:gd name="connsiteX2" fmla="*/ 405831 w 1044082"/>
                <a:gd name="connsiteY2" fmla="*/ 26488 h 750683"/>
                <a:gd name="connsiteX3" fmla="*/ 557948 w 1044082"/>
                <a:gd name="connsiteY3" fmla="*/ 74681 h 750683"/>
                <a:gd name="connsiteX4" fmla="*/ 1037865 w 1044082"/>
                <a:gd name="connsiteY4" fmla="*/ 354904 h 750683"/>
                <a:gd name="connsiteX5" fmla="*/ 632710 w 1044082"/>
                <a:gd name="connsiteY5" fmla="*/ 750143 h 750683"/>
                <a:gd name="connsiteX6" fmla="*/ 106785 w 1044082"/>
                <a:gd name="connsiteY6" fmla="*/ 435416 h 750683"/>
                <a:gd name="connsiteX0" fmla="*/ 94743 w 1032040"/>
                <a:gd name="connsiteY0" fmla="*/ 435416 h 750862"/>
                <a:gd name="connsiteX1" fmla="*/ 8479 w 1032040"/>
                <a:gd name="connsiteY1" fmla="*/ 222021 h 750862"/>
                <a:gd name="connsiteX2" fmla="*/ 393789 w 1032040"/>
                <a:gd name="connsiteY2" fmla="*/ 26488 h 750862"/>
                <a:gd name="connsiteX3" fmla="*/ 545906 w 1032040"/>
                <a:gd name="connsiteY3" fmla="*/ 74681 h 750862"/>
                <a:gd name="connsiteX4" fmla="*/ 1025823 w 1032040"/>
                <a:gd name="connsiteY4" fmla="*/ 354904 h 750862"/>
                <a:gd name="connsiteX5" fmla="*/ 620668 w 1032040"/>
                <a:gd name="connsiteY5" fmla="*/ 750143 h 750862"/>
                <a:gd name="connsiteX6" fmla="*/ 94743 w 1032040"/>
                <a:gd name="connsiteY6" fmla="*/ 435416 h 750862"/>
                <a:gd name="connsiteX0" fmla="*/ 106785 w 1044082"/>
                <a:gd name="connsiteY0" fmla="*/ 435416 h 750677"/>
                <a:gd name="connsiteX1" fmla="*/ 20521 w 1044082"/>
                <a:gd name="connsiteY1" fmla="*/ 239274 h 750677"/>
                <a:gd name="connsiteX2" fmla="*/ 405831 w 1044082"/>
                <a:gd name="connsiteY2" fmla="*/ 26488 h 750677"/>
                <a:gd name="connsiteX3" fmla="*/ 557948 w 1044082"/>
                <a:gd name="connsiteY3" fmla="*/ 74681 h 750677"/>
                <a:gd name="connsiteX4" fmla="*/ 1037865 w 1044082"/>
                <a:gd name="connsiteY4" fmla="*/ 354904 h 750677"/>
                <a:gd name="connsiteX5" fmla="*/ 632710 w 1044082"/>
                <a:gd name="connsiteY5" fmla="*/ 750143 h 750677"/>
                <a:gd name="connsiteX6" fmla="*/ 106785 w 1044082"/>
                <a:gd name="connsiteY6" fmla="*/ 435416 h 750677"/>
                <a:gd name="connsiteX0" fmla="*/ 106785 w 1044082"/>
                <a:gd name="connsiteY0" fmla="*/ 435416 h 750677"/>
                <a:gd name="connsiteX1" fmla="*/ 20521 w 1044082"/>
                <a:gd name="connsiteY1" fmla="*/ 239274 h 750677"/>
                <a:gd name="connsiteX2" fmla="*/ 405831 w 1044082"/>
                <a:gd name="connsiteY2" fmla="*/ 26488 h 750677"/>
                <a:gd name="connsiteX3" fmla="*/ 557948 w 1044082"/>
                <a:gd name="connsiteY3" fmla="*/ 74681 h 750677"/>
                <a:gd name="connsiteX4" fmla="*/ 1037865 w 1044082"/>
                <a:gd name="connsiteY4" fmla="*/ 354904 h 750677"/>
                <a:gd name="connsiteX5" fmla="*/ 632710 w 1044082"/>
                <a:gd name="connsiteY5" fmla="*/ 750143 h 750677"/>
                <a:gd name="connsiteX6" fmla="*/ 106785 w 1044082"/>
                <a:gd name="connsiteY6" fmla="*/ 435416 h 750677"/>
                <a:gd name="connsiteX0" fmla="*/ 106785 w 1039712"/>
                <a:gd name="connsiteY0" fmla="*/ 435416 h 750677"/>
                <a:gd name="connsiteX1" fmla="*/ 20521 w 1039712"/>
                <a:gd name="connsiteY1" fmla="*/ 239274 h 750677"/>
                <a:gd name="connsiteX2" fmla="*/ 405831 w 1039712"/>
                <a:gd name="connsiteY2" fmla="*/ 26488 h 750677"/>
                <a:gd name="connsiteX3" fmla="*/ 557948 w 1039712"/>
                <a:gd name="connsiteY3" fmla="*/ 74681 h 750677"/>
                <a:gd name="connsiteX4" fmla="*/ 773896 w 1039712"/>
                <a:gd name="connsiteY4" fmla="*/ 107003 h 750677"/>
                <a:gd name="connsiteX5" fmla="*/ 1037865 w 1039712"/>
                <a:gd name="connsiteY5" fmla="*/ 354904 h 750677"/>
                <a:gd name="connsiteX6" fmla="*/ 632710 w 1039712"/>
                <a:gd name="connsiteY6" fmla="*/ 750143 h 750677"/>
                <a:gd name="connsiteX7" fmla="*/ 106785 w 1039712"/>
                <a:gd name="connsiteY7" fmla="*/ 435416 h 750677"/>
                <a:gd name="connsiteX0" fmla="*/ 106785 w 1047928"/>
                <a:gd name="connsiteY0" fmla="*/ 435416 h 751089"/>
                <a:gd name="connsiteX1" fmla="*/ 20521 w 1047928"/>
                <a:gd name="connsiteY1" fmla="*/ 239274 h 751089"/>
                <a:gd name="connsiteX2" fmla="*/ 405831 w 1047928"/>
                <a:gd name="connsiteY2" fmla="*/ 26488 h 751089"/>
                <a:gd name="connsiteX3" fmla="*/ 557948 w 1047928"/>
                <a:gd name="connsiteY3" fmla="*/ 74681 h 751089"/>
                <a:gd name="connsiteX4" fmla="*/ 773896 w 1047928"/>
                <a:gd name="connsiteY4" fmla="*/ 107003 h 751089"/>
                <a:gd name="connsiteX5" fmla="*/ 1037865 w 1047928"/>
                <a:gd name="connsiteY5" fmla="*/ 354904 h 751089"/>
                <a:gd name="connsiteX6" fmla="*/ 957926 w 1047928"/>
                <a:gd name="connsiteY6" fmla="*/ 526822 h 751089"/>
                <a:gd name="connsiteX7" fmla="*/ 632710 w 1047928"/>
                <a:gd name="connsiteY7" fmla="*/ 750143 h 751089"/>
                <a:gd name="connsiteX8" fmla="*/ 106785 w 1047928"/>
                <a:gd name="connsiteY8" fmla="*/ 435416 h 751089"/>
                <a:gd name="connsiteX0" fmla="*/ 106785 w 1106552"/>
                <a:gd name="connsiteY0" fmla="*/ 435416 h 751089"/>
                <a:gd name="connsiteX1" fmla="*/ 20521 w 1106552"/>
                <a:gd name="connsiteY1" fmla="*/ 239274 h 751089"/>
                <a:gd name="connsiteX2" fmla="*/ 405831 w 1106552"/>
                <a:gd name="connsiteY2" fmla="*/ 26488 h 751089"/>
                <a:gd name="connsiteX3" fmla="*/ 557948 w 1106552"/>
                <a:gd name="connsiteY3" fmla="*/ 74681 h 751089"/>
                <a:gd name="connsiteX4" fmla="*/ 773896 w 1106552"/>
                <a:gd name="connsiteY4" fmla="*/ 107003 h 751089"/>
                <a:gd name="connsiteX5" fmla="*/ 1101125 w 1106552"/>
                <a:gd name="connsiteY5" fmla="*/ 383659 h 751089"/>
                <a:gd name="connsiteX6" fmla="*/ 957926 w 1106552"/>
                <a:gd name="connsiteY6" fmla="*/ 526822 h 751089"/>
                <a:gd name="connsiteX7" fmla="*/ 632710 w 1106552"/>
                <a:gd name="connsiteY7" fmla="*/ 750143 h 751089"/>
                <a:gd name="connsiteX8" fmla="*/ 106785 w 1106552"/>
                <a:gd name="connsiteY8" fmla="*/ 435416 h 751089"/>
                <a:gd name="connsiteX0" fmla="*/ 106785 w 1106552"/>
                <a:gd name="connsiteY0" fmla="*/ 435416 h 751089"/>
                <a:gd name="connsiteX1" fmla="*/ 20521 w 1106552"/>
                <a:gd name="connsiteY1" fmla="*/ 239274 h 751089"/>
                <a:gd name="connsiteX2" fmla="*/ 405831 w 1106552"/>
                <a:gd name="connsiteY2" fmla="*/ 26488 h 751089"/>
                <a:gd name="connsiteX3" fmla="*/ 557948 w 1106552"/>
                <a:gd name="connsiteY3" fmla="*/ 74681 h 751089"/>
                <a:gd name="connsiteX4" fmla="*/ 773896 w 1106552"/>
                <a:gd name="connsiteY4" fmla="*/ 107003 h 751089"/>
                <a:gd name="connsiteX5" fmla="*/ 1101125 w 1106552"/>
                <a:gd name="connsiteY5" fmla="*/ 383659 h 751089"/>
                <a:gd name="connsiteX6" fmla="*/ 957926 w 1106552"/>
                <a:gd name="connsiteY6" fmla="*/ 526822 h 751089"/>
                <a:gd name="connsiteX7" fmla="*/ 632710 w 1106552"/>
                <a:gd name="connsiteY7" fmla="*/ 750143 h 751089"/>
                <a:gd name="connsiteX8" fmla="*/ 106785 w 1106552"/>
                <a:gd name="connsiteY8" fmla="*/ 435416 h 751089"/>
                <a:gd name="connsiteX0" fmla="*/ 106785 w 1124369"/>
                <a:gd name="connsiteY0" fmla="*/ 435416 h 751089"/>
                <a:gd name="connsiteX1" fmla="*/ 20521 w 1124369"/>
                <a:gd name="connsiteY1" fmla="*/ 239274 h 751089"/>
                <a:gd name="connsiteX2" fmla="*/ 405831 w 1124369"/>
                <a:gd name="connsiteY2" fmla="*/ 26488 h 751089"/>
                <a:gd name="connsiteX3" fmla="*/ 557948 w 1124369"/>
                <a:gd name="connsiteY3" fmla="*/ 74681 h 751089"/>
                <a:gd name="connsiteX4" fmla="*/ 773896 w 1124369"/>
                <a:gd name="connsiteY4" fmla="*/ 107003 h 751089"/>
                <a:gd name="connsiteX5" fmla="*/ 1101125 w 1124369"/>
                <a:gd name="connsiteY5" fmla="*/ 383659 h 751089"/>
                <a:gd name="connsiteX6" fmla="*/ 957926 w 1124369"/>
                <a:gd name="connsiteY6" fmla="*/ 526822 h 751089"/>
                <a:gd name="connsiteX7" fmla="*/ 632710 w 1124369"/>
                <a:gd name="connsiteY7" fmla="*/ 750143 h 751089"/>
                <a:gd name="connsiteX8" fmla="*/ 106785 w 1124369"/>
                <a:gd name="connsiteY8" fmla="*/ 435416 h 751089"/>
                <a:gd name="connsiteX0" fmla="*/ 106785 w 1128787"/>
                <a:gd name="connsiteY0" fmla="*/ 435416 h 751089"/>
                <a:gd name="connsiteX1" fmla="*/ 20521 w 1128787"/>
                <a:gd name="connsiteY1" fmla="*/ 239274 h 751089"/>
                <a:gd name="connsiteX2" fmla="*/ 405831 w 1128787"/>
                <a:gd name="connsiteY2" fmla="*/ 26488 h 751089"/>
                <a:gd name="connsiteX3" fmla="*/ 557948 w 1128787"/>
                <a:gd name="connsiteY3" fmla="*/ 74681 h 751089"/>
                <a:gd name="connsiteX4" fmla="*/ 773896 w 1128787"/>
                <a:gd name="connsiteY4" fmla="*/ 107003 h 751089"/>
                <a:gd name="connsiteX5" fmla="*/ 1101125 w 1128787"/>
                <a:gd name="connsiteY5" fmla="*/ 383659 h 751089"/>
                <a:gd name="connsiteX6" fmla="*/ 957926 w 1128787"/>
                <a:gd name="connsiteY6" fmla="*/ 526822 h 751089"/>
                <a:gd name="connsiteX7" fmla="*/ 632710 w 1128787"/>
                <a:gd name="connsiteY7" fmla="*/ 750143 h 751089"/>
                <a:gd name="connsiteX8" fmla="*/ 106785 w 1128787"/>
                <a:gd name="connsiteY8" fmla="*/ 435416 h 751089"/>
                <a:gd name="connsiteX0" fmla="*/ 106785 w 1128787"/>
                <a:gd name="connsiteY0" fmla="*/ 435416 h 1216773"/>
                <a:gd name="connsiteX1" fmla="*/ 20521 w 1128787"/>
                <a:gd name="connsiteY1" fmla="*/ 239274 h 1216773"/>
                <a:gd name="connsiteX2" fmla="*/ 405831 w 1128787"/>
                <a:gd name="connsiteY2" fmla="*/ 26488 h 1216773"/>
                <a:gd name="connsiteX3" fmla="*/ 557948 w 1128787"/>
                <a:gd name="connsiteY3" fmla="*/ 74681 h 1216773"/>
                <a:gd name="connsiteX4" fmla="*/ 773896 w 1128787"/>
                <a:gd name="connsiteY4" fmla="*/ 107003 h 1216773"/>
                <a:gd name="connsiteX5" fmla="*/ 1101125 w 1128787"/>
                <a:gd name="connsiteY5" fmla="*/ 383659 h 1216773"/>
                <a:gd name="connsiteX6" fmla="*/ 957926 w 1128787"/>
                <a:gd name="connsiteY6" fmla="*/ 526822 h 1216773"/>
                <a:gd name="connsiteX7" fmla="*/ 632710 w 1128787"/>
                <a:gd name="connsiteY7" fmla="*/ 750143 h 1216773"/>
                <a:gd name="connsiteX8" fmla="*/ 106785 w 1128787"/>
                <a:gd name="connsiteY8" fmla="*/ 435416 h 1216773"/>
                <a:gd name="connsiteX0" fmla="*/ 95010 w 1117012"/>
                <a:gd name="connsiteY0" fmla="*/ 435416 h 1216773"/>
                <a:gd name="connsiteX1" fmla="*/ 8746 w 1117012"/>
                <a:gd name="connsiteY1" fmla="*/ 239274 h 1216773"/>
                <a:gd name="connsiteX2" fmla="*/ 394056 w 1117012"/>
                <a:gd name="connsiteY2" fmla="*/ 26488 h 1216773"/>
                <a:gd name="connsiteX3" fmla="*/ 546173 w 1117012"/>
                <a:gd name="connsiteY3" fmla="*/ 74681 h 1216773"/>
                <a:gd name="connsiteX4" fmla="*/ 762121 w 1117012"/>
                <a:gd name="connsiteY4" fmla="*/ 107003 h 1216773"/>
                <a:gd name="connsiteX5" fmla="*/ 1089350 w 1117012"/>
                <a:gd name="connsiteY5" fmla="*/ 383659 h 1216773"/>
                <a:gd name="connsiteX6" fmla="*/ 946151 w 1117012"/>
                <a:gd name="connsiteY6" fmla="*/ 526822 h 1216773"/>
                <a:gd name="connsiteX7" fmla="*/ 620935 w 1117012"/>
                <a:gd name="connsiteY7" fmla="*/ 750143 h 1216773"/>
                <a:gd name="connsiteX8" fmla="*/ 95010 w 1117012"/>
                <a:gd name="connsiteY8" fmla="*/ 435416 h 1216773"/>
                <a:gd name="connsiteX0" fmla="*/ 95010 w 1117012"/>
                <a:gd name="connsiteY0" fmla="*/ 435416 h 1216773"/>
                <a:gd name="connsiteX1" fmla="*/ 8746 w 1117012"/>
                <a:gd name="connsiteY1" fmla="*/ 239274 h 1216773"/>
                <a:gd name="connsiteX2" fmla="*/ 394056 w 1117012"/>
                <a:gd name="connsiteY2" fmla="*/ 26488 h 1216773"/>
                <a:gd name="connsiteX3" fmla="*/ 546173 w 1117012"/>
                <a:gd name="connsiteY3" fmla="*/ 74681 h 1216773"/>
                <a:gd name="connsiteX4" fmla="*/ 762121 w 1117012"/>
                <a:gd name="connsiteY4" fmla="*/ 107003 h 1216773"/>
                <a:gd name="connsiteX5" fmla="*/ 1089350 w 1117012"/>
                <a:gd name="connsiteY5" fmla="*/ 383659 h 1216773"/>
                <a:gd name="connsiteX6" fmla="*/ 946151 w 1117012"/>
                <a:gd name="connsiteY6" fmla="*/ 526822 h 1216773"/>
                <a:gd name="connsiteX7" fmla="*/ 620935 w 1117012"/>
                <a:gd name="connsiteY7" fmla="*/ 750143 h 1216773"/>
                <a:gd name="connsiteX8" fmla="*/ 325048 w 1117012"/>
                <a:gd name="connsiteY8" fmla="*/ 653343 h 1216773"/>
                <a:gd name="connsiteX9" fmla="*/ 95010 w 1117012"/>
                <a:gd name="connsiteY9" fmla="*/ 435416 h 1216773"/>
                <a:gd name="connsiteX0" fmla="*/ 97324 w 1119326"/>
                <a:gd name="connsiteY0" fmla="*/ 435416 h 1198434"/>
                <a:gd name="connsiteX1" fmla="*/ 11060 w 1119326"/>
                <a:gd name="connsiteY1" fmla="*/ 239274 h 1198434"/>
                <a:gd name="connsiteX2" fmla="*/ 396370 w 1119326"/>
                <a:gd name="connsiteY2" fmla="*/ 26488 h 1198434"/>
                <a:gd name="connsiteX3" fmla="*/ 548487 w 1119326"/>
                <a:gd name="connsiteY3" fmla="*/ 74681 h 1198434"/>
                <a:gd name="connsiteX4" fmla="*/ 764435 w 1119326"/>
                <a:gd name="connsiteY4" fmla="*/ 107003 h 1198434"/>
                <a:gd name="connsiteX5" fmla="*/ 1091664 w 1119326"/>
                <a:gd name="connsiteY5" fmla="*/ 383659 h 1198434"/>
                <a:gd name="connsiteX6" fmla="*/ 948465 w 1119326"/>
                <a:gd name="connsiteY6" fmla="*/ 526822 h 1198434"/>
                <a:gd name="connsiteX7" fmla="*/ 623249 w 1119326"/>
                <a:gd name="connsiteY7" fmla="*/ 750143 h 1198434"/>
                <a:gd name="connsiteX8" fmla="*/ 166335 w 1119326"/>
                <a:gd name="connsiteY8" fmla="*/ 860377 h 1198434"/>
                <a:gd name="connsiteX9" fmla="*/ 97324 w 1119326"/>
                <a:gd name="connsiteY9" fmla="*/ 435416 h 1198434"/>
                <a:gd name="connsiteX0" fmla="*/ 97324 w 1119326"/>
                <a:gd name="connsiteY0" fmla="*/ 435416 h 1398601"/>
                <a:gd name="connsiteX1" fmla="*/ 11060 w 1119326"/>
                <a:gd name="connsiteY1" fmla="*/ 239274 h 1398601"/>
                <a:gd name="connsiteX2" fmla="*/ 396370 w 1119326"/>
                <a:gd name="connsiteY2" fmla="*/ 26488 h 1398601"/>
                <a:gd name="connsiteX3" fmla="*/ 548487 w 1119326"/>
                <a:gd name="connsiteY3" fmla="*/ 74681 h 1398601"/>
                <a:gd name="connsiteX4" fmla="*/ 764435 w 1119326"/>
                <a:gd name="connsiteY4" fmla="*/ 107003 h 1398601"/>
                <a:gd name="connsiteX5" fmla="*/ 1091664 w 1119326"/>
                <a:gd name="connsiteY5" fmla="*/ 383659 h 1398601"/>
                <a:gd name="connsiteX6" fmla="*/ 948465 w 1119326"/>
                <a:gd name="connsiteY6" fmla="*/ 526822 h 1398601"/>
                <a:gd name="connsiteX7" fmla="*/ 151672 w 1119326"/>
                <a:gd name="connsiteY7" fmla="*/ 1261977 h 1398601"/>
                <a:gd name="connsiteX8" fmla="*/ 166335 w 1119326"/>
                <a:gd name="connsiteY8" fmla="*/ 860377 h 1398601"/>
                <a:gd name="connsiteX9" fmla="*/ 97324 w 1119326"/>
                <a:gd name="connsiteY9" fmla="*/ 435416 h 1398601"/>
                <a:gd name="connsiteX0" fmla="*/ 97324 w 1119326"/>
                <a:gd name="connsiteY0" fmla="*/ 435416 h 1436090"/>
                <a:gd name="connsiteX1" fmla="*/ 11060 w 1119326"/>
                <a:gd name="connsiteY1" fmla="*/ 239274 h 1436090"/>
                <a:gd name="connsiteX2" fmla="*/ 396370 w 1119326"/>
                <a:gd name="connsiteY2" fmla="*/ 26488 h 1436090"/>
                <a:gd name="connsiteX3" fmla="*/ 548487 w 1119326"/>
                <a:gd name="connsiteY3" fmla="*/ 74681 h 1436090"/>
                <a:gd name="connsiteX4" fmla="*/ 764435 w 1119326"/>
                <a:gd name="connsiteY4" fmla="*/ 107003 h 1436090"/>
                <a:gd name="connsiteX5" fmla="*/ 1091664 w 1119326"/>
                <a:gd name="connsiteY5" fmla="*/ 383659 h 1436090"/>
                <a:gd name="connsiteX6" fmla="*/ 948465 w 1119326"/>
                <a:gd name="connsiteY6" fmla="*/ 526822 h 1436090"/>
                <a:gd name="connsiteX7" fmla="*/ 151672 w 1119326"/>
                <a:gd name="connsiteY7" fmla="*/ 1261977 h 1436090"/>
                <a:gd name="connsiteX8" fmla="*/ 166335 w 1119326"/>
                <a:gd name="connsiteY8" fmla="*/ 860377 h 1436090"/>
                <a:gd name="connsiteX9" fmla="*/ 97324 w 1119326"/>
                <a:gd name="connsiteY9" fmla="*/ 435416 h 1436090"/>
                <a:gd name="connsiteX0" fmla="*/ 97324 w 1119326"/>
                <a:gd name="connsiteY0" fmla="*/ 435416 h 1392836"/>
                <a:gd name="connsiteX1" fmla="*/ 11060 w 1119326"/>
                <a:gd name="connsiteY1" fmla="*/ 239274 h 1392836"/>
                <a:gd name="connsiteX2" fmla="*/ 396370 w 1119326"/>
                <a:gd name="connsiteY2" fmla="*/ 26488 h 1392836"/>
                <a:gd name="connsiteX3" fmla="*/ 548487 w 1119326"/>
                <a:gd name="connsiteY3" fmla="*/ 74681 h 1392836"/>
                <a:gd name="connsiteX4" fmla="*/ 764435 w 1119326"/>
                <a:gd name="connsiteY4" fmla="*/ 107003 h 1392836"/>
                <a:gd name="connsiteX5" fmla="*/ 1091664 w 1119326"/>
                <a:gd name="connsiteY5" fmla="*/ 383659 h 1392836"/>
                <a:gd name="connsiteX6" fmla="*/ 948465 w 1119326"/>
                <a:gd name="connsiteY6" fmla="*/ 526822 h 1392836"/>
                <a:gd name="connsiteX7" fmla="*/ 151672 w 1119326"/>
                <a:gd name="connsiteY7" fmla="*/ 1261977 h 1392836"/>
                <a:gd name="connsiteX8" fmla="*/ 51317 w 1119326"/>
                <a:gd name="connsiteY8" fmla="*/ 952391 h 1392836"/>
                <a:gd name="connsiteX9" fmla="*/ 166335 w 1119326"/>
                <a:gd name="connsiteY9" fmla="*/ 860377 h 1392836"/>
                <a:gd name="connsiteX10" fmla="*/ 97324 w 1119326"/>
                <a:gd name="connsiteY10" fmla="*/ 435416 h 1392836"/>
                <a:gd name="connsiteX0" fmla="*/ 96915 w 1118917"/>
                <a:gd name="connsiteY0" fmla="*/ 435416 h 1392836"/>
                <a:gd name="connsiteX1" fmla="*/ 10651 w 1118917"/>
                <a:gd name="connsiteY1" fmla="*/ 239274 h 1392836"/>
                <a:gd name="connsiteX2" fmla="*/ 395961 w 1118917"/>
                <a:gd name="connsiteY2" fmla="*/ 26488 h 1392836"/>
                <a:gd name="connsiteX3" fmla="*/ 548078 w 1118917"/>
                <a:gd name="connsiteY3" fmla="*/ 74681 h 1392836"/>
                <a:gd name="connsiteX4" fmla="*/ 764026 w 1118917"/>
                <a:gd name="connsiteY4" fmla="*/ 107003 h 1392836"/>
                <a:gd name="connsiteX5" fmla="*/ 1091255 w 1118917"/>
                <a:gd name="connsiteY5" fmla="*/ 383659 h 1392836"/>
                <a:gd name="connsiteX6" fmla="*/ 948056 w 1118917"/>
                <a:gd name="connsiteY6" fmla="*/ 526822 h 1392836"/>
                <a:gd name="connsiteX7" fmla="*/ 151263 w 1118917"/>
                <a:gd name="connsiteY7" fmla="*/ 1261977 h 1392836"/>
                <a:gd name="connsiteX8" fmla="*/ 50908 w 1118917"/>
                <a:gd name="connsiteY8" fmla="*/ 952391 h 1392836"/>
                <a:gd name="connsiteX9" fmla="*/ 131420 w 1118917"/>
                <a:gd name="connsiteY9" fmla="*/ 848875 h 1392836"/>
                <a:gd name="connsiteX10" fmla="*/ 96915 w 1118917"/>
                <a:gd name="connsiteY10" fmla="*/ 435416 h 1392836"/>
                <a:gd name="connsiteX0" fmla="*/ 96915 w 1118917"/>
                <a:gd name="connsiteY0" fmla="*/ 435416 h 1392836"/>
                <a:gd name="connsiteX1" fmla="*/ 10651 w 1118917"/>
                <a:gd name="connsiteY1" fmla="*/ 239274 h 1392836"/>
                <a:gd name="connsiteX2" fmla="*/ 395961 w 1118917"/>
                <a:gd name="connsiteY2" fmla="*/ 26488 h 1392836"/>
                <a:gd name="connsiteX3" fmla="*/ 548078 w 1118917"/>
                <a:gd name="connsiteY3" fmla="*/ 74681 h 1392836"/>
                <a:gd name="connsiteX4" fmla="*/ 764026 w 1118917"/>
                <a:gd name="connsiteY4" fmla="*/ 107003 h 1392836"/>
                <a:gd name="connsiteX5" fmla="*/ 1091255 w 1118917"/>
                <a:gd name="connsiteY5" fmla="*/ 383659 h 1392836"/>
                <a:gd name="connsiteX6" fmla="*/ 948056 w 1118917"/>
                <a:gd name="connsiteY6" fmla="*/ 526822 h 1392836"/>
                <a:gd name="connsiteX7" fmla="*/ 151263 w 1118917"/>
                <a:gd name="connsiteY7" fmla="*/ 1261977 h 1392836"/>
                <a:gd name="connsiteX8" fmla="*/ 50908 w 1118917"/>
                <a:gd name="connsiteY8" fmla="*/ 952391 h 1392836"/>
                <a:gd name="connsiteX9" fmla="*/ 131420 w 1118917"/>
                <a:gd name="connsiteY9" fmla="*/ 848875 h 1392836"/>
                <a:gd name="connsiteX10" fmla="*/ 96915 w 1118917"/>
                <a:gd name="connsiteY10" fmla="*/ 435416 h 1392836"/>
                <a:gd name="connsiteX0" fmla="*/ 96915 w 1118917"/>
                <a:gd name="connsiteY0" fmla="*/ 435416 h 1351723"/>
                <a:gd name="connsiteX1" fmla="*/ 10651 w 1118917"/>
                <a:gd name="connsiteY1" fmla="*/ 239274 h 1351723"/>
                <a:gd name="connsiteX2" fmla="*/ 395961 w 1118917"/>
                <a:gd name="connsiteY2" fmla="*/ 26488 h 1351723"/>
                <a:gd name="connsiteX3" fmla="*/ 548078 w 1118917"/>
                <a:gd name="connsiteY3" fmla="*/ 74681 h 1351723"/>
                <a:gd name="connsiteX4" fmla="*/ 764026 w 1118917"/>
                <a:gd name="connsiteY4" fmla="*/ 107003 h 1351723"/>
                <a:gd name="connsiteX5" fmla="*/ 1091255 w 1118917"/>
                <a:gd name="connsiteY5" fmla="*/ 383659 h 1351723"/>
                <a:gd name="connsiteX6" fmla="*/ 948056 w 1118917"/>
                <a:gd name="connsiteY6" fmla="*/ 526822 h 1351723"/>
                <a:gd name="connsiteX7" fmla="*/ 168515 w 1118917"/>
                <a:gd name="connsiteY7" fmla="*/ 1175712 h 1351723"/>
                <a:gd name="connsiteX8" fmla="*/ 50908 w 1118917"/>
                <a:gd name="connsiteY8" fmla="*/ 952391 h 1351723"/>
                <a:gd name="connsiteX9" fmla="*/ 131420 w 1118917"/>
                <a:gd name="connsiteY9" fmla="*/ 848875 h 1351723"/>
                <a:gd name="connsiteX10" fmla="*/ 96915 w 1118917"/>
                <a:gd name="connsiteY10" fmla="*/ 435416 h 1351723"/>
                <a:gd name="connsiteX0" fmla="*/ 96915 w 1118917"/>
                <a:gd name="connsiteY0" fmla="*/ 435416 h 1382543"/>
                <a:gd name="connsiteX1" fmla="*/ 10651 w 1118917"/>
                <a:gd name="connsiteY1" fmla="*/ 239274 h 1382543"/>
                <a:gd name="connsiteX2" fmla="*/ 395961 w 1118917"/>
                <a:gd name="connsiteY2" fmla="*/ 26488 h 1382543"/>
                <a:gd name="connsiteX3" fmla="*/ 548078 w 1118917"/>
                <a:gd name="connsiteY3" fmla="*/ 74681 h 1382543"/>
                <a:gd name="connsiteX4" fmla="*/ 764026 w 1118917"/>
                <a:gd name="connsiteY4" fmla="*/ 107003 h 1382543"/>
                <a:gd name="connsiteX5" fmla="*/ 1091255 w 1118917"/>
                <a:gd name="connsiteY5" fmla="*/ 383659 h 1382543"/>
                <a:gd name="connsiteX6" fmla="*/ 948056 w 1118917"/>
                <a:gd name="connsiteY6" fmla="*/ 526822 h 1382543"/>
                <a:gd name="connsiteX7" fmla="*/ 168515 w 1118917"/>
                <a:gd name="connsiteY7" fmla="*/ 1175712 h 1382543"/>
                <a:gd name="connsiteX8" fmla="*/ 50908 w 1118917"/>
                <a:gd name="connsiteY8" fmla="*/ 952391 h 1382543"/>
                <a:gd name="connsiteX9" fmla="*/ 131420 w 1118917"/>
                <a:gd name="connsiteY9" fmla="*/ 848875 h 1382543"/>
                <a:gd name="connsiteX10" fmla="*/ 96915 w 1118917"/>
                <a:gd name="connsiteY10" fmla="*/ 435416 h 1382543"/>
                <a:gd name="connsiteX0" fmla="*/ 96915 w 1118917"/>
                <a:gd name="connsiteY0" fmla="*/ 435416 h 1322222"/>
                <a:gd name="connsiteX1" fmla="*/ 10651 w 1118917"/>
                <a:gd name="connsiteY1" fmla="*/ 239274 h 1322222"/>
                <a:gd name="connsiteX2" fmla="*/ 395961 w 1118917"/>
                <a:gd name="connsiteY2" fmla="*/ 26488 h 1322222"/>
                <a:gd name="connsiteX3" fmla="*/ 548078 w 1118917"/>
                <a:gd name="connsiteY3" fmla="*/ 74681 h 1322222"/>
                <a:gd name="connsiteX4" fmla="*/ 764026 w 1118917"/>
                <a:gd name="connsiteY4" fmla="*/ 107003 h 1322222"/>
                <a:gd name="connsiteX5" fmla="*/ 1091255 w 1118917"/>
                <a:gd name="connsiteY5" fmla="*/ 383659 h 1322222"/>
                <a:gd name="connsiteX6" fmla="*/ 948056 w 1118917"/>
                <a:gd name="connsiteY6" fmla="*/ 526822 h 1322222"/>
                <a:gd name="connsiteX7" fmla="*/ 597247 w 1118917"/>
                <a:gd name="connsiteY7" fmla="*/ 1285946 h 1322222"/>
                <a:gd name="connsiteX8" fmla="*/ 168515 w 1118917"/>
                <a:gd name="connsiteY8" fmla="*/ 1175712 h 1322222"/>
                <a:gd name="connsiteX9" fmla="*/ 50908 w 1118917"/>
                <a:gd name="connsiteY9" fmla="*/ 952391 h 1322222"/>
                <a:gd name="connsiteX10" fmla="*/ 131420 w 1118917"/>
                <a:gd name="connsiteY10" fmla="*/ 848875 h 1322222"/>
                <a:gd name="connsiteX11" fmla="*/ 96915 w 1118917"/>
                <a:gd name="connsiteY11" fmla="*/ 435416 h 1322222"/>
                <a:gd name="connsiteX0" fmla="*/ 96915 w 1118917"/>
                <a:gd name="connsiteY0" fmla="*/ 435416 h 1285946"/>
                <a:gd name="connsiteX1" fmla="*/ 10651 w 1118917"/>
                <a:gd name="connsiteY1" fmla="*/ 239274 h 1285946"/>
                <a:gd name="connsiteX2" fmla="*/ 395961 w 1118917"/>
                <a:gd name="connsiteY2" fmla="*/ 26488 h 1285946"/>
                <a:gd name="connsiteX3" fmla="*/ 548078 w 1118917"/>
                <a:gd name="connsiteY3" fmla="*/ 74681 h 1285946"/>
                <a:gd name="connsiteX4" fmla="*/ 764026 w 1118917"/>
                <a:gd name="connsiteY4" fmla="*/ 107003 h 1285946"/>
                <a:gd name="connsiteX5" fmla="*/ 1091255 w 1118917"/>
                <a:gd name="connsiteY5" fmla="*/ 383659 h 1285946"/>
                <a:gd name="connsiteX6" fmla="*/ 948056 w 1118917"/>
                <a:gd name="connsiteY6" fmla="*/ 526822 h 1285946"/>
                <a:gd name="connsiteX7" fmla="*/ 597247 w 1118917"/>
                <a:gd name="connsiteY7" fmla="*/ 1285946 h 1285946"/>
                <a:gd name="connsiteX8" fmla="*/ 168515 w 1118917"/>
                <a:gd name="connsiteY8" fmla="*/ 1175712 h 1285946"/>
                <a:gd name="connsiteX9" fmla="*/ 50908 w 1118917"/>
                <a:gd name="connsiteY9" fmla="*/ 952391 h 1285946"/>
                <a:gd name="connsiteX10" fmla="*/ 131420 w 1118917"/>
                <a:gd name="connsiteY10" fmla="*/ 848875 h 1285946"/>
                <a:gd name="connsiteX11" fmla="*/ 96915 w 1118917"/>
                <a:gd name="connsiteY11" fmla="*/ 435416 h 1285946"/>
                <a:gd name="connsiteX0" fmla="*/ 96915 w 1118917"/>
                <a:gd name="connsiteY0" fmla="*/ 435416 h 1285946"/>
                <a:gd name="connsiteX1" fmla="*/ 10651 w 1118917"/>
                <a:gd name="connsiteY1" fmla="*/ 239274 h 1285946"/>
                <a:gd name="connsiteX2" fmla="*/ 395961 w 1118917"/>
                <a:gd name="connsiteY2" fmla="*/ 26488 h 1285946"/>
                <a:gd name="connsiteX3" fmla="*/ 548078 w 1118917"/>
                <a:gd name="connsiteY3" fmla="*/ 74681 h 1285946"/>
                <a:gd name="connsiteX4" fmla="*/ 764026 w 1118917"/>
                <a:gd name="connsiteY4" fmla="*/ 107003 h 1285946"/>
                <a:gd name="connsiteX5" fmla="*/ 1091255 w 1118917"/>
                <a:gd name="connsiteY5" fmla="*/ 383659 h 1285946"/>
                <a:gd name="connsiteX6" fmla="*/ 948056 w 1118917"/>
                <a:gd name="connsiteY6" fmla="*/ 526822 h 1285946"/>
                <a:gd name="connsiteX7" fmla="*/ 597247 w 1118917"/>
                <a:gd name="connsiteY7" fmla="*/ 1285946 h 1285946"/>
                <a:gd name="connsiteX8" fmla="*/ 168515 w 1118917"/>
                <a:gd name="connsiteY8" fmla="*/ 1175712 h 1285946"/>
                <a:gd name="connsiteX9" fmla="*/ 50908 w 1118917"/>
                <a:gd name="connsiteY9" fmla="*/ 952391 h 1285946"/>
                <a:gd name="connsiteX10" fmla="*/ 131420 w 1118917"/>
                <a:gd name="connsiteY10" fmla="*/ 848875 h 1285946"/>
                <a:gd name="connsiteX11" fmla="*/ 96915 w 1118917"/>
                <a:gd name="connsiteY11" fmla="*/ 435416 h 1285946"/>
                <a:gd name="connsiteX0" fmla="*/ 96915 w 1118917"/>
                <a:gd name="connsiteY0" fmla="*/ 435416 h 1228437"/>
                <a:gd name="connsiteX1" fmla="*/ 10651 w 1118917"/>
                <a:gd name="connsiteY1" fmla="*/ 239274 h 1228437"/>
                <a:gd name="connsiteX2" fmla="*/ 395961 w 1118917"/>
                <a:gd name="connsiteY2" fmla="*/ 26488 h 1228437"/>
                <a:gd name="connsiteX3" fmla="*/ 548078 w 1118917"/>
                <a:gd name="connsiteY3" fmla="*/ 74681 h 1228437"/>
                <a:gd name="connsiteX4" fmla="*/ 764026 w 1118917"/>
                <a:gd name="connsiteY4" fmla="*/ 107003 h 1228437"/>
                <a:gd name="connsiteX5" fmla="*/ 1091255 w 1118917"/>
                <a:gd name="connsiteY5" fmla="*/ 383659 h 1228437"/>
                <a:gd name="connsiteX6" fmla="*/ 948056 w 1118917"/>
                <a:gd name="connsiteY6" fmla="*/ 526822 h 1228437"/>
                <a:gd name="connsiteX7" fmla="*/ 654757 w 1118917"/>
                <a:gd name="connsiteY7" fmla="*/ 1228437 h 1228437"/>
                <a:gd name="connsiteX8" fmla="*/ 168515 w 1118917"/>
                <a:gd name="connsiteY8" fmla="*/ 1175712 h 1228437"/>
                <a:gd name="connsiteX9" fmla="*/ 50908 w 1118917"/>
                <a:gd name="connsiteY9" fmla="*/ 952391 h 1228437"/>
                <a:gd name="connsiteX10" fmla="*/ 131420 w 1118917"/>
                <a:gd name="connsiteY10" fmla="*/ 848875 h 1228437"/>
                <a:gd name="connsiteX11" fmla="*/ 96915 w 1118917"/>
                <a:gd name="connsiteY11" fmla="*/ 435416 h 1228437"/>
                <a:gd name="connsiteX0" fmla="*/ 96915 w 1118917"/>
                <a:gd name="connsiteY0" fmla="*/ 435416 h 1228437"/>
                <a:gd name="connsiteX1" fmla="*/ 10651 w 1118917"/>
                <a:gd name="connsiteY1" fmla="*/ 239274 h 1228437"/>
                <a:gd name="connsiteX2" fmla="*/ 395961 w 1118917"/>
                <a:gd name="connsiteY2" fmla="*/ 26488 h 1228437"/>
                <a:gd name="connsiteX3" fmla="*/ 548078 w 1118917"/>
                <a:gd name="connsiteY3" fmla="*/ 74681 h 1228437"/>
                <a:gd name="connsiteX4" fmla="*/ 764026 w 1118917"/>
                <a:gd name="connsiteY4" fmla="*/ 107003 h 1228437"/>
                <a:gd name="connsiteX5" fmla="*/ 1091255 w 1118917"/>
                <a:gd name="connsiteY5" fmla="*/ 383659 h 1228437"/>
                <a:gd name="connsiteX6" fmla="*/ 948056 w 1118917"/>
                <a:gd name="connsiteY6" fmla="*/ 526822 h 1228437"/>
                <a:gd name="connsiteX7" fmla="*/ 654757 w 1118917"/>
                <a:gd name="connsiteY7" fmla="*/ 1228437 h 1228437"/>
                <a:gd name="connsiteX8" fmla="*/ 168515 w 1118917"/>
                <a:gd name="connsiteY8" fmla="*/ 1175712 h 1228437"/>
                <a:gd name="connsiteX9" fmla="*/ 50908 w 1118917"/>
                <a:gd name="connsiteY9" fmla="*/ 952391 h 1228437"/>
                <a:gd name="connsiteX10" fmla="*/ 131420 w 1118917"/>
                <a:gd name="connsiteY10" fmla="*/ 848875 h 1228437"/>
                <a:gd name="connsiteX11" fmla="*/ 96915 w 1118917"/>
                <a:gd name="connsiteY11" fmla="*/ 435416 h 1228437"/>
                <a:gd name="connsiteX0" fmla="*/ 96915 w 1118917"/>
                <a:gd name="connsiteY0" fmla="*/ 435416 h 1228437"/>
                <a:gd name="connsiteX1" fmla="*/ 10651 w 1118917"/>
                <a:gd name="connsiteY1" fmla="*/ 239274 h 1228437"/>
                <a:gd name="connsiteX2" fmla="*/ 395961 w 1118917"/>
                <a:gd name="connsiteY2" fmla="*/ 26488 h 1228437"/>
                <a:gd name="connsiteX3" fmla="*/ 548078 w 1118917"/>
                <a:gd name="connsiteY3" fmla="*/ 74681 h 1228437"/>
                <a:gd name="connsiteX4" fmla="*/ 764026 w 1118917"/>
                <a:gd name="connsiteY4" fmla="*/ 107003 h 1228437"/>
                <a:gd name="connsiteX5" fmla="*/ 1091255 w 1118917"/>
                <a:gd name="connsiteY5" fmla="*/ 383659 h 1228437"/>
                <a:gd name="connsiteX6" fmla="*/ 948056 w 1118917"/>
                <a:gd name="connsiteY6" fmla="*/ 526822 h 1228437"/>
                <a:gd name="connsiteX7" fmla="*/ 654757 w 1118917"/>
                <a:gd name="connsiteY7" fmla="*/ 1228437 h 1228437"/>
                <a:gd name="connsiteX8" fmla="*/ 168515 w 1118917"/>
                <a:gd name="connsiteY8" fmla="*/ 1175712 h 1228437"/>
                <a:gd name="connsiteX9" fmla="*/ 50908 w 1118917"/>
                <a:gd name="connsiteY9" fmla="*/ 952391 h 1228437"/>
                <a:gd name="connsiteX10" fmla="*/ 131420 w 1118917"/>
                <a:gd name="connsiteY10" fmla="*/ 860377 h 1228437"/>
                <a:gd name="connsiteX11" fmla="*/ 96915 w 1118917"/>
                <a:gd name="connsiteY11" fmla="*/ 435416 h 1228437"/>
                <a:gd name="connsiteX0" fmla="*/ 96915 w 1118917"/>
                <a:gd name="connsiteY0" fmla="*/ 435416 h 1228711"/>
                <a:gd name="connsiteX1" fmla="*/ 10651 w 1118917"/>
                <a:gd name="connsiteY1" fmla="*/ 239274 h 1228711"/>
                <a:gd name="connsiteX2" fmla="*/ 395961 w 1118917"/>
                <a:gd name="connsiteY2" fmla="*/ 26488 h 1228711"/>
                <a:gd name="connsiteX3" fmla="*/ 548078 w 1118917"/>
                <a:gd name="connsiteY3" fmla="*/ 74681 h 1228711"/>
                <a:gd name="connsiteX4" fmla="*/ 764026 w 1118917"/>
                <a:gd name="connsiteY4" fmla="*/ 107003 h 1228711"/>
                <a:gd name="connsiteX5" fmla="*/ 1091255 w 1118917"/>
                <a:gd name="connsiteY5" fmla="*/ 383659 h 1228711"/>
                <a:gd name="connsiteX6" fmla="*/ 948056 w 1118917"/>
                <a:gd name="connsiteY6" fmla="*/ 526822 h 1228711"/>
                <a:gd name="connsiteX7" fmla="*/ 654757 w 1118917"/>
                <a:gd name="connsiteY7" fmla="*/ 1228437 h 1228711"/>
                <a:gd name="connsiteX8" fmla="*/ 168515 w 1118917"/>
                <a:gd name="connsiteY8" fmla="*/ 1175712 h 1228711"/>
                <a:gd name="connsiteX9" fmla="*/ 50908 w 1118917"/>
                <a:gd name="connsiteY9" fmla="*/ 952391 h 1228711"/>
                <a:gd name="connsiteX10" fmla="*/ 131420 w 1118917"/>
                <a:gd name="connsiteY10" fmla="*/ 860377 h 1228711"/>
                <a:gd name="connsiteX11" fmla="*/ 96915 w 1118917"/>
                <a:gd name="connsiteY11" fmla="*/ 435416 h 1228711"/>
                <a:gd name="connsiteX0" fmla="*/ 96915 w 1118917"/>
                <a:gd name="connsiteY0" fmla="*/ 435416 h 1241376"/>
                <a:gd name="connsiteX1" fmla="*/ 10651 w 1118917"/>
                <a:gd name="connsiteY1" fmla="*/ 239274 h 1241376"/>
                <a:gd name="connsiteX2" fmla="*/ 395961 w 1118917"/>
                <a:gd name="connsiteY2" fmla="*/ 26488 h 1241376"/>
                <a:gd name="connsiteX3" fmla="*/ 548078 w 1118917"/>
                <a:gd name="connsiteY3" fmla="*/ 74681 h 1241376"/>
                <a:gd name="connsiteX4" fmla="*/ 764026 w 1118917"/>
                <a:gd name="connsiteY4" fmla="*/ 107003 h 1241376"/>
                <a:gd name="connsiteX5" fmla="*/ 1091255 w 1118917"/>
                <a:gd name="connsiteY5" fmla="*/ 383659 h 1241376"/>
                <a:gd name="connsiteX6" fmla="*/ 948056 w 1118917"/>
                <a:gd name="connsiteY6" fmla="*/ 526822 h 1241376"/>
                <a:gd name="connsiteX7" fmla="*/ 654757 w 1118917"/>
                <a:gd name="connsiteY7" fmla="*/ 1228437 h 1241376"/>
                <a:gd name="connsiteX8" fmla="*/ 168515 w 1118917"/>
                <a:gd name="connsiteY8" fmla="*/ 1175712 h 1241376"/>
                <a:gd name="connsiteX9" fmla="*/ 50908 w 1118917"/>
                <a:gd name="connsiteY9" fmla="*/ 952391 h 1241376"/>
                <a:gd name="connsiteX10" fmla="*/ 131420 w 1118917"/>
                <a:gd name="connsiteY10" fmla="*/ 860377 h 1241376"/>
                <a:gd name="connsiteX11" fmla="*/ 96915 w 1118917"/>
                <a:gd name="connsiteY11" fmla="*/ 435416 h 12413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118917" h="1241376">
                  <a:moveTo>
                    <a:pt x="96915" y="435416"/>
                  </a:moveTo>
                  <a:cubicBezTo>
                    <a:pt x="76787" y="331899"/>
                    <a:pt x="-34398" y="304553"/>
                    <a:pt x="10651" y="239274"/>
                  </a:cubicBezTo>
                  <a:cubicBezTo>
                    <a:pt x="55700" y="173995"/>
                    <a:pt x="214375" y="18456"/>
                    <a:pt x="395961" y="26488"/>
                  </a:cubicBezTo>
                  <a:cubicBezTo>
                    <a:pt x="471155" y="-33634"/>
                    <a:pt x="442739" y="19945"/>
                    <a:pt x="548078" y="74681"/>
                  </a:cubicBezTo>
                  <a:cubicBezTo>
                    <a:pt x="609422" y="88100"/>
                    <a:pt x="684040" y="60299"/>
                    <a:pt x="764026" y="107003"/>
                  </a:cubicBezTo>
                  <a:cubicBezTo>
                    <a:pt x="844012" y="153707"/>
                    <a:pt x="1043330" y="198670"/>
                    <a:pt x="1091255" y="383659"/>
                  </a:cubicBezTo>
                  <a:cubicBezTo>
                    <a:pt x="1173686" y="585901"/>
                    <a:pt x="1055839" y="397688"/>
                    <a:pt x="948056" y="526822"/>
                  </a:cubicBezTo>
                  <a:cubicBezTo>
                    <a:pt x="865721" y="677203"/>
                    <a:pt x="751236" y="1242952"/>
                    <a:pt x="654757" y="1228437"/>
                  </a:cubicBezTo>
                  <a:cubicBezTo>
                    <a:pt x="553739" y="1263261"/>
                    <a:pt x="269156" y="1221720"/>
                    <a:pt x="168515" y="1175712"/>
                  </a:cubicBezTo>
                  <a:cubicBezTo>
                    <a:pt x="67874" y="1129704"/>
                    <a:pt x="48464" y="1019324"/>
                    <a:pt x="50908" y="952391"/>
                  </a:cubicBezTo>
                  <a:cubicBezTo>
                    <a:pt x="53352" y="885458"/>
                    <a:pt x="87329" y="952290"/>
                    <a:pt x="131420" y="860377"/>
                  </a:cubicBezTo>
                  <a:cubicBezTo>
                    <a:pt x="43766" y="807923"/>
                    <a:pt x="117043" y="538933"/>
                    <a:pt x="96915" y="435416"/>
                  </a:cubicBez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4" name="椭圆 8"/>
            <p:cNvSpPr/>
            <p:nvPr/>
          </p:nvSpPr>
          <p:spPr>
            <a:xfrm>
              <a:off x="8699266" y="4341436"/>
              <a:ext cx="83530" cy="418631"/>
            </a:xfrm>
            <a:custGeom>
              <a:avLst/>
              <a:gdLst>
                <a:gd name="connsiteX0" fmla="*/ 0 w 45719"/>
                <a:gd name="connsiteY0" fmla="*/ 219330 h 438660"/>
                <a:gd name="connsiteX1" fmla="*/ 22860 w 45719"/>
                <a:gd name="connsiteY1" fmla="*/ 0 h 438660"/>
                <a:gd name="connsiteX2" fmla="*/ 45720 w 45719"/>
                <a:gd name="connsiteY2" fmla="*/ 219330 h 438660"/>
                <a:gd name="connsiteX3" fmla="*/ 22860 w 45719"/>
                <a:gd name="connsiteY3" fmla="*/ 438660 h 438660"/>
                <a:gd name="connsiteX4" fmla="*/ 0 w 45719"/>
                <a:gd name="connsiteY4" fmla="*/ 219330 h 438660"/>
                <a:gd name="connsiteX0" fmla="*/ 0 w 77804"/>
                <a:gd name="connsiteY0" fmla="*/ 219330 h 438660"/>
                <a:gd name="connsiteX1" fmla="*/ 22860 w 77804"/>
                <a:gd name="connsiteY1" fmla="*/ 0 h 438660"/>
                <a:gd name="connsiteX2" fmla="*/ 77804 w 77804"/>
                <a:gd name="connsiteY2" fmla="*/ 219330 h 438660"/>
                <a:gd name="connsiteX3" fmla="*/ 22860 w 77804"/>
                <a:gd name="connsiteY3" fmla="*/ 438660 h 438660"/>
                <a:gd name="connsiteX4" fmla="*/ 0 w 77804"/>
                <a:gd name="connsiteY4" fmla="*/ 219330 h 438660"/>
                <a:gd name="connsiteX0" fmla="*/ 59257 w 137061"/>
                <a:gd name="connsiteY0" fmla="*/ 219330 h 418607"/>
                <a:gd name="connsiteX1" fmla="*/ 82117 w 137061"/>
                <a:gd name="connsiteY1" fmla="*/ 0 h 418607"/>
                <a:gd name="connsiteX2" fmla="*/ 137061 w 137061"/>
                <a:gd name="connsiteY2" fmla="*/ 219330 h 418607"/>
                <a:gd name="connsiteX3" fmla="*/ 1906 w 137061"/>
                <a:gd name="connsiteY3" fmla="*/ 418607 h 418607"/>
                <a:gd name="connsiteX4" fmla="*/ 59257 w 137061"/>
                <a:gd name="connsiteY4" fmla="*/ 219330 h 418607"/>
                <a:gd name="connsiteX0" fmla="*/ 57619 w 83530"/>
                <a:gd name="connsiteY0" fmla="*/ 219344 h 418631"/>
                <a:gd name="connsiteX1" fmla="*/ 80479 w 83530"/>
                <a:gd name="connsiteY1" fmla="*/ 14 h 418631"/>
                <a:gd name="connsiteX2" fmla="*/ 83286 w 83530"/>
                <a:gd name="connsiteY2" fmla="*/ 211323 h 418631"/>
                <a:gd name="connsiteX3" fmla="*/ 268 w 83530"/>
                <a:gd name="connsiteY3" fmla="*/ 418621 h 418631"/>
                <a:gd name="connsiteX4" fmla="*/ 57619 w 83530"/>
                <a:gd name="connsiteY4" fmla="*/ 219344 h 4186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3530" h="418631">
                  <a:moveTo>
                    <a:pt x="57619" y="219344"/>
                  </a:moveTo>
                  <a:cubicBezTo>
                    <a:pt x="70988" y="149576"/>
                    <a:pt x="76201" y="1351"/>
                    <a:pt x="80479" y="14"/>
                  </a:cubicBezTo>
                  <a:cubicBezTo>
                    <a:pt x="84757" y="-1323"/>
                    <a:pt x="83286" y="90190"/>
                    <a:pt x="83286" y="211323"/>
                  </a:cubicBezTo>
                  <a:cubicBezTo>
                    <a:pt x="83286" y="332456"/>
                    <a:pt x="4546" y="417284"/>
                    <a:pt x="268" y="418621"/>
                  </a:cubicBezTo>
                  <a:cubicBezTo>
                    <a:pt x="-4010" y="419958"/>
                    <a:pt x="44250" y="289112"/>
                    <a:pt x="57619" y="219344"/>
                  </a:cubicBezTo>
                  <a:close/>
                </a:path>
              </a:pathLst>
            </a:custGeom>
            <a:solidFill>
              <a:srgbClr val="CC99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135" name="椭圆 8"/>
            <p:cNvSpPr/>
            <p:nvPr/>
          </p:nvSpPr>
          <p:spPr>
            <a:xfrm rot="916728">
              <a:off x="8623648" y="4654735"/>
              <a:ext cx="83530" cy="277921"/>
            </a:xfrm>
            <a:custGeom>
              <a:avLst/>
              <a:gdLst>
                <a:gd name="connsiteX0" fmla="*/ 0 w 45719"/>
                <a:gd name="connsiteY0" fmla="*/ 219330 h 438660"/>
                <a:gd name="connsiteX1" fmla="*/ 22860 w 45719"/>
                <a:gd name="connsiteY1" fmla="*/ 0 h 438660"/>
                <a:gd name="connsiteX2" fmla="*/ 45720 w 45719"/>
                <a:gd name="connsiteY2" fmla="*/ 219330 h 438660"/>
                <a:gd name="connsiteX3" fmla="*/ 22860 w 45719"/>
                <a:gd name="connsiteY3" fmla="*/ 438660 h 438660"/>
                <a:gd name="connsiteX4" fmla="*/ 0 w 45719"/>
                <a:gd name="connsiteY4" fmla="*/ 219330 h 438660"/>
                <a:gd name="connsiteX0" fmla="*/ 0 w 77804"/>
                <a:gd name="connsiteY0" fmla="*/ 219330 h 438660"/>
                <a:gd name="connsiteX1" fmla="*/ 22860 w 77804"/>
                <a:gd name="connsiteY1" fmla="*/ 0 h 438660"/>
                <a:gd name="connsiteX2" fmla="*/ 77804 w 77804"/>
                <a:gd name="connsiteY2" fmla="*/ 219330 h 438660"/>
                <a:gd name="connsiteX3" fmla="*/ 22860 w 77804"/>
                <a:gd name="connsiteY3" fmla="*/ 438660 h 438660"/>
                <a:gd name="connsiteX4" fmla="*/ 0 w 77804"/>
                <a:gd name="connsiteY4" fmla="*/ 219330 h 438660"/>
                <a:gd name="connsiteX0" fmla="*/ 59257 w 137061"/>
                <a:gd name="connsiteY0" fmla="*/ 219330 h 418607"/>
                <a:gd name="connsiteX1" fmla="*/ 82117 w 137061"/>
                <a:gd name="connsiteY1" fmla="*/ 0 h 418607"/>
                <a:gd name="connsiteX2" fmla="*/ 137061 w 137061"/>
                <a:gd name="connsiteY2" fmla="*/ 219330 h 418607"/>
                <a:gd name="connsiteX3" fmla="*/ 1906 w 137061"/>
                <a:gd name="connsiteY3" fmla="*/ 418607 h 418607"/>
                <a:gd name="connsiteX4" fmla="*/ 59257 w 137061"/>
                <a:gd name="connsiteY4" fmla="*/ 219330 h 418607"/>
                <a:gd name="connsiteX0" fmla="*/ 57619 w 83530"/>
                <a:gd name="connsiteY0" fmla="*/ 219344 h 418631"/>
                <a:gd name="connsiteX1" fmla="*/ 80479 w 83530"/>
                <a:gd name="connsiteY1" fmla="*/ 14 h 418631"/>
                <a:gd name="connsiteX2" fmla="*/ 83286 w 83530"/>
                <a:gd name="connsiteY2" fmla="*/ 211323 h 418631"/>
                <a:gd name="connsiteX3" fmla="*/ 268 w 83530"/>
                <a:gd name="connsiteY3" fmla="*/ 418621 h 418631"/>
                <a:gd name="connsiteX4" fmla="*/ 57619 w 83530"/>
                <a:gd name="connsiteY4" fmla="*/ 219344 h 4186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3530" h="418631">
                  <a:moveTo>
                    <a:pt x="57619" y="219344"/>
                  </a:moveTo>
                  <a:cubicBezTo>
                    <a:pt x="70988" y="149576"/>
                    <a:pt x="76201" y="1351"/>
                    <a:pt x="80479" y="14"/>
                  </a:cubicBezTo>
                  <a:cubicBezTo>
                    <a:pt x="84757" y="-1323"/>
                    <a:pt x="83286" y="90190"/>
                    <a:pt x="83286" y="211323"/>
                  </a:cubicBezTo>
                  <a:cubicBezTo>
                    <a:pt x="83286" y="332456"/>
                    <a:pt x="4546" y="417284"/>
                    <a:pt x="268" y="418621"/>
                  </a:cubicBezTo>
                  <a:cubicBezTo>
                    <a:pt x="-4010" y="419958"/>
                    <a:pt x="44250" y="289112"/>
                    <a:pt x="57619" y="219344"/>
                  </a:cubicBezTo>
                  <a:close/>
                </a:path>
              </a:pathLst>
            </a:custGeom>
            <a:solidFill>
              <a:srgbClr val="CC99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136" name="等腰三角形 135"/>
            <p:cNvSpPr/>
            <p:nvPr/>
          </p:nvSpPr>
          <p:spPr>
            <a:xfrm>
              <a:off x="8483276" y="4828243"/>
              <a:ext cx="194480" cy="197408"/>
            </a:xfrm>
            <a:custGeom>
              <a:avLst/>
              <a:gdLst>
                <a:gd name="connsiteX0" fmla="*/ 0 w 45719"/>
                <a:gd name="connsiteY0" fmla="*/ 158922 h 158922"/>
                <a:gd name="connsiteX1" fmla="*/ 22860 w 45719"/>
                <a:gd name="connsiteY1" fmla="*/ 0 h 158922"/>
                <a:gd name="connsiteX2" fmla="*/ 45719 w 45719"/>
                <a:gd name="connsiteY2" fmla="*/ 158922 h 158922"/>
                <a:gd name="connsiteX3" fmla="*/ 0 w 45719"/>
                <a:gd name="connsiteY3" fmla="*/ 158922 h 158922"/>
                <a:gd name="connsiteX0" fmla="*/ 0 w 50508"/>
                <a:gd name="connsiteY0" fmla="*/ 197511 h 197511"/>
                <a:gd name="connsiteX1" fmla="*/ 22860 w 50508"/>
                <a:gd name="connsiteY1" fmla="*/ 38589 h 197511"/>
                <a:gd name="connsiteX2" fmla="*/ 50508 w 50508"/>
                <a:gd name="connsiteY2" fmla="*/ 172 h 197511"/>
                <a:gd name="connsiteX3" fmla="*/ 45719 w 50508"/>
                <a:gd name="connsiteY3" fmla="*/ 197511 h 197511"/>
                <a:gd name="connsiteX4" fmla="*/ 0 w 50508"/>
                <a:gd name="connsiteY4" fmla="*/ 197511 h 197511"/>
                <a:gd name="connsiteX0" fmla="*/ 28443 w 78951"/>
                <a:gd name="connsiteY0" fmla="*/ 197427 h 197427"/>
                <a:gd name="connsiteX1" fmla="*/ 0 w 78951"/>
                <a:gd name="connsiteY1" fmla="*/ 83773 h 197427"/>
                <a:gd name="connsiteX2" fmla="*/ 78951 w 78951"/>
                <a:gd name="connsiteY2" fmla="*/ 88 h 197427"/>
                <a:gd name="connsiteX3" fmla="*/ 74162 w 78951"/>
                <a:gd name="connsiteY3" fmla="*/ 197427 h 197427"/>
                <a:gd name="connsiteX4" fmla="*/ 28443 w 78951"/>
                <a:gd name="connsiteY4" fmla="*/ 197427 h 197427"/>
                <a:gd name="connsiteX0" fmla="*/ 28443 w 78951"/>
                <a:gd name="connsiteY0" fmla="*/ 197427 h 197427"/>
                <a:gd name="connsiteX1" fmla="*/ 0 w 78951"/>
                <a:gd name="connsiteY1" fmla="*/ 83773 h 197427"/>
                <a:gd name="connsiteX2" fmla="*/ 78951 w 78951"/>
                <a:gd name="connsiteY2" fmla="*/ 88 h 197427"/>
                <a:gd name="connsiteX3" fmla="*/ 74162 w 78951"/>
                <a:gd name="connsiteY3" fmla="*/ 197427 h 197427"/>
                <a:gd name="connsiteX4" fmla="*/ 28443 w 78951"/>
                <a:gd name="connsiteY4" fmla="*/ 197427 h 197427"/>
                <a:gd name="connsiteX0" fmla="*/ 28443 w 89251"/>
                <a:gd name="connsiteY0" fmla="*/ 197427 h 197427"/>
                <a:gd name="connsiteX1" fmla="*/ 0 w 89251"/>
                <a:gd name="connsiteY1" fmla="*/ 83773 h 197427"/>
                <a:gd name="connsiteX2" fmla="*/ 78951 w 89251"/>
                <a:gd name="connsiteY2" fmla="*/ 88 h 197427"/>
                <a:gd name="connsiteX3" fmla="*/ 89251 w 89251"/>
                <a:gd name="connsiteY3" fmla="*/ 176302 h 197427"/>
                <a:gd name="connsiteX4" fmla="*/ 28443 w 89251"/>
                <a:gd name="connsiteY4" fmla="*/ 197427 h 197427"/>
                <a:gd name="connsiteX0" fmla="*/ 28443 w 89251"/>
                <a:gd name="connsiteY0" fmla="*/ 197427 h 197427"/>
                <a:gd name="connsiteX1" fmla="*/ 0 w 89251"/>
                <a:gd name="connsiteY1" fmla="*/ 83773 h 197427"/>
                <a:gd name="connsiteX2" fmla="*/ 78951 w 89251"/>
                <a:gd name="connsiteY2" fmla="*/ 88 h 197427"/>
                <a:gd name="connsiteX3" fmla="*/ 89251 w 89251"/>
                <a:gd name="connsiteY3" fmla="*/ 176302 h 197427"/>
                <a:gd name="connsiteX4" fmla="*/ 28443 w 89251"/>
                <a:gd name="connsiteY4" fmla="*/ 197427 h 197427"/>
                <a:gd name="connsiteX0" fmla="*/ 133672 w 194480"/>
                <a:gd name="connsiteY0" fmla="*/ 197408 h 197408"/>
                <a:gd name="connsiteX1" fmla="*/ 0 w 194480"/>
                <a:gd name="connsiteY1" fmla="*/ 109154 h 197408"/>
                <a:gd name="connsiteX2" fmla="*/ 184180 w 194480"/>
                <a:gd name="connsiteY2" fmla="*/ 69 h 197408"/>
                <a:gd name="connsiteX3" fmla="*/ 194480 w 194480"/>
                <a:gd name="connsiteY3" fmla="*/ 176283 h 197408"/>
                <a:gd name="connsiteX4" fmla="*/ 133672 w 194480"/>
                <a:gd name="connsiteY4" fmla="*/ 197408 h 197408"/>
                <a:gd name="connsiteX0" fmla="*/ 133672 w 194480"/>
                <a:gd name="connsiteY0" fmla="*/ 197408 h 197408"/>
                <a:gd name="connsiteX1" fmla="*/ 0 w 194480"/>
                <a:gd name="connsiteY1" fmla="*/ 109154 h 197408"/>
                <a:gd name="connsiteX2" fmla="*/ 184180 w 194480"/>
                <a:gd name="connsiteY2" fmla="*/ 69 h 197408"/>
                <a:gd name="connsiteX3" fmla="*/ 194480 w 194480"/>
                <a:gd name="connsiteY3" fmla="*/ 176283 h 197408"/>
                <a:gd name="connsiteX4" fmla="*/ 133672 w 194480"/>
                <a:gd name="connsiteY4" fmla="*/ 197408 h 1974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4480" h="197408">
                  <a:moveTo>
                    <a:pt x="133672" y="197408"/>
                  </a:moveTo>
                  <a:cubicBezTo>
                    <a:pt x="124191" y="159523"/>
                    <a:pt x="195077" y="44828"/>
                    <a:pt x="0" y="109154"/>
                  </a:cubicBezTo>
                  <a:cubicBezTo>
                    <a:pt x="163" y="112443"/>
                    <a:pt x="184017" y="-3220"/>
                    <a:pt x="184180" y="69"/>
                  </a:cubicBezTo>
                  <a:cubicBezTo>
                    <a:pt x="187613" y="58807"/>
                    <a:pt x="136726" y="66242"/>
                    <a:pt x="194480" y="176283"/>
                  </a:cubicBezTo>
                  <a:lnTo>
                    <a:pt x="133672" y="197408"/>
                  </a:lnTo>
                  <a:close/>
                </a:path>
              </a:pathLst>
            </a:custGeom>
            <a:solidFill>
              <a:srgbClr val="CC99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8" name="等腰三角形 137"/>
            <p:cNvSpPr/>
            <p:nvPr/>
          </p:nvSpPr>
          <p:spPr>
            <a:xfrm>
              <a:off x="8325921" y="4931421"/>
              <a:ext cx="338037" cy="172349"/>
            </a:xfrm>
            <a:custGeom>
              <a:avLst/>
              <a:gdLst>
                <a:gd name="connsiteX0" fmla="*/ 0 w 45719"/>
                <a:gd name="connsiteY0" fmla="*/ 140293 h 140293"/>
                <a:gd name="connsiteX1" fmla="*/ 22860 w 45719"/>
                <a:gd name="connsiteY1" fmla="*/ 0 h 140293"/>
                <a:gd name="connsiteX2" fmla="*/ 45719 w 45719"/>
                <a:gd name="connsiteY2" fmla="*/ 140293 h 140293"/>
                <a:gd name="connsiteX3" fmla="*/ 0 w 45719"/>
                <a:gd name="connsiteY3" fmla="*/ 140293 h 140293"/>
                <a:gd name="connsiteX0" fmla="*/ 0 w 253949"/>
                <a:gd name="connsiteY0" fmla="*/ 232373 h 232373"/>
                <a:gd name="connsiteX1" fmla="*/ 22860 w 253949"/>
                <a:gd name="connsiteY1" fmla="*/ 92080 h 232373"/>
                <a:gd name="connsiteX2" fmla="*/ 253949 w 253949"/>
                <a:gd name="connsiteY2" fmla="*/ 0 h 232373"/>
                <a:gd name="connsiteX3" fmla="*/ 0 w 253949"/>
                <a:gd name="connsiteY3" fmla="*/ 232373 h 232373"/>
                <a:gd name="connsiteX0" fmla="*/ 1282 w 255231"/>
                <a:gd name="connsiteY0" fmla="*/ 232373 h 232373"/>
                <a:gd name="connsiteX1" fmla="*/ 0 w 255231"/>
                <a:gd name="connsiteY1" fmla="*/ 89062 h 232373"/>
                <a:gd name="connsiteX2" fmla="*/ 255231 w 255231"/>
                <a:gd name="connsiteY2" fmla="*/ 0 h 232373"/>
                <a:gd name="connsiteX3" fmla="*/ 1282 w 255231"/>
                <a:gd name="connsiteY3" fmla="*/ 232373 h 232373"/>
                <a:gd name="connsiteX0" fmla="*/ 1 w 323359"/>
                <a:gd name="connsiteY0" fmla="*/ 9054 h 97385"/>
                <a:gd name="connsiteX1" fmla="*/ 68128 w 323359"/>
                <a:gd name="connsiteY1" fmla="*/ 89062 h 97385"/>
                <a:gd name="connsiteX2" fmla="*/ 323359 w 323359"/>
                <a:gd name="connsiteY2" fmla="*/ 0 h 97385"/>
                <a:gd name="connsiteX3" fmla="*/ 1 w 323359"/>
                <a:gd name="connsiteY3" fmla="*/ 9054 h 97385"/>
                <a:gd name="connsiteX0" fmla="*/ 1 w 323359"/>
                <a:gd name="connsiteY0" fmla="*/ 9054 h 97385"/>
                <a:gd name="connsiteX1" fmla="*/ 68128 w 323359"/>
                <a:gd name="connsiteY1" fmla="*/ 89062 h 97385"/>
                <a:gd name="connsiteX2" fmla="*/ 323359 w 323359"/>
                <a:gd name="connsiteY2" fmla="*/ 0 h 97385"/>
                <a:gd name="connsiteX3" fmla="*/ 1 w 323359"/>
                <a:gd name="connsiteY3" fmla="*/ 9054 h 97385"/>
                <a:gd name="connsiteX0" fmla="*/ 1 w 344484"/>
                <a:gd name="connsiteY0" fmla="*/ 7857 h 107793"/>
                <a:gd name="connsiteX1" fmla="*/ 89253 w 344484"/>
                <a:gd name="connsiteY1" fmla="*/ 99936 h 107793"/>
                <a:gd name="connsiteX2" fmla="*/ 344484 w 344484"/>
                <a:gd name="connsiteY2" fmla="*/ 10874 h 107793"/>
                <a:gd name="connsiteX3" fmla="*/ 1 w 344484"/>
                <a:gd name="connsiteY3" fmla="*/ 7857 h 107793"/>
                <a:gd name="connsiteX0" fmla="*/ 1 w 344484"/>
                <a:gd name="connsiteY0" fmla="*/ 7857 h 107793"/>
                <a:gd name="connsiteX1" fmla="*/ 89253 w 344484"/>
                <a:gd name="connsiteY1" fmla="*/ 99936 h 107793"/>
                <a:gd name="connsiteX2" fmla="*/ 344484 w 344484"/>
                <a:gd name="connsiteY2" fmla="*/ 10874 h 107793"/>
                <a:gd name="connsiteX3" fmla="*/ 1 w 344484"/>
                <a:gd name="connsiteY3" fmla="*/ 7857 h 107793"/>
                <a:gd name="connsiteX0" fmla="*/ 2771 w 347254"/>
                <a:gd name="connsiteY0" fmla="*/ 0 h 107087"/>
                <a:gd name="connsiteX1" fmla="*/ 92023 w 347254"/>
                <a:gd name="connsiteY1" fmla="*/ 92079 h 107087"/>
                <a:gd name="connsiteX2" fmla="*/ 347254 w 347254"/>
                <a:gd name="connsiteY2" fmla="*/ 3017 h 107087"/>
                <a:gd name="connsiteX3" fmla="*/ 2771 w 347254"/>
                <a:gd name="connsiteY3" fmla="*/ 0 h 107087"/>
                <a:gd name="connsiteX0" fmla="*/ 2911 w 341358"/>
                <a:gd name="connsiteY0" fmla="*/ 0 h 179565"/>
                <a:gd name="connsiteX1" fmla="*/ 86127 w 341358"/>
                <a:gd name="connsiteY1" fmla="*/ 170543 h 179565"/>
                <a:gd name="connsiteX2" fmla="*/ 341358 w 341358"/>
                <a:gd name="connsiteY2" fmla="*/ 81481 h 179565"/>
                <a:gd name="connsiteX3" fmla="*/ 2911 w 341358"/>
                <a:gd name="connsiteY3" fmla="*/ 0 h 179565"/>
                <a:gd name="connsiteX0" fmla="*/ 2911 w 341358"/>
                <a:gd name="connsiteY0" fmla="*/ 0 h 179565"/>
                <a:gd name="connsiteX1" fmla="*/ 86127 w 341358"/>
                <a:gd name="connsiteY1" fmla="*/ 170543 h 179565"/>
                <a:gd name="connsiteX2" fmla="*/ 341358 w 341358"/>
                <a:gd name="connsiteY2" fmla="*/ 81481 h 179565"/>
                <a:gd name="connsiteX3" fmla="*/ 2911 w 341358"/>
                <a:gd name="connsiteY3" fmla="*/ 0 h 179565"/>
                <a:gd name="connsiteX0" fmla="*/ 6847 w 345294"/>
                <a:gd name="connsiteY0" fmla="*/ 0 h 170543"/>
                <a:gd name="connsiteX1" fmla="*/ 90063 w 345294"/>
                <a:gd name="connsiteY1" fmla="*/ 170543 h 170543"/>
                <a:gd name="connsiteX2" fmla="*/ 345294 w 345294"/>
                <a:gd name="connsiteY2" fmla="*/ 81481 h 170543"/>
                <a:gd name="connsiteX3" fmla="*/ 6847 w 345294"/>
                <a:gd name="connsiteY3" fmla="*/ 0 h 170543"/>
                <a:gd name="connsiteX0" fmla="*/ 6847 w 345294"/>
                <a:gd name="connsiteY0" fmla="*/ 0 h 172650"/>
                <a:gd name="connsiteX1" fmla="*/ 90063 w 345294"/>
                <a:gd name="connsiteY1" fmla="*/ 170543 h 172650"/>
                <a:gd name="connsiteX2" fmla="*/ 345294 w 345294"/>
                <a:gd name="connsiteY2" fmla="*/ 81481 h 172650"/>
                <a:gd name="connsiteX3" fmla="*/ 6847 w 345294"/>
                <a:gd name="connsiteY3" fmla="*/ 0 h 172650"/>
                <a:gd name="connsiteX0" fmla="*/ 6847 w 345294"/>
                <a:gd name="connsiteY0" fmla="*/ 0 h 172650"/>
                <a:gd name="connsiteX1" fmla="*/ 90063 w 345294"/>
                <a:gd name="connsiteY1" fmla="*/ 170543 h 172650"/>
                <a:gd name="connsiteX2" fmla="*/ 345294 w 345294"/>
                <a:gd name="connsiteY2" fmla="*/ 81481 h 172650"/>
                <a:gd name="connsiteX3" fmla="*/ 6847 w 345294"/>
                <a:gd name="connsiteY3" fmla="*/ 0 h 172650"/>
                <a:gd name="connsiteX0" fmla="*/ 6847 w 338037"/>
                <a:gd name="connsiteY0" fmla="*/ 0 h 172349"/>
                <a:gd name="connsiteX1" fmla="*/ 90063 w 338037"/>
                <a:gd name="connsiteY1" fmla="*/ 170543 h 172349"/>
                <a:gd name="connsiteX2" fmla="*/ 338037 w 338037"/>
                <a:gd name="connsiteY2" fmla="*/ 66967 h 172349"/>
                <a:gd name="connsiteX3" fmla="*/ 6847 w 338037"/>
                <a:gd name="connsiteY3" fmla="*/ 0 h 1723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38037" h="172349">
                  <a:moveTo>
                    <a:pt x="6847" y="0"/>
                  </a:moveTo>
                  <a:cubicBezTo>
                    <a:pt x="-14704" y="63890"/>
                    <a:pt x="15044" y="139850"/>
                    <a:pt x="90063" y="170543"/>
                  </a:cubicBezTo>
                  <a:cubicBezTo>
                    <a:pt x="244550" y="186123"/>
                    <a:pt x="252960" y="96654"/>
                    <a:pt x="338037" y="66967"/>
                  </a:cubicBezTo>
                  <a:cubicBezTo>
                    <a:pt x="183080" y="120785"/>
                    <a:pt x="75402" y="165979"/>
                    <a:pt x="6847" y="0"/>
                  </a:cubicBezTo>
                  <a:close/>
                </a:path>
              </a:pathLst>
            </a:custGeom>
            <a:solidFill>
              <a:srgbClr val="CC99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9" name="等腰三角形 137"/>
            <p:cNvSpPr/>
            <p:nvPr/>
          </p:nvSpPr>
          <p:spPr>
            <a:xfrm rot="19439902">
              <a:off x="8664733" y="4840663"/>
              <a:ext cx="375994" cy="173738"/>
            </a:xfrm>
            <a:custGeom>
              <a:avLst/>
              <a:gdLst>
                <a:gd name="connsiteX0" fmla="*/ 0 w 45719"/>
                <a:gd name="connsiteY0" fmla="*/ 140293 h 140293"/>
                <a:gd name="connsiteX1" fmla="*/ 22860 w 45719"/>
                <a:gd name="connsiteY1" fmla="*/ 0 h 140293"/>
                <a:gd name="connsiteX2" fmla="*/ 45719 w 45719"/>
                <a:gd name="connsiteY2" fmla="*/ 140293 h 140293"/>
                <a:gd name="connsiteX3" fmla="*/ 0 w 45719"/>
                <a:gd name="connsiteY3" fmla="*/ 140293 h 140293"/>
                <a:gd name="connsiteX0" fmla="*/ 0 w 253949"/>
                <a:gd name="connsiteY0" fmla="*/ 232373 h 232373"/>
                <a:gd name="connsiteX1" fmla="*/ 22860 w 253949"/>
                <a:gd name="connsiteY1" fmla="*/ 92080 h 232373"/>
                <a:gd name="connsiteX2" fmla="*/ 253949 w 253949"/>
                <a:gd name="connsiteY2" fmla="*/ 0 h 232373"/>
                <a:gd name="connsiteX3" fmla="*/ 0 w 253949"/>
                <a:gd name="connsiteY3" fmla="*/ 232373 h 232373"/>
                <a:gd name="connsiteX0" fmla="*/ 1282 w 255231"/>
                <a:gd name="connsiteY0" fmla="*/ 232373 h 232373"/>
                <a:gd name="connsiteX1" fmla="*/ 0 w 255231"/>
                <a:gd name="connsiteY1" fmla="*/ 89062 h 232373"/>
                <a:gd name="connsiteX2" fmla="*/ 255231 w 255231"/>
                <a:gd name="connsiteY2" fmla="*/ 0 h 232373"/>
                <a:gd name="connsiteX3" fmla="*/ 1282 w 255231"/>
                <a:gd name="connsiteY3" fmla="*/ 232373 h 232373"/>
                <a:gd name="connsiteX0" fmla="*/ 1 w 323359"/>
                <a:gd name="connsiteY0" fmla="*/ 9054 h 97385"/>
                <a:gd name="connsiteX1" fmla="*/ 68128 w 323359"/>
                <a:gd name="connsiteY1" fmla="*/ 89062 h 97385"/>
                <a:gd name="connsiteX2" fmla="*/ 323359 w 323359"/>
                <a:gd name="connsiteY2" fmla="*/ 0 h 97385"/>
                <a:gd name="connsiteX3" fmla="*/ 1 w 323359"/>
                <a:gd name="connsiteY3" fmla="*/ 9054 h 97385"/>
                <a:gd name="connsiteX0" fmla="*/ 1 w 323359"/>
                <a:gd name="connsiteY0" fmla="*/ 9054 h 97385"/>
                <a:gd name="connsiteX1" fmla="*/ 68128 w 323359"/>
                <a:gd name="connsiteY1" fmla="*/ 89062 h 97385"/>
                <a:gd name="connsiteX2" fmla="*/ 323359 w 323359"/>
                <a:gd name="connsiteY2" fmla="*/ 0 h 97385"/>
                <a:gd name="connsiteX3" fmla="*/ 1 w 323359"/>
                <a:gd name="connsiteY3" fmla="*/ 9054 h 97385"/>
                <a:gd name="connsiteX0" fmla="*/ 1 w 344484"/>
                <a:gd name="connsiteY0" fmla="*/ 7857 h 107793"/>
                <a:gd name="connsiteX1" fmla="*/ 89253 w 344484"/>
                <a:gd name="connsiteY1" fmla="*/ 99936 h 107793"/>
                <a:gd name="connsiteX2" fmla="*/ 344484 w 344484"/>
                <a:gd name="connsiteY2" fmla="*/ 10874 h 107793"/>
                <a:gd name="connsiteX3" fmla="*/ 1 w 344484"/>
                <a:gd name="connsiteY3" fmla="*/ 7857 h 107793"/>
                <a:gd name="connsiteX0" fmla="*/ 1 w 344484"/>
                <a:gd name="connsiteY0" fmla="*/ 7857 h 107793"/>
                <a:gd name="connsiteX1" fmla="*/ 89253 w 344484"/>
                <a:gd name="connsiteY1" fmla="*/ 99936 h 107793"/>
                <a:gd name="connsiteX2" fmla="*/ 344484 w 344484"/>
                <a:gd name="connsiteY2" fmla="*/ 10874 h 107793"/>
                <a:gd name="connsiteX3" fmla="*/ 1 w 344484"/>
                <a:gd name="connsiteY3" fmla="*/ 7857 h 107793"/>
                <a:gd name="connsiteX0" fmla="*/ 2771 w 347254"/>
                <a:gd name="connsiteY0" fmla="*/ 0 h 107087"/>
                <a:gd name="connsiteX1" fmla="*/ 92023 w 347254"/>
                <a:gd name="connsiteY1" fmla="*/ 92079 h 107087"/>
                <a:gd name="connsiteX2" fmla="*/ 347254 w 347254"/>
                <a:gd name="connsiteY2" fmla="*/ 3017 h 107087"/>
                <a:gd name="connsiteX3" fmla="*/ 2771 w 347254"/>
                <a:gd name="connsiteY3" fmla="*/ 0 h 107087"/>
                <a:gd name="connsiteX0" fmla="*/ 2911 w 341358"/>
                <a:gd name="connsiteY0" fmla="*/ 0 h 179565"/>
                <a:gd name="connsiteX1" fmla="*/ 86127 w 341358"/>
                <a:gd name="connsiteY1" fmla="*/ 170543 h 179565"/>
                <a:gd name="connsiteX2" fmla="*/ 341358 w 341358"/>
                <a:gd name="connsiteY2" fmla="*/ 81481 h 179565"/>
                <a:gd name="connsiteX3" fmla="*/ 2911 w 341358"/>
                <a:gd name="connsiteY3" fmla="*/ 0 h 179565"/>
                <a:gd name="connsiteX0" fmla="*/ 2911 w 341358"/>
                <a:gd name="connsiteY0" fmla="*/ 0 h 179565"/>
                <a:gd name="connsiteX1" fmla="*/ 86127 w 341358"/>
                <a:gd name="connsiteY1" fmla="*/ 170543 h 179565"/>
                <a:gd name="connsiteX2" fmla="*/ 341358 w 341358"/>
                <a:gd name="connsiteY2" fmla="*/ 81481 h 179565"/>
                <a:gd name="connsiteX3" fmla="*/ 2911 w 341358"/>
                <a:gd name="connsiteY3" fmla="*/ 0 h 179565"/>
                <a:gd name="connsiteX0" fmla="*/ 6847 w 345294"/>
                <a:gd name="connsiteY0" fmla="*/ 0 h 170543"/>
                <a:gd name="connsiteX1" fmla="*/ 90063 w 345294"/>
                <a:gd name="connsiteY1" fmla="*/ 170543 h 170543"/>
                <a:gd name="connsiteX2" fmla="*/ 345294 w 345294"/>
                <a:gd name="connsiteY2" fmla="*/ 81481 h 170543"/>
                <a:gd name="connsiteX3" fmla="*/ 6847 w 345294"/>
                <a:gd name="connsiteY3" fmla="*/ 0 h 170543"/>
                <a:gd name="connsiteX0" fmla="*/ 6847 w 345294"/>
                <a:gd name="connsiteY0" fmla="*/ 0 h 172650"/>
                <a:gd name="connsiteX1" fmla="*/ 90063 w 345294"/>
                <a:gd name="connsiteY1" fmla="*/ 170543 h 172650"/>
                <a:gd name="connsiteX2" fmla="*/ 345294 w 345294"/>
                <a:gd name="connsiteY2" fmla="*/ 81481 h 172650"/>
                <a:gd name="connsiteX3" fmla="*/ 6847 w 345294"/>
                <a:gd name="connsiteY3" fmla="*/ 0 h 172650"/>
                <a:gd name="connsiteX0" fmla="*/ 6847 w 302030"/>
                <a:gd name="connsiteY0" fmla="*/ 0 h 209167"/>
                <a:gd name="connsiteX1" fmla="*/ 90063 w 302030"/>
                <a:gd name="connsiteY1" fmla="*/ 170543 h 209167"/>
                <a:gd name="connsiteX2" fmla="*/ 302030 w 302030"/>
                <a:gd name="connsiteY2" fmla="*/ 198879 h 209167"/>
                <a:gd name="connsiteX3" fmla="*/ 6847 w 302030"/>
                <a:gd name="connsiteY3" fmla="*/ 0 h 209167"/>
                <a:gd name="connsiteX0" fmla="*/ 6847 w 302030"/>
                <a:gd name="connsiteY0" fmla="*/ 0 h 209167"/>
                <a:gd name="connsiteX1" fmla="*/ 90063 w 302030"/>
                <a:gd name="connsiteY1" fmla="*/ 170543 h 209167"/>
                <a:gd name="connsiteX2" fmla="*/ 302030 w 302030"/>
                <a:gd name="connsiteY2" fmla="*/ 198879 h 209167"/>
                <a:gd name="connsiteX3" fmla="*/ 6847 w 302030"/>
                <a:gd name="connsiteY3" fmla="*/ 0 h 209167"/>
                <a:gd name="connsiteX0" fmla="*/ 4317 w 299500"/>
                <a:gd name="connsiteY0" fmla="*/ 0 h 208461"/>
                <a:gd name="connsiteX1" fmla="*/ 120130 w 299500"/>
                <a:gd name="connsiteY1" fmla="*/ 165642 h 208461"/>
                <a:gd name="connsiteX2" fmla="*/ 299500 w 299500"/>
                <a:gd name="connsiteY2" fmla="*/ 198879 h 208461"/>
                <a:gd name="connsiteX3" fmla="*/ 4317 w 299500"/>
                <a:gd name="connsiteY3" fmla="*/ 0 h 2084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99500" h="208461">
                  <a:moveTo>
                    <a:pt x="4317" y="0"/>
                  </a:moveTo>
                  <a:cubicBezTo>
                    <a:pt x="-17234" y="63890"/>
                    <a:pt x="45111" y="134949"/>
                    <a:pt x="120130" y="165642"/>
                  </a:cubicBezTo>
                  <a:cubicBezTo>
                    <a:pt x="274617" y="181222"/>
                    <a:pt x="214423" y="228566"/>
                    <a:pt x="299500" y="198879"/>
                  </a:cubicBezTo>
                  <a:cubicBezTo>
                    <a:pt x="95011" y="75932"/>
                    <a:pt x="72872" y="165979"/>
                    <a:pt x="4317" y="0"/>
                  </a:cubicBezTo>
                  <a:close/>
                </a:path>
              </a:pathLst>
            </a:custGeom>
            <a:solidFill>
              <a:srgbClr val="CC99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0" name="椭圆 139"/>
            <p:cNvSpPr/>
            <p:nvPr/>
          </p:nvSpPr>
          <p:spPr>
            <a:xfrm rot="19233884">
              <a:off x="8867857" y="4720320"/>
              <a:ext cx="313786" cy="79493"/>
            </a:xfrm>
            <a:custGeom>
              <a:avLst/>
              <a:gdLst>
                <a:gd name="connsiteX0" fmla="*/ 0 w 263649"/>
                <a:gd name="connsiteY0" fmla="*/ 29249 h 58497"/>
                <a:gd name="connsiteX1" fmla="*/ 131825 w 263649"/>
                <a:gd name="connsiteY1" fmla="*/ 0 h 58497"/>
                <a:gd name="connsiteX2" fmla="*/ 263650 w 263649"/>
                <a:gd name="connsiteY2" fmla="*/ 29249 h 58497"/>
                <a:gd name="connsiteX3" fmla="*/ 131825 w 263649"/>
                <a:gd name="connsiteY3" fmla="*/ 58498 h 58497"/>
                <a:gd name="connsiteX4" fmla="*/ 0 w 263649"/>
                <a:gd name="connsiteY4" fmla="*/ 29249 h 58497"/>
                <a:gd name="connsiteX0" fmla="*/ 62 w 263712"/>
                <a:gd name="connsiteY0" fmla="*/ 8722 h 37971"/>
                <a:gd name="connsiteX1" fmla="*/ 119540 w 263712"/>
                <a:gd name="connsiteY1" fmla="*/ 3802 h 37971"/>
                <a:gd name="connsiteX2" fmla="*/ 263712 w 263712"/>
                <a:gd name="connsiteY2" fmla="*/ 8722 h 37971"/>
                <a:gd name="connsiteX3" fmla="*/ 131887 w 263712"/>
                <a:gd name="connsiteY3" fmla="*/ 37971 h 37971"/>
                <a:gd name="connsiteX4" fmla="*/ 62 w 263712"/>
                <a:gd name="connsiteY4" fmla="*/ 8722 h 37971"/>
                <a:gd name="connsiteX0" fmla="*/ 410 w 264060"/>
                <a:gd name="connsiteY0" fmla="*/ 8722 h 68902"/>
                <a:gd name="connsiteX1" fmla="*/ 119888 w 264060"/>
                <a:gd name="connsiteY1" fmla="*/ 3802 h 68902"/>
                <a:gd name="connsiteX2" fmla="*/ 264060 w 264060"/>
                <a:gd name="connsiteY2" fmla="*/ 8722 h 68902"/>
                <a:gd name="connsiteX3" fmla="*/ 95304 w 264060"/>
                <a:gd name="connsiteY3" fmla="*/ 68902 h 68902"/>
                <a:gd name="connsiteX4" fmla="*/ 410 w 264060"/>
                <a:gd name="connsiteY4" fmla="*/ 8722 h 68902"/>
                <a:gd name="connsiteX0" fmla="*/ 57 w 263707"/>
                <a:gd name="connsiteY0" fmla="*/ 2798 h 62978"/>
                <a:gd name="connsiteX1" fmla="*/ 103172 w 263707"/>
                <a:gd name="connsiteY1" fmla="*/ 45725 h 62978"/>
                <a:gd name="connsiteX2" fmla="*/ 263707 w 263707"/>
                <a:gd name="connsiteY2" fmla="*/ 2798 h 62978"/>
                <a:gd name="connsiteX3" fmla="*/ 94951 w 263707"/>
                <a:gd name="connsiteY3" fmla="*/ 62978 h 62978"/>
                <a:gd name="connsiteX4" fmla="*/ 57 w 263707"/>
                <a:gd name="connsiteY4" fmla="*/ 2798 h 62978"/>
                <a:gd name="connsiteX0" fmla="*/ 9 w 373216"/>
                <a:gd name="connsiteY0" fmla="*/ 59 h 128837"/>
                <a:gd name="connsiteX1" fmla="*/ 212681 w 373216"/>
                <a:gd name="connsiteY1" fmla="*/ 110101 h 128837"/>
                <a:gd name="connsiteX2" fmla="*/ 373216 w 373216"/>
                <a:gd name="connsiteY2" fmla="*/ 67174 h 128837"/>
                <a:gd name="connsiteX3" fmla="*/ 204460 w 373216"/>
                <a:gd name="connsiteY3" fmla="*/ 127354 h 128837"/>
                <a:gd name="connsiteX4" fmla="*/ 9 w 373216"/>
                <a:gd name="connsiteY4" fmla="*/ 59 h 128837"/>
                <a:gd name="connsiteX0" fmla="*/ 2 w 373209"/>
                <a:gd name="connsiteY0" fmla="*/ 480 h 129258"/>
                <a:gd name="connsiteX1" fmla="*/ 207954 w 373209"/>
                <a:gd name="connsiteY1" fmla="*/ 83651 h 129258"/>
                <a:gd name="connsiteX2" fmla="*/ 373209 w 373209"/>
                <a:gd name="connsiteY2" fmla="*/ 67595 h 129258"/>
                <a:gd name="connsiteX3" fmla="*/ 204453 w 373209"/>
                <a:gd name="connsiteY3" fmla="*/ 127775 h 129258"/>
                <a:gd name="connsiteX4" fmla="*/ 2 w 373209"/>
                <a:gd name="connsiteY4" fmla="*/ 480 h 129258"/>
                <a:gd name="connsiteX0" fmla="*/ 3 w 313786"/>
                <a:gd name="connsiteY0" fmla="*/ 930 h 79493"/>
                <a:gd name="connsiteX1" fmla="*/ 148531 w 313786"/>
                <a:gd name="connsiteY1" fmla="*/ 35229 h 79493"/>
                <a:gd name="connsiteX2" fmla="*/ 313786 w 313786"/>
                <a:gd name="connsiteY2" fmla="*/ 19173 h 79493"/>
                <a:gd name="connsiteX3" fmla="*/ 145030 w 313786"/>
                <a:gd name="connsiteY3" fmla="*/ 79353 h 79493"/>
                <a:gd name="connsiteX4" fmla="*/ 3 w 313786"/>
                <a:gd name="connsiteY4" fmla="*/ 930 h 794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3786" h="79493">
                  <a:moveTo>
                    <a:pt x="3" y="930"/>
                  </a:moveTo>
                  <a:cubicBezTo>
                    <a:pt x="586" y="-6424"/>
                    <a:pt x="96234" y="32189"/>
                    <a:pt x="148531" y="35229"/>
                  </a:cubicBezTo>
                  <a:cubicBezTo>
                    <a:pt x="200828" y="38269"/>
                    <a:pt x="313786" y="3019"/>
                    <a:pt x="313786" y="19173"/>
                  </a:cubicBezTo>
                  <a:cubicBezTo>
                    <a:pt x="313786" y="35327"/>
                    <a:pt x="197327" y="82393"/>
                    <a:pt x="145030" y="79353"/>
                  </a:cubicBezTo>
                  <a:cubicBezTo>
                    <a:pt x="92733" y="76313"/>
                    <a:pt x="-580" y="8284"/>
                    <a:pt x="3" y="930"/>
                  </a:cubicBezTo>
                  <a:close/>
                </a:path>
              </a:pathLst>
            </a:custGeom>
            <a:solidFill>
              <a:srgbClr val="CC99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1" name="椭圆 139"/>
            <p:cNvSpPr/>
            <p:nvPr/>
          </p:nvSpPr>
          <p:spPr>
            <a:xfrm rot="1925170">
              <a:off x="8645752" y="4875179"/>
              <a:ext cx="149126" cy="45719"/>
            </a:xfrm>
            <a:custGeom>
              <a:avLst/>
              <a:gdLst>
                <a:gd name="connsiteX0" fmla="*/ 0 w 263649"/>
                <a:gd name="connsiteY0" fmla="*/ 29249 h 58497"/>
                <a:gd name="connsiteX1" fmla="*/ 131825 w 263649"/>
                <a:gd name="connsiteY1" fmla="*/ 0 h 58497"/>
                <a:gd name="connsiteX2" fmla="*/ 263650 w 263649"/>
                <a:gd name="connsiteY2" fmla="*/ 29249 h 58497"/>
                <a:gd name="connsiteX3" fmla="*/ 131825 w 263649"/>
                <a:gd name="connsiteY3" fmla="*/ 58498 h 58497"/>
                <a:gd name="connsiteX4" fmla="*/ 0 w 263649"/>
                <a:gd name="connsiteY4" fmla="*/ 29249 h 58497"/>
                <a:gd name="connsiteX0" fmla="*/ 62 w 263712"/>
                <a:gd name="connsiteY0" fmla="*/ 8722 h 37971"/>
                <a:gd name="connsiteX1" fmla="*/ 119540 w 263712"/>
                <a:gd name="connsiteY1" fmla="*/ 3802 h 37971"/>
                <a:gd name="connsiteX2" fmla="*/ 263712 w 263712"/>
                <a:gd name="connsiteY2" fmla="*/ 8722 h 37971"/>
                <a:gd name="connsiteX3" fmla="*/ 131887 w 263712"/>
                <a:gd name="connsiteY3" fmla="*/ 37971 h 37971"/>
                <a:gd name="connsiteX4" fmla="*/ 62 w 263712"/>
                <a:gd name="connsiteY4" fmla="*/ 8722 h 37971"/>
                <a:gd name="connsiteX0" fmla="*/ 410 w 264060"/>
                <a:gd name="connsiteY0" fmla="*/ 8722 h 68902"/>
                <a:gd name="connsiteX1" fmla="*/ 119888 w 264060"/>
                <a:gd name="connsiteY1" fmla="*/ 3802 h 68902"/>
                <a:gd name="connsiteX2" fmla="*/ 264060 w 264060"/>
                <a:gd name="connsiteY2" fmla="*/ 8722 h 68902"/>
                <a:gd name="connsiteX3" fmla="*/ 95304 w 264060"/>
                <a:gd name="connsiteY3" fmla="*/ 68902 h 68902"/>
                <a:gd name="connsiteX4" fmla="*/ 410 w 264060"/>
                <a:gd name="connsiteY4" fmla="*/ 8722 h 68902"/>
                <a:gd name="connsiteX0" fmla="*/ 57 w 263707"/>
                <a:gd name="connsiteY0" fmla="*/ 2798 h 62978"/>
                <a:gd name="connsiteX1" fmla="*/ 103172 w 263707"/>
                <a:gd name="connsiteY1" fmla="*/ 45725 h 62978"/>
                <a:gd name="connsiteX2" fmla="*/ 263707 w 263707"/>
                <a:gd name="connsiteY2" fmla="*/ 2798 h 62978"/>
                <a:gd name="connsiteX3" fmla="*/ 94951 w 263707"/>
                <a:gd name="connsiteY3" fmla="*/ 62978 h 62978"/>
                <a:gd name="connsiteX4" fmla="*/ 57 w 263707"/>
                <a:gd name="connsiteY4" fmla="*/ 2798 h 62978"/>
                <a:gd name="connsiteX0" fmla="*/ 9 w 373216"/>
                <a:gd name="connsiteY0" fmla="*/ 59 h 128837"/>
                <a:gd name="connsiteX1" fmla="*/ 212681 w 373216"/>
                <a:gd name="connsiteY1" fmla="*/ 110101 h 128837"/>
                <a:gd name="connsiteX2" fmla="*/ 373216 w 373216"/>
                <a:gd name="connsiteY2" fmla="*/ 67174 h 128837"/>
                <a:gd name="connsiteX3" fmla="*/ 204460 w 373216"/>
                <a:gd name="connsiteY3" fmla="*/ 127354 h 128837"/>
                <a:gd name="connsiteX4" fmla="*/ 9 w 373216"/>
                <a:gd name="connsiteY4" fmla="*/ 59 h 128837"/>
                <a:gd name="connsiteX0" fmla="*/ 2 w 373209"/>
                <a:gd name="connsiteY0" fmla="*/ 480 h 129258"/>
                <a:gd name="connsiteX1" fmla="*/ 207954 w 373209"/>
                <a:gd name="connsiteY1" fmla="*/ 83651 h 129258"/>
                <a:gd name="connsiteX2" fmla="*/ 373209 w 373209"/>
                <a:gd name="connsiteY2" fmla="*/ 67595 h 129258"/>
                <a:gd name="connsiteX3" fmla="*/ 204453 w 373209"/>
                <a:gd name="connsiteY3" fmla="*/ 127775 h 129258"/>
                <a:gd name="connsiteX4" fmla="*/ 2 w 373209"/>
                <a:gd name="connsiteY4" fmla="*/ 480 h 129258"/>
                <a:gd name="connsiteX0" fmla="*/ 3 w 313786"/>
                <a:gd name="connsiteY0" fmla="*/ 930 h 79493"/>
                <a:gd name="connsiteX1" fmla="*/ 148531 w 313786"/>
                <a:gd name="connsiteY1" fmla="*/ 35229 h 79493"/>
                <a:gd name="connsiteX2" fmla="*/ 313786 w 313786"/>
                <a:gd name="connsiteY2" fmla="*/ 19173 h 79493"/>
                <a:gd name="connsiteX3" fmla="*/ 145030 w 313786"/>
                <a:gd name="connsiteY3" fmla="*/ 79353 h 79493"/>
                <a:gd name="connsiteX4" fmla="*/ 3 w 313786"/>
                <a:gd name="connsiteY4" fmla="*/ 930 h 794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3786" h="79493">
                  <a:moveTo>
                    <a:pt x="3" y="930"/>
                  </a:moveTo>
                  <a:cubicBezTo>
                    <a:pt x="586" y="-6424"/>
                    <a:pt x="96234" y="32189"/>
                    <a:pt x="148531" y="35229"/>
                  </a:cubicBezTo>
                  <a:cubicBezTo>
                    <a:pt x="200828" y="38269"/>
                    <a:pt x="313786" y="3019"/>
                    <a:pt x="313786" y="19173"/>
                  </a:cubicBezTo>
                  <a:cubicBezTo>
                    <a:pt x="313786" y="35327"/>
                    <a:pt x="197327" y="82393"/>
                    <a:pt x="145030" y="79353"/>
                  </a:cubicBezTo>
                  <a:cubicBezTo>
                    <a:pt x="92733" y="76313"/>
                    <a:pt x="-580" y="8284"/>
                    <a:pt x="3" y="930"/>
                  </a:cubicBezTo>
                  <a:close/>
                </a:path>
              </a:pathLst>
            </a:custGeom>
            <a:solidFill>
              <a:srgbClr val="CC99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2" name="椭圆 139"/>
            <p:cNvSpPr/>
            <p:nvPr/>
          </p:nvSpPr>
          <p:spPr>
            <a:xfrm rot="470969">
              <a:off x="8657265" y="4853778"/>
              <a:ext cx="149126" cy="45719"/>
            </a:xfrm>
            <a:custGeom>
              <a:avLst/>
              <a:gdLst>
                <a:gd name="connsiteX0" fmla="*/ 0 w 263649"/>
                <a:gd name="connsiteY0" fmla="*/ 29249 h 58497"/>
                <a:gd name="connsiteX1" fmla="*/ 131825 w 263649"/>
                <a:gd name="connsiteY1" fmla="*/ 0 h 58497"/>
                <a:gd name="connsiteX2" fmla="*/ 263650 w 263649"/>
                <a:gd name="connsiteY2" fmla="*/ 29249 h 58497"/>
                <a:gd name="connsiteX3" fmla="*/ 131825 w 263649"/>
                <a:gd name="connsiteY3" fmla="*/ 58498 h 58497"/>
                <a:gd name="connsiteX4" fmla="*/ 0 w 263649"/>
                <a:gd name="connsiteY4" fmla="*/ 29249 h 58497"/>
                <a:gd name="connsiteX0" fmla="*/ 62 w 263712"/>
                <a:gd name="connsiteY0" fmla="*/ 8722 h 37971"/>
                <a:gd name="connsiteX1" fmla="*/ 119540 w 263712"/>
                <a:gd name="connsiteY1" fmla="*/ 3802 h 37971"/>
                <a:gd name="connsiteX2" fmla="*/ 263712 w 263712"/>
                <a:gd name="connsiteY2" fmla="*/ 8722 h 37971"/>
                <a:gd name="connsiteX3" fmla="*/ 131887 w 263712"/>
                <a:gd name="connsiteY3" fmla="*/ 37971 h 37971"/>
                <a:gd name="connsiteX4" fmla="*/ 62 w 263712"/>
                <a:gd name="connsiteY4" fmla="*/ 8722 h 37971"/>
                <a:gd name="connsiteX0" fmla="*/ 410 w 264060"/>
                <a:gd name="connsiteY0" fmla="*/ 8722 h 68902"/>
                <a:gd name="connsiteX1" fmla="*/ 119888 w 264060"/>
                <a:gd name="connsiteY1" fmla="*/ 3802 h 68902"/>
                <a:gd name="connsiteX2" fmla="*/ 264060 w 264060"/>
                <a:gd name="connsiteY2" fmla="*/ 8722 h 68902"/>
                <a:gd name="connsiteX3" fmla="*/ 95304 w 264060"/>
                <a:gd name="connsiteY3" fmla="*/ 68902 h 68902"/>
                <a:gd name="connsiteX4" fmla="*/ 410 w 264060"/>
                <a:gd name="connsiteY4" fmla="*/ 8722 h 68902"/>
                <a:gd name="connsiteX0" fmla="*/ 57 w 263707"/>
                <a:gd name="connsiteY0" fmla="*/ 2798 h 62978"/>
                <a:gd name="connsiteX1" fmla="*/ 103172 w 263707"/>
                <a:gd name="connsiteY1" fmla="*/ 45725 h 62978"/>
                <a:gd name="connsiteX2" fmla="*/ 263707 w 263707"/>
                <a:gd name="connsiteY2" fmla="*/ 2798 h 62978"/>
                <a:gd name="connsiteX3" fmla="*/ 94951 w 263707"/>
                <a:gd name="connsiteY3" fmla="*/ 62978 h 62978"/>
                <a:gd name="connsiteX4" fmla="*/ 57 w 263707"/>
                <a:gd name="connsiteY4" fmla="*/ 2798 h 62978"/>
                <a:gd name="connsiteX0" fmla="*/ 9 w 373216"/>
                <a:gd name="connsiteY0" fmla="*/ 59 h 128837"/>
                <a:gd name="connsiteX1" fmla="*/ 212681 w 373216"/>
                <a:gd name="connsiteY1" fmla="*/ 110101 h 128837"/>
                <a:gd name="connsiteX2" fmla="*/ 373216 w 373216"/>
                <a:gd name="connsiteY2" fmla="*/ 67174 h 128837"/>
                <a:gd name="connsiteX3" fmla="*/ 204460 w 373216"/>
                <a:gd name="connsiteY3" fmla="*/ 127354 h 128837"/>
                <a:gd name="connsiteX4" fmla="*/ 9 w 373216"/>
                <a:gd name="connsiteY4" fmla="*/ 59 h 128837"/>
                <a:gd name="connsiteX0" fmla="*/ 2 w 373209"/>
                <a:gd name="connsiteY0" fmla="*/ 480 h 129258"/>
                <a:gd name="connsiteX1" fmla="*/ 207954 w 373209"/>
                <a:gd name="connsiteY1" fmla="*/ 83651 h 129258"/>
                <a:gd name="connsiteX2" fmla="*/ 373209 w 373209"/>
                <a:gd name="connsiteY2" fmla="*/ 67595 h 129258"/>
                <a:gd name="connsiteX3" fmla="*/ 204453 w 373209"/>
                <a:gd name="connsiteY3" fmla="*/ 127775 h 129258"/>
                <a:gd name="connsiteX4" fmla="*/ 2 w 373209"/>
                <a:gd name="connsiteY4" fmla="*/ 480 h 129258"/>
                <a:gd name="connsiteX0" fmla="*/ 3 w 313786"/>
                <a:gd name="connsiteY0" fmla="*/ 930 h 79493"/>
                <a:gd name="connsiteX1" fmla="*/ 148531 w 313786"/>
                <a:gd name="connsiteY1" fmla="*/ 35229 h 79493"/>
                <a:gd name="connsiteX2" fmla="*/ 313786 w 313786"/>
                <a:gd name="connsiteY2" fmla="*/ 19173 h 79493"/>
                <a:gd name="connsiteX3" fmla="*/ 145030 w 313786"/>
                <a:gd name="connsiteY3" fmla="*/ 79353 h 79493"/>
                <a:gd name="connsiteX4" fmla="*/ 3 w 313786"/>
                <a:gd name="connsiteY4" fmla="*/ 930 h 794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3786" h="79493">
                  <a:moveTo>
                    <a:pt x="3" y="930"/>
                  </a:moveTo>
                  <a:cubicBezTo>
                    <a:pt x="586" y="-6424"/>
                    <a:pt x="96234" y="32189"/>
                    <a:pt x="148531" y="35229"/>
                  </a:cubicBezTo>
                  <a:cubicBezTo>
                    <a:pt x="200828" y="38269"/>
                    <a:pt x="313786" y="3019"/>
                    <a:pt x="313786" y="19173"/>
                  </a:cubicBezTo>
                  <a:cubicBezTo>
                    <a:pt x="313786" y="35327"/>
                    <a:pt x="197327" y="82393"/>
                    <a:pt x="145030" y="79353"/>
                  </a:cubicBezTo>
                  <a:cubicBezTo>
                    <a:pt x="92733" y="76313"/>
                    <a:pt x="-580" y="8284"/>
                    <a:pt x="3" y="930"/>
                  </a:cubicBezTo>
                  <a:close/>
                </a:path>
              </a:pathLst>
            </a:custGeom>
            <a:solidFill>
              <a:srgbClr val="CC99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4" name="椭圆 143"/>
            <p:cNvSpPr/>
            <p:nvPr/>
          </p:nvSpPr>
          <p:spPr>
            <a:xfrm>
              <a:off x="8541364" y="6167989"/>
              <a:ext cx="157696" cy="181497"/>
            </a:xfrm>
            <a:prstGeom prst="ellipse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145" name="圆角矩形 144"/>
            <p:cNvSpPr/>
            <p:nvPr/>
          </p:nvSpPr>
          <p:spPr>
            <a:xfrm>
              <a:off x="8540592" y="6251763"/>
              <a:ext cx="158468" cy="135115"/>
            </a:xfrm>
            <a:prstGeom prst="round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146" name="圆角矩形 74"/>
            <p:cNvSpPr/>
            <p:nvPr/>
          </p:nvSpPr>
          <p:spPr>
            <a:xfrm>
              <a:off x="8497432" y="6223282"/>
              <a:ext cx="197258" cy="171924"/>
            </a:xfrm>
            <a:custGeom>
              <a:avLst/>
              <a:gdLst>
                <a:gd name="connsiteX0" fmla="*/ 0 w 170903"/>
                <a:gd name="connsiteY0" fmla="*/ 7620 h 45719"/>
                <a:gd name="connsiteX1" fmla="*/ 7620 w 170903"/>
                <a:gd name="connsiteY1" fmla="*/ 0 h 45719"/>
                <a:gd name="connsiteX2" fmla="*/ 163283 w 170903"/>
                <a:gd name="connsiteY2" fmla="*/ 0 h 45719"/>
                <a:gd name="connsiteX3" fmla="*/ 170903 w 170903"/>
                <a:gd name="connsiteY3" fmla="*/ 7620 h 45719"/>
                <a:gd name="connsiteX4" fmla="*/ 170903 w 170903"/>
                <a:gd name="connsiteY4" fmla="*/ 38099 h 45719"/>
                <a:gd name="connsiteX5" fmla="*/ 163283 w 170903"/>
                <a:gd name="connsiteY5" fmla="*/ 45719 h 45719"/>
                <a:gd name="connsiteX6" fmla="*/ 7620 w 170903"/>
                <a:gd name="connsiteY6" fmla="*/ 45719 h 45719"/>
                <a:gd name="connsiteX7" fmla="*/ 0 w 170903"/>
                <a:gd name="connsiteY7" fmla="*/ 38099 h 45719"/>
                <a:gd name="connsiteX8" fmla="*/ 0 w 170903"/>
                <a:gd name="connsiteY8" fmla="*/ 7620 h 45719"/>
                <a:gd name="connsiteX0" fmla="*/ 23773 w 194676"/>
                <a:gd name="connsiteY0" fmla="*/ 43338 h 81437"/>
                <a:gd name="connsiteX1" fmla="*/ 437 w 194676"/>
                <a:gd name="connsiteY1" fmla="*/ 0 h 81437"/>
                <a:gd name="connsiteX2" fmla="*/ 187056 w 194676"/>
                <a:gd name="connsiteY2" fmla="*/ 35718 h 81437"/>
                <a:gd name="connsiteX3" fmla="*/ 194676 w 194676"/>
                <a:gd name="connsiteY3" fmla="*/ 43338 h 81437"/>
                <a:gd name="connsiteX4" fmla="*/ 194676 w 194676"/>
                <a:gd name="connsiteY4" fmla="*/ 73817 h 81437"/>
                <a:gd name="connsiteX5" fmla="*/ 187056 w 194676"/>
                <a:gd name="connsiteY5" fmla="*/ 81437 h 81437"/>
                <a:gd name="connsiteX6" fmla="*/ 31393 w 194676"/>
                <a:gd name="connsiteY6" fmla="*/ 81437 h 81437"/>
                <a:gd name="connsiteX7" fmla="*/ 23773 w 194676"/>
                <a:gd name="connsiteY7" fmla="*/ 73817 h 81437"/>
                <a:gd name="connsiteX8" fmla="*/ 23773 w 194676"/>
                <a:gd name="connsiteY8" fmla="*/ 43338 h 81437"/>
                <a:gd name="connsiteX0" fmla="*/ 23773 w 194676"/>
                <a:gd name="connsiteY0" fmla="*/ 43338 h 81437"/>
                <a:gd name="connsiteX1" fmla="*/ 437 w 194676"/>
                <a:gd name="connsiteY1" fmla="*/ 0 h 81437"/>
                <a:gd name="connsiteX2" fmla="*/ 187056 w 194676"/>
                <a:gd name="connsiteY2" fmla="*/ 35718 h 81437"/>
                <a:gd name="connsiteX3" fmla="*/ 194676 w 194676"/>
                <a:gd name="connsiteY3" fmla="*/ 43338 h 81437"/>
                <a:gd name="connsiteX4" fmla="*/ 194676 w 194676"/>
                <a:gd name="connsiteY4" fmla="*/ 73817 h 81437"/>
                <a:gd name="connsiteX5" fmla="*/ 187056 w 194676"/>
                <a:gd name="connsiteY5" fmla="*/ 81437 h 81437"/>
                <a:gd name="connsiteX6" fmla="*/ 31393 w 194676"/>
                <a:gd name="connsiteY6" fmla="*/ 81437 h 81437"/>
                <a:gd name="connsiteX7" fmla="*/ 23773 w 194676"/>
                <a:gd name="connsiteY7" fmla="*/ 73817 h 81437"/>
                <a:gd name="connsiteX8" fmla="*/ 23773 w 194676"/>
                <a:gd name="connsiteY8" fmla="*/ 43338 h 81437"/>
                <a:gd name="connsiteX0" fmla="*/ 3383 w 195717"/>
                <a:gd name="connsiteY0" fmla="*/ 48100 h 81437"/>
                <a:gd name="connsiteX1" fmla="*/ 1478 w 195717"/>
                <a:gd name="connsiteY1" fmla="*/ 0 h 81437"/>
                <a:gd name="connsiteX2" fmla="*/ 188097 w 195717"/>
                <a:gd name="connsiteY2" fmla="*/ 35718 h 81437"/>
                <a:gd name="connsiteX3" fmla="*/ 195717 w 195717"/>
                <a:gd name="connsiteY3" fmla="*/ 43338 h 81437"/>
                <a:gd name="connsiteX4" fmla="*/ 195717 w 195717"/>
                <a:gd name="connsiteY4" fmla="*/ 73817 h 81437"/>
                <a:gd name="connsiteX5" fmla="*/ 188097 w 195717"/>
                <a:gd name="connsiteY5" fmla="*/ 81437 h 81437"/>
                <a:gd name="connsiteX6" fmla="*/ 32434 w 195717"/>
                <a:gd name="connsiteY6" fmla="*/ 81437 h 81437"/>
                <a:gd name="connsiteX7" fmla="*/ 24814 w 195717"/>
                <a:gd name="connsiteY7" fmla="*/ 73817 h 81437"/>
                <a:gd name="connsiteX8" fmla="*/ 3383 w 195717"/>
                <a:gd name="connsiteY8" fmla="*/ 48100 h 81437"/>
                <a:gd name="connsiteX0" fmla="*/ 1527 w 193861"/>
                <a:gd name="connsiteY0" fmla="*/ 83819 h 117156"/>
                <a:gd name="connsiteX1" fmla="*/ 2003 w 193861"/>
                <a:gd name="connsiteY1" fmla="*/ 0 h 117156"/>
                <a:gd name="connsiteX2" fmla="*/ 186241 w 193861"/>
                <a:gd name="connsiteY2" fmla="*/ 71437 h 117156"/>
                <a:gd name="connsiteX3" fmla="*/ 193861 w 193861"/>
                <a:gd name="connsiteY3" fmla="*/ 79057 h 117156"/>
                <a:gd name="connsiteX4" fmla="*/ 193861 w 193861"/>
                <a:gd name="connsiteY4" fmla="*/ 109536 h 117156"/>
                <a:gd name="connsiteX5" fmla="*/ 186241 w 193861"/>
                <a:gd name="connsiteY5" fmla="*/ 117156 h 117156"/>
                <a:gd name="connsiteX6" fmla="*/ 30578 w 193861"/>
                <a:gd name="connsiteY6" fmla="*/ 117156 h 117156"/>
                <a:gd name="connsiteX7" fmla="*/ 22958 w 193861"/>
                <a:gd name="connsiteY7" fmla="*/ 109536 h 117156"/>
                <a:gd name="connsiteX8" fmla="*/ 1527 w 193861"/>
                <a:gd name="connsiteY8" fmla="*/ 83819 h 117156"/>
                <a:gd name="connsiteX0" fmla="*/ 1527 w 193861"/>
                <a:gd name="connsiteY0" fmla="*/ 83819 h 117156"/>
                <a:gd name="connsiteX1" fmla="*/ 2003 w 193861"/>
                <a:gd name="connsiteY1" fmla="*/ 0 h 117156"/>
                <a:gd name="connsiteX2" fmla="*/ 186241 w 193861"/>
                <a:gd name="connsiteY2" fmla="*/ 71437 h 117156"/>
                <a:gd name="connsiteX3" fmla="*/ 193861 w 193861"/>
                <a:gd name="connsiteY3" fmla="*/ 79057 h 117156"/>
                <a:gd name="connsiteX4" fmla="*/ 193861 w 193861"/>
                <a:gd name="connsiteY4" fmla="*/ 109536 h 117156"/>
                <a:gd name="connsiteX5" fmla="*/ 186241 w 193861"/>
                <a:gd name="connsiteY5" fmla="*/ 117156 h 117156"/>
                <a:gd name="connsiteX6" fmla="*/ 30578 w 193861"/>
                <a:gd name="connsiteY6" fmla="*/ 117156 h 117156"/>
                <a:gd name="connsiteX7" fmla="*/ 22958 w 193861"/>
                <a:gd name="connsiteY7" fmla="*/ 109536 h 117156"/>
                <a:gd name="connsiteX8" fmla="*/ 1527 w 193861"/>
                <a:gd name="connsiteY8" fmla="*/ 83819 h 117156"/>
                <a:gd name="connsiteX0" fmla="*/ 1527 w 193861"/>
                <a:gd name="connsiteY0" fmla="*/ 83826 h 117163"/>
                <a:gd name="connsiteX1" fmla="*/ 2003 w 193861"/>
                <a:gd name="connsiteY1" fmla="*/ 7 h 117163"/>
                <a:gd name="connsiteX2" fmla="*/ 193861 w 193861"/>
                <a:gd name="connsiteY2" fmla="*/ 79064 h 117163"/>
                <a:gd name="connsiteX3" fmla="*/ 193861 w 193861"/>
                <a:gd name="connsiteY3" fmla="*/ 109543 h 117163"/>
                <a:gd name="connsiteX4" fmla="*/ 186241 w 193861"/>
                <a:gd name="connsiteY4" fmla="*/ 117163 h 117163"/>
                <a:gd name="connsiteX5" fmla="*/ 30578 w 193861"/>
                <a:gd name="connsiteY5" fmla="*/ 117163 h 117163"/>
                <a:gd name="connsiteX6" fmla="*/ 22958 w 193861"/>
                <a:gd name="connsiteY6" fmla="*/ 109543 h 117163"/>
                <a:gd name="connsiteX7" fmla="*/ 1527 w 193861"/>
                <a:gd name="connsiteY7" fmla="*/ 83826 h 117163"/>
                <a:gd name="connsiteX0" fmla="*/ 1527 w 193861"/>
                <a:gd name="connsiteY0" fmla="*/ 83823 h 117160"/>
                <a:gd name="connsiteX1" fmla="*/ 2003 w 193861"/>
                <a:gd name="connsiteY1" fmla="*/ 4 h 117160"/>
                <a:gd name="connsiteX2" fmla="*/ 193861 w 193861"/>
                <a:gd name="connsiteY2" fmla="*/ 79061 h 117160"/>
                <a:gd name="connsiteX3" fmla="*/ 193861 w 193861"/>
                <a:gd name="connsiteY3" fmla="*/ 109540 h 117160"/>
                <a:gd name="connsiteX4" fmla="*/ 186241 w 193861"/>
                <a:gd name="connsiteY4" fmla="*/ 117160 h 117160"/>
                <a:gd name="connsiteX5" fmla="*/ 30578 w 193861"/>
                <a:gd name="connsiteY5" fmla="*/ 117160 h 117160"/>
                <a:gd name="connsiteX6" fmla="*/ 22958 w 193861"/>
                <a:gd name="connsiteY6" fmla="*/ 109540 h 117160"/>
                <a:gd name="connsiteX7" fmla="*/ 1527 w 193861"/>
                <a:gd name="connsiteY7" fmla="*/ 83823 h 117160"/>
                <a:gd name="connsiteX0" fmla="*/ 9875 w 192684"/>
                <a:gd name="connsiteY0" fmla="*/ 83823 h 117160"/>
                <a:gd name="connsiteX1" fmla="*/ 826 w 192684"/>
                <a:gd name="connsiteY1" fmla="*/ 4 h 117160"/>
                <a:gd name="connsiteX2" fmla="*/ 192684 w 192684"/>
                <a:gd name="connsiteY2" fmla="*/ 79061 h 117160"/>
                <a:gd name="connsiteX3" fmla="*/ 192684 w 192684"/>
                <a:gd name="connsiteY3" fmla="*/ 109540 h 117160"/>
                <a:gd name="connsiteX4" fmla="*/ 185064 w 192684"/>
                <a:gd name="connsiteY4" fmla="*/ 117160 h 117160"/>
                <a:gd name="connsiteX5" fmla="*/ 29401 w 192684"/>
                <a:gd name="connsiteY5" fmla="*/ 117160 h 117160"/>
                <a:gd name="connsiteX6" fmla="*/ 21781 w 192684"/>
                <a:gd name="connsiteY6" fmla="*/ 109540 h 117160"/>
                <a:gd name="connsiteX7" fmla="*/ 9875 w 192684"/>
                <a:gd name="connsiteY7" fmla="*/ 83823 h 117160"/>
                <a:gd name="connsiteX0" fmla="*/ 23774 w 206583"/>
                <a:gd name="connsiteY0" fmla="*/ 181451 h 214788"/>
                <a:gd name="connsiteX1" fmla="*/ 437 w 206583"/>
                <a:gd name="connsiteY1" fmla="*/ 1 h 214788"/>
                <a:gd name="connsiteX2" fmla="*/ 206583 w 206583"/>
                <a:gd name="connsiteY2" fmla="*/ 176689 h 214788"/>
                <a:gd name="connsiteX3" fmla="*/ 206583 w 206583"/>
                <a:gd name="connsiteY3" fmla="*/ 207168 h 214788"/>
                <a:gd name="connsiteX4" fmla="*/ 198963 w 206583"/>
                <a:gd name="connsiteY4" fmla="*/ 214788 h 214788"/>
                <a:gd name="connsiteX5" fmla="*/ 43300 w 206583"/>
                <a:gd name="connsiteY5" fmla="*/ 214788 h 214788"/>
                <a:gd name="connsiteX6" fmla="*/ 35680 w 206583"/>
                <a:gd name="connsiteY6" fmla="*/ 207168 h 214788"/>
                <a:gd name="connsiteX7" fmla="*/ 23774 w 206583"/>
                <a:gd name="connsiteY7" fmla="*/ 181451 h 214788"/>
                <a:gd name="connsiteX0" fmla="*/ 12149 w 194958"/>
                <a:gd name="connsiteY0" fmla="*/ 145734 h 179071"/>
                <a:gd name="connsiteX1" fmla="*/ 719 w 194958"/>
                <a:gd name="connsiteY1" fmla="*/ 3 h 179071"/>
                <a:gd name="connsiteX2" fmla="*/ 194958 w 194958"/>
                <a:gd name="connsiteY2" fmla="*/ 140972 h 179071"/>
                <a:gd name="connsiteX3" fmla="*/ 194958 w 194958"/>
                <a:gd name="connsiteY3" fmla="*/ 171451 h 179071"/>
                <a:gd name="connsiteX4" fmla="*/ 187338 w 194958"/>
                <a:gd name="connsiteY4" fmla="*/ 179071 h 179071"/>
                <a:gd name="connsiteX5" fmla="*/ 31675 w 194958"/>
                <a:gd name="connsiteY5" fmla="*/ 179071 h 179071"/>
                <a:gd name="connsiteX6" fmla="*/ 24055 w 194958"/>
                <a:gd name="connsiteY6" fmla="*/ 171451 h 179071"/>
                <a:gd name="connsiteX7" fmla="*/ 12149 w 194958"/>
                <a:gd name="connsiteY7" fmla="*/ 145734 h 179071"/>
                <a:gd name="connsiteX0" fmla="*/ 23774 w 206583"/>
                <a:gd name="connsiteY0" fmla="*/ 138590 h 171927"/>
                <a:gd name="connsiteX1" fmla="*/ 437 w 206583"/>
                <a:gd name="connsiteY1" fmla="*/ 3 h 171927"/>
                <a:gd name="connsiteX2" fmla="*/ 206583 w 206583"/>
                <a:gd name="connsiteY2" fmla="*/ 133828 h 171927"/>
                <a:gd name="connsiteX3" fmla="*/ 206583 w 206583"/>
                <a:gd name="connsiteY3" fmla="*/ 164307 h 171927"/>
                <a:gd name="connsiteX4" fmla="*/ 198963 w 206583"/>
                <a:gd name="connsiteY4" fmla="*/ 171927 h 171927"/>
                <a:gd name="connsiteX5" fmla="*/ 43300 w 206583"/>
                <a:gd name="connsiteY5" fmla="*/ 171927 h 171927"/>
                <a:gd name="connsiteX6" fmla="*/ 35680 w 206583"/>
                <a:gd name="connsiteY6" fmla="*/ 164307 h 171927"/>
                <a:gd name="connsiteX7" fmla="*/ 23774 w 206583"/>
                <a:gd name="connsiteY7" fmla="*/ 138590 h 171927"/>
                <a:gd name="connsiteX0" fmla="*/ 14449 w 197258"/>
                <a:gd name="connsiteY0" fmla="*/ 138590 h 171927"/>
                <a:gd name="connsiteX1" fmla="*/ 637 w 197258"/>
                <a:gd name="connsiteY1" fmla="*/ 3 h 171927"/>
                <a:gd name="connsiteX2" fmla="*/ 197258 w 197258"/>
                <a:gd name="connsiteY2" fmla="*/ 133828 h 171927"/>
                <a:gd name="connsiteX3" fmla="*/ 197258 w 197258"/>
                <a:gd name="connsiteY3" fmla="*/ 164307 h 171927"/>
                <a:gd name="connsiteX4" fmla="*/ 189638 w 197258"/>
                <a:gd name="connsiteY4" fmla="*/ 171927 h 171927"/>
                <a:gd name="connsiteX5" fmla="*/ 33975 w 197258"/>
                <a:gd name="connsiteY5" fmla="*/ 171927 h 171927"/>
                <a:gd name="connsiteX6" fmla="*/ 26355 w 197258"/>
                <a:gd name="connsiteY6" fmla="*/ 164307 h 171927"/>
                <a:gd name="connsiteX7" fmla="*/ 14449 w 197258"/>
                <a:gd name="connsiteY7" fmla="*/ 138590 h 171927"/>
                <a:gd name="connsiteX0" fmla="*/ 14449 w 197258"/>
                <a:gd name="connsiteY0" fmla="*/ 138587 h 171924"/>
                <a:gd name="connsiteX1" fmla="*/ 637 w 197258"/>
                <a:gd name="connsiteY1" fmla="*/ 0 h 171924"/>
                <a:gd name="connsiteX2" fmla="*/ 197258 w 197258"/>
                <a:gd name="connsiteY2" fmla="*/ 133825 h 171924"/>
                <a:gd name="connsiteX3" fmla="*/ 197258 w 197258"/>
                <a:gd name="connsiteY3" fmla="*/ 164304 h 171924"/>
                <a:gd name="connsiteX4" fmla="*/ 189638 w 197258"/>
                <a:gd name="connsiteY4" fmla="*/ 171924 h 171924"/>
                <a:gd name="connsiteX5" fmla="*/ 33975 w 197258"/>
                <a:gd name="connsiteY5" fmla="*/ 171924 h 171924"/>
                <a:gd name="connsiteX6" fmla="*/ 26355 w 197258"/>
                <a:gd name="connsiteY6" fmla="*/ 164304 h 171924"/>
                <a:gd name="connsiteX7" fmla="*/ 14449 w 197258"/>
                <a:gd name="connsiteY7" fmla="*/ 138587 h 1719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7258" h="171924">
                  <a:moveTo>
                    <a:pt x="14449" y="138587"/>
                  </a:moveTo>
                  <a:cubicBezTo>
                    <a:pt x="14449" y="134379"/>
                    <a:pt x="-3571" y="0"/>
                    <a:pt x="637" y="0"/>
                  </a:cubicBezTo>
                  <a:cubicBezTo>
                    <a:pt x="46980" y="51594"/>
                    <a:pt x="-27599" y="198913"/>
                    <a:pt x="197258" y="133825"/>
                  </a:cubicBezTo>
                  <a:lnTo>
                    <a:pt x="197258" y="164304"/>
                  </a:lnTo>
                  <a:cubicBezTo>
                    <a:pt x="197258" y="168512"/>
                    <a:pt x="193846" y="171924"/>
                    <a:pt x="189638" y="171924"/>
                  </a:cubicBezTo>
                  <a:lnTo>
                    <a:pt x="33975" y="171924"/>
                  </a:lnTo>
                  <a:cubicBezTo>
                    <a:pt x="29767" y="171924"/>
                    <a:pt x="26355" y="168512"/>
                    <a:pt x="26355" y="164304"/>
                  </a:cubicBezTo>
                  <a:lnTo>
                    <a:pt x="14449" y="138587"/>
                  </a:lnTo>
                  <a:close/>
                </a:path>
              </a:pathLst>
            </a:custGeom>
            <a:solidFill>
              <a:srgbClr val="6633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149" name="任意多边形 148"/>
            <p:cNvSpPr/>
            <p:nvPr/>
          </p:nvSpPr>
          <p:spPr>
            <a:xfrm>
              <a:off x="8500110" y="6061710"/>
              <a:ext cx="99931" cy="91440"/>
            </a:xfrm>
            <a:custGeom>
              <a:avLst/>
              <a:gdLst>
                <a:gd name="connsiteX0" fmla="*/ 0 w 99931"/>
                <a:gd name="connsiteY0" fmla="*/ 19050 h 91440"/>
                <a:gd name="connsiteX1" fmla="*/ 30480 w 99931"/>
                <a:gd name="connsiteY1" fmla="*/ 11430 h 91440"/>
                <a:gd name="connsiteX2" fmla="*/ 53340 w 99931"/>
                <a:gd name="connsiteY2" fmla="*/ 0 h 91440"/>
                <a:gd name="connsiteX3" fmla="*/ 91440 w 99931"/>
                <a:gd name="connsiteY3" fmla="*/ 3810 h 91440"/>
                <a:gd name="connsiteX4" fmla="*/ 99060 w 99931"/>
                <a:gd name="connsiteY4" fmla="*/ 15240 h 91440"/>
                <a:gd name="connsiteX5" fmla="*/ 76200 w 99931"/>
                <a:gd name="connsiteY5" fmla="*/ 19050 h 91440"/>
                <a:gd name="connsiteX6" fmla="*/ 64770 w 99931"/>
                <a:gd name="connsiteY6" fmla="*/ 26670 h 91440"/>
                <a:gd name="connsiteX7" fmla="*/ 30480 w 99931"/>
                <a:gd name="connsiteY7" fmla="*/ 41910 h 91440"/>
                <a:gd name="connsiteX8" fmla="*/ 38100 w 99931"/>
                <a:gd name="connsiteY8" fmla="*/ 53340 h 91440"/>
                <a:gd name="connsiteX9" fmla="*/ 49530 w 99931"/>
                <a:gd name="connsiteY9" fmla="*/ 57150 h 91440"/>
                <a:gd name="connsiteX10" fmla="*/ 72390 w 99931"/>
                <a:gd name="connsiteY10" fmla="*/ 60960 h 91440"/>
                <a:gd name="connsiteX11" fmla="*/ 87630 w 99931"/>
                <a:gd name="connsiteY11" fmla="*/ 64770 h 91440"/>
                <a:gd name="connsiteX12" fmla="*/ 76200 w 99931"/>
                <a:gd name="connsiteY12" fmla="*/ 72390 h 91440"/>
                <a:gd name="connsiteX13" fmla="*/ 99060 w 99931"/>
                <a:gd name="connsiteY13" fmla="*/ 83820 h 91440"/>
                <a:gd name="connsiteX14" fmla="*/ 83820 w 99931"/>
                <a:gd name="connsiteY14" fmla="*/ 91440 h 914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99931" h="91440">
                  <a:moveTo>
                    <a:pt x="0" y="19050"/>
                  </a:moveTo>
                  <a:cubicBezTo>
                    <a:pt x="7246" y="17601"/>
                    <a:pt x="22670" y="15335"/>
                    <a:pt x="30480" y="11430"/>
                  </a:cubicBezTo>
                  <a:cubicBezTo>
                    <a:pt x="60023" y="-3342"/>
                    <a:pt x="24610" y="9577"/>
                    <a:pt x="53340" y="0"/>
                  </a:cubicBezTo>
                  <a:cubicBezTo>
                    <a:pt x="66040" y="1270"/>
                    <a:pt x="79332" y="-226"/>
                    <a:pt x="91440" y="3810"/>
                  </a:cubicBezTo>
                  <a:cubicBezTo>
                    <a:pt x="95784" y="5258"/>
                    <a:pt x="102298" y="12002"/>
                    <a:pt x="99060" y="15240"/>
                  </a:cubicBezTo>
                  <a:cubicBezTo>
                    <a:pt x="93598" y="20702"/>
                    <a:pt x="83820" y="17780"/>
                    <a:pt x="76200" y="19050"/>
                  </a:cubicBezTo>
                  <a:cubicBezTo>
                    <a:pt x="72390" y="21590"/>
                    <a:pt x="68746" y="24398"/>
                    <a:pt x="64770" y="26670"/>
                  </a:cubicBezTo>
                  <a:cubicBezTo>
                    <a:pt x="52312" y="33789"/>
                    <a:pt x="44088" y="36467"/>
                    <a:pt x="30480" y="41910"/>
                  </a:cubicBezTo>
                  <a:cubicBezTo>
                    <a:pt x="33020" y="45720"/>
                    <a:pt x="34524" y="50479"/>
                    <a:pt x="38100" y="53340"/>
                  </a:cubicBezTo>
                  <a:cubicBezTo>
                    <a:pt x="41236" y="55849"/>
                    <a:pt x="45610" y="56279"/>
                    <a:pt x="49530" y="57150"/>
                  </a:cubicBezTo>
                  <a:cubicBezTo>
                    <a:pt x="57071" y="58826"/>
                    <a:pt x="64815" y="59445"/>
                    <a:pt x="72390" y="60960"/>
                  </a:cubicBezTo>
                  <a:cubicBezTo>
                    <a:pt x="77525" y="61987"/>
                    <a:pt x="82550" y="63500"/>
                    <a:pt x="87630" y="64770"/>
                  </a:cubicBezTo>
                  <a:cubicBezTo>
                    <a:pt x="83820" y="67310"/>
                    <a:pt x="76200" y="67811"/>
                    <a:pt x="76200" y="72390"/>
                  </a:cubicBezTo>
                  <a:cubicBezTo>
                    <a:pt x="76200" y="77314"/>
                    <a:pt x="96241" y="82880"/>
                    <a:pt x="99060" y="83820"/>
                  </a:cubicBezTo>
                  <a:cubicBezTo>
                    <a:pt x="85926" y="88198"/>
                    <a:pt x="90470" y="84790"/>
                    <a:pt x="83820" y="91440"/>
                  </a:cubicBezTo>
                </a:path>
              </a:pathLst>
            </a:cu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0" name="椭圆 50"/>
            <p:cNvSpPr/>
            <p:nvPr/>
          </p:nvSpPr>
          <p:spPr>
            <a:xfrm rot="260860">
              <a:off x="8777272" y="5053449"/>
              <a:ext cx="165330" cy="185414"/>
            </a:xfrm>
            <a:custGeom>
              <a:avLst/>
              <a:gdLst>
                <a:gd name="connsiteX0" fmla="*/ 0 w 167249"/>
                <a:gd name="connsiteY0" fmla="*/ 70159 h 140317"/>
                <a:gd name="connsiteX1" fmla="*/ 83625 w 167249"/>
                <a:gd name="connsiteY1" fmla="*/ 0 h 140317"/>
                <a:gd name="connsiteX2" fmla="*/ 167250 w 167249"/>
                <a:gd name="connsiteY2" fmla="*/ 70159 h 140317"/>
                <a:gd name="connsiteX3" fmla="*/ 83625 w 167249"/>
                <a:gd name="connsiteY3" fmla="*/ 140318 h 140317"/>
                <a:gd name="connsiteX4" fmla="*/ 0 w 167249"/>
                <a:gd name="connsiteY4" fmla="*/ 70159 h 140317"/>
                <a:gd name="connsiteX0" fmla="*/ 1676 w 168926"/>
                <a:gd name="connsiteY0" fmla="*/ 70159 h 142787"/>
                <a:gd name="connsiteX1" fmla="*/ 85301 w 168926"/>
                <a:gd name="connsiteY1" fmla="*/ 0 h 142787"/>
                <a:gd name="connsiteX2" fmla="*/ 168926 w 168926"/>
                <a:gd name="connsiteY2" fmla="*/ 70159 h 142787"/>
                <a:gd name="connsiteX3" fmla="*/ 85301 w 168926"/>
                <a:gd name="connsiteY3" fmla="*/ 140318 h 142787"/>
                <a:gd name="connsiteX4" fmla="*/ 33655 w 168926"/>
                <a:gd name="connsiteY4" fmla="*/ 121607 h 142787"/>
                <a:gd name="connsiteX5" fmla="*/ 1676 w 168926"/>
                <a:gd name="connsiteY5" fmla="*/ 70159 h 142787"/>
                <a:gd name="connsiteX0" fmla="*/ 3051 w 170301"/>
                <a:gd name="connsiteY0" fmla="*/ 70159 h 156234"/>
                <a:gd name="connsiteX1" fmla="*/ 86676 w 170301"/>
                <a:gd name="connsiteY1" fmla="*/ 0 h 156234"/>
                <a:gd name="connsiteX2" fmla="*/ 170301 w 170301"/>
                <a:gd name="connsiteY2" fmla="*/ 70159 h 156234"/>
                <a:gd name="connsiteX3" fmla="*/ 86676 w 170301"/>
                <a:gd name="connsiteY3" fmla="*/ 140318 h 156234"/>
                <a:gd name="connsiteX4" fmla="*/ 24726 w 170301"/>
                <a:gd name="connsiteY4" fmla="*/ 150758 h 156234"/>
                <a:gd name="connsiteX5" fmla="*/ 3051 w 170301"/>
                <a:gd name="connsiteY5" fmla="*/ 70159 h 156234"/>
                <a:gd name="connsiteX0" fmla="*/ 1211 w 168461"/>
                <a:gd name="connsiteY0" fmla="*/ 70159 h 156234"/>
                <a:gd name="connsiteX1" fmla="*/ 84836 w 168461"/>
                <a:gd name="connsiteY1" fmla="*/ 0 h 156234"/>
                <a:gd name="connsiteX2" fmla="*/ 168461 w 168461"/>
                <a:gd name="connsiteY2" fmla="*/ 70159 h 156234"/>
                <a:gd name="connsiteX3" fmla="*/ 84836 w 168461"/>
                <a:gd name="connsiteY3" fmla="*/ 140318 h 156234"/>
                <a:gd name="connsiteX4" fmla="*/ 22886 w 168461"/>
                <a:gd name="connsiteY4" fmla="*/ 150758 h 156234"/>
                <a:gd name="connsiteX5" fmla="*/ 1211 w 168461"/>
                <a:gd name="connsiteY5" fmla="*/ 70159 h 156234"/>
                <a:gd name="connsiteX0" fmla="*/ 3007 w 170257"/>
                <a:gd name="connsiteY0" fmla="*/ 72600 h 158675"/>
                <a:gd name="connsiteX1" fmla="*/ 85954 w 170257"/>
                <a:gd name="connsiteY1" fmla="*/ 0 h 158675"/>
                <a:gd name="connsiteX2" fmla="*/ 170257 w 170257"/>
                <a:gd name="connsiteY2" fmla="*/ 72600 h 158675"/>
                <a:gd name="connsiteX3" fmla="*/ 86632 w 170257"/>
                <a:gd name="connsiteY3" fmla="*/ 142759 h 158675"/>
                <a:gd name="connsiteX4" fmla="*/ 24682 w 170257"/>
                <a:gd name="connsiteY4" fmla="*/ 153199 h 158675"/>
                <a:gd name="connsiteX5" fmla="*/ 3007 w 170257"/>
                <a:gd name="connsiteY5" fmla="*/ 72600 h 158675"/>
                <a:gd name="connsiteX0" fmla="*/ 2948 w 170740"/>
                <a:gd name="connsiteY0" fmla="*/ 51999 h 158954"/>
                <a:gd name="connsiteX1" fmla="*/ 86437 w 170740"/>
                <a:gd name="connsiteY1" fmla="*/ 279 h 158954"/>
                <a:gd name="connsiteX2" fmla="*/ 170740 w 170740"/>
                <a:gd name="connsiteY2" fmla="*/ 72879 h 158954"/>
                <a:gd name="connsiteX3" fmla="*/ 87115 w 170740"/>
                <a:gd name="connsiteY3" fmla="*/ 143038 h 158954"/>
                <a:gd name="connsiteX4" fmla="*/ 25165 w 170740"/>
                <a:gd name="connsiteY4" fmla="*/ 153478 h 158954"/>
                <a:gd name="connsiteX5" fmla="*/ 2948 w 170740"/>
                <a:gd name="connsiteY5" fmla="*/ 51999 h 158954"/>
                <a:gd name="connsiteX0" fmla="*/ 4275 w 163119"/>
                <a:gd name="connsiteY0" fmla="*/ 65036 h 158704"/>
                <a:gd name="connsiteX1" fmla="*/ 78816 w 163119"/>
                <a:gd name="connsiteY1" fmla="*/ 29 h 158704"/>
                <a:gd name="connsiteX2" fmla="*/ 163119 w 163119"/>
                <a:gd name="connsiteY2" fmla="*/ 72629 h 158704"/>
                <a:gd name="connsiteX3" fmla="*/ 79494 w 163119"/>
                <a:gd name="connsiteY3" fmla="*/ 142788 h 158704"/>
                <a:gd name="connsiteX4" fmla="*/ 17544 w 163119"/>
                <a:gd name="connsiteY4" fmla="*/ 153228 h 158704"/>
                <a:gd name="connsiteX5" fmla="*/ 4275 w 163119"/>
                <a:gd name="connsiteY5" fmla="*/ 65036 h 158704"/>
                <a:gd name="connsiteX0" fmla="*/ 4275 w 163119"/>
                <a:gd name="connsiteY0" fmla="*/ 65096 h 158764"/>
                <a:gd name="connsiteX1" fmla="*/ 78816 w 163119"/>
                <a:gd name="connsiteY1" fmla="*/ 89 h 158764"/>
                <a:gd name="connsiteX2" fmla="*/ 163119 w 163119"/>
                <a:gd name="connsiteY2" fmla="*/ 72689 h 158764"/>
                <a:gd name="connsiteX3" fmla="*/ 79494 w 163119"/>
                <a:gd name="connsiteY3" fmla="*/ 142848 h 158764"/>
                <a:gd name="connsiteX4" fmla="*/ 17544 w 163119"/>
                <a:gd name="connsiteY4" fmla="*/ 153288 h 158764"/>
                <a:gd name="connsiteX5" fmla="*/ 4275 w 163119"/>
                <a:gd name="connsiteY5" fmla="*/ 65096 h 158764"/>
                <a:gd name="connsiteX0" fmla="*/ 3774 w 165330"/>
                <a:gd name="connsiteY0" fmla="*/ 55423 h 158854"/>
                <a:gd name="connsiteX1" fmla="*/ 81027 w 165330"/>
                <a:gd name="connsiteY1" fmla="*/ 179 h 158854"/>
                <a:gd name="connsiteX2" fmla="*/ 165330 w 165330"/>
                <a:gd name="connsiteY2" fmla="*/ 72779 h 158854"/>
                <a:gd name="connsiteX3" fmla="*/ 81705 w 165330"/>
                <a:gd name="connsiteY3" fmla="*/ 142938 h 158854"/>
                <a:gd name="connsiteX4" fmla="*/ 19755 w 165330"/>
                <a:gd name="connsiteY4" fmla="*/ 153378 h 158854"/>
                <a:gd name="connsiteX5" fmla="*/ 3774 w 165330"/>
                <a:gd name="connsiteY5" fmla="*/ 55423 h 158854"/>
                <a:gd name="connsiteX0" fmla="*/ 3774 w 165330"/>
                <a:gd name="connsiteY0" fmla="*/ 55395 h 158826"/>
                <a:gd name="connsiteX1" fmla="*/ 81027 w 165330"/>
                <a:gd name="connsiteY1" fmla="*/ 151 h 158826"/>
                <a:gd name="connsiteX2" fmla="*/ 165330 w 165330"/>
                <a:gd name="connsiteY2" fmla="*/ 72751 h 158826"/>
                <a:gd name="connsiteX3" fmla="*/ 81705 w 165330"/>
                <a:gd name="connsiteY3" fmla="*/ 142910 h 158826"/>
                <a:gd name="connsiteX4" fmla="*/ 19755 w 165330"/>
                <a:gd name="connsiteY4" fmla="*/ 153350 h 158826"/>
                <a:gd name="connsiteX5" fmla="*/ 3774 w 165330"/>
                <a:gd name="connsiteY5" fmla="*/ 55395 h 1588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5330" h="158826">
                  <a:moveTo>
                    <a:pt x="3774" y="55395"/>
                  </a:moveTo>
                  <a:cubicBezTo>
                    <a:pt x="13986" y="29862"/>
                    <a:pt x="24137" y="2952"/>
                    <a:pt x="81027" y="151"/>
                  </a:cubicBezTo>
                  <a:cubicBezTo>
                    <a:pt x="137917" y="-2650"/>
                    <a:pt x="165330" y="34003"/>
                    <a:pt x="165330" y="72751"/>
                  </a:cubicBezTo>
                  <a:cubicBezTo>
                    <a:pt x="165330" y="111499"/>
                    <a:pt x="105967" y="129477"/>
                    <a:pt x="81705" y="142910"/>
                  </a:cubicBezTo>
                  <a:cubicBezTo>
                    <a:pt x="57443" y="156343"/>
                    <a:pt x="33692" y="165043"/>
                    <a:pt x="19755" y="153350"/>
                  </a:cubicBezTo>
                  <a:cubicBezTo>
                    <a:pt x="5818" y="141657"/>
                    <a:pt x="-6438" y="80928"/>
                    <a:pt x="3774" y="55395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151" name="椭圆 51"/>
            <p:cNvSpPr/>
            <p:nvPr/>
          </p:nvSpPr>
          <p:spPr>
            <a:xfrm rot="281752">
              <a:off x="8754687" y="5088526"/>
              <a:ext cx="179805" cy="531727"/>
            </a:xfrm>
            <a:custGeom>
              <a:avLst/>
              <a:gdLst>
                <a:gd name="connsiteX0" fmla="*/ 0 w 221440"/>
                <a:gd name="connsiteY0" fmla="*/ 301514 h 603027"/>
                <a:gd name="connsiteX1" fmla="*/ 110720 w 221440"/>
                <a:gd name="connsiteY1" fmla="*/ 0 h 603027"/>
                <a:gd name="connsiteX2" fmla="*/ 221440 w 221440"/>
                <a:gd name="connsiteY2" fmla="*/ 301514 h 603027"/>
                <a:gd name="connsiteX3" fmla="*/ 110720 w 221440"/>
                <a:gd name="connsiteY3" fmla="*/ 603028 h 603027"/>
                <a:gd name="connsiteX4" fmla="*/ 0 w 221440"/>
                <a:gd name="connsiteY4" fmla="*/ 301514 h 603027"/>
                <a:gd name="connsiteX0" fmla="*/ 0 w 293483"/>
                <a:gd name="connsiteY0" fmla="*/ 290450 h 603066"/>
                <a:gd name="connsiteX1" fmla="*/ 182763 w 293483"/>
                <a:gd name="connsiteY1" fmla="*/ 20 h 603066"/>
                <a:gd name="connsiteX2" fmla="*/ 293483 w 293483"/>
                <a:gd name="connsiteY2" fmla="*/ 301534 h 603066"/>
                <a:gd name="connsiteX3" fmla="*/ 182763 w 293483"/>
                <a:gd name="connsiteY3" fmla="*/ 603048 h 603066"/>
                <a:gd name="connsiteX4" fmla="*/ 0 w 293483"/>
                <a:gd name="connsiteY4" fmla="*/ 290450 h 603066"/>
                <a:gd name="connsiteX0" fmla="*/ 0 w 238065"/>
                <a:gd name="connsiteY0" fmla="*/ 290450 h 603066"/>
                <a:gd name="connsiteX1" fmla="*/ 127345 w 238065"/>
                <a:gd name="connsiteY1" fmla="*/ 20 h 603066"/>
                <a:gd name="connsiteX2" fmla="*/ 238065 w 238065"/>
                <a:gd name="connsiteY2" fmla="*/ 301534 h 603066"/>
                <a:gd name="connsiteX3" fmla="*/ 127345 w 238065"/>
                <a:gd name="connsiteY3" fmla="*/ 603048 h 603066"/>
                <a:gd name="connsiteX4" fmla="*/ 0 w 238065"/>
                <a:gd name="connsiteY4" fmla="*/ 290450 h 6030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8065" h="603066">
                  <a:moveTo>
                    <a:pt x="0" y="290450"/>
                  </a:moveTo>
                  <a:cubicBezTo>
                    <a:pt x="0" y="123928"/>
                    <a:pt x="87668" y="-1827"/>
                    <a:pt x="127345" y="20"/>
                  </a:cubicBezTo>
                  <a:cubicBezTo>
                    <a:pt x="167022" y="1867"/>
                    <a:pt x="238065" y="135012"/>
                    <a:pt x="238065" y="301534"/>
                  </a:cubicBezTo>
                  <a:cubicBezTo>
                    <a:pt x="238065" y="468056"/>
                    <a:pt x="167022" y="604895"/>
                    <a:pt x="127345" y="603048"/>
                  </a:cubicBezTo>
                  <a:cubicBezTo>
                    <a:pt x="87668" y="601201"/>
                    <a:pt x="0" y="456972"/>
                    <a:pt x="0" y="290450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152" name="椭圆 151"/>
            <p:cNvSpPr/>
            <p:nvPr/>
          </p:nvSpPr>
          <p:spPr>
            <a:xfrm rot="281752">
              <a:off x="8791999" y="5095231"/>
              <a:ext cx="167248" cy="531693"/>
            </a:xfrm>
            <a:prstGeom prst="ellipse">
              <a:avLst/>
            </a:prstGeom>
            <a:solidFill>
              <a:srgbClr val="6633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153" name="椭圆 62"/>
            <p:cNvSpPr/>
            <p:nvPr/>
          </p:nvSpPr>
          <p:spPr>
            <a:xfrm rot="281752">
              <a:off x="8782781" y="5432417"/>
              <a:ext cx="170126" cy="189819"/>
            </a:xfrm>
            <a:custGeom>
              <a:avLst/>
              <a:gdLst>
                <a:gd name="connsiteX0" fmla="*/ 0 w 221440"/>
                <a:gd name="connsiteY0" fmla="*/ 301514 h 603027"/>
                <a:gd name="connsiteX1" fmla="*/ 110720 w 221440"/>
                <a:gd name="connsiteY1" fmla="*/ 0 h 603027"/>
                <a:gd name="connsiteX2" fmla="*/ 221440 w 221440"/>
                <a:gd name="connsiteY2" fmla="*/ 301514 h 603027"/>
                <a:gd name="connsiteX3" fmla="*/ 110720 w 221440"/>
                <a:gd name="connsiteY3" fmla="*/ 603028 h 603027"/>
                <a:gd name="connsiteX4" fmla="*/ 0 w 221440"/>
                <a:gd name="connsiteY4" fmla="*/ 301514 h 603027"/>
                <a:gd name="connsiteX0" fmla="*/ 0 w 224517"/>
                <a:gd name="connsiteY0" fmla="*/ 0 h 301514"/>
                <a:gd name="connsiteX1" fmla="*/ 221440 w 224517"/>
                <a:gd name="connsiteY1" fmla="*/ 0 h 301514"/>
                <a:gd name="connsiteX2" fmla="*/ 110720 w 224517"/>
                <a:gd name="connsiteY2" fmla="*/ 301514 h 301514"/>
                <a:gd name="connsiteX3" fmla="*/ 0 w 224517"/>
                <a:gd name="connsiteY3" fmla="*/ 0 h 301514"/>
                <a:gd name="connsiteX0" fmla="*/ 0 w 252371"/>
                <a:gd name="connsiteY0" fmla="*/ 34646 h 342552"/>
                <a:gd name="connsiteX1" fmla="*/ 249852 w 252371"/>
                <a:gd name="connsiteY1" fmla="*/ 41035 h 342552"/>
                <a:gd name="connsiteX2" fmla="*/ 139132 w 252371"/>
                <a:gd name="connsiteY2" fmla="*/ 342549 h 342552"/>
                <a:gd name="connsiteX3" fmla="*/ 0 w 252371"/>
                <a:gd name="connsiteY3" fmla="*/ 34646 h 342552"/>
                <a:gd name="connsiteX0" fmla="*/ 2304 w 263966"/>
                <a:gd name="connsiteY0" fmla="*/ 34646 h 342552"/>
                <a:gd name="connsiteX1" fmla="*/ 261627 w 263966"/>
                <a:gd name="connsiteY1" fmla="*/ 41035 h 342552"/>
                <a:gd name="connsiteX2" fmla="*/ 141436 w 263966"/>
                <a:gd name="connsiteY2" fmla="*/ 342549 h 342552"/>
                <a:gd name="connsiteX3" fmla="*/ 2304 w 263966"/>
                <a:gd name="connsiteY3" fmla="*/ 34646 h 342552"/>
                <a:gd name="connsiteX0" fmla="*/ 3177 w 265959"/>
                <a:gd name="connsiteY0" fmla="*/ 34646 h 342918"/>
                <a:gd name="connsiteX1" fmla="*/ 262500 w 265959"/>
                <a:gd name="connsiteY1" fmla="*/ 41035 h 342918"/>
                <a:gd name="connsiteX2" fmla="*/ 142309 w 265959"/>
                <a:gd name="connsiteY2" fmla="*/ 342549 h 342918"/>
                <a:gd name="connsiteX3" fmla="*/ 3177 w 265959"/>
                <a:gd name="connsiteY3" fmla="*/ 34646 h 342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65959" h="342918">
                  <a:moveTo>
                    <a:pt x="3177" y="34646"/>
                  </a:moveTo>
                  <a:cubicBezTo>
                    <a:pt x="23209" y="-15606"/>
                    <a:pt x="244047" y="-9217"/>
                    <a:pt x="262500" y="41035"/>
                  </a:cubicBezTo>
                  <a:cubicBezTo>
                    <a:pt x="280953" y="91287"/>
                    <a:pt x="223411" y="330837"/>
                    <a:pt x="142309" y="342549"/>
                  </a:cubicBezTo>
                  <a:cubicBezTo>
                    <a:pt x="61207" y="354261"/>
                    <a:pt x="-16855" y="84898"/>
                    <a:pt x="3177" y="3464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cxnSp>
          <p:nvCxnSpPr>
            <p:cNvPr id="154" name="直接连接符 153"/>
            <p:cNvCxnSpPr>
              <a:stCxn id="152" idx="2"/>
              <a:endCxn id="152" idx="6"/>
            </p:cNvCxnSpPr>
            <p:nvPr/>
          </p:nvCxnSpPr>
          <p:spPr>
            <a:xfrm>
              <a:off x="8792280" y="5353086"/>
              <a:ext cx="166686" cy="15984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5" name="直接连接符 154"/>
            <p:cNvCxnSpPr/>
            <p:nvPr/>
          </p:nvCxnSpPr>
          <p:spPr>
            <a:xfrm rot="260860">
              <a:off x="8793297" y="5329591"/>
              <a:ext cx="167248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6" name="直接连接符 155"/>
            <p:cNvCxnSpPr/>
            <p:nvPr/>
          </p:nvCxnSpPr>
          <p:spPr>
            <a:xfrm rot="260860">
              <a:off x="8795315" y="5291160"/>
              <a:ext cx="167248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7" name="直接连接符 156"/>
            <p:cNvCxnSpPr/>
            <p:nvPr/>
          </p:nvCxnSpPr>
          <p:spPr>
            <a:xfrm rot="260860">
              <a:off x="8795778" y="5263089"/>
              <a:ext cx="167248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8" name="任意多边形 157"/>
            <p:cNvSpPr/>
            <p:nvPr/>
          </p:nvSpPr>
          <p:spPr>
            <a:xfrm rot="260860">
              <a:off x="8679176" y="5302575"/>
              <a:ext cx="84814" cy="141604"/>
            </a:xfrm>
            <a:custGeom>
              <a:avLst/>
              <a:gdLst>
                <a:gd name="connsiteX0" fmla="*/ 92242 w 112295"/>
                <a:gd name="connsiteY0" fmla="*/ 108285 h 160602"/>
                <a:gd name="connsiteX1" fmla="*/ 60158 w 112295"/>
                <a:gd name="connsiteY1" fmla="*/ 92243 h 160602"/>
                <a:gd name="connsiteX2" fmla="*/ 28073 w 112295"/>
                <a:gd name="connsiteY2" fmla="*/ 96253 h 160602"/>
                <a:gd name="connsiteX3" fmla="*/ 4010 w 112295"/>
                <a:gd name="connsiteY3" fmla="*/ 120316 h 160602"/>
                <a:gd name="connsiteX4" fmla="*/ 24063 w 112295"/>
                <a:gd name="connsiteY4" fmla="*/ 156411 h 160602"/>
                <a:gd name="connsiteX5" fmla="*/ 36095 w 112295"/>
                <a:gd name="connsiteY5" fmla="*/ 160422 h 160602"/>
                <a:gd name="connsiteX6" fmla="*/ 104273 w 112295"/>
                <a:gd name="connsiteY6" fmla="*/ 148390 h 160602"/>
                <a:gd name="connsiteX7" fmla="*/ 112295 w 112295"/>
                <a:gd name="connsiteY7" fmla="*/ 136358 h 160602"/>
                <a:gd name="connsiteX8" fmla="*/ 108284 w 112295"/>
                <a:gd name="connsiteY8" fmla="*/ 120316 h 160602"/>
                <a:gd name="connsiteX9" fmla="*/ 76200 w 112295"/>
                <a:gd name="connsiteY9" fmla="*/ 104274 h 160602"/>
                <a:gd name="connsiteX10" fmla="*/ 72189 w 112295"/>
                <a:gd name="connsiteY10" fmla="*/ 44116 h 160602"/>
                <a:gd name="connsiteX11" fmla="*/ 68179 w 112295"/>
                <a:gd name="connsiteY11" fmla="*/ 32085 h 160602"/>
                <a:gd name="connsiteX12" fmla="*/ 52137 w 112295"/>
                <a:gd name="connsiteY12" fmla="*/ 16043 h 160602"/>
                <a:gd name="connsiteX13" fmla="*/ 16042 w 112295"/>
                <a:gd name="connsiteY13" fmla="*/ 4011 h 160602"/>
                <a:gd name="connsiteX14" fmla="*/ 0 w 112295"/>
                <a:gd name="connsiteY14" fmla="*/ 0 h 1606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12295" h="160602">
                  <a:moveTo>
                    <a:pt x="92242" y="108285"/>
                  </a:moveTo>
                  <a:cubicBezTo>
                    <a:pt x="88464" y="106018"/>
                    <a:pt x="68793" y="92243"/>
                    <a:pt x="60158" y="92243"/>
                  </a:cubicBezTo>
                  <a:cubicBezTo>
                    <a:pt x="49380" y="92243"/>
                    <a:pt x="38768" y="94916"/>
                    <a:pt x="28073" y="96253"/>
                  </a:cubicBezTo>
                  <a:cubicBezTo>
                    <a:pt x="24441" y="98977"/>
                    <a:pt x="4010" y="111520"/>
                    <a:pt x="4010" y="120316"/>
                  </a:cubicBezTo>
                  <a:cubicBezTo>
                    <a:pt x="4010" y="141579"/>
                    <a:pt x="8561" y="148660"/>
                    <a:pt x="24063" y="156411"/>
                  </a:cubicBezTo>
                  <a:cubicBezTo>
                    <a:pt x="27844" y="158302"/>
                    <a:pt x="32084" y="159085"/>
                    <a:pt x="36095" y="160422"/>
                  </a:cubicBezTo>
                  <a:cubicBezTo>
                    <a:pt x="58423" y="158827"/>
                    <a:pt x="86552" y="166111"/>
                    <a:pt x="104273" y="148390"/>
                  </a:cubicBezTo>
                  <a:cubicBezTo>
                    <a:pt x="107681" y="144982"/>
                    <a:pt x="109621" y="140369"/>
                    <a:pt x="112295" y="136358"/>
                  </a:cubicBezTo>
                  <a:cubicBezTo>
                    <a:pt x="110958" y="131011"/>
                    <a:pt x="112958" y="123237"/>
                    <a:pt x="108284" y="120316"/>
                  </a:cubicBezTo>
                  <a:cubicBezTo>
                    <a:pt x="69478" y="96063"/>
                    <a:pt x="86127" y="134060"/>
                    <a:pt x="76200" y="104274"/>
                  </a:cubicBezTo>
                  <a:cubicBezTo>
                    <a:pt x="74863" y="84221"/>
                    <a:pt x="74408" y="64090"/>
                    <a:pt x="72189" y="44116"/>
                  </a:cubicBezTo>
                  <a:cubicBezTo>
                    <a:pt x="71722" y="39915"/>
                    <a:pt x="70636" y="35525"/>
                    <a:pt x="68179" y="32085"/>
                  </a:cubicBezTo>
                  <a:cubicBezTo>
                    <a:pt x="63784" y="25931"/>
                    <a:pt x="57879" y="20964"/>
                    <a:pt x="52137" y="16043"/>
                  </a:cubicBezTo>
                  <a:cubicBezTo>
                    <a:pt x="37922" y="3859"/>
                    <a:pt x="37128" y="8229"/>
                    <a:pt x="16042" y="4011"/>
                  </a:cubicBezTo>
                  <a:cubicBezTo>
                    <a:pt x="10637" y="2930"/>
                    <a:pt x="0" y="0"/>
                    <a:pt x="0" y="0"/>
                  </a:cubicBezTo>
                </a:path>
              </a:pathLst>
            </a:cu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169" name="椭圆 168"/>
            <p:cNvSpPr/>
            <p:nvPr/>
          </p:nvSpPr>
          <p:spPr>
            <a:xfrm>
              <a:off x="8801258" y="5057611"/>
              <a:ext cx="166245" cy="197713"/>
            </a:xfrm>
            <a:custGeom>
              <a:avLst/>
              <a:gdLst>
                <a:gd name="connsiteX0" fmla="*/ 0 w 153971"/>
                <a:gd name="connsiteY0" fmla="*/ 87121 h 174241"/>
                <a:gd name="connsiteX1" fmla="*/ 76986 w 153971"/>
                <a:gd name="connsiteY1" fmla="*/ 0 h 174241"/>
                <a:gd name="connsiteX2" fmla="*/ 153972 w 153971"/>
                <a:gd name="connsiteY2" fmla="*/ 87121 h 174241"/>
                <a:gd name="connsiteX3" fmla="*/ 76986 w 153971"/>
                <a:gd name="connsiteY3" fmla="*/ 174242 h 174241"/>
                <a:gd name="connsiteX4" fmla="*/ 0 w 153971"/>
                <a:gd name="connsiteY4" fmla="*/ 87121 h 174241"/>
                <a:gd name="connsiteX0" fmla="*/ 5693 w 159665"/>
                <a:gd name="connsiteY0" fmla="*/ 87121 h 175488"/>
                <a:gd name="connsiteX1" fmla="*/ 82679 w 159665"/>
                <a:gd name="connsiteY1" fmla="*/ 0 h 175488"/>
                <a:gd name="connsiteX2" fmla="*/ 159665 w 159665"/>
                <a:gd name="connsiteY2" fmla="*/ 87121 h 175488"/>
                <a:gd name="connsiteX3" fmla="*/ 82679 w 159665"/>
                <a:gd name="connsiteY3" fmla="*/ 174242 h 175488"/>
                <a:gd name="connsiteX4" fmla="*/ 14307 w 159665"/>
                <a:gd name="connsiteY4" fmla="*/ 135135 h 175488"/>
                <a:gd name="connsiteX5" fmla="*/ 5693 w 159665"/>
                <a:gd name="connsiteY5" fmla="*/ 87121 h 175488"/>
                <a:gd name="connsiteX0" fmla="*/ 5693 w 162253"/>
                <a:gd name="connsiteY0" fmla="*/ 87121 h 174250"/>
                <a:gd name="connsiteX1" fmla="*/ 82679 w 162253"/>
                <a:gd name="connsiteY1" fmla="*/ 0 h 174250"/>
                <a:gd name="connsiteX2" fmla="*/ 159665 w 162253"/>
                <a:gd name="connsiteY2" fmla="*/ 87121 h 174250"/>
                <a:gd name="connsiteX3" fmla="*/ 138404 w 162253"/>
                <a:gd name="connsiteY3" fmla="*/ 131868 h 174250"/>
                <a:gd name="connsiteX4" fmla="*/ 82679 w 162253"/>
                <a:gd name="connsiteY4" fmla="*/ 174242 h 174250"/>
                <a:gd name="connsiteX5" fmla="*/ 14307 w 162253"/>
                <a:gd name="connsiteY5" fmla="*/ 135135 h 174250"/>
                <a:gd name="connsiteX6" fmla="*/ 5693 w 162253"/>
                <a:gd name="connsiteY6" fmla="*/ 87121 h 174250"/>
                <a:gd name="connsiteX0" fmla="*/ 5693 w 163709"/>
                <a:gd name="connsiteY0" fmla="*/ 87121 h 175409"/>
                <a:gd name="connsiteX1" fmla="*/ 82679 w 163709"/>
                <a:gd name="connsiteY1" fmla="*/ 0 h 175409"/>
                <a:gd name="connsiteX2" fmla="*/ 159665 w 163709"/>
                <a:gd name="connsiteY2" fmla="*/ 87121 h 175409"/>
                <a:gd name="connsiteX3" fmla="*/ 148201 w 163709"/>
                <a:gd name="connsiteY3" fmla="*/ 157994 h 175409"/>
                <a:gd name="connsiteX4" fmla="*/ 82679 w 163709"/>
                <a:gd name="connsiteY4" fmla="*/ 174242 h 175409"/>
                <a:gd name="connsiteX5" fmla="*/ 14307 w 163709"/>
                <a:gd name="connsiteY5" fmla="*/ 135135 h 175409"/>
                <a:gd name="connsiteX6" fmla="*/ 5693 w 163709"/>
                <a:gd name="connsiteY6" fmla="*/ 87121 h 175409"/>
                <a:gd name="connsiteX0" fmla="*/ 5693 w 175029"/>
                <a:gd name="connsiteY0" fmla="*/ 87648 h 175936"/>
                <a:gd name="connsiteX1" fmla="*/ 82679 w 175029"/>
                <a:gd name="connsiteY1" fmla="*/ 527 h 175936"/>
                <a:gd name="connsiteX2" fmla="*/ 172728 w 175029"/>
                <a:gd name="connsiteY2" fmla="*/ 54991 h 175936"/>
                <a:gd name="connsiteX3" fmla="*/ 148201 w 175029"/>
                <a:gd name="connsiteY3" fmla="*/ 158521 h 175936"/>
                <a:gd name="connsiteX4" fmla="*/ 82679 w 175029"/>
                <a:gd name="connsiteY4" fmla="*/ 174769 h 175936"/>
                <a:gd name="connsiteX5" fmla="*/ 14307 w 175029"/>
                <a:gd name="connsiteY5" fmla="*/ 135662 h 175936"/>
                <a:gd name="connsiteX6" fmla="*/ 5693 w 175029"/>
                <a:gd name="connsiteY6" fmla="*/ 87648 h 175936"/>
                <a:gd name="connsiteX0" fmla="*/ 4728 w 174064"/>
                <a:gd name="connsiteY0" fmla="*/ 103831 h 192119"/>
                <a:gd name="connsiteX1" fmla="*/ 68652 w 174064"/>
                <a:gd name="connsiteY1" fmla="*/ 381 h 192119"/>
                <a:gd name="connsiteX2" fmla="*/ 171763 w 174064"/>
                <a:gd name="connsiteY2" fmla="*/ 71174 h 192119"/>
                <a:gd name="connsiteX3" fmla="*/ 147236 w 174064"/>
                <a:gd name="connsiteY3" fmla="*/ 174704 h 192119"/>
                <a:gd name="connsiteX4" fmla="*/ 81714 w 174064"/>
                <a:gd name="connsiteY4" fmla="*/ 190952 h 192119"/>
                <a:gd name="connsiteX5" fmla="*/ 13342 w 174064"/>
                <a:gd name="connsiteY5" fmla="*/ 151845 h 192119"/>
                <a:gd name="connsiteX6" fmla="*/ 4728 w 174064"/>
                <a:gd name="connsiteY6" fmla="*/ 103831 h 192119"/>
                <a:gd name="connsiteX0" fmla="*/ 4728 w 174064"/>
                <a:gd name="connsiteY0" fmla="*/ 104996 h 193284"/>
                <a:gd name="connsiteX1" fmla="*/ 68652 w 174064"/>
                <a:gd name="connsiteY1" fmla="*/ 1546 h 193284"/>
                <a:gd name="connsiteX2" fmla="*/ 171763 w 174064"/>
                <a:gd name="connsiteY2" fmla="*/ 72339 h 193284"/>
                <a:gd name="connsiteX3" fmla="*/ 147236 w 174064"/>
                <a:gd name="connsiteY3" fmla="*/ 175869 h 193284"/>
                <a:gd name="connsiteX4" fmla="*/ 81714 w 174064"/>
                <a:gd name="connsiteY4" fmla="*/ 192117 h 193284"/>
                <a:gd name="connsiteX5" fmla="*/ 13342 w 174064"/>
                <a:gd name="connsiteY5" fmla="*/ 153010 h 193284"/>
                <a:gd name="connsiteX6" fmla="*/ 4728 w 174064"/>
                <a:gd name="connsiteY6" fmla="*/ 104996 h 193284"/>
                <a:gd name="connsiteX0" fmla="*/ 2522 w 184921"/>
                <a:gd name="connsiteY0" fmla="*/ 100499 h 192053"/>
                <a:gd name="connsiteX1" fmla="*/ 79509 w 184921"/>
                <a:gd name="connsiteY1" fmla="*/ 315 h 192053"/>
                <a:gd name="connsiteX2" fmla="*/ 182620 w 184921"/>
                <a:gd name="connsiteY2" fmla="*/ 71108 h 192053"/>
                <a:gd name="connsiteX3" fmla="*/ 158093 w 184921"/>
                <a:gd name="connsiteY3" fmla="*/ 174638 h 192053"/>
                <a:gd name="connsiteX4" fmla="*/ 92571 w 184921"/>
                <a:gd name="connsiteY4" fmla="*/ 190886 h 192053"/>
                <a:gd name="connsiteX5" fmla="*/ 24199 w 184921"/>
                <a:gd name="connsiteY5" fmla="*/ 151779 h 192053"/>
                <a:gd name="connsiteX6" fmla="*/ 2522 w 184921"/>
                <a:gd name="connsiteY6" fmla="*/ 100499 h 192053"/>
                <a:gd name="connsiteX0" fmla="*/ 2522 w 184921"/>
                <a:gd name="connsiteY0" fmla="*/ 106998 h 198552"/>
                <a:gd name="connsiteX1" fmla="*/ 79509 w 184921"/>
                <a:gd name="connsiteY1" fmla="*/ 282 h 198552"/>
                <a:gd name="connsiteX2" fmla="*/ 182620 w 184921"/>
                <a:gd name="connsiteY2" fmla="*/ 77607 h 198552"/>
                <a:gd name="connsiteX3" fmla="*/ 158093 w 184921"/>
                <a:gd name="connsiteY3" fmla="*/ 181137 h 198552"/>
                <a:gd name="connsiteX4" fmla="*/ 92571 w 184921"/>
                <a:gd name="connsiteY4" fmla="*/ 197385 h 198552"/>
                <a:gd name="connsiteX5" fmla="*/ 24199 w 184921"/>
                <a:gd name="connsiteY5" fmla="*/ 158278 h 198552"/>
                <a:gd name="connsiteX6" fmla="*/ 2522 w 184921"/>
                <a:gd name="connsiteY6" fmla="*/ 106998 h 198552"/>
                <a:gd name="connsiteX0" fmla="*/ 2522 w 184921"/>
                <a:gd name="connsiteY0" fmla="*/ 106998 h 198552"/>
                <a:gd name="connsiteX1" fmla="*/ 79509 w 184921"/>
                <a:gd name="connsiteY1" fmla="*/ 282 h 198552"/>
                <a:gd name="connsiteX2" fmla="*/ 182620 w 184921"/>
                <a:gd name="connsiteY2" fmla="*/ 77607 h 198552"/>
                <a:gd name="connsiteX3" fmla="*/ 158093 w 184921"/>
                <a:gd name="connsiteY3" fmla="*/ 181137 h 198552"/>
                <a:gd name="connsiteX4" fmla="*/ 92571 w 184921"/>
                <a:gd name="connsiteY4" fmla="*/ 197385 h 198552"/>
                <a:gd name="connsiteX5" fmla="*/ 24199 w 184921"/>
                <a:gd name="connsiteY5" fmla="*/ 158278 h 198552"/>
                <a:gd name="connsiteX6" fmla="*/ 2522 w 184921"/>
                <a:gd name="connsiteY6" fmla="*/ 106998 h 198552"/>
                <a:gd name="connsiteX0" fmla="*/ 6041 w 188440"/>
                <a:gd name="connsiteY0" fmla="*/ 106998 h 198552"/>
                <a:gd name="connsiteX1" fmla="*/ 83028 w 188440"/>
                <a:gd name="connsiteY1" fmla="*/ 282 h 198552"/>
                <a:gd name="connsiteX2" fmla="*/ 186139 w 188440"/>
                <a:gd name="connsiteY2" fmla="*/ 77607 h 198552"/>
                <a:gd name="connsiteX3" fmla="*/ 161612 w 188440"/>
                <a:gd name="connsiteY3" fmla="*/ 181137 h 198552"/>
                <a:gd name="connsiteX4" fmla="*/ 96090 w 188440"/>
                <a:gd name="connsiteY4" fmla="*/ 197385 h 198552"/>
                <a:gd name="connsiteX5" fmla="*/ 6041 w 188440"/>
                <a:gd name="connsiteY5" fmla="*/ 106998 h 198552"/>
                <a:gd name="connsiteX0" fmla="*/ 6041 w 186194"/>
                <a:gd name="connsiteY0" fmla="*/ 107054 h 197713"/>
                <a:gd name="connsiteX1" fmla="*/ 83028 w 186194"/>
                <a:gd name="connsiteY1" fmla="*/ 338 h 197713"/>
                <a:gd name="connsiteX2" fmla="*/ 186139 w 186194"/>
                <a:gd name="connsiteY2" fmla="*/ 77663 h 197713"/>
                <a:gd name="connsiteX3" fmla="*/ 96090 w 186194"/>
                <a:gd name="connsiteY3" fmla="*/ 197441 h 197713"/>
                <a:gd name="connsiteX4" fmla="*/ 6041 w 186194"/>
                <a:gd name="connsiteY4" fmla="*/ 107054 h 1977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6194" h="197713">
                  <a:moveTo>
                    <a:pt x="6041" y="107054"/>
                  </a:moveTo>
                  <a:cubicBezTo>
                    <a:pt x="3864" y="74203"/>
                    <a:pt x="-28630" y="5237"/>
                    <a:pt x="83028" y="338"/>
                  </a:cubicBezTo>
                  <a:cubicBezTo>
                    <a:pt x="194686" y="-4561"/>
                    <a:pt x="183962" y="44812"/>
                    <a:pt x="186139" y="77663"/>
                  </a:cubicBezTo>
                  <a:cubicBezTo>
                    <a:pt x="188316" y="110514"/>
                    <a:pt x="126106" y="192543"/>
                    <a:pt x="96090" y="197441"/>
                  </a:cubicBezTo>
                  <a:cubicBezTo>
                    <a:pt x="66074" y="202340"/>
                    <a:pt x="8218" y="139905"/>
                    <a:pt x="6041" y="107054"/>
                  </a:cubicBezTo>
                  <a:close/>
                </a:path>
              </a:pathLst>
            </a:custGeom>
            <a:solidFill>
              <a:srgbClr val="6633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84" name="矩形 183"/>
          <p:cNvSpPr/>
          <p:nvPr/>
        </p:nvSpPr>
        <p:spPr>
          <a:xfrm>
            <a:off x="5549743" y="19071"/>
            <a:ext cx="2464065" cy="47041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挑战</a:t>
            </a:r>
            <a:r>
              <a:rPr lang="zh-CN" altLang="en-US" sz="14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：一项技术的比拼</a:t>
            </a:r>
            <a:r>
              <a:rPr lang="zh-CN" altLang="en-US" sz="1400" b="1" dirty="0" smtClean="0">
                <a:solidFill>
                  <a:schemeClr val="bg1"/>
                </a:solidFill>
              </a:rPr>
              <a:t>。</a:t>
            </a:r>
            <a:endParaRPr lang="zh-CN" altLang="en-US" sz="1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64309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2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500"/>
                            </p:stCondLst>
                            <p:childTnLst>
                              <p:par>
                                <p:cTn id="30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500"/>
                                        <p:tgtEl>
                                          <p:spTgt spid="17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000"/>
                            </p:stCondLst>
                            <p:childTnLst>
                              <p:par>
                                <p:cTn id="34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500"/>
                            </p:stCondLst>
                            <p:childTnLst>
                              <p:par>
                                <p:cTn id="39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" dur="500"/>
                                        <p:tgtEl>
                                          <p:spTgt spid="17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0"/>
                            </p:stCondLst>
                            <p:childTnLst>
                              <p:par>
                                <p:cTn id="43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500"/>
                            </p:stCondLst>
                            <p:childTnLst>
                              <p:par>
                                <p:cTn id="48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18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1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1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20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20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20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20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20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20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1000"/>
                                        <p:tgtEl>
                                          <p:spTgt spid="2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2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2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2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2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2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1000"/>
                                        <p:tgtEl>
                                          <p:spTgt spid="2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2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2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1000"/>
                                        <p:tgtEl>
                                          <p:spTgt spid="2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2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2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1000"/>
                                        <p:tgtEl>
                                          <p:spTgt spid="20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20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20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1000"/>
                                        <p:tgtEl>
                                          <p:spTgt spid="20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20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1000" fill="hold"/>
                                        <p:tgtEl>
                                          <p:spTgt spid="20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1000"/>
                                        <p:tgtEl>
                                          <p:spTgt spid="2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2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2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1000"/>
                                        <p:tgtEl>
                                          <p:spTgt spid="2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2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1000" fill="hold"/>
                                        <p:tgtEl>
                                          <p:spTgt spid="2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1000"/>
                                        <p:tgtEl>
                                          <p:spTgt spid="2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3" dur="1000" fill="hold"/>
                                        <p:tgtEl>
                                          <p:spTgt spid="2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2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1000"/>
                                        <p:tgtEl>
                                          <p:spTgt spid="2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8" dur="1000" fill="hold"/>
                                        <p:tgtEl>
                                          <p:spTgt spid="2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1000" fill="hold"/>
                                        <p:tgtEl>
                                          <p:spTgt spid="2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0" fill="hold">
                      <p:stCondLst>
                        <p:cond delay="indefinite"/>
                      </p:stCondLst>
                      <p:childTnLst>
                        <p:par>
                          <p:cTn id="141" fill="hold">
                            <p:stCondLst>
                              <p:cond delay="0"/>
                            </p:stCondLst>
                            <p:childTnLst>
                              <p:par>
                                <p:cTn id="14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4" dur="1000"/>
                                        <p:tgtEl>
                                          <p:spTgt spid="2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5" dur="1000" fill="hold"/>
                                        <p:tgtEl>
                                          <p:spTgt spid="2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1000" fill="hold"/>
                                        <p:tgtEl>
                                          <p:spTgt spid="2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9" dur="1000"/>
                                        <p:tgtEl>
                                          <p:spTgt spid="2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0" dur="1000" fill="hold"/>
                                        <p:tgtEl>
                                          <p:spTgt spid="2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1000" fill="hold"/>
                                        <p:tgtEl>
                                          <p:spTgt spid="2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" dur="1000"/>
                                        <p:tgtEl>
                                          <p:spTgt spid="2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5" dur="1000" fill="hold"/>
                                        <p:tgtEl>
                                          <p:spTgt spid="2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1000" fill="hold"/>
                                        <p:tgtEl>
                                          <p:spTgt spid="2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7" fill="hold">
                      <p:stCondLst>
                        <p:cond delay="indefinite"/>
                      </p:stCondLst>
                      <p:childTnLst>
                        <p:par>
                          <p:cTn id="158" fill="hold">
                            <p:stCondLst>
                              <p:cond delay="0"/>
                            </p:stCondLst>
                            <p:childTnLst>
                              <p:par>
                                <p:cTn id="15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1" dur="1000"/>
                                        <p:tgtEl>
                                          <p:spTgt spid="2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2" dur="1000" fill="hold"/>
                                        <p:tgtEl>
                                          <p:spTgt spid="2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3" dur="1000" fill="hold"/>
                                        <p:tgtEl>
                                          <p:spTgt spid="2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1" grpId="0" animBg="1"/>
      <p:bldP spid="177" grpId="0" animBg="1"/>
      <p:bldP spid="177" grpId="1" animBg="1"/>
      <p:bldP spid="178" grpId="0" animBg="1"/>
      <p:bldP spid="178" grpId="1" animBg="1"/>
      <p:bldP spid="2071" grpId="0" animBg="1"/>
      <p:bldP spid="219" grpId="0" animBg="1"/>
      <p:bldP spid="2073" grpId="0"/>
      <p:bldP spid="225" grpId="0"/>
      <p:bldP spid="226" grpId="0"/>
      <p:bldP spid="239" grpId="0" animBg="1"/>
      <p:bldP spid="240" grpId="0" animBg="1"/>
      <p:bldP spid="160" grpId="0" animBg="1"/>
      <p:bldP spid="182" grpId="0" animBg="1"/>
      <p:bldP spid="183" grpId="0"/>
      <p:bldP spid="18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9" name="矩形 448"/>
          <p:cNvSpPr/>
          <p:nvPr/>
        </p:nvSpPr>
        <p:spPr>
          <a:xfrm>
            <a:off x="1076598" y="514101"/>
            <a:ext cx="6937210" cy="3923891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47" name="矩形 446"/>
          <p:cNvSpPr/>
          <p:nvPr/>
        </p:nvSpPr>
        <p:spPr>
          <a:xfrm rot="16200000">
            <a:off x="5675905" y="2682810"/>
            <a:ext cx="4727172" cy="4571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48" name="矩形 447"/>
          <p:cNvSpPr/>
          <p:nvPr/>
        </p:nvSpPr>
        <p:spPr>
          <a:xfrm>
            <a:off x="993328" y="470412"/>
            <a:ext cx="7218877" cy="4571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9" name="任意多边形 218"/>
          <p:cNvSpPr/>
          <p:nvPr/>
        </p:nvSpPr>
        <p:spPr>
          <a:xfrm>
            <a:off x="1813369" y="4515577"/>
            <a:ext cx="99931" cy="91440"/>
          </a:xfrm>
          <a:custGeom>
            <a:avLst/>
            <a:gdLst>
              <a:gd name="connsiteX0" fmla="*/ 0 w 99931"/>
              <a:gd name="connsiteY0" fmla="*/ 19050 h 91440"/>
              <a:gd name="connsiteX1" fmla="*/ 30480 w 99931"/>
              <a:gd name="connsiteY1" fmla="*/ 11430 h 91440"/>
              <a:gd name="connsiteX2" fmla="*/ 53340 w 99931"/>
              <a:gd name="connsiteY2" fmla="*/ 0 h 91440"/>
              <a:gd name="connsiteX3" fmla="*/ 91440 w 99931"/>
              <a:gd name="connsiteY3" fmla="*/ 3810 h 91440"/>
              <a:gd name="connsiteX4" fmla="*/ 99060 w 99931"/>
              <a:gd name="connsiteY4" fmla="*/ 15240 h 91440"/>
              <a:gd name="connsiteX5" fmla="*/ 76200 w 99931"/>
              <a:gd name="connsiteY5" fmla="*/ 19050 h 91440"/>
              <a:gd name="connsiteX6" fmla="*/ 64770 w 99931"/>
              <a:gd name="connsiteY6" fmla="*/ 26670 h 91440"/>
              <a:gd name="connsiteX7" fmla="*/ 30480 w 99931"/>
              <a:gd name="connsiteY7" fmla="*/ 41910 h 91440"/>
              <a:gd name="connsiteX8" fmla="*/ 38100 w 99931"/>
              <a:gd name="connsiteY8" fmla="*/ 53340 h 91440"/>
              <a:gd name="connsiteX9" fmla="*/ 49530 w 99931"/>
              <a:gd name="connsiteY9" fmla="*/ 57150 h 91440"/>
              <a:gd name="connsiteX10" fmla="*/ 72390 w 99931"/>
              <a:gd name="connsiteY10" fmla="*/ 60960 h 91440"/>
              <a:gd name="connsiteX11" fmla="*/ 87630 w 99931"/>
              <a:gd name="connsiteY11" fmla="*/ 64770 h 91440"/>
              <a:gd name="connsiteX12" fmla="*/ 76200 w 99931"/>
              <a:gd name="connsiteY12" fmla="*/ 72390 h 91440"/>
              <a:gd name="connsiteX13" fmla="*/ 99060 w 99931"/>
              <a:gd name="connsiteY13" fmla="*/ 83820 h 91440"/>
              <a:gd name="connsiteX14" fmla="*/ 83820 w 99931"/>
              <a:gd name="connsiteY14" fmla="*/ 91440 h 914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99931" h="91440">
                <a:moveTo>
                  <a:pt x="0" y="19050"/>
                </a:moveTo>
                <a:cubicBezTo>
                  <a:pt x="7246" y="17601"/>
                  <a:pt x="22670" y="15335"/>
                  <a:pt x="30480" y="11430"/>
                </a:cubicBezTo>
                <a:cubicBezTo>
                  <a:pt x="60023" y="-3342"/>
                  <a:pt x="24610" y="9577"/>
                  <a:pt x="53340" y="0"/>
                </a:cubicBezTo>
                <a:cubicBezTo>
                  <a:pt x="66040" y="1270"/>
                  <a:pt x="79332" y="-226"/>
                  <a:pt x="91440" y="3810"/>
                </a:cubicBezTo>
                <a:cubicBezTo>
                  <a:pt x="95784" y="5258"/>
                  <a:pt x="102298" y="12002"/>
                  <a:pt x="99060" y="15240"/>
                </a:cubicBezTo>
                <a:cubicBezTo>
                  <a:pt x="93598" y="20702"/>
                  <a:pt x="83820" y="17780"/>
                  <a:pt x="76200" y="19050"/>
                </a:cubicBezTo>
                <a:cubicBezTo>
                  <a:pt x="72390" y="21590"/>
                  <a:pt x="68746" y="24398"/>
                  <a:pt x="64770" y="26670"/>
                </a:cubicBezTo>
                <a:cubicBezTo>
                  <a:pt x="52312" y="33789"/>
                  <a:pt x="44088" y="36467"/>
                  <a:pt x="30480" y="41910"/>
                </a:cubicBezTo>
                <a:cubicBezTo>
                  <a:pt x="33020" y="45720"/>
                  <a:pt x="34524" y="50479"/>
                  <a:pt x="38100" y="53340"/>
                </a:cubicBezTo>
                <a:cubicBezTo>
                  <a:pt x="41236" y="55849"/>
                  <a:pt x="45610" y="56279"/>
                  <a:pt x="49530" y="57150"/>
                </a:cubicBezTo>
                <a:cubicBezTo>
                  <a:pt x="57071" y="58826"/>
                  <a:pt x="64815" y="59445"/>
                  <a:pt x="72390" y="60960"/>
                </a:cubicBezTo>
                <a:cubicBezTo>
                  <a:pt x="77525" y="61987"/>
                  <a:pt x="82550" y="63500"/>
                  <a:pt x="87630" y="64770"/>
                </a:cubicBezTo>
                <a:cubicBezTo>
                  <a:pt x="83820" y="67310"/>
                  <a:pt x="76200" y="67811"/>
                  <a:pt x="76200" y="72390"/>
                </a:cubicBezTo>
                <a:cubicBezTo>
                  <a:pt x="76200" y="77314"/>
                  <a:pt x="96241" y="82880"/>
                  <a:pt x="99060" y="83820"/>
                </a:cubicBezTo>
                <a:cubicBezTo>
                  <a:pt x="85926" y="88198"/>
                  <a:pt x="90470" y="84790"/>
                  <a:pt x="83820" y="91440"/>
                </a:cubicBezTo>
              </a:path>
            </a:pathLst>
          </a:cu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7" name="矩形 246"/>
          <p:cNvSpPr/>
          <p:nvPr/>
        </p:nvSpPr>
        <p:spPr>
          <a:xfrm>
            <a:off x="3065911" y="4490710"/>
            <a:ext cx="2743200" cy="50441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400" dirty="0" smtClean="0">
                <a:latin typeface="方正经黑简体" pitchFamily="34" charset="-122"/>
                <a:ea typeface="方正经黑简体" pitchFamily="34" charset="-122"/>
              </a:rPr>
              <a:t>此处添加单位名称</a:t>
            </a:r>
            <a:endParaRPr lang="zh-CN" altLang="en-US" sz="1400" dirty="0">
              <a:latin typeface="方正经黑简体" pitchFamily="34" charset="-122"/>
              <a:ea typeface="方正经黑简体" pitchFamily="34" charset="-122"/>
            </a:endParaRPr>
          </a:p>
        </p:txBody>
      </p:sp>
      <p:grpSp>
        <p:nvGrpSpPr>
          <p:cNvPr id="333" name="组合 332"/>
          <p:cNvGrpSpPr/>
          <p:nvPr/>
        </p:nvGrpSpPr>
        <p:grpSpPr>
          <a:xfrm>
            <a:off x="2024690" y="-647493"/>
            <a:ext cx="4941836" cy="11518351"/>
            <a:chOff x="-5891267" y="3297641"/>
            <a:chExt cx="10383216" cy="2505161"/>
          </a:xfrm>
        </p:grpSpPr>
        <p:sp>
          <p:nvSpPr>
            <p:cNvPr id="334" name="矩形 38"/>
            <p:cNvSpPr/>
            <p:nvPr/>
          </p:nvSpPr>
          <p:spPr>
            <a:xfrm>
              <a:off x="-5891267" y="3402503"/>
              <a:ext cx="10383216" cy="2400299"/>
            </a:xfrm>
            <a:custGeom>
              <a:avLst/>
              <a:gdLst>
                <a:gd name="connsiteX0" fmla="*/ 0 w 345113"/>
                <a:gd name="connsiteY0" fmla="*/ 0 h 2518449"/>
                <a:gd name="connsiteX1" fmla="*/ 345113 w 345113"/>
                <a:gd name="connsiteY1" fmla="*/ 0 h 2518449"/>
                <a:gd name="connsiteX2" fmla="*/ 345113 w 345113"/>
                <a:gd name="connsiteY2" fmla="*/ 2518449 h 2518449"/>
                <a:gd name="connsiteX3" fmla="*/ 0 w 345113"/>
                <a:gd name="connsiteY3" fmla="*/ 2518449 h 2518449"/>
                <a:gd name="connsiteX4" fmla="*/ 0 w 345113"/>
                <a:gd name="connsiteY4" fmla="*/ 0 h 2518449"/>
                <a:gd name="connsiteX0" fmla="*/ 0 w 3841348"/>
                <a:gd name="connsiteY0" fmla="*/ 0 h 2518449"/>
                <a:gd name="connsiteX1" fmla="*/ 345113 w 3841348"/>
                <a:gd name="connsiteY1" fmla="*/ 0 h 2518449"/>
                <a:gd name="connsiteX2" fmla="*/ 3841348 w 3841348"/>
                <a:gd name="connsiteY2" fmla="*/ 2410872 h 2518449"/>
                <a:gd name="connsiteX3" fmla="*/ 0 w 3841348"/>
                <a:gd name="connsiteY3" fmla="*/ 2518449 h 2518449"/>
                <a:gd name="connsiteX4" fmla="*/ 0 w 3841348"/>
                <a:gd name="connsiteY4" fmla="*/ 0 h 2518449"/>
                <a:gd name="connsiteX0" fmla="*/ 480418 w 4321766"/>
                <a:gd name="connsiteY0" fmla="*/ 0 h 2908413"/>
                <a:gd name="connsiteX1" fmla="*/ 825531 w 4321766"/>
                <a:gd name="connsiteY1" fmla="*/ 0 h 2908413"/>
                <a:gd name="connsiteX2" fmla="*/ 4321766 w 4321766"/>
                <a:gd name="connsiteY2" fmla="*/ 2410872 h 2908413"/>
                <a:gd name="connsiteX3" fmla="*/ 0 w 4321766"/>
                <a:gd name="connsiteY3" fmla="*/ 2908413 h 2908413"/>
                <a:gd name="connsiteX4" fmla="*/ 480418 w 4321766"/>
                <a:gd name="connsiteY4" fmla="*/ 2518449 h 2908413"/>
                <a:gd name="connsiteX5" fmla="*/ 480418 w 4321766"/>
                <a:gd name="connsiteY5" fmla="*/ 0 h 2908413"/>
                <a:gd name="connsiteX0" fmla="*/ 5029200 w 8870548"/>
                <a:gd name="connsiteY0" fmla="*/ 0 h 2908413"/>
                <a:gd name="connsiteX1" fmla="*/ 5374313 w 8870548"/>
                <a:gd name="connsiteY1" fmla="*/ 0 h 2908413"/>
                <a:gd name="connsiteX2" fmla="*/ 8870548 w 8870548"/>
                <a:gd name="connsiteY2" fmla="*/ 2410872 h 2908413"/>
                <a:gd name="connsiteX3" fmla="*/ 4548782 w 8870548"/>
                <a:gd name="connsiteY3" fmla="*/ 2908413 h 2908413"/>
                <a:gd name="connsiteX4" fmla="*/ 0 w 8870548"/>
                <a:gd name="connsiteY4" fmla="*/ 2047801 h 2908413"/>
                <a:gd name="connsiteX5" fmla="*/ 5029200 w 8870548"/>
                <a:gd name="connsiteY5" fmla="*/ 0 h 2908413"/>
                <a:gd name="connsiteX0" fmla="*/ 5029200 w 8870548"/>
                <a:gd name="connsiteY0" fmla="*/ 0 h 2414798"/>
                <a:gd name="connsiteX1" fmla="*/ 5374313 w 8870548"/>
                <a:gd name="connsiteY1" fmla="*/ 0 h 2414798"/>
                <a:gd name="connsiteX2" fmla="*/ 8870548 w 8870548"/>
                <a:gd name="connsiteY2" fmla="*/ 2410872 h 2414798"/>
                <a:gd name="connsiteX3" fmla="*/ 97806 w 8870548"/>
                <a:gd name="connsiteY3" fmla="*/ 2343637 h 2414798"/>
                <a:gd name="connsiteX4" fmla="*/ 0 w 8870548"/>
                <a:gd name="connsiteY4" fmla="*/ 2047801 h 2414798"/>
                <a:gd name="connsiteX5" fmla="*/ 5029200 w 8870548"/>
                <a:gd name="connsiteY5" fmla="*/ 0 h 2414798"/>
                <a:gd name="connsiteX0" fmla="*/ 5029200 w 8964678"/>
                <a:gd name="connsiteY0" fmla="*/ 0 h 2376100"/>
                <a:gd name="connsiteX1" fmla="*/ 5374313 w 8964678"/>
                <a:gd name="connsiteY1" fmla="*/ 0 h 2376100"/>
                <a:gd name="connsiteX2" fmla="*/ 8964678 w 8964678"/>
                <a:gd name="connsiteY2" fmla="*/ 2370531 h 2376100"/>
                <a:gd name="connsiteX3" fmla="*/ 97806 w 8964678"/>
                <a:gd name="connsiteY3" fmla="*/ 2343637 h 2376100"/>
                <a:gd name="connsiteX4" fmla="*/ 0 w 8964678"/>
                <a:gd name="connsiteY4" fmla="*/ 2047801 h 2376100"/>
                <a:gd name="connsiteX5" fmla="*/ 5029200 w 8964678"/>
                <a:gd name="connsiteY5" fmla="*/ 0 h 2376100"/>
                <a:gd name="connsiteX0" fmla="*/ 5029200 w 8964678"/>
                <a:gd name="connsiteY0" fmla="*/ 0 h 2376100"/>
                <a:gd name="connsiteX1" fmla="*/ 5374313 w 8964678"/>
                <a:gd name="connsiteY1" fmla="*/ 0 h 2376100"/>
                <a:gd name="connsiteX2" fmla="*/ 8964678 w 8964678"/>
                <a:gd name="connsiteY2" fmla="*/ 2370531 h 2376100"/>
                <a:gd name="connsiteX3" fmla="*/ 97806 w 8964678"/>
                <a:gd name="connsiteY3" fmla="*/ 2343637 h 2376100"/>
                <a:gd name="connsiteX4" fmla="*/ 0 w 8964678"/>
                <a:gd name="connsiteY4" fmla="*/ 2047801 h 2376100"/>
                <a:gd name="connsiteX5" fmla="*/ 3728512 w 8964678"/>
                <a:gd name="connsiteY5" fmla="*/ 541731 h 2376100"/>
                <a:gd name="connsiteX6" fmla="*/ 5029200 w 8964678"/>
                <a:gd name="connsiteY6" fmla="*/ 0 h 2376100"/>
                <a:gd name="connsiteX0" fmla="*/ 5029200 w 8964678"/>
                <a:gd name="connsiteY0" fmla="*/ 0 h 2376100"/>
                <a:gd name="connsiteX1" fmla="*/ 5374313 w 8964678"/>
                <a:gd name="connsiteY1" fmla="*/ 0 h 2376100"/>
                <a:gd name="connsiteX2" fmla="*/ 6216217 w 8964678"/>
                <a:gd name="connsiteY2" fmla="*/ 514837 h 2376100"/>
                <a:gd name="connsiteX3" fmla="*/ 8964678 w 8964678"/>
                <a:gd name="connsiteY3" fmla="*/ 2370531 h 2376100"/>
                <a:gd name="connsiteX4" fmla="*/ 97806 w 8964678"/>
                <a:gd name="connsiteY4" fmla="*/ 2343637 h 2376100"/>
                <a:gd name="connsiteX5" fmla="*/ 0 w 8964678"/>
                <a:gd name="connsiteY5" fmla="*/ 2047801 h 2376100"/>
                <a:gd name="connsiteX6" fmla="*/ 3728512 w 8964678"/>
                <a:gd name="connsiteY6" fmla="*/ 541731 h 2376100"/>
                <a:gd name="connsiteX7" fmla="*/ 5029200 w 8964678"/>
                <a:gd name="connsiteY7" fmla="*/ 0 h 2376100"/>
                <a:gd name="connsiteX0" fmla="*/ 5029200 w 8964678"/>
                <a:gd name="connsiteY0" fmla="*/ 0 h 2376100"/>
                <a:gd name="connsiteX1" fmla="*/ 5374313 w 8964678"/>
                <a:gd name="connsiteY1" fmla="*/ 0 h 2376100"/>
                <a:gd name="connsiteX2" fmla="*/ 6216217 w 8964678"/>
                <a:gd name="connsiteY2" fmla="*/ 514837 h 2376100"/>
                <a:gd name="connsiteX3" fmla="*/ 8964678 w 8964678"/>
                <a:gd name="connsiteY3" fmla="*/ 2370531 h 2376100"/>
                <a:gd name="connsiteX4" fmla="*/ 97806 w 8964678"/>
                <a:gd name="connsiteY4" fmla="*/ 2343637 h 2376100"/>
                <a:gd name="connsiteX5" fmla="*/ 0 w 8964678"/>
                <a:gd name="connsiteY5" fmla="*/ 2047801 h 2376100"/>
                <a:gd name="connsiteX6" fmla="*/ 4145370 w 8964678"/>
                <a:gd name="connsiteY6" fmla="*/ 689648 h 2376100"/>
                <a:gd name="connsiteX7" fmla="*/ 5029200 w 8964678"/>
                <a:gd name="connsiteY7" fmla="*/ 0 h 2376100"/>
                <a:gd name="connsiteX0" fmla="*/ 5029200 w 8964678"/>
                <a:gd name="connsiteY0" fmla="*/ 0 h 2376100"/>
                <a:gd name="connsiteX1" fmla="*/ 5374313 w 8964678"/>
                <a:gd name="connsiteY1" fmla="*/ 0 h 2376100"/>
                <a:gd name="connsiteX2" fmla="*/ 6216217 w 8964678"/>
                <a:gd name="connsiteY2" fmla="*/ 514837 h 2376100"/>
                <a:gd name="connsiteX3" fmla="*/ 8964678 w 8964678"/>
                <a:gd name="connsiteY3" fmla="*/ 2370531 h 2376100"/>
                <a:gd name="connsiteX4" fmla="*/ 97806 w 8964678"/>
                <a:gd name="connsiteY4" fmla="*/ 2343637 h 2376100"/>
                <a:gd name="connsiteX5" fmla="*/ 0 w 8964678"/>
                <a:gd name="connsiteY5" fmla="*/ 2047801 h 2376100"/>
                <a:gd name="connsiteX6" fmla="*/ 3392335 w 8964678"/>
                <a:gd name="connsiteY6" fmla="*/ 783778 h 2376100"/>
                <a:gd name="connsiteX7" fmla="*/ 5029200 w 8964678"/>
                <a:gd name="connsiteY7" fmla="*/ 0 h 2376100"/>
                <a:gd name="connsiteX0" fmla="*/ 5029200 w 8964678"/>
                <a:gd name="connsiteY0" fmla="*/ 0 h 2376100"/>
                <a:gd name="connsiteX1" fmla="*/ 5374313 w 8964678"/>
                <a:gd name="connsiteY1" fmla="*/ 0 h 2376100"/>
                <a:gd name="connsiteX2" fmla="*/ 6216217 w 8964678"/>
                <a:gd name="connsiteY2" fmla="*/ 514837 h 2376100"/>
                <a:gd name="connsiteX3" fmla="*/ 8964678 w 8964678"/>
                <a:gd name="connsiteY3" fmla="*/ 2370531 h 2376100"/>
                <a:gd name="connsiteX4" fmla="*/ 97806 w 8964678"/>
                <a:gd name="connsiteY4" fmla="*/ 2343637 h 2376100"/>
                <a:gd name="connsiteX5" fmla="*/ 0 w 8964678"/>
                <a:gd name="connsiteY5" fmla="*/ 2047801 h 2376100"/>
                <a:gd name="connsiteX6" fmla="*/ 3392335 w 8964678"/>
                <a:gd name="connsiteY6" fmla="*/ 783778 h 2376100"/>
                <a:gd name="connsiteX7" fmla="*/ 4360523 w 8964678"/>
                <a:gd name="connsiteY7" fmla="*/ 313131 h 2376100"/>
                <a:gd name="connsiteX8" fmla="*/ 5029200 w 8964678"/>
                <a:gd name="connsiteY8" fmla="*/ 0 h 2376100"/>
                <a:gd name="connsiteX0" fmla="*/ 5029200 w 8964678"/>
                <a:gd name="connsiteY0" fmla="*/ 0 h 2376100"/>
                <a:gd name="connsiteX1" fmla="*/ 5374313 w 8964678"/>
                <a:gd name="connsiteY1" fmla="*/ 0 h 2376100"/>
                <a:gd name="connsiteX2" fmla="*/ 6216217 w 8964678"/>
                <a:gd name="connsiteY2" fmla="*/ 514837 h 2376100"/>
                <a:gd name="connsiteX3" fmla="*/ 8964678 w 8964678"/>
                <a:gd name="connsiteY3" fmla="*/ 2370531 h 2376100"/>
                <a:gd name="connsiteX4" fmla="*/ 97806 w 8964678"/>
                <a:gd name="connsiteY4" fmla="*/ 2343637 h 2376100"/>
                <a:gd name="connsiteX5" fmla="*/ 0 w 8964678"/>
                <a:gd name="connsiteY5" fmla="*/ 2047801 h 2376100"/>
                <a:gd name="connsiteX6" fmla="*/ 3392335 w 8964678"/>
                <a:gd name="connsiteY6" fmla="*/ 783778 h 2376100"/>
                <a:gd name="connsiteX7" fmla="*/ 4844617 w 8964678"/>
                <a:gd name="connsiteY7" fmla="*/ 783778 h 2376100"/>
                <a:gd name="connsiteX8" fmla="*/ 5029200 w 8964678"/>
                <a:gd name="connsiteY8" fmla="*/ 0 h 2376100"/>
                <a:gd name="connsiteX0" fmla="*/ 5029200 w 8964678"/>
                <a:gd name="connsiteY0" fmla="*/ 0 h 2376100"/>
                <a:gd name="connsiteX1" fmla="*/ 5374313 w 8964678"/>
                <a:gd name="connsiteY1" fmla="*/ 0 h 2376100"/>
                <a:gd name="connsiteX2" fmla="*/ 6216217 w 8964678"/>
                <a:gd name="connsiteY2" fmla="*/ 514837 h 2376100"/>
                <a:gd name="connsiteX3" fmla="*/ 8964678 w 8964678"/>
                <a:gd name="connsiteY3" fmla="*/ 2370531 h 2376100"/>
                <a:gd name="connsiteX4" fmla="*/ 97806 w 8964678"/>
                <a:gd name="connsiteY4" fmla="*/ 2343637 h 2376100"/>
                <a:gd name="connsiteX5" fmla="*/ 0 w 8964678"/>
                <a:gd name="connsiteY5" fmla="*/ 2047801 h 2376100"/>
                <a:gd name="connsiteX6" fmla="*/ 3392335 w 8964678"/>
                <a:gd name="connsiteY6" fmla="*/ 783778 h 2376100"/>
                <a:gd name="connsiteX7" fmla="*/ 4387417 w 8964678"/>
                <a:gd name="connsiteY7" fmla="*/ 635860 h 2376100"/>
                <a:gd name="connsiteX8" fmla="*/ 5029200 w 8964678"/>
                <a:gd name="connsiteY8" fmla="*/ 0 h 2376100"/>
                <a:gd name="connsiteX0" fmla="*/ 5029200 w 8964678"/>
                <a:gd name="connsiteY0" fmla="*/ 0 h 2376100"/>
                <a:gd name="connsiteX1" fmla="*/ 5374313 w 8964678"/>
                <a:gd name="connsiteY1" fmla="*/ 0 h 2376100"/>
                <a:gd name="connsiteX2" fmla="*/ 6216217 w 8964678"/>
                <a:gd name="connsiteY2" fmla="*/ 514837 h 2376100"/>
                <a:gd name="connsiteX3" fmla="*/ 8964678 w 8964678"/>
                <a:gd name="connsiteY3" fmla="*/ 2370531 h 2376100"/>
                <a:gd name="connsiteX4" fmla="*/ 97806 w 8964678"/>
                <a:gd name="connsiteY4" fmla="*/ 2343637 h 2376100"/>
                <a:gd name="connsiteX5" fmla="*/ 0 w 8964678"/>
                <a:gd name="connsiteY5" fmla="*/ 2047801 h 2376100"/>
                <a:gd name="connsiteX6" fmla="*/ 3392335 w 8964678"/>
                <a:gd name="connsiteY6" fmla="*/ 783778 h 2376100"/>
                <a:gd name="connsiteX7" fmla="*/ 4387417 w 8964678"/>
                <a:gd name="connsiteY7" fmla="*/ 635860 h 2376100"/>
                <a:gd name="connsiteX8" fmla="*/ 4790829 w 8964678"/>
                <a:gd name="connsiteY8" fmla="*/ 192107 h 2376100"/>
                <a:gd name="connsiteX9" fmla="*/ 5029200 w 8964678"/>
                <a:gd name="connsiteY9" fmla="*/ 0 h 2376100"/>
                <a:gd name="connsiteX0" fmla="*/ 5029200 w 8964678"/>
                <a:gd name="connsiteY0" fmla="*/ 0 h 2376100"/>
                <a:gd name="connsiteX1" fmla="*/ 5374313 w 8964678"/>
                <a:gd name="connsiteY1" fmla="*/ 0 h 2376100"/>
                <a:gd name="connsiteX2" fmla="*/ 6216217 w 8964678"/>
                <a:gd name="connsiteY2" fmla="*/ 514837 h 2376100"/>
                <a:gd name="connsiteX3" fmla="*/ 8964678 w 8964678"/>
                <a:gd name="connsiteY3" fmla="*/ 2370531 h 2376100"/>
                <a:gd name="connsiteX4" fmla="*/ 97806 w 8964678"/>
                <a:gd name="connsiteY4" fmla="*/ 2343637 h 2376100"/>
                <a:gd name="connsiteX5" fmla="*/ 0 w 8964678"/>
                <a:gd name="connsiteY5" fmla="*/ 2047801 h 2376100"/>
                <a:gd name="connsiteX6" fmla="*/ 3392335 w 8964678"/>
                <a:gd name="connsiteY6" fmla="*/ 783778 h 2376100"/>
                <a:gd name="connsiteX7" fmla="*/ 4387417 w 8964678"/>
                <a:gd name="connsiteY7" fmla="*/ 635860 h 2376100"/>
                <a:gd name="connsiteX8" fmla="*/ 4790829 w 8964678"/>
                <a:gd name="connsiteY8" fmla="*/ 44190 h 2376100"/>
                <a:gd name="connsiteX9" fmla="*/ 5029200 w 8964678"/>
                <a:gd name="connsiteY9" fmla="*/ 0 h 2376100"/>
                <a:gd name="connsiteX0" fmla="*/ 5029200 w 8964678"/>
                <a:gd name="connsiteY0" fmla="*/ 0 h 2376100"/>
                <a:gd name="connsiteX1" fmla="*/ 5374313 w 8964678"/>
                <a:gd name="connsiteY1" fmla="*/ 0 h 2376100"/>
                <a:gd name="connsiteX2" fmla="*/ 5920382 w 8964678"/>
                <a:gd name="connsiteY2" fmla="*/ 972037 h 2376100"/>
                <a:gd name="connsiteX3" fmla="*/ 8964678 w 8964678"/>
                <a:gd name="connsiteY3" fmla="*/ 2370531 h 2376100"/>
                <a:gd name="connsiteX4" fmla="*/ 97806 w 8964678"/>
                <a:gd name="connsiteY4" fmla="*/ 2343637 h 2376100"/>
                <a:gd name="connsiteX5" fmla="*/ 0 w 8964678"/>
                <a:gd name="connsiteY5" fmla="*/ 2047801 h 2376100"/>
                <a:gd name="connsiteX6" fmla="*/ 3392335 w 8964678"/>
                <a:gd name="connsiteY6" fmla="*/ 783778 h 2376100"/>
                <a:gd name="connsiteX7" fmla="*/ 4387417 w 8964678"/>
                <a:gd name="connsiteY7" fmla="*/ 635860 h 2376100"/>
                <a:gd name="connsiteX8" fmla="*/ 4790829 w 8964678"/>
                <a:gd name="connsiteY8" fmla="*/ 44190 h 2376100"/>
                <a:gd name="connsiteX9" fmla="*/ 5029200 w 8964678"/>
                <a:gd name="connsiteY9" fmla="*/ 0 h 2376100"/>
                <a:gd name="connsiteX0" fmla="*/ 5029200 w 8964678"/>
                <a:gd name="connsiteY0" fmla="*/ 0 h 2376100"/>
                <a:gd name="connsiteX1" fmla="*/ 5374313 w 8964678"/>
                <a:gd name="connsiteY1" fmla="*/ 0 h 2376100"/>
                <a:gd name="connsiteX2" fmla="*/ 5745570 w 8964678"/>
                <a:gd name="connsiteY2" fmla="*/ 595519 h 2376100"/>
                <a:gd name="connsiteX3" fmla="*/ 8964678 w 8964678"/>
                <a:gd name="connsiteY3" fmla="*/ 2370531 h 2376100"/>
                <a:gd name="connsiteX4" fmla="*/ 97806 w 8964678"/>
                <a:gd name="connsiteY4" fmla="*/ 2343637 h 2376100"/>
                <a:gd name="connsiteX5" fmla="*/ 0 w 8964678"/>
                <a:gd name="connsiteY5" fmla="*/ 2047801 h 2376100"/>
                <a:gd name="connsiteX6" fmla="*/ 3392335 w 8964678"/>
                <a:gd name="connsiteY6" fmla="*/ 783778 h 2376100"/>
                <a:gd name="connsiteX7" fmla="*/ 4387417 w 8964678"/>
                <a:gd name="connsiteY7" fmla="*/ 635860 h 2376100"/>
                <a:gd name="connsiteX8" fmla="*/ 4790829 w 8964678"/>
                <a:gd name="connsiteY8" fmla="*/ 44190 h 2376100"/>
                <a:gd name="connsiteX9" fmla="*/ 5029200 w 8964678"/>
                <a:gd name="connsiteY9" fmla="*/ 0 h 2376100"/>
                <a:gd name="connsiteX0" fmla="*/ 5029200 w 8964678"/>
                <a:gd name="connsiteY0" fmla="*/ 0 h 2376100"/>
                <a:gd name="connsiteX1" fmla="*/ 5374313 w 8964678"/>
                <a:gd name="connsiteY1" fmla="*/ 0 h 2376100"/>
                <a:gd name="connsiteX2" fmla="*/ 5745570 w 8964678"/>
                <a:gd name="connsiteY2" fmla="*/ 595519 h 2376100"/>
                <a:gd name="connsiteX3" fmla="*/ 6471712 w 8964678"/>
                <a:gd name="connsiteY3" fmla="*/ 998931 h 2376100"/>
                <a:gd name="connsiteX4" fmla="*/ 8964678 w 8964678"/>
                <a:gd name="connsiteY4" fmla="*/ 2370531 h 2376100"/>
                <a:gd name="connsiteX5" fmla="*/ 97806 w 8964678"/>
                <a:gd name="connsiteY5" fmla="*/ 2343637 h 2376100"/>
                <a:gd name="connsiteX6" fmla="*/ 0 w 8964678"/>
                <a:gd name="connsiteY6" fmla="*/ 2047801 h 2376100"/>
                <a:gd name="connsiteX7" fmla="*/ 3392335 w 8964678"/>
                <a:gd name="connsiteY7" fmla="*/ 783778 h 2376100"/>
                <a:gd name="connsiteX8" fmla="*/ 4387417 w 8964678"/>
                <a:gd name="connsiteY8" fmla="*/ 635860 h 2376100"/>
                <a:gd name="connsiteX9" fmla="*/ 4790829 w 8964678"/>
                <a:gd name="connsiteY9" fmla="*/ 44190 h 2376100"/>
                <a:gd name="connsiteX10" fmla="*/ 5029200 w 8964678"/>
                <a:gd name="connsiteY10" fmla="*/ 0 h 2376100"/>
                <a:gd name="connsiteX0" fmla="*/ 5029200 w 8964678"/>
                <a:gd name="connsiteY0" fmla="*/ 0 h 2376100"/>
                <a:gd name="connsiteX1" fmla="*/ 5374313 w 8964678"/>
                <a:gd name="connsiteY1" fmla="*/ 0 h 2376100"/>
                <a:gd name="connsiteX2" fmla="*/ 5745570 w 8964678"/>
                <a:gd name="connsiteY2" fmla="*/ 595519 h 2376100"/>
                <a:gd name="connsiteX3" fmla="*/ 6323794 w 8964678"/>
                <a:gd name="connsiteY3" fmla="*/ 770331 h 2376100"/>
                <a:gd name="connsiteX4" fmla="*/ 8964678 w 8964678"/>
                <a:gd name="connsiteY4" fmla="*/ 2370531 h 2376100"/>
                <a:gd name="connsiteX5" fmla="*/ 97806 w 8964678"/>
                <a:gd name="connsiteY5" fmla="*/ 2343637 h 2376100"/>
                <a:gd name="connsiteX6" fmla="*/ 0 w 8964678"/>
                <a:gd name="connsiteY6" fmla="*/ 2047801 h 2376100"/>
                <a:gd name="connsiteX7" fmla="*/ 3392335 w 8964678"/>
                <a:gd name="connsiteY7" fmla="*/ 783778 h 2376100"/>
                <a:gd name="connsiteX8" fmla="*/ 4387417 w 8964678"/>
                <a:gd name="connsiteY8" fmla="*/ 635860 h 2376100"/>
                <a:gd name="connsiteX9" fmla="*/ 4790829 w 8964678"/>
                <a:gd name="connsiteY9" fmla="*/ 44190 h 2376100"/>
                <a:gd name="connsiteX10" fmla="*/ 5029200 w 8964678"/>
                <a:gd name="connsiteY10" fmla="*/ 0 h 2376100"/>
                <a:gd name="connsiteX0" fmla="*/ 5029200 w 8964678"/>
                <a:gd name="connsiteY0" fmla="*/ 0 h 2376100"/>
                <a:gd name="connsiteX1" fmla="*/ 5374313 w 8964678"/>
                <a:gd name="connsiteY1" fmla="*/ 0 h 2376100"/>
                <a:gd name="connsiteX2" fmla="*/ 5745570 w 8964678"/>
                <a:gd name="connsiteY2" fmla="*/ 595519 h 2376100"/>
                <a:gd name="connsiteX3" fmla="*/ 6323794 w 8964678"/>
                <a:gd name="connsiteY3" fmla="*/ 770331 h 2376100"/>
                <a:gd name="connsiteX4" fmla="*/ 8964678 w 8964678"/>
                <a:gd name="connsiteY4" fmla="*/ 2370531 h 2376100"/>
                <a:gd name="connsiteX5" fmla="*/ 97806 w 8964678"/>
                <a:gd name="connsiteY5" fmla="*/ 2343637 h 2376100"/>
                <a:gd name="connsiteX6" fmla="*/ 0 w 8964678"/>
                <a:gd name="connsiteY6" fmla="*/ 2047801 h 2376100"/>
                <a:gd name="connsiteX7" fmla="*/ 3392335 w 8964678"/>
                <a:gd name="connsiteY7" fmla="*/ 783778 h 2376100"/>
                <a:gd name="connsiteX8" fmla="*/ 4387417 w 8964678"/>
                <a:gd name="connsiteY8" fmla="*/ 635860 h 2376100"/>
                <a:gd name="connsiteX9" fmla="*/ 4790829 w 8964678"/>
                <a:gd name="connsiteY9" fmla="*/ 44190 h 2376100"/>
                <a:gd name="connsiteX10" fmla="*/ 5029200 w 8964678"/>
                <a:gd name="connsiteY10" fmla="*/ 0 h 2376100"/>
                <a:gd name="connsiteX0" fmla="*/ 5029200 w 9220172"/>
                <a:gd name="connsiteY0" fmla="*/ 0 h 2343637"/>
                <a:gd name="connsiteX1" fmla="*/ 5374313 w 9220172"/>
                <a:gd name="connsiteY1" fmla="*/ 0 h 2343637"/>
                <a:gd name="connsiteX2" fmla="*/ 5745570 w 9220172"/>
                <a:gd name="connsiteY2" fmla="*/ 595519 h 2343637"/>
                <a:gd name="connsiteX3" fmla="*/ 6323794 w 9220172"/>
                <a:gd name="connsiteY3" fmla="*/ 770331 h 2343637"/>
                <a:gd name="connsiteX4" fmla="*/ 9220172 w 9220172"/>
                <a:gd name="connsiteY4" fmla="*/ 2316743 h 2343637"/>
                <a:gd name="connsiteX5" fmla="*/ 97806 w 9220172"/>
                <a:gd name="connsiteY5" fmla="*/ 2343637 h 2343637"/>
                <a:gd name="connsiteX6" fmla="*/ 0 w 9220172"/>
                <a:gd name="connsiteY6" fmla="*/ 2047801 h 2343637"/>
                <a:gd name="connsiteX7" fmla="*/ 3392335 w 9220172"/>
                <a:gd name="connsiteY7" fmla="*/ 783778 h 2343637"/>
                <a:gd name="connsiteX8" fmla="*/ 4387417 w 9220172"/>
                <a:gd name="connsiteY8" fmla="*/ 635860 h 2343637"/>
                <a:gd name="connsiteX9" fmla="*/ 4790829 w 9220172"/>
                <a:gd name="connsiteY9" fmla="*/ 44190 h 2343637"/>
                <a:gd name="connsiteX10" fmla="*/ 5029200 w 9220172"/>
                <a:gd name="connsiteY10" fmla="*/ 0 h 2343637"/>
                <a:gd name="connsiteX0" fmla="*/ 5029200 w 9220172"/>
                <a:gd name="connsiteY0" fmla="*/ 0 h 2343637"/>
                <a:gd name="connsiteX1" fmla="*/ 5374313 w 9220172"/>
                <a:gd name="connsiteY1" fmla="*/ 0 h 2343637"/>
                <a:gd name="connsiteX2" fmla="*/ 5745570 w 9220172"/>
                <a:gd name="connsiteY2" fmla="*/ 595519 h 2343637"/>
                <a:gd name="connsiteX3" fmla="*/ 6323794 w 9220172"/>
                <a:gd name="connsiteY3" fmla="*/ 770331 h 2343637"/>
                <a:gd name="connsiteX4" fmla="*/ 9220172 w 9220172"/>
                <a:gd name="connsiteY4" fmla="*/ 2316743 h 2343637"/>
                <a:gd name="connsiteX5" fmla="*/ 97806 w 9220172"/>
                <a:gd name="connsiteY5" fmla="*/ 2343637 h 2343637"/>
                <a:gd name="connsiteX6" fmla="*/ 0 w 9220172"/>
                <a:gd name="connsiteY6" fmla="*/ 2047801 h 2343637"/>
                <a:gd name="connsiteX7" fmla="*/ 3392335 w 9220172"/>
                <a:gd name="connsiteY7" fmla="*/ 783778 h 2343637"/>
                <a:gd name="connsiteX8" fmla="*/ 4387417 w 9220172"/>
                <a:gd name="connsiteY8" fmla="*/ 635860 h 2343637"/>
                <a:gd name="connsiteX9" fmla="*/ 4790829 w 9220172"/>
                <a:gd name="connsiteY9" fmla="*/ 44190 h 2343637"/>
                <a:gd name="connsiteX10" fmla="*/ 5029200 w 9220172"/>
                <a:gd name="connsiteY10" fmla="*/ 0 h 2343637"/>
                <a:gd name="connsiteX0" fmla="*/ 5029200 w 9220172"/>
                <a:gd name="connsiteY0" fmla="*/ 0 h 2343637"/>
                <a:gd name="connsiteX1" fmla="*/ 5374313 w 9220172"/>
                <a:gd name="connsiteY1" fmla="*/ 0 h 2343637"/>
                <a:gd name="connsiteX2" fmla="*/ 5745570 w 9220172"/>
                <a:gd name="connsiteY2" fmla="*/ 595519 h 2343637"/>
                <a:gd name="connsiteX3" fmla="*/ 6323794 w 9220172"/>
                <a:gd name="connsiteY3" fmla="*/ 770331 h 2343637"/>
                <a:gd name="connsiteX4" fmla="*/ 9220172 w 9220172"/>
                <a:gd name="connsiteY4" fmla="*/ 2316743 h 2343637"/>
                <a:gd name="connsiteX5" fmla="*/ 97806 w 9220172"/>
                <a:gd name="connsiteY5" fmla="*/ 2343637 h 2343637"/>
                <a:gd name="connsiteX6" fmla="*/ 0 w 9220172"/>
                <a:gd name="connsiteY6" fmla="*/ 2047801 h 2343637"/>
                <a:gd name="connsiteX7" fmla="*/ 3392335 w 9220172"/>
                <a:gd name="connsiteY7" fmla="*/ 783778 h 2343637"/>
                <a:gd name="connsiteX8" fmla="*/ 4347076 w 9220172"/>
                <a:gd name="connsiteY8" fmla="*/ 649307 h 2343637"/>
                <a:gd name="connsiteX9" fmla="*/ 4790829 w 9220172"/>
                <a:gd name="connsiteY9" fmla="*/ 44190 h 2343637"/>
                <a:gd name="connsiteX10" fmla="*/ 5029200 w 9220172"/>
                <a:gd name="connsiteY10" fmla="*/ 0 h 2343637"/>
                <a:gd name="connsiteX0" fmla="*/ 5029200 w 9220172"/>
                <a:gd name="connsiteY0" fmla="*/ 0 h 2343637"/>
                <a:gd name="connsiteX1" fmla="*/ 5374313 w 9220172"/>
                <a:gd name="connsiteY1" fmla="*/ 0 h 2343637"/>
                <a:gd name="connsiteX2" fmla="*/ 5745570 w 9220172"/>
                <a:gd name="connsiteY2" fmla="*/ 595519 h 2343637"/>
                <a:gd name="connsiteX3" fmla="*/ 6323794 w 9220172"/>
                <a:gd name="connsiteY3" fmla="*/ 770331 h 2343637"/>
                <a:gd name="connsiteX4" fmla="*/ 9220172 w 9220172"/>
                <a:gd name="connsiteY4" fmla="*/ 2316743 h 2343637"/>
                <a:gd name="connsiteX5" fmla="*/ 97806 w 9220172"/>
                <a:gd name="connsiteY5" fmla="*/ 2343637 h 2343637"/>
                <a:gd name="connsiteX6" fmla="*/ 0 w 9220172"/>
                <a:gd name="connsiteY6" fmla="*/ 2047801 h 2343637"/>
                <a:gd name="connsiteX7" fmla="*/ 3392335 w 9220172"/>
                <a:gd name="connsiteY7" fmla="*/ 783778 h 2343637"/>
                <a:gd name="connsiteX8" fmla="*/ 4347076 w 9220172"/>
                <a:gd name="connsiteY8" fmla="*/ 649307 h 2343637"/>
                <a:gd name="connsiteX9" fmla="*/ 4790829 w 9220172"/>
                <a:gd name="connsiteY9" fmla="*/ 44190 h 2343637"/>
                <a:gd name="connsiteX10" fmla="*/ 5029200 w 9220172"/>
                <a:gd name="connsiteY10" fmla="*/ 0 h 2343637"/>
                <a:gd name="connsiteX0" fmla="*/ 5029200 w 9220172"/>
                <a:gd name="connsiteY0" fmla="*/ 0 h 2343637"/>
                <a:gd name="connsiteX1" fmla="*/ 5374313 w 9220172"/>
                <a:gd name="connsiteY1" fmla="*/ 0 h 2343637"/>
                <a:gd name="connsiteX2" fmla="*/ 5745570 w 9220172"/>
                <a:gd name="connsiteY2" fmla="*/ 595519 h 2343637"/>
                <a:gd name="connsiteX3" fmla="*/ 6323794 w 9220172"/>
                <a:gd name="connsiteY3" fmla="*/ 770331 h 2343637"/>
                <a:gd name="connsiteX4" fmla="*/ 9220172 w 9220172"/>
                <a:gd name="connsiteY4" fmla="*/ 2316743 h 2343637"/>
                <a:gd name="connsiteX5" fmla="*/ 97806 w 9220172"/>
                <a:gd name="connsiteY5" fmla="*/ 2343637 h 2343637"/>
                <a:gd name="connsiteX6" fmla="*/ 0 w 9220172"/>
                <a:gd name="connsiteY6" fmla="*/ 2047801 h 2343637"/>
                <a:gd name="connsiteX7" fmla="*/ 3392335 w 9220172"/>
                <a:gd name="connsiteY7" fmla="*/ 783778 h 2343637"/>
                <a:gd name="connsiteX8" fmla="*/ 4347076 w 9220172"/>
                <a:gd name="connsiteY8" fmla="*/ 649307 h 2343637"/>
                <a:gd name="connsiteX9" fmla="*/ 4790829 w 9220172"/>
                <a:gd name="connsiteY9" fmla="*/ 44190 h 2343637"/>
                <a:gd name="connsiteX10" fmla="*/ 5029200 w 9220172"/>
                <a:gd name="connsiteY10" fmla="*/ 0 h 2343637"/>
                <a:gd name="connsiteX0" fmla="*/ 5029200 w 9220172"/>
                <a:gd name="connsiteY0" fmla="*/ 0 h 2343637"/>
                <a:gd name="connsiteX1" fmla="*/ 5374313 w 9220172"/>
                <a:gd name="connsiteY1" fmla="*/ 0 h 2343637"/>
                <a:gd name="connsiteX2" fmla="*/ 5745570 w 9220172"/>
                <a:gd name="connsiteY2" fmla="*/ 595519 h 2343637"/>
                <a:gd name="connsiteX3" fmla="*/ 6323794 w 9220172"/>
                <a:gd name="connsiteY3" fmla="*/ 770331 h 2343637"/>
                <a:gd name="connsiteX4" fmla="*/ 9220172 w 9220172"/>
                <a:gd name="connsiteY4" fmla="*/ 2316743 h 2343637"/>
                <a:gd name="connsiteX5" fmla="*/ 97806 w 9220172"/>
                <a:gd name="connsiteY5" fmla="*/ 2343637 h 2343637"/>
                <a:gd name="connsiteX6" fmla="*/ 0 w 9220172"/>
                <a:gd name="connsiteY6" fmla="*/ 2047801 h 2343637"/>
                <a:gd name="connsiteX7" fmla="*/ 3392335 w 9220172"/>
                <a:gd name="connsiteY7" fmla="*/ 783778 h 2343637"/>
                <a:gd name="connsiteX8" fmla="*/ 4347076 w 9220172"/>
                <a:gd name="connsiteY8" fmla="*/ 568625 h 2343637"/>
                <a:gd name="connsiteX9" fmla="*/ 4790829 w 9220172"/>
                <a:gd name="connsiteY9" fmla="*/ 44190 h 2343637"/>
                <a:gd name="connsiteX10" fmla="*/ 5029200 w 9220172"/>
                <a:gd name="connsiteY10" fmla="*/ 0 h 2343637"/>
                <a:gd name="connsiteX0" fmla="*/ 5177118 w 9220172"/>
                <a:gd name="connsiteY0" fmla="*/ 0 h 2370531"/>
                <a:gd name="connsiteX1" fmla="*/ 5374313 w 9220172"/>
                <a:gd name="connsiteY1" fmla="*/ 26894 h 2370531"/>
                <a:gd name="connsiteX2" fmla="*/ 5745570 w 9220172"/>
                <a:gd name="connsiteY2" fmla="*/ 622413 h 2370531"/>
                <a:gd name="connsiteX3" fmla="*/ 6323794 w 9220172"/>
                <a:gd name="connsiteY3" fmla="*/ 797225 h 2370531"/>
                <a:gd name="connsiteX4" fmla="*/ 9220172 w 9220172"/>
                <a:gd name="connsiteY4" fmla="*/ 2343637 h 2370531"/>
                <a:gd name="connsiteX5" fmla="*/ 97806 w 9220172"/>
                <a:gd name="connsiteY5" fmla="*/ 2370531 h 2370531"/>
                <a:gd name="connsiteX6" fmla="*/ 0 w 9220172"/>
                <a:gd name="connsiteY6" fmla="*/ 2074695 h 2370531"/>
                <a:gd name="connsiteX7" fmla="*/ 3392335 w 9220172"/>
                <a:gd name="connsiteY7" fmla="*/ 810672 h 2370531"/>
                <a:gd name="connsiteX8" fmla="*/ 4347076 w 9220172"/>
                <a:gd name="connsiteY8" fmla="*/ 595519 h 2370531"/>
                <a:gd name="connsiteX9" fmla="*/ 4790829 w 9220172"/>
                <a:gd name="connsiteY9" fmla="*/ 71084 h 2370531"/>
                <a:gd name="connsiteX10" fmla="*/ 5177118 w 9220172"/>
                <a:gd name="connsiteY10" fmla="*/ 0 h 2370531"/>
                <a:gd name="connsiteX0" fmla="*/ 5177118 w 9220172"/>
                <a:gd name="connsiteY0" fmla="*/ 0 h 2370531"/>
                <a:gd name="connsiteX1" fmla="*/ 5374313 w 9220172"/>
                <a:gd name="connsiteY1" fmla="*/ 26894 h 2370531"/>
                <a:gd name="connsiteX2" fmla="*/ 5745570 w 9220172"/>
                <a:gd name="connsiteY2" fmla="*/ 622413 h 2370531"/>
                <a:gd name="connsiteX3" fmla="*/ 6323794 w 9220172"/>
                <a:gd name="connsiteY3" fmla="*/ 797225 h 2370531"/>
                <a:gd name="connsiteX4" fmla="*/ 9220172 w 9220172"/>
                <a:gd name="connsiteY4" fmla="*/ 2343637 h 2370531"/>
                <a:gd name="connsiteX5" fmla="*/ 97806 w 9220172"/>
                <a:gd name="connsiteY5" fmla="*/ 2370531 h 2370531"/>
                <a:gd name="connsiteX6" fmla="*/ 0 w 9220172"/>
                <a:gd name="connsiteY6" fmla="*/ 2074695 h 2370531"/>
                <a:gd name="connsiteX7" fmla="*/ 3392335 w 9220172"/>
                <a:gd name="connsiteY7" fmla="*/ 810672 h 2370531"/>
                <a:gd name="connsiteX8" fmla="*/ 4347076 w 9220172"/>
                <a:gd name="connsiteY8" fmla="*/ 595519 h 2370531"/>
                <a:gd name="connsiteX9" fmla="*/ 4992535 w 9220172"/>
                <a:gd name="connsiteY9" fmla="*/ 3849 h 2370531"/>
                <a:gd name="connsiteX10" fmla="*/ 5177118 w 9220172"/>
                <a:gd name="connsiteY10" fmla="*/ 0 h 2370531"/>
                <a:gd name="connsiteX0" fmla="*/ 5177118 w 9220172"/>
                <a:gd name="connsiteY0" fmla="*/ 0 h 2370531"/>
                <a:gd name="connsiteX1" fmla="*/ 5374313 w 9220172"/>
                <a:gd name="connsiteY1" fmla="*/ 26894 h 2370531"/>
                <a:gd name="connsiteX2" fmla="*/ 5745570 w 9220172"/>
                <a:gd name="connsiteY2" fmla="*/ 622413 h 2370531"/>
                <a:gd name="connsiteX3" fmla="*/ 6323794 w 9220172"/>
                <a:gd name="connsiteY3" fmla="*/ 797225 h 2370531"/>
                <a:gd name="connsiteX4" fmla="*/ 9220172 w 9220172"/>
                <a:gd name="connsiteY4" fmla="*/ 2343637 h 2370531"/>
                <a:gd name="connsiteX5" fmla="*/ 97806 w 9220172"/>
                <a:gd name="connsiteY5" fmla="*/ 2370531 h 2370531"/>
                <a:gd name="connsiteX6" fmla="*/ 0 w 9220172"/>
                <a:gd name="connsiteY6" fmla="*/ 2074695 h 2370531"/>
                <a:gd name="connsiteX7" fmla="*/ 3392335 w 9220172"/>
                <a:gd name="connsiteY7" fmla="*/ 810672 h 2370531"/>
                <a:gd name="connsiteX8" fmla="*/ 4347076 w 9220172"/>
                <a:gd name="connsiteY8" fmla="*/ 595519 h 2370531"/>
                <a:gd name="connsiteX9" fmla="*/ 4992535 w 9220172"/>
                <a:gd name="connsiteY9" fmla="*/ 3849 h 2370531"/>
                <a:gd name="connsiteX10" fmla="*/ 5177118 w 9220172"/>
                <a:gd name="connsiteY10" fmla="*/ 0 h 2370531"/>
                <a:gd name="connsiteX0" fmla="*/ 5177118 w 9220172"/>
                <a:gd name="connsiteY0" fmla="*/ 0 h 2370531"/>
                <a:gd name="connsiteX1" fmla="*/ 5374313 w 9220172"/>
                <a:gd name="connsiteY1" fmla="*/ 26894 h 2370531"/>
                <a:gd name="connsiteX2" fmla="*/ 5745570 w 9220172"/>
                <a:gd name="connsiteY2" fmla="*/ 622413 h 2370531"/>
                <a:gd name="connsiteX3" fmla="*/ 6323794 w 9220172"/>
                <a:gd name="connsiteY3" fmla="*/ 797225 h 2370531"/>
                <a:gd name="connsiteX4" fmla="*/ 9220172 w 9220172"/>
                <a:gd name="connsiteY4" fmla="*/ 2343637 h 2370531"/>
                <a:gd name="connsiteX5" fmla="*/ 97806 w 9220172"/>
                <a:gd name="connsiteY5" fmla="*/ 2370531 h 2370531"/>
                <a:gd name="connsiteX6" fmla="*/ 0 w 9220172"/>
                <a:gd name="connsiteY6" fmla="*/ 2074695 h 2370531"/>
                <a:gd name="connsiteX7" fmla="*/ 3392335 w 9220172"/>
                <a:gd name="connsiteY7" fmla="*/ 810672 h 2370531"/>
                <a:gd name="connsiteX8" fmla="*/ 4347076 w 9220172"/>
                <a:gd name="connsiteY8" fmla="*/ 595519 h 2370531"/>
                <a:gd name="connsiteX9" fmla="*/ 4992535 w 9220172"/>
                <a:gd name="connsiteY9" fmla="*/ 3849 h 2370531"/>
                <a:gd name="connsiteX10" fmla="*/ 5177118 w 9220172"/>
                <a:gd name="connsiteY10" fmla="*/ 0 h 2370531"/>
                <a:gd name="connsiteX0" fmla="*/ 5177118 w 9220172"/>
                <a:gd name="connsiteY0" fmla="*/ 0 h 2370531"/>
                <a:gd name="connsiteX1" fmla="*/ 5374313 w 9220172"/>
                <a:gd name="connsiteY1" fmla="*/ 26894 h 2370531"/>
                <a:gd name="connsiteX2" fmla="*/ 5745570 w 9220172"/>
                <a:gd name="connsiteY2" fmla="*/ 622413 h 2370531"/>
                <a:gd name="connsiteX3" fmla="*/ 6323794 w 9220172"/>
                <a:gd name="connsiteY3" fmla="*/ 797225 h 2370531"/>
                <a:gd name="connsiteX4" fmla="*/ 9220172 w 9220172"/>
                <a:gd name="connsiteY4" fmla="*/ 2343637 h 2370531"/>
                <a:gd name="connsiteX5" fmla="*/ 97806 w 9220172"/>
                <a:gd name="connsiteY5" fmla="*/ 2370531 h 2370531"/>
                <a:gd name="connsiteX6" fmla="*/ 0 w 9220172"/>
                <a:gd name="connsiteY6" fmla="*/ 2074695 h 2370531"/>
                <a:gd name="connsiteX7" fmla="*/ 3392335 w 9220172"/>
                <a:gd name="connsiteY7" fmla="*/ 810672 h 2370531"/>
                <a:gd name="connsiteX8" fmla="*/ 4347076 w 9220172"/>
                <a:gd name="connsiteY8" fmla="*/ 595519 h 2370531"/>
                <a:gd name="connsiteX9" fmla="*/ 4992535 w 9220172"/>
                <a:gd name="connsiteY9" fmla="*/ 3849 h 2370531"/>
                <a:gd name="connsiteX10" fmla="*/ 5177118 w 9220172"/>
                <a:gd name="connsiteY10" fmla="*/ 0 h 2370531"/>
                <a:gd name="connsiteX0" fmla="*/ 5177118 w 9220172"/>
                <a:gd name="connsiteY0" fmla="*/ 0 h 2370531"/>
                <a:gd name="connsiteX1" fmla="*/ 5374313 w 9220172"/>
                <a:gd name="connsiteY1" fmla="*/ 26894 h 2370531"/>
                <a:gd name="connsiteX2" fmla="*/ 5745570 w 9220172"/>
                <a:gd name="connsiteY2" fmla="*/ 622413 h 2370531"/>
                <a:gd name="connsiteX3" fmla="*/ 6323794 w 9220172"/>
                <a:gd name="connsiteY3" fmla="*/ 797225 h 2370531"/>
                <a:gd name="connsiteX4" fmla="*/ 9220172 w 9220172"/>
                <a:gd name="connsiteY4" fmla="*/ 2343637 h 2370531"/>
                <a:gd name="connsiteX5" fmla="*/ 97806 w 9220172"/>
                <a:gd name="connsiteY5" fmla="*/ 2370531 h 2370531"/>
                <a:gd name="connsiteX6" fmla="*/ 0 w 9220172"/>
                <a:gd name="connsiteY6" fmla="*/ 2074695 h 2370531"/>
                <a:gd name="connsiteX7" fmla="*/ 3392335 w 9220172"/>
                <a:gd name="connsiteY7" fmla="*/ 810672 h 2370531"/>
                <a:gd name="connsiteX8" fmla="*/ 4347076 w 9220172"/>
                <a:gd name="connsiteY8" fmla="*/ 595519 h 2370531"/>
                <a:gd name="connsiteX9" fmla="*/ 4992535 w 9220172"/>
                <a:gd name="connsiteY9" fmla="*/ 3849 h 2370531"/>
                <a:gd name="connsiteX10" fmla="*/ 5177118 w 9220172"/>
                <a:gd name="connsiteY10" fmla="*/ 0 h 2370531"/>
                <a:gd name="connsiteX0" fmla="*/ 5177118 w 9220172"/>
                <a:gd name="connsiteY0" fmla="*/ 0 h 2370531"/>
                <a:gd name="connsiteX1" fmla="*/ 5374313 w 9220172"/>
                <a:gd name="connsiteY1" fmla="*/ 26894 h 2370531"/>
                <a:gd name="connsiteX2" fmla="*/ 5745570 w 9220172"/>
                <a:gd name="connsiteY2" fmla="*/ 622413 h 2370531"/>
                <a:gd name="connsiteX3" fmla="*/ 6323794 w 9220172"/>
                <a:gd name="connsiteY3" fmla="*/ 797225 h 2370531"/>
                <a:gd name="connsiteX4" fmla="*/ 9220172 w 9220172"/>
                <a:gd name="connsiteY4" fmla="*/ 2343637 h 2370531"/>
                <a:gd name="connsiteX5" fmla="*/ 97806 w 9220172"/>
                <a:gd name="connsiteY5" fmla="*/ 2370531 h 2370531"/>
                <a:gd name="connsiteX6" fmla="*/ 0 w 9220172"/>
                <a:gd name="connsiteY6" fmla="*/ 2074695 h 2370531"/>
                <a:gd name="connsiteX7" fmla="*/ 3392335 w 9220172"/>
                <a:gd name="connsiteY7" fmla="*/ 810672 h 2370531"/>
                <a:gd name="connsiteX8" fmla="*/ 4061185 w 9220172"/>
                <a:gd name="connsiteY8" fmla="*/ 252696 h 2370531"/>
                <a:gd name="connsiteX9" fmla="*/ 4992535 w 9220172"/>
                <a:gd name="connsiteY9" fmla="*/ 3849 h 2370531"/>
                <a:gd name="connsiteX10" fmla="*/ 5177118 w 9220172"/>
                <a:gd name="connsiteY10" fmla="*/ 0 h 2370531"/>
                <a:gd name="connsiteX0" fmla="*/ 5177118 w 9220172"/>
                <a:gd name="connsiteY0" fmla="*/ 0 h 2370531"/>
                <a:gd name="connsiteX1" fmla="*/ 5374313 w 9220172"/>
                <a:gd name="connsiteY1" fmla="*/ 26894 h 2370531"/>
                <a:gd name="connsiteX2" fmla="*/ 6126756 w 9220172"/>
                <a:gd name="connsiteY2" fmla="*/ 558134 h 2370531"/>
                <a:gd name="connsiteX3" fmla="*/ 6323794 w 9220172"/>
                <a:gd name="connsiteY3" fmla="*/ 797225 h 2370531"/>
                <a:gd name="connsiteX4" fmla="*/ 9220172 w 9220172"/>
                <a:gd name="connsiteY4" fmla="*/ 2343637 h 2370531"/>
                <a:gd name="connsiteX5" fmla="*/ 97806 w 9220172"/>
                <a:gd name="connsiteY5" fmla="*/ 2370531 h 2370531"/>
                <a:gd name="connsiteX6" fmla="*/ 0 w 9220172"/>
                <a:gd name="connsiteY6" fmla="*/ 2074695 h 2370531"/>
                <a:gd name="connsiteX7" fmla="*/ 3392335 w 9220172"/>
                <a:gd name="connsiteY7" fmla="*/ 810672 h 2370531"/>
                <a:gd name="connsiteX8" fmla="*/ 4061185 w 9220172"/>
                <a:gd name="connsiteY8" fmla="*/ 252696 h 2370531"/>
                <a:gd name="connsiteX9" fmla="*/ 4992535 w 9220172"/>
                <a:gd name="connsiteY9" fmla="*/ 3849 h 2370531"/>
                <a:gd name="connsiteX10" fmla="*/ 5177118 w 9220172"/>
                <a:gd name="connsiteY10" fmla="*/ 0 h 2370531"/>
                <a:gd name="connsiteX0" fmla="*/ 5177118 w 9220172"/>
                <a:gd name="connsiteY0" fmla="*/ 0 h 2370531"/>
                <a:gd name="connsiteX1" fmla="*/ 5882562 w 9220172"/>
                <a:gd name="connsiteY1" fmla="*/ 12610 h 2370531"/>
                <a:gd name="connsiteX2" fmla="*/ 6126756 w 9220172"/>
                <a:gd name="connsiteY2" fmla="*/ 558134 h 2370531"/>
                <a:gd name="connsiteX3" fmla="*/ 6323794 w 9220172"/>
                <a:gd name="connsiteY3" fmla="*/ 797225 h 2370531"/>
                <a:gd name="connsiteX4" fmla="*/ 9220172 w 9220172"/>
                <a:gd name="connsiteY4" fmla="*/ 2343637 h 2370531"/>
                <a:gd name="connsiteX5" fmla="*/ 97806 w 9220172"/>
                <a:gd name="connsiteY5" fmla="*/ 2370531 h 2370531"/>
                <a:gd name="connsiteX6" fmla="*/ 0 w 9220172"/>
                <a:gd name="connsiteY6" fmla="*/ 2074695 h 2370531"/>
                <a:gd name="connsiteX7" fmla="*/ 3392335 w 9220172"/>
                <a:gd name="connsiteY7" fmla="*/ 810672 h 2370531"/>
                <a:gd name="connsiteX8" fmla="*/ 4061185 w 9220172"/>
                <a:gd name="connsiteY8" fmla="*/ 252696 h 2370531"/>
                <a:gd name="connsiteX9" fmla="*/ 4992535 w 9220172"/>
                <a:gd name="connsiteY9" fmla="*/ 3849 h 2370531"/>
                <a:gd name="connsiteX10" fmla="*/ 5177118 w 9220172"/>
                <a:gd name="connsiteY10" fmla="*/ 0 h 2370531"/>
                <a:gd name="connsiteX0" fmla="*/ 5177118 w 9220172"/>
                <a:gd name="connsiteY0" fmla="*/ 0 h 2370531"/>
                <a:gd name="connsiteX1" fmla="*/ 5882562 w 9220172"/>
                <a:gd name="connsiteY1" fmla="*/ 12610 h 2370531"/>
                <a:gd name="connsiteX2" fmla="*/ 6126756 w 9220172"/>
                <a:gd name="connsiteY2" fmla="*/ 558134 h 2370531"/>
                <a:gd name="connsiteX3" fmla="*/ 6323794 w 9220172"/>
                <a:gd name="connsiteY3" fmla="*/ 797225 h 2370531"/>
                <a:gd name="connsiteX4" fmla="*/ 9220172 w 9220172"/>
                <a:gd name="connsiteY4" fmla="*/ 2343637 h 2370531"/>
                <a:gd name="connsiteX5" fmla="*/ 97806 w 9220172"/>
                <a:gd name="connsiteY5" fmla="*/ 2370531 h 2370531"/>
                <a:gd name="connsiteX6" fmla="*/ 0 w 9220172"/>
                <a:gd name="connsiteY6" fmla="*/ 2074695 h 2370531"/>
                <a:gd name="connsiteX7" fmla="*/ 3853378 w 9220172"/>
                <a:gd name="connsiteY7" fmla="*/ 807944 h 2370531"/>
                <a:gd name="connsiteX8" fmla="*/ 4061185 w 9220172"/>
                <a:gd name="connsiteY8" fmla="*/ 252696 h 2370531"/>
                <a:gd name="connsiteX9" fmla="*/ 4992535 w 9220172"/>
                <a:gd name="connsiteY9" fmla="*/ 3849 h 2370531"/>
                <a:gd name="connsiteX10" fmla="*/ 5177118 w 9220172"/>
                <a:gd name="connsiteY10" fmla="*/ 0 h 2370531"/>
                <a:gd name="connsiteX0" fmla="*/ 5177118 w 9220172"/>
                <a:gd name="connsiteY0" fmla="*/ 0 h 2370531"/>
                <a:gd name="connsiteX1" fmla="*/ 5882562 w 9220172"/>
                <a:gd name="connsiteY1" fmla="*/ 12610 h 2370531"/>
                <a:gd name="connsiteX2" fmla="*/ 6126756 w 9220172"/>
                <a:gd name="connsiteY2" fmla="*/ 558134 h 2370531"/>
                <a:gd name="connsiteX3" fmla="*/ 6323794 w 9220172"/>
                <a:gd name="connsiteY3" fmla="*/ 797225 h 2370531"/>
                <a:gd name="connsiteX4" fmla="*/ 9220172 w 9220172"/>
                <a:gd name="connsiteY4" fmla="*/ 2343637 h 2370531"/>
                <a:gd name="connsiteX5" fmla="*/ 97806 w 9220172"/>
                <a:gd name="connsiteY5" fmla="*/ 2370531 h 2370531"/>
                <a:gd name="connsiteX6" fmla="*/ 0 w 9220172"/>
                <a:gd name="connsiteY6" fmla="*/ 2074695 h 2370531"/>
                <a:gd name="connsiteX7" fmla="*/ 3853378 w 9220172"/>
                <a:gd name="connsiteY7" fmla="*/ 807944 h 2370531"/>
                <a:gd name="connsiteX8" fmla="*/ 4546493 w 9220172"/>
                <a:gd name="connsiteY8" fmla="*/ 252696 h 2370531"/>
                <a:gd name="connsiteX9" fmla="*/ 4992535 w 9220172"/>
                <a:gd name="connsiteY9" fmla="*/ 3849 h 2370531"/>
                <a:gd name="connsiteX10" fmla="*/ 5177118 w 9220172"/>
                <a:gd name="connsiteY10" fmla="*/ 0 h 2370531"/>
                <a:gd name="connsiteX0" fmla="*/ 5177118 w 9220172"/>
                <a:gd name="connsiteY0" fmla="*/ 0 h 2370531"/>
                <a:gd name="connsiteX1" fmla="*/ 5882562 w 9220172"/>
                <a:gd name="connsiteY1" fmla="*/ 12610 h 2370531"/>
                <a:gd name="connsiteX2" fmla="*/ 6126756 w 9220172"/>
                <a:gd name="connsiteY2" fmla="*/ 558134 h 2370531"/>
                <a:gd name="connsiteX3" fmla="*/ 6323794 w 9220172"/>
                <a:gd name="connsiteY3" fmla="*/ 797225 h 2370531"/>
                <a:gd name="connsiteX4" fmla="*/ 9220172 w 9220172"/>
                <a:gd name="connsiteY4" fmla="*/ 2343637 h 2370531"/>
                <a:gd name="connsiteX5" fmla="*/ 97806 w 9220172"/>
                <a:gd name="connsiteY5" fmla="*/ 2370531 h 2370531"/>
                <a:gd name="connsiteX6" fmla="*/ 0 w 9220172"/>
                <a:gd name="connsiteY6" fmla="*/ 2074695 h 2370531"/>
                <a:gd name="connsiteX7" fmla="*/ 3853378 w 9220172"/>
                <a:gd name="connsiteY7" fmla="*/ 807944 h 2370531"/>
                <a:gd name="connsiteX8" fmla="*/ 4546493 w 9220172"/>
                <a:gd name="connsiteY8" fmla="*/ 252696 h 2370531"/>
                <a:gd name="connsiteX9" fmla="*/ 4992535 w 9220172"/>
                <a:gd name="connsiteY9" fmla="*/ 3849 h 2370531"/>
                <a:gd name="connsiteX10" fmla="*/ 5177118 w 9220172"/>
                <a:gd name="connsiteY10" fmla="*/ 0 h 2370531"/>
                <a:gd name="connsiteX0" fmla="*/ 5177118 w 9442179"/>
                <a:gd name="connsiteY0" fmla="*/ 0 h 2370531"/>
                <a:gd name="connsiteX1" fmla="*/ 5882562 w 9442179"/>
                <a:gd name="connsiteY1" fmla="*/ 12610 h 2370531"/>
                <a:gd name="connsiteX2" fmla="*/ 6126756 w 9442179"/>
                <a:gd name="connsiteY2" fmla="*/ 558134 h 2370531"/>
                <a:gd name="connsiteX3" fmla="*/ 6323794 w 9442179"/>
                <a:gd name="connsiteY3" fmla="*/ 797225 h 2370531"/>
                <a:gd name="connsiteX4" fmla="*/ 6819700 w 9442179"/>
                <a:gd name="connsiteY4" fmla="*/ 1210121 h 2370531"/>
                <a:gd name="connsiteX5" fmla="*/ 9220172 w 9442179"/>
                <a:gd name="connsiteY5" fmla="*/ 2343637 h 2370531"/>
                <a:gd name="connsiteX6" fmla="*/ 97806 w 9442179"/>
                <a:gd name="connsiteY6" fmla="*/ 2370531 h 2370531"/>
                <a:gd name="connsiteX7" fmla="*/ 0 w 9442179"/>
                <a:gd name="connsiteY7" fmla="*/ 2074695 h 2370531"/>
                <a:gd name="connsiteX8" fmla="*/ 3853378 w 9442179"/>
                <a:gd name="connsiteY8" fmla="*/ 807944 h 2370531"/>
                <a:gd name="connsiteX9" fmla="*/ 4546493 w 9442179"/>
                <a:gd name="connsiteY9" fmla="*/ 252696 h 2370531"/>
                <a:gd name="connsiteX10" fmla="*/ 4992535 w 9442179"/>
                <a:gd name="connsiteY10" fmla="*/ 3849 h 2370531"/>
                <a:gd name="connsiteX11" fmla="*/ 5177118 w 9442179"/>
                <a:gd name="connsiteY11" fmla="*/ 0 h 2370531"/>
                <a:gd name="connsiteX0" fmla="*/ 5177118 w 9442179"/>
                <a:gd name="connsiteY0" fmla="*/ 0 h 2370531"/>
                <a:gd name="connsiteX1" fmla="*/ 5882562 w 9442179"/>
                <a:gd name="connsiteY1" fmla="*/ 12610 h 2370531"/>
                <a:gd name="connsiteX2" fmla="*/ 6126756 w 9442179"/>
                <a:gd name="connsiteY2" fmla="*/ 558134 h 2370531"/>
                <a:gd name="connsiteX3" fmla="*/ 6049739 w 9442179"/>
                <a:gd name="connsiteY3" fmla="*/ 804927 h 2370531"/>
                <a:gd name="connsiteX4" fmla="*/ 6819700 w 9442179"/>
                <a:gd name="connsiteY4" fmla="*/ 1210121 h 2370531"/>
                <a:gd name="connsiteX5" fmla="*/ 9220172 w 9442179"/>
                <a:gd name="connsiteY5" fmla="*/ 2343637 h 2370531"/>
                <a:gd name="connsiteX6" fmla="*/ 97806 w 9442179"/>
                <a:gd name="connsiteY6" fmla="*/ 2370531 h 2370531"/>
                <a:gd name="connsiteX7" fmla="*/ 0 w 9442179"/>
                <a:gd name="connsiteY7" fmla="*/ 2074695 h 2370531"/>
                <a:gd name="connsiteX8" fmla="*/ 3853378 w 9442179"/>
                <a:gd name="connsiteY8" fmla="*/ 807944 h 2370531"/>
                <a:gd name="connsiteX9" fmla="*/ 4546493 w 9442179"/>
                <a:gd name="connsiteY9" fmla="*/ 252696 h 2370531"/>
                <a:gd name="connsiteX10" fmla="*/ 4992535 w 9442179"/>
                <a:gd name="connsiteY10" fmla="*/ 3849 h 2370531"/>
                <a:gd name="connsiteX11" fmla="*/ 5177118 w 9442179"/>
                <a:gd name="connsiteY11" fmla="*/ 0 h 23705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9442179" h="2370531">
                  <a:moveTo>
                    <a:pt x="5177118" y="0"/>
                  </a:moveTo>
                  <a:lnTo>
                    <a:pt x="5882562" y="12610"/>
                  </a:lnTo>
                  <a:cubicBezTo>
                    <a:pt x="6006314" y="211116"/>
                    <a:pt x="5881980" y="319287"/>
                    <a:pt x="6126756" y="558134"/>
                  </a:cubicBezTo>
                  <a:cubicBezTo>
                    <a:pt x="6359839" y="710535"/>
                    <a:pt x="5856998" y="746656"/>
                    <a:pt x="6049739" y="804927"/>
                  </a:cubicBezTo>
                  <a:cubicBezTo>
                    <a:pt x="6091006" y="846838"/>
                    <a:pt x="6336970" y="952386"/>
                    <a:pt x="6819700" y="1210121"/>
                  </a:cubicBezTo>
                  <a:cubicBezTo>
                    <a:pt x="7302430" y="1467856"/>
                    <a:pt x="10266264" y="2083482"/>
                    <a:pt x="9220172" y="2343637"/>
                  </a:cubicBezTo>
                  <a:cubicBezTo>
                    <a:pt x="7958878" y="2370531"/>
                    <a:pt x="1359100" y="2343637"/>
                    <a:pt x="97806" y="2370531"/>
                  </a:cubicBezTo>
                  <a:lnTo>
                    <a:pt x="0" y="2074695"/>
                  </a:lnTo>
                  <a:cubicBezTo>
                    <a:pt x="1130778" y="1653354"/>
                    <a:pt x="2386424" y="1215838"/>
                    <a:pt x="3853378" y="807944"/>
                  </a:cubicBezTo>
                  <a:cubicBezTo>
                    <a:pt x="4171625" y="763120"/>
                    <a:pt x="4053434" y="378202"/>
                    <a:pt x="4546493" y="252696"/>
                  </a:cubicBezTo>
                  <a:cubicBezTo>
                    <a:pt x="4734145" y="-113102"/>
                    <a:pt x="4616017" y="84532"/>
                    <a:pt x="4992535" y="3849"/>
                  </a:cubicBezTo>
                  <a:lnTo>
                    <a:pt x="5177118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335" name="矩形 38"/>
            <p:cNvSpPr/>
            <p:nvPr/>
          </p:nvSpPr>
          <p:spPr>
            <a:xfrm>
              <a:off x="-5435945" y="3297641"/>
              <a:ext cx="9322131" cy="2505159"/>
            </a:xfrm>
            <a:custGeom>
              <a:avLst/>
              <a:gdLst>
                <a:gd name="connsiteX0" fmla="*/ 0 w 345113"/>
                <a:gd name="connsiteY0" fmla="*/ 0 h 2518449"/>
                <a:gd name="connsiteX1" fmla="*/ 345113 w 345113"/>
                <a:gd name="connsiteY1" fmla="*/ 0 h 2518449"/>
                <a:gd name="connsiteX2" fmla="*/ 345113 w 345113"/>
                <a:gd name="connsiteY2" fmla="*/ 2518449 h 2518449"/>
                <a:gd name="connsiteX3" fmla="*/ 0 w 345113"/>
                <a:gd name="connsiteY3" fmla="*/ 2518449 h 2518449"/>
                <a:gd name="connsiteX4" fmla="*/ 0 w 345113"/>
                <a:gd name="connsiteY4" fmla="*/ 0 h 2518449"/>
                <a:gd name="connsiteX0" fmla="*/ 0 w 3841348"/>
                <a:gd name="connsiteY0" fmla="*/ 0 h 2518449"/>
                <a:gd name="connsiteX1" fmla="*/ 345113 w 3841348"/>
                <a:gd name="connsiteY1" fmla="*/ 0 h 2518449"/>
                <a:gd name="connsiteX2" fmla="*/ 3841348 w 3841348"/>
                <a:gd name="connsiteY2" fmla="*/ 2410872 h 2518449"/>
                <a:gd name="connsiteX3" fmla="*/ 0 w 3841348"/>
                <a:gd name="connsiteY3" fmla="*/ 2518449 h 2518449"/>
                <a:gd name="connsiteX4" fmla="*/ 0 w 3841348"/>
                <a:gd name="connsiteY4" fmla="*/ 0 h 2518449"/>
                <a:gd name="connsiteX0" fmla="*/ 480418 w 4321766"/>
                <a:gd name="connsiteY0" fmla="*/ 0 h 2908413"/>
                <a:gd name="connsiteX1" fmla="*/ 825531 w 4321766"/>
                <a:gd name="connsiteY1" fmla="*/ 0 h 2908413"/>
                <a:gd name="connsiteX2" fmla="*/ 4321766 w 4321766"/>
                <a:gd name="connsiteY2" fmla="*/ 2410872 h 2908413"/>
                <a:gd name="connsiteX3" fmla="*/ 0 w 4321766"/>
                <a:gd name="connsiteY3" fmla="*/ 2908413 h 2908413"/>
                <a:gd name="connsiteX4" fmla="*/ 480418 w 4321766"/>
                <a:gd name="connsiteY4" fmla="*/ 2518449 h 2908413"/>
                <a:gd name="connsiteX5" fmla="*/ 480418 w 4321766"/>
                <a:gd name="connsiteY5" fmla="*/ 0 h 2908413"/>
                <a:gd name="connsiteX0" fmla="*/ 5029200 w 8870548"/>
                <a:gd name="connsiteY0" fmla="*/ 0 h 2908413"/>
                <a:gd name="connsiteX1" fmla="*/ 5374313 w 8870548"/>
                <a:gd name="connsiteY1" fmla="*/ 0 h 2908413"/>
                <a:gd name="connsiteX2" fmla="*/ 8870548 w 8870548"/>
                <a:gd name="connsiteY2" fmla="*/ 2410872 h 2908413"/>
                <a:gd name="connsiteX3" fmla="*/ 4548782 w 8870548"/>
                <a:gd name="connsiteY3" fmla="*/ 2908413 h 2908413"/>
                <a:gd name="connsiteX4" fmla="*/ 0 w 8870548"/>
                <a:gd name="connsiteY4" fmla="*/ 2047801 h 2908413"/>
                <a:gd name="connsiteX5" fmla="*/ 5029200 w 8870548"/>
                <a:gd name="connsiteY5" fmla="*/ 0 h 2908413"/>
                <a:gd name="connsiteX0" fmla="*/ 5029200 w 8870548"/>
                <a:gd name="connsiteY0" fmla="*/ 0 h 2414798"/>
                <a:gd name="connsiteX1" fmla="*/ 5374313 w 8870548"/>
                <a:gd name="connsiteY1" fmla="*/ 0 h 2414798"/>
                <a:gd name="connsiteX2" fmla="*/ 8870548 w 8870548"/>
                <a:gd name="connsiteY2" fmla="*/ 2410872 h 2414798"/>
                <a:gd name="connsiteX3" fmla="*/ 97806 w 8870548"/>
                <a:gd name="connsiteY3" fmla="*/ 2343637 h 2414798"/>
                <a:gd name="connsiteX4" fmla="*/ 0 w 8870548"/>
                <a:gd name="connsiteY4" fmla="*/ 2047801 h 2414798"/>
                <a:gd name="connsiteX5" fmla="*/ 5029200 w 8870548"/>
                <a:gd name="connsiteY5" fmla="*/ 0 h 2414798"/>
                <a:gd name="connsiteX0" fmla="*/ 5029200 w 8964678"/>
                <a:gd name="connsiteY0" fmla="*/ 0 h 2376100"/>
                <a:gd name="connsiteX1" fmla="*/ 5374313 w 8964678"/>
                <a:gd name="connsiteY1" fmla="*/ 0 h 2376100"/>
                <a:gd name="connsiteX2" fmla="*/ 8964678 w 8964678"/>
                <a:gd name="connsiteY2" fmla="*/ 2370531 h 2376100"/>
                <a:gd name="connsiteX3" fmla="*/ 97806 w 8964678"/>
                <a:gd name="connsiteY3" fmla="*/ 2343637 h 2376100"/>
                <a:gd name="connsiteX4" fmla="*/ 0 w 8964678"/>
                <a:gd name="connsiteY4" fmla="*/ 2047801 h 2376100"/>
                <a:gd name="connsiteX5" fmla="*/ 5029200 w 8964678"/>
                <a:gd name="connsiteY5" fmla="*/ 0 h 2376100"/>
                <a:gd name="connsiteX0" fmla="*/ 5029200 w 8964678"/>
                <a:gd name="connsiteY0" fmla="*/ 0 h 2376100"/>
                <a:gd name="connsiteX1" fmla="*/ 5374313 w 8964678"/>
                <a:gd name="connsiteY1" fmla="*/ 0 h 2376100"/>
                <a:gd name="connsiteX2" fmla="*/ 8964678 w 8964678"/>
                <a:gd name="connsiteY2" fmla="*/ 2370531 h 2376100"/>
                <a:gd name="connsiteX3" fmla="*/ 97806 w 8964678"/>
                <a:gd name="connsiteY3" fmla="*/ 2343637 h 2376100"/>
                <a:gd name="connsiteX4" fmla="*/ 0 w 8964678"/>
                <a:gd name="connsiteY4" fmla="*/ 2047801 h 2376100"/>
                <a:gd name="connsiteX5" fmla="*/ 3728512 w 8964678"/>
                <a:gd name="connsiteY5" fmla="*/ 541731 h 2376100"/>
                <a:gd name="connsiteX6" fmla="*/ 5029200 w 8964678"/>
                <a:gd name="connsiteY6" fmla="*/ 0 h 2376100"/>
                <a:gd name="connsiteX0" fmla="*/ 5029200 w 8964678"/>
                <a:gd name="connsiteY0" fmla="*/ 0 h 2376100"/>
                <a:gd name="connsiteX1" fmla="*/ 5374313 w 8964678"/>
                <a:gd name="connsiteY1" fmla="*/ 0 h 2376100"/>
                <a:gd name="connsiteX2" fmla="*/ 6216217 w 8964678"/>
                <a:gd name="connsiteY2" fmla="*/ 514837 h 2376100"/>
                <a:gd name="connsiteX3" fmla="*/ 8964678 w 8964678"/>
                <a:gd name="connsiteY3" fmla="*/ 2370531 h 2376100"/>
                <a:gd name="connsiteX4" fmla="*/ 97806 w 8964678"/>
                <a:gd name="connsiteY4" fmla="*/ 2343637 h 2376100"/>
                <a:gd name="connsiteX5" fmla="*/ 0 w 8964678"/>
                <a:gd name="connsiteY5" fmla="*/ 2047801 h 2376100"/>
                <a:gd name="connsiteX6" fmla="*/ 3728512 w 8964678"/>
                <a:gd name="connsiteY6" fmla="*/ 541731 h 2376100"/>
                <a:gd name="connsiteX7" fmla="*/ 5029200 w 8964678"/>
                <a:gd name="connsiteY7" fmla="*/ 0 h 2376100"/>
                <a:gd name="connsiteX0" fmla="*/ 5029200 w 8964678"/>
                <a:gd name="connsiteY0" fmla="*/ 0 h 2376100"/>
                <a:gd name="connsiteX1" fmla="*/ 5374313 w 8964678"/>
                <a:gd name="connsiteY1" fmla="*/ 0 h 2376100"/>
                <a:gd name="connsiteX2" fmla="*/ 6216217 w 8964678"/>
                <a:gd name="connsiteY2" fmla="*/ 514837 h 2376100"/>
                <a:gd name="connsiteX3" fmla="*/ 8964678 w 8964678"/>
                <a:gd name="connsiteY3" fmla="*/ 2370531 h 2376100"/>
                <a:gd name="connsiteX4" fmla="*/ 97806 w 8964678"/>
                <a:gd name="connsiteY4" fmla="*/ 2343637 h 2376100"/>
                <a:gd name="connsiteX5" fmla="*/ 0 w 8964678"/>
                <a:gd name="connsiteY5" fmla="*/ 2047801 h 2376100"/>
                <a:gd name="connsiteX6" fmla="*/ 4145370 w 8964678"/>
                <a:gd name="connsiteY6" fmla="*/ 689648 h 2376100"/>
                <a:gd name="connsiteX7" fmla="*/ 5029200 w 8964678"/>
                <a:gd name="connsiteY7" fmla="*/ 0 h 2376100"/>
                <a:gd name="connsiteX0" fmla="*/ 5029200 w 8964678"/>
                <a:gd name="connsiteY0" fmla="*/ 0 h 2376100"/>
                <a:gd name="connsiteX1" fmla="*/ 5374313 w 8964678"/>
                <a:gd name="connsiteY1" fmla="*/ 0 h 2376100"/>
                <a:gd name="connsiteX2" fmla="*/ 6216217 w 8964678"/>
                <a:gd name="connsiteY2" fmla="*/ 514837 h 2376100"/>
                <a:gd name="connsiteX3" fmla="*/ 8964678 w 8964678"/>
                <a:gd name="connsiteY3" fmla="*/ 2370531 h 2376100"/>
                <a:gd name="connsiteX4" fmla="*/ 97806 w 8964678"/>
                <a:gd name="connsiteY4" fmla="*/ 2343637 h 2376100"/>
                <a:gd name="connsiteX5" fmla="*/ 0 w 8964678"/>
                <a:gd name="connsiteY5" fmla="*/ 2047801 h 2376100"/>
                <a:gd name="connsiteX6" fmla="*/ 3392335 w 8964678"/>
                <a:gd name="connsiteY6" fmla="*/ 783778 h 2376100"/>
                <a:gd name="connsiteX7" fmla="*/ 5029200 w 8964678"/>
                <a:gd name="connsiteY7" fmla="*/ 0 h 2376100"/>
                <a:gd name="connsiteX0" fmla="*/ 5029200 w 8964678"/>
                <a:gd name="connsiteY0" fmla="*/ 0 h 2376100"/>
                <a:gd name="connsiteX1" fmla="*/ 5374313 w 8964678"/>
                <a:gd name="connsiteY1" fmla="*/ 0 h 2376100"/>
                <a:gd name="connsiteX2" fmla="*/ 6216217 w 8964678"/>
                <a:gd name="connsiteY2" fmla="*/ 514837 h 2376100"/>
                <a:gd name="connsiteX3" fmla="*/ 8964678 w 8964678"/>
                <a:gd name="connsiteY3" fmla="*/ 2370531 h 2376100"/>
                <a:gd name="connsiteX4" fmla="*/ 97806 w 8964678"/>
                <a:gd name="connsiteY4" fmla="*/ 2343637 h 2376100"/>
                <a:gd name="connsiteX5" fmla="*/ 0 w 8964678"/>
                <a:gd name="connsiteY5" fmla="*/ 2047801 h 2376100"/>
                <a:gd name="connsiteX6" fmla="*/ 3392335 w 8964678"/>
                <a:gd name="connsiteY6" fmla="*/ 783778 h 2376100"/>
                <a:gd name="connsiteX7" fmla="*/ 4360523 w 8964678"/>
                <a:gd name="connsiteY7" fmla="*/ 313131 h 2376100"/>
                <a:gd name="connsiteX8" fmla="*/ 5029200 w 8964678"/>
                <a:gd name="connsiteY8" fmla="*/ 0 h 2376100"/>
                <a:gd name="connsiteX0" fmla="*/ 5029200 w 8964678"/>
                <a:gd name="connsiteY0" fmla="*/ 0 h 2376100"/>
                <a:gd name="connsiteX1" fmla="*/ 5374313 w 8964678"/>
                <a:gd name="connsiteY1" fmla="*/ 0 h 2376100"/>
                <a:gd name="connsiteX2" fmla="*/ 6216217 w 8964678"/>
                <a:gd name="connsiteY2" fmla="*/ 514837 h 2376100"/>
                <a:gd name="connsiteX3" fmla="*/ 8964678 w 8964678"/>
                <a:gd name="connsiteY3" fmla="*/ 2370531 h 2376100"/>
                <a:gd name="connsiteX4" fmla="*/ 97806 w 8964678"/>
                <a:gd name="connsiteY4" fmla="*/ 2343637 h 2376100"/>
                <a:gd name="connsiteX5" fmla="*/ 0 w 8964678"/>
                <a:gd name="connsiteY5" fmla="*/ 2047801 h 2376100"/>
                <a:gd name="connsiteX6" fmla="*/ 3392335 w 8964678"/>
                <a:gd name="connsiteY6" fmla="*/ 783778 h 2376100"/>
                <a:gd name="connsiteX7" fmla="*/ 4844617 w 8964678"/>
                <a:gd name="connsiteY7" fmla="*/ 783778 h 2376100"/>
                <a:gd name="connsiteX8" fmla="*/ 5029200 w 8964678"/>
                <a:gd name="connsiteY8" fmla="*/ 0 h 2376100"/>
                <a:gd name="connsiteX0" fmla="*/ 5029200 w 8964678"/>
                <a:gd name="connsiteY0" fmla="*/ 0 h 2376100"/>
                <a:gd name="connsiteX1" fmla="*/ 5374313 w 8964678"/>
                <a:gd name="connsiteY1" fmla="*/ 0 h 2376100"/>
                <a:gd name="connsiteX2" fmla="*/ 6216217 w 8964678"/>
                <a:gd name="connsiteY2" fmla="*/ 514837 h 2376100"/>
                <a:gd name="connsiteX3" fmla="*/ 8964678 w 8964678"/>
                <a:gd name="connsiteY3" fmla="*/ 2370531 h 2376100"/>
                <a:gd name="connsiteX4" fmla="*/ 97806 w 8964678"/>
                <a:gd name="connsiteY4" fmla="*/ 2343637 h 2376100"/>
                <a:gd name="connsiteX5" fmla="*/ 0 w 8964678"/>
                <a:gd name="connsiteY5" fmla="*/ 2047801 h 2376100"/>
                <a:gd name="connsiteX6" fmla="*/ 3392335 w 8964678"/>
                <a:gd name="connsiteY6" fmla="*/ 783778 h 2376100"/>
                <a:gd name="connsiteX7" fmla="*/ 4387417 w 8964678"/>
                <a:gd name="connsiteY7" fmla="*/ 635860 h 2376100"/>
                <a:gd name="connsiteX8" fmla="*/ 5029200 w 8964678"/>
                <a:gd name="connsiteY8" fmla="*/ 0 h 2376100"/>
                <a:gd name="connsiteX0" fmla="*/ 5029200 w 8964678"/>
                <a:gd name="connsiteY0" fmla="*/ 0 h 2376100"/>
                <a:gd name="connsiteX1" fmla="*/ 5374313 w 8964678"/>
                <a:gd name="connsiteY1" fmla="*/ 0 h 2376100"/>
                <a:gd name="connsiteX2" fmla="*/ 6216217 w 8964678"/>
                <a:gd name="connsiteY2" fmla="*/ 514837 h 2376100"/>
                <a:gd name="connsiteX3" fmla="*/ 8964678 w 8964678"/>
                <a:gd name="connsiteY3" fmla="*/ 2370531 h 2376100"/>
                <a:gd name="connsiteX4" fmla="*/ 97806 w 8964678"/>
                <a:gd name="connsiteY4" fmla="*/ 2343637 h 2376100"/>
                <a:gd name="connsiteX5" fmla="*/ 0 w 8964678"/>
                <a:gd name="connsiteY5" fmla="*/ 2047801 h 2376100"/>
                <a:gd name="connsiteX6" fmla="*/ 3392335 w 8964678"/>
                <a:gd name="connsiteY6" fmla="*/ 783778 h 2376100"/>
                <a:gd name="connsiteX7" fmla="*/ 4387417 w 8964678"/>
                <a:gd name="connsiteY7" fmla="*/ 635860 h 2376100"/>
                <a:gd name="connsiteX8" fmla="*/ 4790829 w 8964678"/>
                <a:gd name="connsiteY8" fmla="*/ 192107 h 2376100"/>
                <a:gd name="connsiteX9" fmla="*/ 5029200 w 8964678"/>
                <a:gd name="connsiteY9" fmla="*/ 0 h 2376100"/>
                <a:gd name="connsiteX0" fmla="*/ 5029200 w 8964678"/>
                <a:gd name="connsiteY0" fmla="*/ 0 h 2376100"/>
                <a:gd name="connsiteX1" fmla="*/ 5374313 w 8964678"/>
                <a:gd name="connsiteY1" fmla="*/ 0 h 2376100"/>
                <a:gd name="connsiteX2" fmla="*/ 6216217 w 8964678"/>
                <a:gd name="connsiteY2" fmla="*/ 514837 h 2376100"/>
                <a:gd name="connsiteX3" fmla="*/ 8964678 w 8964678"/>
                <a:gd name="connsiteY3" fmla="*/ 2370531 h 2376100"/>
                <a:gd name="connsiteX4" fmla="*/ 97806 w 8964678"/>
                <a:gd name="connsiteY4" fmla="*/ 2343637 h 2376100"/>
                <a:gd name="connsiteX5" fmla="*/ 0 w 8964678"/>
                <a:gd name="connsiteY5" fmla="*/ 2047801 h 2376100"/>
                <a:gd name="connsiteX6" fmla="*/ 3392335 w 8964678"/>
                <a:gd name="connsiteY6" fmla="*/ 783778 h 2376100"/>
                <a:gd name="connsiteX7" fmla="*/ 4387417 w 8964678"/>
                <a:gd name="connsiteY7" fmla="*/ 635860 h 2376100"/>
                <a:gd name="connsiteX8" fmla="*/ 4790829 w 8964678"/>
                <a:gd name="connsiteY8" fmla="*/ 44190 h 2376100"/>
                <a:gd name="connsiteX9" fmla="*/ 5029200 w 8964678"/>
                <a:gd name="connsiteY9" fmla="*/ 0 h 2376100"/>
                <a:gd name="connsiteX0" fmla="*/ 5029200 w 8964678"/>
                <a:gd name="connsiteY0" fmla="*/ 0 h 2376100"/>
                <a:gd name="connsiteX1" fmla="*/ 5374313 w 8964678"/>
                <a:gd name="connsiteY1" fmla="*/ 0 h 2376100"/>
                <a:gd name="connsiteX2" fmla="*/ 5920382 w 8964678"/>
                <a:gd name="connsiteY2" fmla="*/ 972037 h 2376100"/>
                <a:gd name="connsiteX3" fmla="*/ 8964678 w 8964678"/>
                <a:gd name="connsiteY3" fmla="*/ 2370531 h 2376100"/>
                <a:gd name="connsiteX4" fmla="*/ 97806 w 8964678"/>
                <a:gd name="connsiteY4" fmla="*/ 2343637 h 2376100"/>
                <a:gd name="connsiteX5" fmla="*/ 0 w 8964678"/>
                <a:gd name="connsiteY5" fmla="*/ 2047801 h 2376100"/>
                <a:gd name="connsiteX6" fmla="*/ 3392335 w 8964678"/>
                <a:gd name="connsiteY6" fmla="*/ 783778 h 2376100"/>
                <a:gd name="connsiteX7" fmla="*/ 4387417 w 8964678"/>
                <a:gd name="connsiteY7" fmla="*/ 635860 h 2376100"/>
                <a:gd name="connsiteX8" fmla="*/ 4790829 w 8964678"/>
                <a:gd name="connsiteY8" fmla="*/ 44190 h 2376100"/>
                <a:gd name="connsiteX9" fmla="*/ 5029200 w 8964678"/>
                <a:gd name="connsiteY9" fmla="*/ 0 h 2376100"/>
                <a:gd name="connsiteX0" fmla="*/ 5029200 w 8964678"/>
                <a:gd name="connsiteY0" fmla="*/ 0 h 2376100"/>
                <a:gd name="connsiteX1" fmla="*/ 5374313 w 8964678"/>
                <a:gd name="connsiteY1" fmla="*/ 0 h 2376100"/>
                <a:gd name="connsiteX2" fmla="*/ 5745570 w 8964678"/>
                <a:gd name="connsiteY2" fmla="*/ 595519 h 2376100"/>
                <a:gd name="connsiteX3" fmla="*/ 8964678 w 8964678"/>
                <a:gd name="connsiteY3" fmla="*/ 2370531 h 2376100"/>
                <a:gd name="connsiteX4" fmla="*/ 97806 w 8964678"/>
                <a:gd name="connsiteY4" fmla="*/ 2343637 h 2376100"/>
                <a:gd name="connsiteX5" fmla="*/ 0 w 8964678"/>
                <a:gd name="connsiteY5" fmla="*/ 2047801 h 2376100"/>
                <a:gd name="connsiteX6" fmla="*/ 3392335 w 8964678"/>
                <a:gd name="connsiteY6" fmla="*/ 783778 h 2376100"/>
                <a:gd name="connsiteX7" fmla="*/ 4387417 w 8964678"/>
                <a:gd name="connsiteY7" fmla="*/ 635860 h 2376100"/>
                <a:gd name="connsiteX8" fmla="*/ 4790829 w 8964678"/>
                <a:gd name="connsiteY8" fmla="*/ 44190 h 2376100"/>
                <a:gd name="connsiteX9" fmla="*/ 5029200 w 8964678"/>
                <a:gd name="connsiteY9" fmla="*/ 0 h 2376100"/>
                <a:gd name="connsiteX0" fmla="*/ 5029200 w 8964678"/>
                <a:gd name="connsiteY0" fmla="*/ 0 h 2376100"/>
                <a:gd name="connsiteX1" fmla="*/ 5374313 w 8964678"/>
                <a:gd name="connsiteY1" fmla="*/ 0 h 2376100"/>
                <a:gd name="connsiteX2" fmla="*/ 5745570 w 8964678"/>
                <a:gd name="connsiteY2" fmla="*/ 595519 h 2376100"/>
                <a:gd name="connsiteX3" fmla="*/ 6471712 w 8964678"/>
                <a:gd name="connsiteY3" fmla="*/ 998931 h 2376100"/>
                <a:gd name="connsiteX4" fmla="*/ 8964678 w 8964678"/>
                <a:gd name="connsiteY4" fmla="*/ 2370531 h 2376100"/>
                <a:gd name="connsiteX5" fmla="*/ 97806 w 8964678"/>
                <a:gd name="connsiteY5" fmla="*/ 2343637 h 2376100"/>
                <a:gd name="connsiteX6" fmla="*/ 0 w 8964678"/>
                <a:gd name="connsiteY6" fmla="*/ 2047801 h 2376100"/>
                <a:gd name="connsiteX7" fmla="*/ 3392335 w 8964678"/>
                <a:gd name="connsiteY7" fmla="*/ 783778 h 2376100"/>
                <a:gd name="connsiteX8" fmla="*/ 4387417 w 8964678"/>
                <a:gd name="connsiteY8" fmla="*/ 635860 h 2376100"/>
                <a:gd name="connsiteX9" fmla="*/ 4790829 w 8964678"/>
                <a:gd name="connsiteY9" fmla="*/ 44190 h 2376100"/>
                <a:gd name="connsiteX10" fmla="*/ 5029200 w 8964678"/>
                <a:gd name="connsiteY10" fmla="*/ 0 h 2376100"/>
                <a:gd name="connsiteX0" fmla="*/ 5029200 w 8964678"/>
                <a:gd name="connsiteY0" fmla="*/ 0 h 2376100"/>
                <a:gd name="connsiteX1" fmla="*/ 5374313 w 8964678"/>
                <a:gd name="connsiteY1" fmla="*/ 0 h 2376100"/>
                <a:gd name="connsiteX2" fmla="*/ 5745570 w 8964678"/>
                <a:gd name="connsiteY2" fmla="*/ 595519 h 2376100"/>
                <a:gd name="connsiteX3" fmla="*/ 6323794 w 8964678"/>
                <a:gd name="connsiteY3" fmla="*/ 770331 h 2376100"/>
                <a:gd name="connsiteX4" fmla="*/ 8964678 w 8964678"/>
                <a:gd name="connsiteY4" fmla="*/ 2370531 h 2376100"/>
                <a:gd name="connsiteX5" fmla="*/ 97806 w 8964678"/>
                <a:gd name="connsiteY5" fmla="*/ 2343637 h 2376100"/>
                <a:gd name="connsiteX6" fmla="*/ 0 w 8964678"/>
                <a:gd name="connsiteY6" fmla="*/ 2047801 h 2376100"/>
                <a:gd name="connsiteX7" fmla="*/ 3392335 w 8964678"/>
                <a:gd name="connsiteY7" fmla="*/ 783778 h 2376100"/>
                <a:gd name="connsiteX8" fmla="*/ 4387417 w 8964678"/>
                <a:gd name="connsiteY8" fmla="*/ 635860 h 2376100"/>
                <a:gd name="connsiteX9" fmla="*/ 4790829 w 8964678"/>
                <a:gd name="connsiteY9" fmla="*/ 44190 h 2376100"/>
                <a:gd name="connsiteX10" fmla="*/ 5029200 w 8964678"/>
                <a:gd name="connsiteY10" fmla="*/ 0 h 2376100"/>
                <a:gd name="connsiteX0" fmla="*/ 5029200 w 8964678"/>
                <a:gd name="connsiteY0" fmla="*/ 0 h 2376100"/>
                <a:gd name="connsiteX1" fmla="*/ 5374313 w 8964678"/>
                <a:gd name="connsiteY1" fmla="*/ 0 h 2376100"/>
                <a:gd name="connsiteX2" fmla="*/ 5745570 w 8964678"/>
                <a:gd name="connsiteY2" fmla="*/ 595519 h 2376100"/>
                <a:gd name="connsiteX3" fmla="*/ 6323794 w 8964678"/>
                <a:gd name="connsiteY3" fmla="*/ 770331 h 2376100"/>
                <a:gd name="connsiteX4" fmla="*/ 8964678 w 8964678"/>
                <a:gd name="connsiteY4" fmla="*/ 2370531 h 2376100"/>
                <a:gd name="connsiteX5" fmla="*/ 97806 w 8964678"/>
                <a:gd name="connsiteY5" fmla="*/ 2343637 h 2376100"/>
                <a:gd name="connsiteX6" fmla="*/ 0 w 8964678"/>
                <a:gd name="connsiteY6" fmla="*/ 2047801 h 2376100"/>
                <a:gd name="connsiteX7" fmla="*/ 3392335 w 8964678"/>
                <a:gd name="connsiteY7" fmla="*/ 783778 h 2376100"/>
                <a:gd name="connsiteX8" fmla="*/ 4387417 w 8964678"/>
                <a:gd name="connsiteY8" fmla="*/ 635860 h 2376100"/>
                <a:gd name="connsiteX9" fmla="*/ 4790829 w 8964678"/>
                <a:gd name="connsiteY9" fmla="*/ 44190 h 2376100"/>
                <a:gd name="connsiteX10" fmla="*/ 5029200 w 8964678"/>
                <a:gd name="connsiteY10" fmla="*/ 0 h 2376100"/>
                <a:gd name="connsiteX0" fmla="*/ 5029200 w 9220172"/>
                <a:gd name="connsiteY0" fmla="*/ 0 h 2343637"/>
                <a:gd name="connsiteX1" fmla="*/ 5374313 w 9220172"/>
                <a:gd name="connsiteY1" fmla="*/ 0 h 2343637"/>
                <a:gd name="connsiteX2" fmla="*/ 5745570 w 9220172"/>
                <a:gd name="connsiteY2" fmla="*/ 595519 h 2343637"/>
                <a:gd name="connsiteX3" fmla="*/ 6323794 w 9220172"/>
                <a:gd name="connsiteY3" fmla="*/ 770331 h 2343637"/>
                <a:gd name="connsiteX4" fmla="*/ 9220172 w 9220172"/>
                <a:gd name="connsiteY4" fmla="*/ 2316743 h 2343637"/>
                <a:gd name="connsiteX5" fmla="*/ 97806 w 9220172"/>
                <a:gd name="connsiteY5" fmla="*/ 2343637 h 2343637"/>
                <a:gd name="connsiteX6" fmla="*/ 0 w 9220172"/>
                <a:gd name="connsiteY6" fmla="*/ 2047801 h 2343637"/>
                <a:gd name="connsiteX7" fmla="*/ 3392335 w 9220172"/>
                <a:gd name="connsiteY7" fmla="*/ 783778 h 2343637"/>
                <a:gd name="connsiteX8" fmla="*/ 4387417 w 9220172"/>
                <a:gd name="connsiteY8" fmla="*/ 635860 h 2343637"/>
                <a:gd name="connsiteX9" fmla="*/ 4790829 w 9220172"/>
                <a:gd name="connsiteY9" fmla="*/ 44190 h 2343637"/>
                <a:gd name="connsiteX10" fmla="*/ 5029200 w 9220172"/>
                <a:gd name="connsiteY10" fmla="*/ 0 h 2343637"/>
                <a:gd name="connsiteX0" fmla="*/ 5029200 w 9220172"/>
                <a:gd name="connsiteY0" fmla="*/ 0 h 2343637"/>
                <a:gd name="connsiteX1" fmla="*/ 5374313 w 9220172"/>
                <a:gd name="connsiteY1" fmla="*/ 0 h 2343637"/>
                <a:gd name="connsiteX2" fmla="*/ 5745570 w 9220172"/>
                <a:gd name="connsiteY2" fmla="*/ 595519 h 2343637"/>
                <a:gd name="connsiteX3" fmla="*/ 6323794 w 9220172"/>
                <a:gd name="connsiteY3" fmla="*/ 770331 h 2343637"/>
                <a:gd name="connsiteX4" fmla="*/ 9220172 w 9220172"/>
                <a:gd name="connsiteY4" fmla="*/ 2316743 h 2343637"/>
                <a:gd name="connsiteX5" fmla="*/ 97806 w 9220172"/>
                <a:gd name="connsiteY5" fmla="*/ 2343637 h 2343637"/>
                <a:gd name="connsiteX6" fmla="*/ 0 w 9220172"/>
                <a:gd name="connsiteY6" fmla="*/ 2047801 h 2343637"/>
                <a:gd name="connsiteX7" fmla="*/ 3392335 w 9220172"/>
                <a:gd name="connsiteY7" fmla="*/ 783778 h 2343637"/>
                <a:gd name="connsiteX8" fmla="*/ 4387417 w 9220172"/>
                <a:gd name="connsiteY8" fmla="*/ 635860 h 2343637"/>
                <a:gd name="connsiteX9" fmla="*/ 4790829 w 9220172"/>
                <a:gd name="connsiteY9" fmla="*/ 44190 h 2343637"/>
                <a:gd name="connsiteX10" fmla="*/ 5029200 w 9220172"/>
                <a:gd name="connsiteY10" fmla="*/ 0 h 2343637"/>
                <a:gd name="connsiteX0" fmla="*/ 5029200 w 9220172"/>
                <a:gd name="connsiteY0" fmla="*/ 0 h 2343637"/>
                <a:gd name="connsiteX1" fmla="*/ 5374313 w 9220172"/>
                <a:gd name="connsiteY1" fmla="*/ 0 h 2343637"/>
                <a:gd name="connsiteX2" fmla="*/ 5745570 w 9220172"/>
                <a:gd name="connsiteY2" fmla="*/ 595519 h 2343637"/>
                <a:gd name="connsiteX3" fmla="*/ 6323794 w 9220172"/>
                <a:gd name="connsiteY3" fmla="*/ 770331 h 2343637"/>
                <a:gd name="connsiteX4" fmla="*/ 9220172 w 9220172"/>
                <a:gd name="connsiteY4" fmla="*/ 2316743 h 2343637"/>
                <a:gd name="connsiteX5" fmla="*/ 97806 w 9220172"/>
                <a:gd name="connsiteY5" fmla="*/ 2343637 h 2343637"/>
                <a:gd name="connsiteX6" fmla="*/ 0 w 9220172"/>
                <a:gd name="connsiteY6" fmla="*/ 2047801 h 2343637"/>
                <a:gd name="connsiteX7" fmla="*/ 3392335 w 9220172"/>
                <a:gd name="connsiteY7" fmla="*/ 783778 h 2343637"/>
                <a:gd name="connsiteX8" fmla="*/ 4347076 w 9220172"/>
                <a:gd name="connsiteY8" fmla="*/ 649307 h 2343637"/>
                <a:gd name="connsiteX9" fmla="*/ 4790829 w 9220172"/>
                <a:gd name="connsiteY9" fmla="*/ 44190 h 2343637"/>
                <a:gd name="connsiteX10" fmla="*/ 5029200 w 9220172"/>
                <a:gd name="connsiteY10" fmla="*/ 0 h 2343637"/>
                <a:gd name="connsiteX0" fmla="*/ 5029200 w 9220172"/>
                <a:gd name="connsiteY0" fmla="*/ 0 h 2343637"/>
                <a:gd name="connsiteX1" fmla="*/ 5374313 w 9220172"/>
                <a:gd name="connsiteY1" fmla="*/ 0 h 2343637"/>
                <a:gd name="connsiteX2" fmla="*/ 5745570 w 9220172"/>
                <a:gd name="connsiteY2" fmla="*/ 595519 h 2343637"/>
                <a:gd name="connsiteX3" fmla="*/ 6323794 w 9220172"/>
                <a:gd name="connsiteY3" fmla="*/ 770331 h 2343637"/>
                <a:gd name="connsiteX4" fmla="*/ 9220172 w 9220172"/>
                <a:gd name="connsiteY4" fmla="*/ 2316743 h 2343637"/>
                <a:gd name="connsiteX5" fmla="*/ 97806 w 9220172"/>
                <a:gd name="connsiteY5" fmla="*/ 2343637 h 2343637"/>
                <a:gd name="connsiteX6" fmla="*/ 0 w 9220172"/>
                <a:gd name="connsiteY6" fmla="*/ 2047801 h 2343637"/>
                <a:gd name="connsiteX7" fmla="*/ 3392335 w 9220172"/>
                <a:gd name="connsiteY7" fmla="*/ 783778 h 2343637"/>
                <a:gd name="connsiteX8" fmla="*/ 4347076 w 9220172"/>
                <a:gd name="connsiteY8" fmla="*/ 649307 h 2343637"/>
                <a:gd name="connsiteX9" fmla="*/ 4790829 w 9220172"/>
                <a:gd name="connsiteY9" fmla="*/ 44190 h 2343637"/>
                <a:gd name="connsiteX10" fmla="*/ 5029200 w 9220172"/>
                <a:gd name="connsiteY10" fmla="*/ 0 h 2343637"/>
                <a:gd name="connsiteX0" fmla="*/ 5029200 w 9220172"/>
                <a:gd name="connsiteY0" fmla="*/ 0 h 2343637"/>
                <a:gd name="connsiteX1" fmla="*/ 5374313 w 9220172"/>
                <a:gd name="connsiteY1" fmla="*/ 0 h 2343637"/>
                <a:gd name="connsiteX2" fmla="*/ 5745570 w 9220172"/>
                <a:gd name="connsiteY2" fmla="*/ 595519 h 2343637"/>
                <a:gd name="connsiteX3" fmla="*/ 6323794 w 9220172"/>
                <a:gd name="connsiteY3" fmla="*/ 770331 h 2343637"/>
                <a:gd name="connsiteX4" fmla="*/ 9220172 w 9220172"/>
                <a:gd name="connsiteY4" fmla="*/ 2316743 h 2343637"/>
                <a:gd name="connsiteX5" fmla="*/ 97806 w 9220172"/>
                <a:gd name="connsiteY5" fmla="*/ 2343637 h 2343637"/>
                <a:gd name="connsiteX6" fmla="*/ 0 w 9220172"/>
                <a:gd name="connsiteY6" fmla="*/ 2047801 h 2343637"/>
                <a:gd name="connsiteX7" fmla="*/ 3392335 w 9220172"/>
                <a:gd name="connsiteY7" fmla="*/ 783778 h 2343637"/>
                <a:gd name="connsiteX8" fmla="*/ 4347076 w 9220172"/>
                <a:gd name="connsiteY8" fmla="*/ 649307 h 2343637"/>
                <a:gd name="connsiteX9" fmla="*/ 4790829 w 9220172"/>
                <a:gd name="connsiteY9" fmla="*/ 44190 h 2343637"/>
                <a:gd name="connsiteX10" fmla="*/ 5029200 w 9220172"/>
                <a:gd name="connsiteY10" fmla="*/ 0 h 2343637"/>
                <a:gd name="connsiteX0" fmla="*/ 5029200 w 9220172"/>
                <a:gd name="connsiteY0" fmla="*/ 0 h 2343637"/>
                <a:gd name="connsiteX1" fmla="*/ 5374313 w 9220172"/>
                <a:gd name="connsiteY1" fmla="*/ 0 h 2343637"/>
                <a:gd name="connsiteX2" fmla="*/ 5745570 w 9220172"/>
                <a:gd name="connsiteY2" fmla="*/ 595519 h 2343637"/>
                <a:gd name="connsiteX3" fmla="*/ 6323794 w 9220172"/>
                <a:gd name="connsiteY3" fmla="*/ 770331 h 2343637"/>
                <a:gd name="connsiteX4" fmla="*/ 9220172 w 9220172"/>
                <a:gd name="connsiteY4" fmla="*/ 2316743 h 2343637"/>
                <a:gd name="connsiteX5" fmla="*/ 97806 w 9220172"/>
                <a:gd name="connsiteY5" fmla="*/ 2343637 h 2343637"/>
                <a:gd name="connsiteX6" fmla="*/ 0 w 9220172"/>
                <a:gd name="connsiteY6" fmla="*/ 2047801 h 2343637"/>
                <a:gd name="connsiteX7" fmla="*/ 3392335 w 9220172"/>
                <a:gd name="connsiteY7" fmla="*/ 783778 h 2343637"/>
                <a:gd name="connsiteX8" fmla="*/ 4347076 w 9220172"/>
                <a:gd name="connsiteY8" fmla="*/ 568625 h 2343637"/>
                <a:gd name="connsiteX9" fmla="*/ 4790829 w 9220172"/>
                <a:gd name="connsiteY9" fmla="*/ 44190 h 2343637"/>
                <a:gd name="connsiteX10" fmla="*/ 5029200 w 9220172"/>
                <a:gd name="connsiteY10" fmla="*/ 0 h 2343637"/>
                <a:gd name="connsiteX0" fmla="*/ 5177118 w 9220172"/>
                <a:gd name="connsiteY0" fmla="*/ 0 h 2370531"/>
                <a:gd name="connsiteX1" fmla="*/ 5374313 w 9220172"/>
                <a:gd name="connsiteY1" fmla="*/ 26894 h 2370531"/>
                <a:gd name="connsiteX2" fmla="*/ 5745570 w 9220172"/>
                <a:gd name="connsiteY2" fmla="*/ 622413 h 2370531"/>
                <a:gd name="connsiteX3" fmla="*/ 6323794 w 9220172"/>
                <a:gd name="connsiteY3" fmla="*/ 797225 h 2370531"/>
                <a:gd name="connsiteX4" fmla="*/ 9220172 w 9220172"/>
                <a:gd name="connsiteY4" fmla="*/ 2343637 h 2370531"/>
                <a:gd name="connsiteX5" fmla="*/ 97806 w 9220172"/>
                <a:gd name="connsiteY5" fmla="*/ 2370531 h 2370531"/>
                <a:gd name="connsiteX6" fmla="*/ 0 w 9220172"/>
                <a:gd name="connsiteY6" fmla="*/ 2074695 h 2370531"/>
                <a:gd name="connsiteX7" fmla="*/ 3392335 w 9220172"/>
                <a:gd name="connsiteY7" fmla="*/ 810672 h 2370531"/>
                <a:gd name="connsiteX8" fmla="*/ 4347076 w 9220172"/>
                <a:gd name="connsiteY8" fmla="*/ 595519 h 2370531"/>
                <a:gd name="connsiteX9" fmla="*/ 4790829 w 9220172"/>
                <a:gd name="connsiteY9" fmla="*/ 71084 h 2370531"/>
                <a:gd name="connsiteX10" fmla="*/ 5177118 w 9220172"/>
                <a:gd name="connsiteY10" fmla="*/ 0 h 2370531"/>
                <a:gd name="connsiteX0" fmla="*/ 5177118 w 9220172"/>
                <a:gd name="connsiteY0" fmla="*/ 0 h 2370531"/>
                <a:gd name="connsiteX1" fmla="*/ 5374313 w 9220172"/>
                <a:gd name="connsiteY1" fmla="*/ 26894 h 2370531"/>
                <a:gd name="connsiteX2" fmla="*/ 5745570 w 9220172"/>
                <a:gd name="connsiteY2" fmla="*/ 622413 h 2370531"/>
                <a:gd name="connsiteX3" fmla="*/ 6323794 w 9220172"/>
                <a:gd name="connsiteY3" fmla="*/ 797225 h 2370531"/>
                <a:gd name="connsiteX4" fmla="*/ 9220172 w 9220172"/>
                <a:gd name="connsiteY4" fmla="*/ 2343637 h 2370531"/>
                <a:gd name="connsiteX5" fmla="*/ 97806 w 9220172"/>
                <a:gd name="connsiteY5" fmla="*/ 2370531 h 2370531"/>
                <a:gd name="connsiteX6" fmla="*/ 0 w 9220172"/>
                <a:gd name="connsiteY6" fmla="*/ 2074695 h 2370531"/>
                <a:gd name="connsiteX7" fmla="*/ 3392335 w 9220172"/>
                <a:gd name="connsiteY7" fmla="*/ 810672 h 2370531"/>
                <a:gd name="connsiteX8" fmla="*/ 4347076 w 9220172"/>
                <a:gd name="connsiteY8" fmla="*/ 595519 h 2370531"/>
                <a:gd name="connsiteX9" fmla="*/ 4992535 w 9220172"/>
                <a:gd name="connsiteY9" fmla="*/ 3849 h 2370531"/>
                <a:gd name="connsiteX10" fmla="*/ 5177118 w 9220172"/>
                <a:gd name="connsiteY10" fmla="*/ 0 h 2370531"/>
                <a:gd name="connsiteX0" fmla="*/ 5177118 w 9220172"/>
                <a:gd name="connsiteY0" fmla="*/ 0 h 2370531"/>
                <a:gd name="connsiteX1" fmla="*/ 5374313 w 9220172"/>
                <a:gd name="connsiteY1" fmla="*/ 26894 h 2370531"/>
                <a:gd name="connsiteX2" fmla="*/ 5745570 w 9220172"/>
                <a:gd name="connsiteY2" fmla="*/ 622413 h 2370531"/>
                <a:gd name="connsiteX3" fmla="*/ 6323794 w 9220172"/>
                <a:gd name="connsiteY3" fmla="*/ 797225 h 2370531"/>
                <a:gd name="connsiteX4" fmla="*/ 9220172 w 9220172"/>
                <a:gd name="connsiteY4" fmla="*/ 2343637 h 2370531"/>
                <a:gd name="connsiteX5" fmla="*/ 97806 w 9220172"/>
                <a:gd name="connsiteY5" fmla="*/ 2370531 h 2370531"/>
                <a:gd name="connsiteX6" fmla="*/ 0 w 9220172"/>
                <a:gd name="connsiteY6" fmla="*/ 2074695 h 2370531"/>
                <a:gd name="connsiteX7" fmla="*/ 3392335 w 9220172"/>
                <a:gd name="connsiteY7" fmla="*/ 810672 h 2370531"/>
                <a:gd name="connsiteX8" fmla="*/ 4347076 w 9220172"/>
                <a:gd name="connsiteY8" fmla="*/ 595519 h 2370531"/>
                <a:gd name="connsiteX9" fmla="*/ 4992535 w 9220172"/>
                <a:gd name="connsiteY9" fmla="*/ 3849 h 2370531"/>
                <a:gd name="connsiteX10" fmla="*/ 5177118 w 9220172"/>
                <a:gd name="connsiteY10" fmla="*/ 0 h 2370531"/>
                <a:gd name="connsiteX0" fmla="*/ 5177118 w 9220172"/>
                <a:gd name="connsiteY0" fmla="*/ 0 h 2370531"/>
                <a:gd name="connsiteX1" fmla="*/ 5374313 w 9220172"/>
                <a:gd name="connsiteY1" fmla="*/ 26894 h 2370531"/>
                <a:gd name="connsiteX2" fmla="*/ 5745570 w 9220172"/>
                <a:gd name="connsiteY2" fmla="*/ 622413 h 2370531"/>
                <a:gd name="connsiteX3" fmla="*/ 6323794 w 9220172"/>
                <a:gd name="connsiteY3" fmla="*/ 797225 h 2370531"/>
                <a:gd name="connsiteX4" fmla="*/ 9220172 w 9220172"/>
                <a:gd name="connsiteY4" fmla="*/ 2343637 h 2370531"/>
                <a:gd name="connsiteX5" fmla="*/ 97806 w 9220172"/>
                <a:gd name="connsiteY5" fmla="*/ 2370531 h 2370531"/>
                <a:gd name="connsiteX6" fmla="*/ 0 w 9220172"/>
                <a:gd name="connsiteY6" fmla="*/ 2074695 h 2370531"/>
                <a:gd name="connsiteX7" fmla="*/ 3392335 w 9220172"/>
                <a:gd name="connsiteY7" fmla="*/ 810672 h 2370531"/>
                <a:gd name="connsiteX8" fmla="*/ 4347076 w 9220172"/>
                <a:gd name="connsiteY8" fmla="*/ 595519 h 2370531"/>
                <a:gd name="connsiteX9" fmla="*/ 4992535 w 9220172"/>
                <a:gd name="connsiteY9" fmla="*/ 3849 h 2370531"/>
                <a:gd name="connsiteX10" fmla="*/ 5177118 w 9220172"/>
                <a:gd name="connsiteY10" fmla="*/ 0 h 2370531"/>
                <a:gd name="connsiteX0" fmla="*/ 5177118 w 9220172"/>
                <a:gd name="connsiteY0" fmla="*/ 0 h 2370531"/>
                <a:gd name="connsiteX1" fmla="*/ 5374313 w 9220172"/>
                <a:gd name="connsiteY1" fmla="*/ 26894 h 2370531"/>
                <a:gd name="connsiteX2" fmla="*/ 5745570 w 9220172"/>
                <a:gd name="connsiteY2" fmla="*/ 622413 h 2370531"/>
                <a:gd name="connsiteX3" fmla="*/ 6323794 w 9220172"/>
                <a:gd name="connsiteY3" fmla="*/ 797225 h 2370531"/>
                <a:gd name="connsiteX4" fmla="*/ 9220172 w 9220172"/>
                <a:gd name="connsiteY4" fmla="*/ 2343637 h 2370531"/>
                <a:gd name="connsiteX5" fmla="*/ 97806 w 9220172"/>
                <a:gd name="connsiteY5" fmla="*/ 2370531 h 2370531"/>
                <a:gd name="connsiteX6" fmla="*/ 0 w 9220172"/>
                <a:gd name="connsiteY6" fmla="*/ 2074695 h 2370531"/>
                <a:gd name="connsiteX7" fmla="*/ 3392335 w 9220172"/>
                <a:gd name="connsiteY7" fmla="*/ 810672 h 2370531"/>
                <a:gd name="connsiteX8" fmla="*/ 4347076 w 9220172"/>
                <a:gd name="connsiteY8" fmla="*/ 595519 h 2370531"/>
                <a:gd name="connsiteX9" fmla="*/ 4992535 w 9220172"/>
                <a:gd name="connsiteY9" fmla="*/ 3849 h 2370531"/>
                <a:gd name="connsiteX10" fmla="*/ 5177118 w 9220172"/>
                <a:gd name="connsiteY10" fmla="*/ 0 h 2370531"/>
                <a:gd name="connsiteX0" fmla="*/ 5177118 w 9220172"/>
                <a:gd name="connsiteY0" fmla="*/ 0 h 2370531"/>
                <a:gd name="connsiteX1" fmla="*/ 5374313 w 9220172"/>
                <a:gd name="connsiteY1" fmla="*/ 26894 h 2370531"/>
                <a:gd name="connsiteX2" fmla="*/ 5745570 w 9220172"/>
                <a:gd name="connsiteY2" fmla="*/ 622413 h 2370531"/>
                <a:gd name="connsiteX3" fmla="*/ 6323794 w 9220172"/>
                <a:gd name="connsiteY3" fmla="*/ 797225 h 2370531"/>
                <a:gd name="connsiteX4" fmla="*/ 9220172 w 9220172"/>
                <a:gd name="connsiteY4" fmla="*/ 2343637 h 2370531"/>
                <a:gd name="connsiteX5" fmla="*/ 97806 w 9220172"/>
                <a:gd name="connsiteY5" fmla="*/ 2370531 h 2370531"/>
                <a:gd name="connsiteX6" fmla="*/ 0 w 9220172"/>
                <a:gd name="connsiteY6" fmla="*/ 2074695 h 2370531"/>
                <a:gd name="connsiteX7" fmla="*/ 3392335 w 9220172"/>
                <a:gd name="connsiteY7" fmla="*/ 810672 h 2370531"/>
                <a:gd name="connsiteX8" fmla="*/ 4347076 w 9220172"/>
                <a:gd name="connsiteY8" fmla="*/ 595519 h 2370531"/>
                <a:gd name="connsiteX9" fmla="*/ 4992535 w 9220172"/>
                <a:gd name="connsiteY9" fmla="*/ 3849 h 2370531"/>
                <a:gd name="connsiteX10" fmla="*/ 5177118 w 9220172"/>
                <a:gd name="connsiteY10" fmla="*/ 0 h 2370531"/>
                <a:gd name="connsiteX0" fmla="*/ 5177118 w 9220172"/>
                <a:gd name="connsiteY0" fmla="*/ 0 h 2370531"/>
                <a:gd name="connsiteX1" fmla="*/ 5374313 w 9220172"/>
                <a:gd name="connsiteY1" fmla="*/ 26894 h 2370531"/>
                <a:gd name="connsiteX2" fmla="*/ 5745570 w 9220172"/>
                <a:gd name="connsiteY2" fmla="*/ 622413 h 2370531"/>
                <a:gd name="connsiteX3" fmla="*/ 6323794 w 9220172"/>
                <a:gd name="connsiteY3" fmla="*/ 797225 h 2370531"/>
                <a:gd name="connsiteX4" fmla="*/ 9220172 w 9220172"/>
                <a:gd name="connsiteY4" fmla="*/ 2343637 h 2370531"/>
                <a:gd name="connsiteX5" fmla="*/ 97806 w 9220172"/>
                <a:gd name="connsiteY5" fmla="*/ 2370531 h 2370531"/>
                <a:gd name="connsiteX6" fmla="*/ 0 w 9220172"/>
                <a:gd name="connsiteY6" fmla="*/ 2074695 h 2370531"/>
                <a:gd name="connsiteX7" fmla="*/ 3392335 w 9220172"/>
                <a:gd name="connsiteY7" fmla="*/ 810672 h 2370531"/>
                <a:gd name="connsiteX8" fmla="*/ 4139780 w 9220172"/>
                <a:gd name="connsiteY8" fmla="*/ 288406 h 2370531"/>
                <a:gd name="connsiteX9" fmla="*/ 4992535 w 9220172"/>
                <a:gd name="connsiteY9" fmla="*/ 3849 h 2370531"/>
                <a:gd name="connsiteX10" fmla="*/ 5177118 w 9220172"/>
                <a:gd name="connsiteY10" fmla="*/ 0 h 2370531"/>
                <a:gd name="connsiteX0" fmla="*/ 5177118 w 9220172"/>
                <a:gd name="connsiteY0" fmla="*/ 0 h 2370531"/>
                <a:gd name="connsiteX1" fmla="*/ 5374313 w 9220172"/>
                <a:gd name="connsiteY1" fmla="*/ 26894 h 2370531"/>
                <a:gd name="connsiteX2" fmla="*/ 5745570 w 9220172"/>
                <a:gd name="connsiteY2" fmla="*/ 622413 h 2370531"/>
                <a:gd name="connsiteX3" fmla="*/ 6323794 w 9220172"/>
                <a:gd name="connsiteY3" fmla="*/ 797225 h 2370531"/>
                <a:gd name="connsiteX4" fmla="*/ 9220172 w 9220172"/>
                <a:gd name="connsiteY4" fmla="*/ 2343637 h 2370531"/>
                <a:gd name="connsiteX5" fmla="*/ 97806 w 9220172"/>
                <a:gd name="connsiteY5" fmla="*/ 2370531 h 2370531"/>
                <a:gd name="connsiteX6" fmla="*/ 0 w 9220172"/>
                <a:gd name="connsiteY6" fmla="*/ 2074695 h 2370531"/>
                <a:gd name="connsiteX7" fmla="*/ 3392335 w 9220172"/>
                <a:gd name="connsiteY7" fmla="*/ 810672 h 2370531"/>
                <a:gd name="connsiteX8" fmla="*/ 4139780 w 9220172"/>
                <a:gd name="connsiteY8" fmla="*/ 288406 h 2370531"/>
                <a:gd name="connsiteX9" fmla="*/ 4992535 w 9220172"/>
                <a:gd name="connsiteY9" fmla="*/ 3849 h 2370531"/>
                <a:gd name="connsiteX10" fmla="*/ 5177118 w 9220172"/>
                <a:gd name="connsiteY10" fmla="*/ 0 h 2370531"/>
                <a:gd name="connsiteX0" fmla="*/ 5177118 w 9220172"/>
                <a:gd name="connsiteY0" fmla="*/ 0 h 2370531"/>
                <a:gd name="connsiteX1" fmla="*/ 5374313 w 9220172"/>
                <a:gd name="connsiteY1" fmla="*/ 26894 h 2370531"/>
                <a:gd name="connsiteX2" fmla="*/ 5745570 w 9220172"/>
                <a:gd name="connsiteY2" fmla="*/ 622413 h 2370531"/>
                <a:gd name="connsiteX3" fmla="*/ 6323794 w 9220172"/>
                <a:gd name="connsiteY3" fmla="*/ 797225 h 2370531"/>
                <a:gd name="connsiteX4" fmla="*/ 9220172 w 9220172"/>
                <a:gd name="connsiteY4" fmla="*/ 2343637 h 2370531"/>
                <a:gd name="connsiteX5" fmla="*/ 97806 w 9220172"/>
                <a:gd name="connsiteY5" fmla="*/ 2370531 h 2370531"/>
                <a:gd name="connsiteX6" fmla="*/ 0 w 9220172"/>
                <a:gd name="connsiteY6" fmla="*/ 2074695 h 2370531"/>
                <a:gd name="connsiteX7" fmla="*/ 3392335 w 9220172"/>
                <a:gd name="connsiteY7" fmla="*/ 810672 h 2370531"/>
                <a:gd name="connsiteX8" fmla="*/ 4139780 w 9220172"/>
                <a:gd name="connsiteY8" fmla="*/ 288406 h 2370531"/>
                <a:gd name="connsiteX9" fmla="*/ 4992535 w 9220172"/>
                <a:gd name="connsiteY9" fmla="*/ 3849 h 2370531"/>
                <a:gd name="connsiteX10" fmla="*/ 5177118 w 9220172"/>
                <a:gd name="connsiteY10" fmla="*/ 0 h 2370531"/>
                <a:gd name="connsiteX0" fmla="*/ 5177118 w 9220172"/>
                <a:gd name="connsiteY0" fmla="*/ 78286 h 2448817"/>
                <a:gd name="connsiteX1" fmla="*/ 5374313 w 9220172"/>
                <a:gd name="connsiteY1" fmla="*/ 105180 h 2448817"/>
                <a:gd name="connsiteX2" fmla="*/ 5745570 w 9220172"/>
                <a:gd name="connsiteY2" fmla="*/ 700699 h 2448817"/>
                <a:gd name="connsiteX3" fmla="*/ 6323794 w 9220172"/>
                <a:gd name="connsiteY3" fmla="*/ 875511 h 2448817"/>
                <a:gd name="connsiteX4" fmla="*/ 9220172 w 9220172"/>
                <a:gd name="connsiteY4" fmla="*/ 2421923 h 2448817"/>
                <a:gd name="connsiteX5" fmla="*/ 97806 w 9220172"/>
                <a:gd name="connsiteY5" fmla="*/ 2448817 h 2448817"/>
                <a:gd name="connsiteX6" fmla="*/ 0 w 9220172"/>
                <a:gd name="connsiteY6" fmla="*/ 2152981 h 2448817"/>
                <a:gd name="connsiteX7" fmla="*/ 3392335 w 9220172"/>
                <a:gd name="connsiteY7" fmla="*/ 888958 h 2448817"/>
                <a:gd name="connsiteX8" fmla="*/ 4139780 w 9220172"/>
                <a:gd name="connsiteY8" fmla="*/ 366692 h 2448817"/>
                <a:gd name="connsiteX9" fmla="*/ 4957986 w 9220172"/>
                <a:gd name="connsiteY9" fmla="*/ 0 h 2448817"/>
                <a:gd name="connsiteX10" fmla="*/ 5177118 w 9220172"/>
                <a:gd name="connsiteY10" fmla="*/ 78286 h 2448817"/>
                <a:gd name="connsiteX0" fmla="*/ 5177118 w 9220172"/>
                <a:gd name="connsiteY0" fmla="*/ 78286 h 2448817"/>
                <a:gd name="connsiteX1" fmla="*/ 5374313 w 9220172"/>
                <a:gd name="connsiteY1" fmla="*/ 105180 h 2448817"/>
                <a:gd name="connsiteX2" fmla="*/ 5952868 w 9220172"/>
                <a:gd name="connsiteY2" fmla="*/ 636420 h 2448817"/>
                <a:gd name="connsiteX3" fmla="*/ 6323794 w 9220172"/>
                <a:gd name="connsiteY3" fmla="*/ 875511 h 2448817"/>
                <a:gd name="connsiteX4" fmla="*/ 9220172 w 9220172"/>
                <a:gd name="connsiteY4" fmla="*/ 2421923 h 2448817"/>
                <a:gd name="connsiteX5" fmla="*/ 97806 w 9220172"/>
                <a:gd name="connsiteY5" fmla="*/ 2448817 h 2448817"/>
                <a:gd name="connsiteX6" fmla="*/ 0 w 9220172"/>
                <a:gd name="connsiteY6" fmla="*/ 2152981 h 2448817"/>
                <a:gd name="connsiteX7" fmla="*/ 3392335 w 9220172"/>
                <a:gd name="connsiteY7" fmla="*/ 888958 h 2448817"/>
                <a:gd name="connsiteX8" fmla="*/ 4139780 w 9220172"/>
                <a:gd name="connsiteY8" fmla="*/ 366692 h 2448817"/>
                <a:gd name="connsiteX9" fmla="*/ 4957986 w 9220172"/>
                <a:gd name="connsiteY9" fmla="*/ 0 h 2448817"/>
                <a:gd name="connsiteX10" fmla="*/ 5177118 w 9220172"/>
                <a:gd name="connsiteY10" fmla="*/ 78286 h 2448817"/>
                <a:gd name="connsiteX0" fmla="*/ 5177118 w 9220172"/>
                <a:gd name="connsiteY0" fmla="*/ 78286 h 2448817"/>
                <a:gd name="connsiteX1" fmla="*/ 5685258 w 9220172"/>
                <a:gd name="connsiteY1" fmla="*/ 12332 h 2448817"/>
                <a:gd name="connsiteX2" fmla="*/ 5952868 w 9220172"/>
                <a:gd name="connsiteY2" fmla="*/ 636420 h 2448817"/>
                <a:gd name="connsiteX3" fmla="*/ 6323794 w 9220172"/>
                <a:gd name="connsiteY3" fmla="*/ 875511 h 2448817"/>
                <a:gd name="connsiteX4" fmla="*/ 9220172 w 9220172"/>
                <a:gd name="connsiteY4" fmla="*/ 2421923 h 2448817"/>
                <a:gd name="connsiteX5" fmla="*/ 97806 w 9220172"/>
                <a:gd name="connsiteY5" fmla="*/ 2448817 h 2448817"/>
                <a:gd name="connsiteX6" fmla="*/ 0 w 9220172"/>
                <a:gd name="connsiteY6" fmla="*/ 2152981 h 2448817"/>
                <a:gd name="connsiteX7" fmla="*/ 3392335 w 9220172"/>
                <a:gd name="connsiteY7" fmla="*/ 888958 h 2448817"/>
                <a:gd name="connsiteX8" fmla="*/ 4139780 w 9220172"/>
                <a:gd name="connsiteY8" fmla="*/ 366692 h 2448817"/>
                <a:gd name="connsiteX9" fmla="*/ 4957986 w 9220172"/>
                <a:gd name="connsiteY9" fmla="*/ 0 h 2448817"/>
                <a:gd name="connsiteX10" fmla="*/ 5177118 w 9220172"/>
                <a:gd name="connsiteY10" fmla="*/ 78286 h 2448817"/>
                <a:gd name="connsiteX0" fmla="*/ 5522611 w 9220172"/>
                <a:gd name="connsiteY0" fmla="*/ 0 h 2474092"/>
                <a:gd name="connsiteX1" fmla="*/ 5685258 w 9220172"/>
                <a:gd name="connsiteY1" fmla="*/ 37607 h 2474092"/>
                <a:gd name="connsiteX2" fmla="*/ 5952868 w 9220172"/>
                <a:gd name="connsiteY2" fmla="*/ 661695 h 2474092"/>
                <a:gd name="connsiteX3" fmla="*/ 6323794 w 9220172"/>
                <a:gd name="connsiteY3" fmla="*/ 900786 h 2474092"/>
                <a:gd name="connsiteX4" fmla="*/ 9220172 w 9220172"/>
                <a:gd name="connsiteY4" fmla="*/ 2447198 h 2474092"/>
                <a:gd name="connsiteX5" fmla="*/ 97806 w 9220172"/>
                <a:gd name="connsiteY5" fmla="*/ 2474092 h 2474092"/>
                <a:gd name="connsiteX6" fmla="*/ 0 w 9220172"/>
                <a:gd name="connsiteY6" fmla="*/ 2178256 h 2474092"/>
                <a:gd name="connsiteX7" fmla="*/ 3392335 w 9220172"/>
                <a:gd name="connsiteY7" fmla="*/ 914233 h 2474092"/>
                <a:gd name="connsiteX8" fmla="*/ 4139780 w 9220172"/>
                <a:gd name="connsiteY8" fmla="*/ 391967 h 2474092"/>
                <a:gd name="connsiteX9" fmla="*/ 4957986 w 9220172"/>
                <a:gd name="connsiteY9" fmla="*/ 25275 h 2474092"/>
                <a:gd name="connsiteX10" fmla="*/ 5522611 w 9220172"/>
                <a:gd name="connsiteY10" fmla="*/ 0 h 2474092"/>
                <a:gd name="connsiteX0" fmla="*/ 5522611 w 9220172"/>
                <a:gd name="connsiteY0" fmla="*/ 0 h 2474092"/>
                <a:gd name="connsiteX1" fmla="*/ 5685258 w 9220172"/>
                <a:gd name="connsiteY1" fmla="*/ 37607 h 2474092"/>
                <a:gd name="connsiteX2" fmla="*/ 5952868 w 9220172"/>
                <a:gd name="connsiteY2" fmla="*/ 661695 h 2474092"/>
                <a:gd name="connsiteX3" fmla="*/ 6323794 w 9220172"/>
                <a:gd name="connsiteY3" fmla="*/ 900786 h 2474092"/>
                <a:gd name="connsiteX4" fmla="*/ 9220172 w 9220172"/>
                <a:gd name="connsiteY4" fmla="*/ 2447198 h 2474092"/>
                <a:gd name="connsiteX5" fmla="*/ 97806 w 9220172"/>
                <a:gd name="connsiteY5" fmla="*/ 2474092 h 2474092"/>
                <a:gd name="connsiteX6" fmla="*/ 0 w 9220172"/>
                <a:gd name="connsiteY6" fmla="*/ 2178256 h 2474092"/>
                <a:gd name="connsiteX7" fmla="*/ 3840998 w 9220172"/>
                <a:gd name="connsiteY7" fmla="*/ 927873 h 2474092"/>
                <a:gd name="connsiteX8" fmla="*/ 4139780 w 9220172"/>
                <a:gd name="connsiteY8" fmla="*/ 391967 h 2474092"/>
                <a:gd name="connsiteX9" fmla="*/ 4957986 w 9220172"/>
                <a:gd name="connsiteY9" fmla="*/ 25275 h 2474092"/>
                <a:gd name="connsiteX10" fmla="*/ 5522611 w 9220172"/>
                <a:gd name="connsiteY10" fmla="*/ 0 h 2474092"/>
                <a:gd name="connsiteX0" fmla="*/ 5522611 w 9220172"/>
                <a:gd name="connsiteY0" fmla="*/ 0 h 2474092"/>
                <a:gd name="connsiteX1" fmla="*/ 5685258 w 9220172"/>
                <a:gd name="connsiteY1" fmla="*/ 37607 h 2474092"/>
                <a:gd name="connsiteX2" fmla="*/ 5952868 w 9220172"/>
                <a:gd name="connsiteY2" fmla="*/ 661695 h 2474092"/>
                <a:gd name="connsiteX3" fmla="*/ 6323794 w 9220172"/>
                <a:gd name="connsiteY3" fmla="*/ 900786 h 2474092"/>
                <a:gd name="connsiteX4" fmla="*/ 9220172 w 9220172"/>
                <a:gd name="connsiteY4" fmla="*/ 2447198 h 2474092"/>
                <a:gd name="connsiteX5" fmla="*/ 97806 w 9220172"/>
                <a:gd name="connsiteY5" fmla="*/ 2474092 h 2474092"/>
                <a:gd name="connsiteX6" fmla="*/ 0 w 9220172"/>
                <a:gd name="connsiteY6" fmla="*/ 2178256 h 2474092"/>
                <a:gd name="connsiteX7" fmla="*/ 3840998 w 9220172"/>
                <a:gd name="connsiteY7" fmla="*/ 927873 h 2474092"/>
                <a:gd name="connsiteX8" fmla="*/ 4535659 w 9220172"/>
                <a:gd name="connsiteY8" fmla="*/ 408334 h 2474092"/>
                <a:gd name="connsiteX9" fmla="*/ 4957986 w 9220172"/>
                <a:gd name="connsiteY9" fmla="*/ 25275 h 2474092"/>
                <a:gd name="connsiteX10" fmla="*/ 5522611 w 9220172"/>
                <a:gd name="connsiteY10" fmla="*/ 0 h 2474092"/>
                <a:gd name="connsiteX0" fmla="*/ 5522611 w 9220172"/>
                <a:gd name="connsiteY0" fmla="*/ 0 h 2474092"/>
                <a:gd name="connsiteX1" fmla="*/ 5685258 w 9220172"/>
                <a:gd name="connsiteY1" fmla="*/ 37607 h 2474092"/>
                <a:gd name="connsiteX2" fmla="*/ 5952868 w 9220172"/>
                <a:gd name="connsiteY2" fmla="*/ 661695 h 2474092"/>
                <a:gd name="connsiteX3" fmla="*/ 6025722 w 9220172"/>
                <a:gd name="connsiteY3" fmla="*/ 912339 h 2474092"/>
                <a:gd name="connsiteX4" fmla="*/ 9220172 w 9220172"/>
                <a:gd name="connsiteY4" fmla="*/ 2447198 h 2474092"/>
                <a:gd name="connsiteX5" fmla="*/ 97806 w 9220172"/>
                <a:gd name="connsiteY5" fmla="*/ 2474092 h 2474092"/>
                <a:gd name="connsiteX6" fmla="*/ 0 w 9220172"/>
                <a:gd name="connsiteY6" fmla="*/ 2178256 h 2474092"/>
                <a:gd name="connsiteX7" fmla="*/ 3840998 w 9220172"/>
                <a:gd name="connsiteY7" fmla="*/ 927873 h 2474092"/>
                <a:gd name="connsiteX8" fmla="*/ 4535659 w 9220172"/>
                <a:gd name="connsiteY8" fmla="*/ 408334 h 2474092"/>
                <a:gd name="connsiteX9" fmla="*/ 4957986 w 9220172"/>
                <a:gd name="connsiteY9" fmla="*/ 25275 h 2474092"/>
                <a:gd name="connsiteX10" fmla="*/ 5522611 w 9220172"/>
                <a:gd name="connsiteY10" fmla="*/ 0 h 24740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220172" h="2474092">
                  <a:moveTo>
                    <a:pt x="5522611" y="0"/>
                  </a:moveTo>
                  <a:lnTo>
                    <a:pt x="5685258" y="37607"/>
                  </a:lnTo>
                  <a:cubicBezTo>
                    <a:pt x="5809010" y="236113"/>
                    <a:pt x="5708092" y="422848"/>
                    <a:pt x="5952868" y="661695"/>
                  </a:cubicBezTo>
                  <a:cubicBezTo>
                    <a:pt x="6185951" y="814096"/>
                    <a:pt x="5832981" y="854068"/>
                    <a:pt x="6025722" y="912339"/>
                  </a:cubicBezTo>
                  <a:cubicBezTo>
                    <a:pt x="8855840" y="2400480"/>
                    <a:pt x="8339877" y="1913798"/>
                    <a:pt x="9220172" y="2447198"/>
                  </a:cubicBezTo>
                  <a:cubicBezTo>
                    <a:pt x="7958878" y="2474092"/>
                    <a:pt x="1359100" y="2447198"/>
                    <a:pt x="97806" y="2474092"/>
                  </a:cubicBezTo>
                  <a:lnTo>
                    <a:pt x="0" y="2178256"/>
                  </a:lnTo>
                  <a:cubicBezTo>
                    <a:pt x="1130778" y="1756915"/>
                    <a:pt x="2374044" y="1335767"/>
                    <a:pt x="3840998" y="927873"/>
                  </a:cubicBezTo>
                  <a:cubicBezTo>
                    <a:pt x="4159245" y="883049"/>
                    <a:pt x="4146249" y="601691"/>
                    <a:pt x="4535659" y="408334"/>
                  </a:cubicBezTo>
                  <a:cubicBezTo>
                    <a:pt x="4965965" y="45264"/>
                    <a:pt x="4581468" y="105958"/>
                    <a:pt x="4957986" y="25275"/>
                  </a:cubicBezTo>
                  <a:lnTo>
                    <a:pt x="5522611" y="0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</p:grpSp>
      <p:grpSp>
        <p:nvGrpSpPr>
          <p:cNvPr id="80" name="组合 79"/>
          <p:cNvGrpSpPr/>
          <p:nvPr/>
        </p:nvGrpSpPr>
        <p:grpSpPr>
          <a:xfrm rot="452767" flipH="1">
            <a:off x="4472150" y="1378013"/>
            <a:ext cx="482100" cy="1429188"/>
            <a:chOff x="5749277" y="604472"/>
            <a:chExt cx="1327858" cy="3936441"/>
          </a:xfrm>
        </p:grpSpPr>
        <p:sp>
          <p:nvSpPr>
            <p:cNvPr id="81" name="椭圆 75"/>
            <p:cNvSpPr/>
            <p:nvPr/>
          </p:nvSpPr>
          <p:spPr>
            <a:xfrm>
              <a:off x="6075195" y="4082953"/>
              <a:ext cx="197383" cy="456027"/>
            </a:xfrm>
            <a:custGeom>
              <a:avLst/>
              <a:gdLst>
                <a:gd name="connsiteX0" fmla="*/ 0 w 113136"/>
                <a:gd name="connsiteY0" fmla="*/ 171176 h 342351"/>
                <a:gd name="connsiteX1" fmla="*/ 56568 w 113136"/>
                <a:gd name="connsiteY1" fmla="*/ 0 h 342351"/>
                <a:gd name="connsiteX2" fmla="*/ 113136 w 113136"/>
                <a:gd name="connsiteY2" fmla="*/ 171176 h 342351"/>
                <a:gd name="connsiteX3" fmla="*/ 56568 w 113136"/>
                <a:gd name="connsiteY3" fmla="*/ 342352 h 342351"/>
                <a:gd name="connsiteX4" fmla="*/ 0 w 113136"/>
                <a:gd name="connsiteY4" fmla="*/ 171176 h 342351"/>
                <a:gd name="connsiteX0" fmla="*/ 1371 w 114507"/>
                <a:gd name="connsiteY0" fmla="*/ 70958 h 242134"/>
                <a:gd name="connsiteX1" fmla="*/ 32610 w 114507"/>
                <a:gd name="connsiteY1" fmla="*/ 3633 h 242134"/>
                <a:gd name="connsiteX2" fmla="*/ 114507 w 114507"/>
                <a:gd name="connsiteY2" fmla="*/ 70958 h 242134"/>
                <a:gd name="connsiteX3" fmla="*/ 57939 w 114507"/>
                <a:gd name="connsiteY3" fmla="*/ 242134 h 242134"/>
                <a:gd name="connsiteX4" fmla="*/ 1371 w 114507"/>
                <a:gd name="connsiteY4" fmla="*/ 70958 h 242134"/>
                <a:gd name="connsiteX0" fmla="*/ 438 w 126239"/>
                <a:gd name="connsiteY0" fmla="*/ 204231 h 258289"/>
                <a:gd name="connsiteX1" fmla="*/ 44342 w 126239"/>
                <a:gd name="connsiteY1" fmla="*/ 12791 h 258289"/>
                <a:gd name="connsiteX2" fmla="*/ 126239 w 126239"/>
                <a:gd name="connsiteY2" fmla="*/ 80116 h 258289"/>
                <a:gd name="connsiteX3" fmla="*/ 69671 w 126239"/>
                <a:gd name="connsiteY3" fmla="*/ 251292 h 258289"/>
                <a:gd name="connsiteX4" fmla="*/ 438 w 126239"/>
                <a:gd name="connsiteY4" fmla="*/ 204231 h 258289"/>
                <a:gd name="connsiteX0" fmla="*/ 23133 w 148934"/>
                <a:gd name="connsiteY0" fmla="*/ 230975 h 285773"/>
                <a:gd name="connsiteX1" fmla="*/ 8778 w 148934"/>
                <a:gd name="connsiteY1" fmla="*/ 6607 h 285773"/>
                <a:gd name="connsiteX2" fmla="*/ 148934 w 148934"/>
                <a:gd name="connsiteY2" fmla="*/ 106860 h 285773"/>
                <a:gd name="connsiteX3" fmla="*/ 92366 w 148934"/>
                <a:gd name="connsiteY3" fmla="*/ 278036 h 285773"/>
                <a:gd name="connsiteX4" fmla="*/ 23133 w 148934"/>
                <a:gd name="connsiteY4" fmla="*/ 230975 h 285773"/>
                <a:gd name="connsiteX0" fmla="*/ 24267 w 150068"/>
                <a:gd name="connsiteY0" fmla="*/ 230975 h 299288"/>
                <a:gd name="connsiteX1" fmla="*/ 9912 w 150068"/>
                <a:gd name="connsiteY1" fmla="*/ 6607 h 299288"/>
                <a:gd name="connsiteX2" fmla="*/ 150068 w 150068"/>
                <a:gd name="connsiteY2" fmla="*/ 106860 h 299288"/>
                <a:gd name="connsiteX3" fmla="*/ 126429 w 150068"/>
                <a:gd name="connsiteY3" fmla="*/ 293234 h 299288"/>
                <a:gd name="connsiteX4" fmla="*/ 24267 w 150068"/>
                <a:gd name="connsiteY4" fmla="*/ 230975 h 299288"/>
                <a:gd name="connsiteX0" fmla="*/ 71526 w 141602"/>
                <a:gd name="connsiteY0" fmla="*/ 161023 h 289865"/>
                <a:gd name="connsiteX1" fmla="*/ 1446 w 141602"/>
                <a:gd name="connsiteY1" fmla="*/ 2512 h 289865"/>
                <a:gd name="connsiteX2" fmla="*/ 141602 w 141602"/>
                <a:gd name="connsiteY2" fmla="*/ 102765 h 289865"/>
                <a:gd name="connsiteX3" fmla="*/ 117963 w 141602"/>
                <a:gd name="connsiteY3" fmla="*/ 289139 h 289865"/>
                <a:gd name="connsiteX4" fmla="*/ 71526 w 141602"/>
                <a:gd name="connsiteY4" fmla="*/ 161023 h 289865"/>
                <a:gd name="connsiteX0" fmla="*/ 73110 w 143186"/>
                <a:gd name="connsiteY0" fmla="*/ 161023 h 289755"/>
                <a:gd name="connsiteX1" fmla="*/ 3030 w 143186"/>
                <a:gd name="connsiteY1" fmla="*/ 2512 h 289755"/>
                <a:gd name="connsiteX2" fmla="*/ 143186 w 143186"/>
                <a:gd name="connsiteY2" fmla="*/ 102765 h 289755"/>
                <a:gd name="connsiteX3" fmla="*/ 119547 w 143186"/>
                <a:gd name="connsiteY3" fmla="*/ 289139 h 289755"/>
                <a:gd name="connsiteX4" fmla="*/ 73110 w 143186"/>
                <a:gd name="connsiteY4" fmla="*/ 161023 h 289755"/>
                <a:gd name="connsiteX0" fmla="*/ 28908 w 182606"/>
                <a:gd name="connsiteY0" fmla="*/ 252579 h 302446"/>
                <a:gd name="connsiteX1" fmla="*/ 42415 w 182606"/>
                <a:gd name="connsiteY1" fmla="*/ 7947 h 302446"/>
                <a:gd name="connsiteX2" fmla="*/ 182571 w 182606"/>
                <a:gd name="connsiteY2" fmla="*/ 108200 h 302446"/>
                <a:gd name="connsiteX3" fmla="*/ 158932 w 182606"/>
                <a:gd name="connsiteY3" fmla="*/ 294574 h 302446"/>
                <a:gd name="connsiteX4" fmla="*/ 28908 w 182606"/>
                <a:gd name="connsiteY4" fmla="*/ 252579 h 302446"/>
                <a:gd name="connsiteX0" fmla="*/ 14353 w 168051"/>
                <a:gd name="connsiteY0" fmla="*/ 252579 h 305144"/>
                <a:gd name="connsiteX1" fmla="*/ 27860 w 168051"/>
                <a:gd name="connsiteY1" fmla="*/ 7947 h 305144"/>
                <a:gd name="connsiteX2" fmla="*/ 168016 w 168051"/>
                <a:gd name="connsiteY2" fmla="*/ 108200 h 305144"/>
                <a:gd name="connsiteX3" fmla="*/ 144377 w 168051"/>
                <a:gd name="connsiteY3" fmla="*/ 294574 h 305144"/>
                <a:gd name="connsiteX4" fmla="*/ 14353 w 168051"/>
                <a:gd name="connsiteY4" fmla="*/ 252579 h 305144"/>
                <a:gd name="connsiteX0" fmla="*/ 26159 w 151960"/>
                <a:gd name="connsiteY0" fmla="*/ 217488 h 296645"/>
                <a:gd name="connsiteX1" fmla="*/ 11804 w 151960"/>
                <a:gd name="connsiteY1" fmla="*/ 5784 h 296645"/>
                <a:gd name="connsiteX2" fmla="*/ 151960 w 151960"/>
                <a:gd name="connsiteY2" fmla="*/ 106037 h 296645"/>
                <a:gd name="connsiteX3" fmla="*/ 128321 w 151960"/>
                <a:gd name="connsiteY3" fmla="*/ 292411 h 296645"/>
                <a:gd name="connsiteX4" fmla="*/ 26159 w 151960"/>
                <a:gd name="connsiteY4" fmla="*/ 217488 h 296645"/>
                <a:gd name="connsiteX0" fmla="*/ 20350 w 146151"/>
                <a:gd name="connsiteY0" fmla="*/ 217488 h 299193"/>
                <a:gd name="connsiteX1" fmla="*/ 5995 w 146151"/>
                <a:gd name="connsiteY1" fmla="*/ 5784 h 299193"/>
                <a:gd name="connsiteX2" fmla="*/ 146151 w 146151"/>
                <a:gd name="connsiteY2" fmla="*/ 106037 h 299193"/>
                <a:gd name="connsiteX3" fmla="*/ 122512 w 146151"/>
                <a:gd name="connsiteY3" fmla="*/ 292411 h 299193"/>
                <a:gd name="connsiteX4" fmla="*/ 20350 w 146151"/>
                <a:gd name="connsiteY4" fmla="*/ 217488 h 299193"/>
                <a:gd name="connsiteX0" fmla="*/ 27606 w 153407"/>
                <a:gd name="connsiteY0" fmla="*/ 233249 h 314954"/>
                <a:gd name="connsiteX1" fmla="*/ 13251 w 153407"/>
                <a:gd name="connsiteY1" fmla="*/ 21545 h 314954"/>
                <a:gd name="connsiteX2" fmla="*/ 153407 w 153407"/>
                <a:gd name="connsiteY2" fmla="*/ 121798 h 314954"/>
                <a:gd name="connsiteX3" fmla="*/ 129768 w 153407"/>
                <a:gd name="connsiteY3" fmla="*/ 308172 h 314954"/>
                <a:gd name="connsiteX4" fmla="*/ 27606 w 153407"/>
                <a:gd name="connsiteY4" fmla="*/ 233249 h 314954"/>
                <a:gd name="connsiteX0" fmla="*/ 23910 w 202903"/>
                <a:gd name="connsiteY0" fmla="*/ 229462 h 314101"/>
                <a:gd name="connsiteX1" fmla="*/ 9555 w 202903"/>
                <a:gd name="connsiteY1" fmla="*/ 17758 h 314101"/>
                <a:gd name="connsiteX2" fmla="*/ 202903 w 202903"/>
                <a:gd name="connsiteY2" fmla="*/ 76064 h 314101"/>
                <a:gd name="connsiteX3" fmla="*/ 126072 w 202903"/>
                <a:gd name="connsiteY3" fmla="*/ 304385 h 314101"/>
                <a:gd name="connsiteX4" fmla="*/ 23910 w 202903"/>
                <a:gd name="connsiteY4" fmla="*/ 229462 h 314101"/>
                <a:gd name="connsiteX0" fmla="*/ 2892 w 181885"/>
                <a:gd name="connsiteY0" fmla="*/ 237436 h 319196"/>
                <a:gd name="connsiteX1" fmla="*/ 41730 w 181885"/>
                <a:gd name="connsiteY1" fmla="*/ 14292 h 319196"/>
                <a:gd name="connsiteX2" fmla="*/ 181885 w 181885"/>
                <a:gd name="connsiteY2" fmla="*/ 84038 h 319196"/>
                <a:gd name="connsiteX3" fmla="*/ 105054 w 181885"/>
                <a:gd name="connsiteY3" fmla="*/ 312359 h 319196"/>
                <a:gd name="connsiteX4" fmla="*/ 2892 w 181885"/>
                <a:gd name="connsiteY4" fmla="*/ 237436 h 319196"/>
                <a:gd name="connsiteX0" fmla="*/ 17572 w 196565"/>
                <a:gd name="connsiteY0" fmla="*/ 242520 h 324280"/>
                <a:gd name="connsiteX1" fmla="*/ 56410 w 196565"/>
                <a:gd name="connsiteY1" fmla="*/ 19376 h 324280"/>
                <a:gd name="connsiteX2" fmla="*/ 196565 w 196565"/>
                <a:gd name="connsiteY2" fmla="*/ 89122 h 324280"/>
                <a:gd name="connsiteX3" fmla="*/ 119734 w 196565"/>
                <a:gd name="connsiteY3" fmla="*/ 317443 h 324280"/>
                <a:gd name="connsiteX4" fmla="*/ 17572 w 196565"/>
                <a:gd name="connsiteY4" fmla="*/ 242520 h 324280"/>
                <a:gd name="connsiteX0" fmla="*/ 12680 w 153678"/>
                <a:gd name="connsiteY0" fmla="*/ 227197 h 317185"/>
                <a:gd name="connsiteX1" fmla="*/ 13523 w 153678"/>
                <a:gd name="connsiteY1" fmla="*/ 13587 h 317185"/>
                <a:gd name="connsiteX2" fmla="*/ 153678 w 153678"/>
                <a:gd name="connsiteY2" fmla="*/ 83333 h 317185"/>
                <a:gd name="connsiteX3" fmla="*/ 76847 w 153678"/>
                <a:gd name="connsiteY3" fmla="*/ 311654 h 317185"/>
                <a:gd name="connsiteX4" fmla="*/ 12680 w 153678"/>
                <a:gd name="connsiteY4" fmla="*/ 227197 h 317185"/>
                <a:gd name="connsiteX0" fmla="*/ 39528 w 180526"/>
                <a:gd name="connsiteY0" fmla="*/ 227197 h 330757"/>
                <a:gd name="connsiteX1" fmla="*/ 40371 w 180526"/>
                <a:gd name="connsiteY1" fmla="*/ 13587 h 330757"/>
                <a:gd name="connsiteX2" fmla="*/ 180526 w 180526"/>
                <a:gd name="connsiteY2" fmla="*/ 83333 h 330757"/>
                <a:gd name="connsiteX3" fmla="*/ 103695 w 180526"/>
                <a:gd name="connsiteY3" fmla="*/ 311654 h 330757"/>
                <a:gd name="connsiteX4" fmla="*/ 39528 w 180526"/>
                <a:gd name="connsiteY4" fmla="*/ 227197 h 330757"/>
                <a:gd name="connsiteX0" fmla="*/ 43935 w 184933"/>
                <a:gd name="connsiteY0" fmla="*/ 220502 h 310390"/>
                <a:gd name="connsiteX1" fmla="*/ 6783 w 184933"/>
                <a:gd name="connsiteY1" fmla="*/ 16426 h 310390"/>
                <a:gd name="connsiteX2" fmla="*/ 184933 w 184933"/>
                <a:gd name="connsiteY2" fmla="*/ 76638 h 310390"/>
                <a:gd name="connsiteX3" fmla="*/ 108102 w 184933"/>
                <a:gd name="connsiteY3" fmla="*/ 304959 h 310390"/>
                <a:gd name="connsiteX4" fmla="*/ 43935 w 184933"/>
                <a:gd name="connsiteY4" fmla="*/ 220502 h 310390"/>
                <a:gd name="connsiteX0" fmla="*/ 43935 w 189527"/>
                <a:gd name="connsiteY0" fmla="*/ 220502 h 309763"/>
                <a:gd name="connsiteX1" fmla="*/ 6783 w 189527"/>
                <a:gd name="connsiteY1" fmla="*/ 16426 h 309763"/>
                <a:gd name="connsiteX2" fmla="*/ 184933 w 189527"/>
                <a:gd name="connsiteY2" fmla="*/ 76638 h 309763"/>
                <a:gd name="connsiteX3" fmla="*/ 108102 w 189527"/>
                <a:gd name="connsiteY3" fmla="*/ 304959 h 309763"/>
                <a:gd name="connsiteX4" fmla="*/ 43935 w 189527"/>
                <a:gd name="connsiteY4" fmla="*/ 220502 h 309763"/>
                <a:gd name="connsiteX0" fmla="*/ 37106 w 182698"/>
                <a:gd name="connsiteY0" fmla="*/ 235977 h 325445"/>
                <a:gd name="connsiteX1" fmla="*/ 7553 w 182698"/>
                <a:gd name="connsiteY1" fmla="*/ 10928 h 325445"/>
                <a:gd name="connsiteX2" fmla="*/ 178104 w 182698"/>
                <a:gd name="connsiteY2" fmla="*/ 92113 h 325445"/>
                <a:gd name="connsiteX3" fmla="*/ 101273 w 182698"/>
                <a:gd name="connsiteY3" fmla="*/ 320434 h 325445"/>
                <a:gd name="connsiteX4" fmla="*/ 37106 w 182698"/>
                <a:gd name="connsiteY4" fmla="*/ 235977 h 325445"/>
                <a:gd name="connsiteX0" fmla="*/ 50018 w 195610"/>
                <a:gd name="connsiteY0" fmla="*/ 256164 h 345632"/>
                <a:gd name="connsiteX1" fmla="*/ 20465 w 195610"/>
                <a:gd name="connsiteY1" fmla="*/ 31115 h 345632"/>
                <a:gd name="connsiteX2" fmla="*/ 191016 w 195610"/>
                <a:gd name="connsiteY2" fmla="*/ 112300 h 345632"/>
                <a:gd name="connsiteX3" fmla="*/ 114185 w 195610"/>
                <a:gd name="connsiteY3" fmla="*/ 340621 h 345632"/>
                <a:gd name="connsiteX4" fmla="*/ 50018 w 195610"/>
                <a:gd name="connsiteY4" fmla="*/ 256164 h 345632"/>
                <a:gd name="connsiteX0" fmla="*/ 23986 w 182715"/>
                <a:gd name="connsiteY0" fmla="*/ 242116 h 327282"/>
                <a:gd name="connsiteX1" fmla="*/ 12164 w 182715"/>
                <a:gd name="connsiteY1" fmla="*/ 11347 h 327282"/>
                <a:gd name="connsiteX2" fmla="*/ 182715 w 182715"/>
                <a:gd name="connsiteY2" fmla="*/ 92532 h 327282"/>
                <a:gd name="connsiteX3" fmla="*/ 105884 w 182715"/>
                <a:gd name="connsiteY3" fmla="*/ 320853 h 327282"/>
                <a:gd name="connsiteX4" fmla="*/ 23986 w 182715"/>
                <a:gd name="connsiteY4" fmla="*/ 242116 h 327282"/>
                <a:gd name="connsiteX0" fmla="*/ 22933 w 181662"/>
                <a:gd name="connsiteY0" fmla="*/ 242116 h 331519"/>
                <a:gd name="connsiteX1" fmla="*/ 11111 w 181662"/>
                <a:gd name="connsiteY1" fmla="*/ 11347 h 331519"/>
                <a:gd name="connsiteX2" fmla="*/ 181662 w 181662"/>
                <a:gd name="connsiteY2" fmla="*/ 92532 h 331519"/>
                <a:gd name="connsiteX3" fmla="*/ 104831 w 181662"/>
                <a:gd name="connsiteY3" fmla="*/ 320853 h 331519"/>
                <a:gd name="connsiteX4" fmla="*/ 22933 w 181662"/>
                <a:gd name="connsiteY4" fmla="*/ 242116 h 331519"/>
                <a:gd name="connsiteX0" fmla="*/ 38654 w 197383"/>
                <a:gd name="connsiteY0" fmla="*/ 253871 h 343274"/>
                <a:gd name="connsiteX1" fmla="*/ 26832 w 197383"/>
                <a:gd name="connsiteY1" fmla="*/ 23102 h 343274"/>
                <a:gd name="connsiteX2" fmla="*/ 197383 w 197383"/>
                <a:gd name="connsiteY2" fmla="*/ 104287 h 343274"/>
                <a:gd name="connsiteX3" fmla="*/ 120552 w 197383"/>
                <a:gd name="connsiteY3" fmla="*/ 332608 h 343274"/>
                <a:gd name="connsiteX4" fmla="*/ 38654 w 197383"/>
                <a:gd name="connsiteY4" fmla="*/ 253871 h 3432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7383" h="343274">
                  <a:moveTo>
                    <a:pt x="38654" y="253871"/>
                  </a:moveTo>
                  <a:cubicBezTo>
                    <a:pt x="28100" y="166060"/>
                    <a:pt x="-35084" y="74726"/>
                    <a:pt x="26832" y="23102"/>
                  </a:cubicBezTo>
                  <a:cubicBezTo>
                    <a:pt x="88748" y="-28522"/>
                    <a:pt x="197383" y="9749"/>
                    <a:pt x="197383" y="104287"/>
                  </a:cubicBezTo>
                  <a:cubicBezTo>
                    <a:pt x="197383" y="198825"/>
                    <a:pt x="147007" y="307677"/>
                    <a:pt x="120552" y="332608"/>
                  </a:cubicBezTo>
                  <a:cubicBezTo>
                    <a:pt x="94097" y="357539"/>
                    <a:pt x="49208" y="341682"/>
                    <a:pt x="38654" y="253871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grpSp>
          <p:nvGrpSpPr>
            <p:cNvPr id="82" name="组合 81"/>
            <p:cNvGrpSpPr/>
            <p:nvPr/>
          </p:nvGrpSpPr>
          <p:grpSpPr>
            <a:xfrm>
              <a:off x="5749277" y="604472"/>
              <a:ext cx="1327858" cy="3936441"/>
              <a:chOff x="5749277" y="604472"/>
              <a:chExt cx="1327858" cy="3936441"/>
            </a:xfrm>
          </p:grpSpPr>
          <p:sp>
            <p:nvSpPr>
              <p:cNvPr id="102" name="椭圆 10"/>
              <p:cNvSpPr/>
              <p:nvPr/>
            </p:nvSpPr>
            <p:spPr>
              <a:xfrm>
                <a:off x="6306208" y="2745425"/>
                <a:ext cx="510131" cy="1100713"/>
              </a:xfrm>
              <a:custGeom>
                <a:avLst/>
                <a:gdLst>
                  <a:gd name="connsiteX0" fmla="*/ 0 w 279209"/>
                  <a:gd name="connsiteY0" fmla="*/ 199338 h 398675"/>
                  <a:gd name="connsiteX1" fmla="*/ 139605 w 279209"/>
                  <a:gd name="connsiteY1" fmla="*/ 0 h 398675"/>
                  <a:gd name="connsiteX2" fmla="*/ 279210 w 279209"/>
                  <a:gd name="connsiteY2" fmla="*/ 199338 h 398675"/>
                  <a:gd name="connsiteX3" fmla="*/ 139605 w 279209"/>
                  <a:gd name="connsiteY3" fmla="*/ 398676 h 398675"/>
                  <a:gd name="connsiteX4" fmla="*/ 0 w 279209"/>
                  <a:gd name="connsiteY4" fmla="*/ 199338 h 398675"/>
                  <a:gd name="connsiteX0" fmla="*/ 83053 w 362263"/>
                  <a:gd name="connsiteY0" fmla="*/ 199338 h 997193"/>
                  <a:gd name="connsiteX1" fmla="*/ 222658 w 362263"/>
                  <a:gd name="connsiteY1" fmla="*/ 0 h 997193"/>
                  <a:gd name="connsiteX2" fmla="*/ 362263 w 362263"/>
                  <a:gd name="connsiteY2" fmla="*/ 199338 h 997193"/>
                  <a:gd name="connsiteX3" fmla="*/ 28694 w 362263"/>
                  <a:gd name="connsiteY3" fmla="*/ 997193 h 997193"/>
                  <a:gd name="connsiteX4" fmla="*/ 83053 w 362263"/>
                  <a:gd name="connsiteY4" fmla="*/ 199338 h 997193"/>
                  <a:gd name="connsiteX0" fmla="*/ 75898 w 438236"/>
                  <a:gd name="connsiteY0" fmla="*/ 212845 h 1011164"/>
                  <a:gd name="connsiteX1" fmla="*/ 215503 w 438236"/>
                  <a:gd name="connsiteY1" fmla="*/ 13507 h 1011164"/>
                  <a:gd name="connsiteX2" fmla="*/ 438236 w 438236"/>
                  <a:gd name="connsiteY2" fmla="*/ 90925 h 1011164"/>
                  <a:gd name="connsiteX3" fmla="*/ 21539 w 438236"/>
                  <a:gd name="connsiteY3" fmla="*/ 1010700 h 1011164"/>
                  <a:gd name="connsiteX4" fmla="*/ 75898 w 438236"/>
                  <a:gd name="connsiteY4" fmla="*/ 212845 h 1011164"/>
                  <a:gd name="connsiteX0" fmla="*/ 41894 w 454108"/>
                  <a:gd name="connsiteY0" fmla="*/ 88996 h 1042050"/>
                  <a:gd name="connsiteX1" fmla="*/ 231375 w 454108"/>
                  <a:gd name="connsiteY1" fmla="*/ 44829 h 1042050"/>
                  <a:gd name="connsiteX2" fmla="*/ 454108 w 454108"/>
                  <a:gd name="connsiteY2" fmla="*/ 122247 h 1042050"/>
                  <a:gd name="connsiteX3" fmla="*/ 37411 w 454108"/>
                  <a:gd name="connsiteY3" fmla="*/ 1042022 h 1042050"/>
                  <a:gd name="connsiteX4" fmla="*/ 41894 w 454108"/>
                  <a:gd name="connsiteY4" fmla="*/ 88996 h 1042050"/>
                  <a:gd name="connsiteX0" fmla="*/ 29649 w 441863"/>
                  <a:gd name="connsiteY0" fmla="*/ 159123 h 1112177"/>
                  <a:gd name="connsiteX1" fmla="*/ 219130 w 441863"/>
                  <a:gd name="connsiteY1" fmla="*/ 114956 h 1112177"/>
                  <a:gd name="connsiteX2" fmla="*/ 441863 w 441863"/>
                  <a:gd name="connsiteY2" fmla="*/ 192374 h 1112177"/>
                  <a:gd name="connsiteX3" fmla="*/ 25166 w 441863"/>
                  <a:gd name="connsiteY3" fmla="*/ 1112149 h 1112177"/>
                  <a:gd name="connsiteX4" fmla="*/ 29649 w 441863"/>
                  <a:gd name="connsiteY4" fmla="*/ 159123 h 1112177"/>
                  <a:gd name="connsiteX0" fmla="*/ 10331 w 450254"/>
                  <a:gd name="connsiteY0" fmla="*/ 230699 h 1012736"/>
                  <a:gd name="connsiteX1" fmla="*/ 227521 w 450254"/>
                  <a:gd name="connsiteY1" fmla="*/ 14736 h 1012736"/>
                  <a:gd name="connsiteX2" fmla="*/ 450254 w 450254"/>
                  <a:gd name="connsiteY2" fmla="*/ 92154 h 1012736"/>
                  <a:gd name="connsiteX3" fmla="*/ 33557 w 450254"/>
                  <a:gd name="connsiteY3" fmla="*/ 1011929 h 1012736"/>
                  <a:gd name="connsiteX4" fmla="*/ 10331 w 450254"/>
                  <a:gd name="connsiteY4" fmla="*/ 230699 h 1012736"/>
                  <a:gd name="connsiteX0" fmla="*/ 21897 w 461820"/>
                  <a:gd name="connsiteY0" fmla="*/ 274517 h 1056859"/>
                  <a:gd name="connsiteX1" fmla="*/ 239087 w 461820"/>
                  <a:gd name="connsiteY1" fmla="*/ 58554 h 1056859"/>
                  <a:gd name="connsiteX2" fmla="*/ 461820 w 461820"/>
                  <a:gd name="connsiteY2" fmla="*/ 135972 h 1056859"/>
                  <a:gd name="connsiteX3" fmla="*/ 45123 w 461820"/>
                  <a:gd name="connsiteY3" fmla="*/ 1055747 h 1056859"/>
                  <a:gd name="connsiteX4" fmla="*/ 21897 w 461820"/>
                  <a:gd name="connsiteY4" fmla="*/ 274517 h 1056859"/>
                  <a:gd name="connsiteX0" fmla="*/ 26289 w 466212"/>
                  <a:gd name="connsiteY0" fmla="*/ 274517 h 1082963"/>
                  <a:gd name="connsiteX1" fmla="*/ 243479 w 466212"/>
                  <a:gd name="connsiteY1" fmla="*/ 58554 h 1082963"/>
                  <a:gd name="connsiteX2" fmla="*/ 466212 w 466212"/>
                  <a:gd name="connsiteY2" fmla="*/ 135972 h 1082963"/>
                  <a:gd name="connsiteX3" fmla="*/ 49515 w 466212"/>
                  <a:gd name="connsiteY3" fmla="*/ 1055747 h 1082963"/>
                  <a:gd name="connsiteX4" fmla="*/ 6337 w 466212"/>
                  <a:gd name="connsiteY4" fmla="*/ 789738 h 1082963"/>
                  <a:gd name="connsiteX5" fmla="*/ 26289 w 466212"/>
                  <a:gd name="connsiteY5" fmla="*/ 274517 h 1082963"/>
                  <a:gd name="connsiteX0" fmla="*/ 70208 w 510131"/>
                  <a:gd name="connsiteY0" fmla="*/ 230699 h 1109837"/>
                  <a:gd name="connsiteX1" fmla="*/ 287398 w 510131"/>
                  <a:gd name="connsiteY1" fmla="*/ 14736 h 1109837"/>
                  <a:gd name="connsiteX2" fmla="*/ 510131 w 510131"/>
                  <a:gd name="connsiteY2" fmla="*/ 92154 h 1109837"/>
                  <a:gd name="connsiteX3" fmla="*/ 93434 w 510131"/>
                  <a:gd name="connsiteY3" fmla="*/ 1011929 h 1109837"/>
                  <a:gd name="connsiteX4" fmla="*/ 380 w 510131"/>
                  <a:gd name="connsiteY4" fmla="*/ 995302 h 1109837"/>
                  <a:gd name="connsiteX5" fmla="*/ 70208 w 510131"/>
                  <a:gd name="connsiteY5" fmla="*/ 230699 h 1109837"/>
                  <a:gd name="connsiteX0" fmla="*/ 70208 w 510131"/>
                  <a:gd name="connsiteY0" fmla="*/ 230699 h 1100713"/>
                  <a:gd name="connsiteX1" fmla="*/ 287398 w 510131"/>
                  <a:gd name="connsiteY1" fmla="*/ 14736 h 1100713"/>
                  <a:gd name="connsiteX2" fmla="*/ 510131 w 510131"/>
                  <a:gd name="connsiteY2" fmla="*/ 92154 h 1100713"/>
                  <a:gd name="connsiteX3" fmla="*/ 143311 w 510131"/>
                  <a:gd name="connsiteY3" fmla="*/ 995303 h 1100713"/>
                  <a:gd name="connsiteX4" fmla="*/ 380 w 510131"/>
                  <a:gd name="connsiteY4" fmla="*/ 995302 h 1100713"/>
                  <a:gd name="connsiteX5" fmla="*/ 70208 w 510131"/>
                  <a:gd name="connsiteY5" fmla="*/ 230699 h 1100713"/>
                  <a:gd name="connsiteX0" fmla="*/ 70208 w 510131"/>
                  <a:gd name="connsiteY0" fmla="*/ 230699 h 1100713"/>
                  <a:gd name="connsiteX1" fmla="*/ 287398 w 510131"/>
                  <a:gd name="connsiteY1" fmla="*/ 14736 h 1100713"/>
                  <a:gd name="connsiteX2" fmla="*/ 510131 w 510131"/>
                  <a:gd name="connsiteY2" fmla="*/ 92154 h 1100713"/>
                  <a:gd name="connsiteX3" fmla="*/ 143311 w 510131"/>
                  <a:gd name="connsiteY3" fmla="*/ 995303 h 1100713"/>
                  <a:gd name="connsiteX4" fmla="*/ 380 w 510131"/>
                  <a:gd name="connsiteY4" fmla="*/ 995302 h 1100713"/>
                  <a:gd name="connsiteX5" fmla="*/ 70208 w 510131"/>
                  <a:gd name="connsiteY5" fmla="*/ 230699 h 11007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10131" h="1100713">
                    <a:moveTo>
                      <a:pt x="70208" y="230699"/>
                    </a:moveTo>
                    <a:cubicBezTo>
                      <a:pt x="118044" y="67271"/>
                      <a:pt x="214078" y="37827"/>
                      <a:pt x="287398" y="14736"/>
                    </a:cubicBezTo>
                    <a:cubicBezTo>
                      <a:pt x="360718" y="-8355"/>
                      <a:pt x="510131" y="-17937"/>
                      <a:pt x="510131" y="92154"/>
                    </a:cubicBezTo>
                    <a:cubicBezTo>
                      <a:pt x="510131" y="202245"/>
                      <a:pt x="200560" y="844778"/>
                      <a:pt x="143311" y="995303"/>
                    </a:cubicBezTo>
                    <a:cubicBezTo>
                      <a:pt x="86062" y="1145828"/>
                      <a:pt x="4251" y="1125507"/>
                      <a:pt x="380" y="995302"/>
                    </a:cubicBezTo>
                    <a:cubicBezTo>
                      <a:pt x="-3491" y="865097"/>
                      <a:pt x="22372" y="394127"/>
                      <a:pt x="70208" y="230699"/>
                    </a:cubicBezTo>
                    <a:close/>
                  </a:path>
                </a:pathLst>
              </a:custGeom>
              <a:solidFill>
                <a:srgbClr val="FFCC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/>
              </a:p>
            </p:txBody>
          </p:sp>
          <p:sp>
            <p:nvSpPr>
              <p:cNvPr id="103" name="椭圆 17"/>
              <p:cNvSpPr/>
              <p:nvPr/>
            </p:nvSpPr>
            <p:spPr>
              <a:xfrm>
                <a:off x="6048715" y="2665950"/>
                <a:ext cx="321755" cy="823526"/>
              </a:xfrm>
              <a:custGeom>
                <a:avLst/>
                <a:gdLst>
                  <a:gd name="connsiteX0" fmla="*/ 0 w 313264"/>
                  <a:gd name="connsiteY0" fmla="*/ 163316 h 326632"/>
                  <a:gd name="connsiteX1" fmla="*/ 156632 w 313264"/>
                  <a:gd name="connsiteY1" fmla="*/ 0 h 326632"/>
                  <a:gd name="connsiteX2" fmla="*/ 313264 w 313264"/>
                  <a:gd name="connsiteY2" fmla="*/ 163316 h 326632"/>
                  <a:gd name="connsiteX3" fmla="*/ 156632 w 313264"/>
                  <a:gd name="connsiteY3" fmla="*/ 326632 h 326632"/>
                  <a:gd name="connsiteX4" fmla="*/ 0 w 313264"/>
                  <a:gd name="connsiteY4" fmla="*/ 163316 h 326632"/>
                  <a:gd name="connsiteX0" fmla="*/ 12121 w 325385"/>
                  <a:gd name="connsiteY0" fmla="*/ 257527 h 420843"/>
                  <a:gd name="connsiteX1" fmla="*/ 69000 w 325385"/>
                  <a:gd name="connsiteY1" fmla="*/ 0 h 420843"/>
                  <a:gd name="connsiteX2" fmla="*/ 325385 w 325385"/>
                  <a:gd name="connsiteY2" fmla="*/ 257527 h 420843"/>
                  <a:gd name="connsiteX3" fmla="*/ 168753 w 325385"/>
                  <a:gd name="connsiteY3" fmla="*/ 420843 h 420843"/>
                  <a:gd name="connsiteX4" fmla="*/ 12121 w 325385"/>
                  <a:gd name="connsiteY4" fmla="*/ 257527 h 420843"/>
                  <a:gd name="connsiteX0" fmla="*/ 6488 w 319752"/>
                  <a:gd name="connsiteY0" fmla="*/ 257527 h 459636"/>
                  <a:gd name="connsiteX1" fmla="*/ 63367 w 319752"/>
                  <a:gd name="connsiteY1" fmla="*/ 0 h 459636"/>
                  <a:gd name="connsiteX2" fmla="*/ 319752 w 319752"/>
                  <a:gd name="connsiteY2" fmla="*/ 257527 h 459636"/>
                  <a:gd name="connsiteX3" fmla="*/ 85534 w 319752"/>
                  <a:gd name="connsiteY3" fmla="*/ 459636 h 459636"/>
                  <a:gd name="connsiteX4" fmla="*/ 6488 w 319752"/>
                  <a:gd name="connsiteY4" fmla="*/ 257527 h 459636"/>
                  <a:gd name="connsiteX0" fmla="*/ 8491 w 321755"/>
                  <a:gd name="connsiteY0" fmla="*/ 257527 h 731186"/>
                  <a:gd name="connsiteX1" fmla="*/ 65370 w 321755"/>
                  <a:gd name="connsiteY1" fmla="*/ 0 h 731186"/>
                  <a:gd name="connsiteX2" fmla="*/ 321755 w 321755"/>
                  <a:gd name="connsiteY2" fmla="*/ 257527 h 731186"/>
                  <a:gd name="connsiteX3" fmla="*/ 115246 w 321755"/>
                  <a:gd name="connsiteY3" fmla="*/ 731186 h 731186"/>
                  <a:gd name="connsiteX4" fmla="*/ 8491 w 321755"/>
                  <a:gd name="connsiteY4" fmla="*/ 257527 h 731186"/>
                  <a:gd name="connsiteX0" fmla="*/ 8491 w 321755"/>
                  <a:gd name="connsiteY0" fmla="*/ 257527 h 823526"/>
                  <a:gd name="connsiteX1" fmla="*/ 65370 w 321755"/>
                  <a:gd name="connsiteY1" fmla="*/ 0 h 823526"/>
                  <a:gd name="connsiteX2" fmla="*/ 321755 w 321755"/>
                  <a:gd name="connsiteY2" fmla="*/ 257527 h 823526"/>
                  <a:gd name="connsiteX3" fmla="*/ 115246 w 321755"/>
                  <a:gd name="connsiteY3" fmla="*/ 731186 h 823526"/>
                  <a:gd name="connsiteX4" fmla="*/ 8491 w 321755"/>
                  <a:gd name="connsiteY4" fmla="*/ 257527 h 8235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755" h="823526">
                    <a:moveTo>
                      <a:pt x="8491" y="257527"/>
                    </a:moveTo>
                    <a:cubicBezTo>
                      <a:pt x="178" y="135663"/>
                      <a:pt x="-21135" y="0"/>
                      <a:pt x="65370" y="0"/>
                    </a:cubicBezTo>
                    <a:cubicBezTo>
                      <a:pt x="151875" y="0"/>
                      <a:pt x="321755" y="167330"/>
                      <a:pt x="321755" y="257527"/>
                    </a:cubicBezTo>
                    <a:cubicBezTo>
                      <a:pt x="321755" y="347724"/>
                      <a:pt x="240543" y="393135"/>
                      <a:pt x="115246" y="731186"/>
                    </a:cubicBezTo>
                    <a:cubicBezTo>
                      <a:pt x="-10051" y="1069237"/>
                      <a:pt x="16804" y="379391"/>
                      <a:pt x="8491" y="257527"/>
                    </a:cubicBezTo>
                    <a:close/>
                  </a:path>
                </a:pathLst>
              </a:custGeom>
              <a:solidFill>
                <a:srgbClr val="FFCC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/>
              </a:p>
            </p:txBody>
          </p:sp>
          <p:grpSp>
            <p:nvGrpSpPr>
              <p:cNvPr id="104" name="组合 103"/>
              <p:cNvGrpSpPr/>
              <p:nvPr/>
            </p:nvGrpSpPr>
            <p:grpSpPr>
              <a:xfrm>
                <a:off x="5749277" y="604472"/>
                <a:ext cx="1327858" cy="2413048"/>
                <a:chOff x="5749277" y="604472"/>
                <a:chExt cx="1327858" cy="2413048"/>
              </a:xfrm>
            </p:grpSpPr>
            <p:sp>
              <p:nvSpPr>
                <p:cNvPr id="107" name="椭圆 7"/>
                <p:cNvSpPr/>
                <p:nvPr/>
              </p:nvSpPr>
              <p:spPr>
                <a:xfrm>
                  <a:off x="5991341" y="2112986"/>
                  <a:ext cx="874718" cy="875720"/>
                </a:xfrm>
                <a:custGeom>
                  <a:avLst/>
                  <a:gdLst>
                    <a:gd name="connsiteX0" fmla="*/ 0 w 689118"/>
                    <a:gd name="connsiteY0" fmla="*/ 342900 h 685800"/>
                    <a:gd name="connsiteX1" fmla="*/ 344559 w 689118"/>
                    <a:gd name="connsiteY1" fmla="*/ 0 h 685800"/>
                    <a:gd name="connsiteX2" fmla="*/ 689118 w 689118"/>
                    <a:gd name="connsiteY2" fmla="*/ 342900 h 685800"/>
                    <a:gd name="connsiteX3" fmla="*/ 344559 w 689118"/>
                    <a:gd name="connsiteY3" fmla="*/ 685800 h 685800"/>
                    <a:gd name="connsiteX4" fmla="*/ 0 w 689118"/>
                    <a:gd name="connsiteY4" fmla="*/ 342900 h 685800"/>
                    <a:gd name="connsiteX0" fmla="*/ 31444 w 720562"/>
                    <a:gd name="connsiteY0" fmla="*/ 431237 h 774137"/>
                    <a:gd name="connsiteX1" fmla="*/ 54814 w 720562"/>
                    <a:gd name="connsiteY1" fmla="*/ 24168 h 774137"/>
                    <a:gd name="connsiteX2" fmla="*/ 376003 w 720562"/>
                    <a:gd name="connsiteY2" fmla="*/ 88337 h 774137"/>
                    <a:gd name="connsiteX3" fmla="*/ 720562 w 720562"/>
                    <a:gd name="connsiteY3" fmla="*/ 431237 h 774137"/>
                    <a:gd name="connsiteX4" fmla="*/ 376003 w 720562"/>
                    <a:gd name="connsiteY4" fmla="*/ 774137 h 774137"/>
                    <a:gd name="connsiteX5" fmla="*/ 31444 w 720562"/>
                    <a:gd name="connsiteY5" fmla="*/ 431237 h 774137"/>
                    <a:gd name="connsiteX0" fmla="*/ 13128 w 806519"/>
                    <a:gd name="connsiteY0" fmla="*/ 443269 h 774151"/>
                    <a:gd name="connsiteX1" fmla="*/ 140771 w 806519"/>
                    <a:gd name="connsiteY1" fmla="*/ 24168 h 774151"/>
                    <a:gd name="connsiteX2" fmla="*/ 461960 w 806519"/>
                    <a:gd name="connsiteY2" fmla="*/ 88337 h 774151"/>
                    <a:gd name="connsiteX3" fmla="*/ 806519 w 806519"/>
                    <a:gd name="connsiteY3" fmla="*/ 431237 h 774151"/>
                    <a:gd name="connsiteX4" fmla="*/ 461960 w 806519"/>
                    <a:gd name="connsiteY4" fmla="*/ 774137 h 774151"/>
                    <a:gd name="connsiteX5" fmla="*/ 13128 w 806519"/>
                    <a:gd name="connsiteY5" fmla="*/ 443269 h 774151"/>
                    <a:gd name="connsiteX0" fmla="*/ 13128 w 806519"/>
                    <a:gd name="connsiteY0" fmla="*/ 497651 h 828533"/>
                    <a:gd name="connsiteX1" fmla="*/ 140771 w 806519"/>
                    <a:gd name="connsiteY1" fmla="*/ 78550 h 828533"/>
                    <a:gd name="connsiteX2" fmla="*/ 686549 w 806519"/>
                    <a:gd name="connsiteY2" fmla="*/ 30425 h 828533"/>
                    <a:gd name="connsiteX3" fmla="*/ 806519 w 806519"/>
                    <a:gd name="connsiteY3" fmla="*/ 485619 h 828533"/>
                    <a:gd name="connsiteX4" fmla="*/ 461960 w 806519"/>
                    <a:gd name="connsiteY4" fmla="*/ 828519 h 828533"/>
                    <a:gd name="connsiteX5" fmla="*/ 13128 w 806519"/>
                    <a:gd name="connsiteY5" fmla="*/ 497651 h 828533"/>
                    <a:gd name="connsiteX0" fmla="*/ 13128 w 838604"/>
                    <a:gd name="connsiteY0" fmla="*/ 503882 h 835909"/>
                    <a:gd name="connsiteX1" fmla="*/ 140771 w 838604"/>
                    <a:gd name="connsiteY1" fmla="*/ 84781 h 835909"/>
                    <a:gd name="connsiteX2" fmla="*/ 686549 w 838604"/>
                    <a:gd name="connsiteY2" fmla="*/ 36656 h 835909"/>
                    <a:gd name="connsiteX3" fmla="*/ 838604 w 838604"/>
                    <a:gd name="connsiteY3" fmla="*/ 576071 h 835909"/>
                    <a:gd name="connsiteX4" fmla="*/ 461960 w 838604"/>
                    <a:gd name="connsiteY4" fmla="*/ 834750 h 835909"/>
                    <a:gd name="connsiteX5" fmla="*/ 13128 w 838604"/>
                    <a:gd name="connsiteY5" fmla="*/ 503882 h 835909"/>
                    <a:gd name="connsiteX0" fmla="*/ 13128 w 838641"/>
                    <a:gd name="connsiteY0" fmla="*/ 503882 h 853365"/>
                    <a:gd name="connsiteX1" fmla="*/ 140771 w 838641"/>
                    <a:gd name="connsiteY1" fmla="*/ 84781 h 853365"/>
                    <a:gd name="connsiteX2" fmla="*/ 686549 w 838641"/>
                    <a:gd name="connsiteY2" fmla="*/ 36656 h 853365"/>
                    <a:gd name="connsiteX3" fmla="*/ 838604 w 838641"/>
                    <a:gd name="connsiteY3" fmla="*/ 576071 h 853365"/>
                    <a:gd name="connsiteX4" fmla="*/ 678182 w 838641"/>
                    <a:gd name="connsiteY4" fmla="*/ 786625 h 853365"/>
                    <a:gd name="connsiteX5" fmla="*/ 461960 w 838641"/>
                    <a:gd name="connsiteY5" fmla="*/ 834750 h 853365"/>
                    <a:gd name="connsiteX6" fmla="*/ 13128 w 838641"/>
                    <a:gd name="connsiteY6" fmla="*/ 503882 h 853365"/>
                    <a:gd name="connsiteX0" fmla="*/ 13128 w 838641"/>
                    <a:gd name="connsiteY0" fmla="*/ 503882 h 840936"/>
                    <a:gd name="connsiteX1" fmla="*/ 140771 w 838641"/>
                    <a:gd name="connsiteY1" fmla="*/ 84781 h 840936"/>
                    <a:gd name="connsiteX2" fmla="*/ 686549 w 838641"/>
                    <a:gd name="connsiteY2" fmla="*/ 36656 h 840936"/>
                    <a:gd name="connsiteX3" fmla="*/ 838604 w 838641"/>
                    <a:gd name="connsiteY3" fmla="*/ 576071 h 840936"/>
                    <a:gd name="connsiteX4" fmla="*/ 678182 w 838641"/>
                    <a:gd name="connsiteY4" fmla="*/ 786625 h 840936"/>
                    <a:gd name="connsiteX5" fmla="*/ 461960 w 838641"/>
                    <a:gd name="connsiteY5" fmla="*/ 834750 h 840936"/>
                    <a:gd name="connsiteX6" fmla="*/ 172856 w 838641"/>
                    <a:gd name="connsiteY6" fmla="*/ 678340 h 840936"/>
                    <a:gd name="connsiteX7" fmla="*/ 13128 w 838641"/>
                    <a:gd name="connsiteY7" fmla="*/ 503882 h 840936"/>
                    <a:gd name="connsiteX0" fmla="*/ 36140 w 861653"/>
                    <a:gd name="connsiteY0" fmla="*/ 503882 h 838774"/>
                    <a:gd name="connsiteX1" fmla="*/ 163783 w 861653"/>
                    <a:gd name="connsiteY1" fmla="*/ 84781 h 838774"/>
                    <a:gd name="connsiteX2" fmla="*/ 709561 w 861653"/>
                    <a:gd name="connsiteY2" fmla="*/ 36656 h 838774"/>
                    <a:gd name="connsiteX3" fmla="*/ 861616 w 861653"/>
                    <a:gd name="connsiteY3" fmla="*/ 576071 h 838774"/>
                    <a:gd name="connsiteX4" fmla="*/ 701194 w 861653"/>
                    <a:gd name="connsiteY4" fmla="*/ 786625 h 838774"/>
                    <a:gd name="connsiteX5" fmla="*/ 484972 w 861653"/>
                    <a:gd name="connsiteY5" fmla="*/ 834750 h 838774"/>
                    <a:gd name="connsiteX6" fmla="*/ 39458 w 861653"/>
                    <a:gd name="connsiteY6" fmla="*/ 710424 h 838774"/>
                    <a:gd name="connsiteX7" fmla="*/ 36140 w 861653"/>
                    <a:gd name="connsiteY7" fmla="*/ 503882 h 838774"/>
                    <a:gd name="connsiteX0" fmla="*/ 36140 w 861653"/>
                    <a:gd name="connsiteY0" fmla="*/ 503882 h 838774"/>
                    <a:gd name="connsiteX1" fmla="*/ 163783 w 861653"/>
                    <a:gd name="connsiteY1" fmla="*/ 84781 h 838774"/>
                    <a:gd name="connsiteX2" fmla="*/ 709561 w 861653"/>
                    <a:gd name="connsiteY2" fmla="*/ 36656 h 838774"/>
                    <a:gd name="connsiteX3" fmla="*/ 861616 w 861653"/>
                    <a:gd name="connsiteY3" fmla="*/ 576071 h 838774"/>
                    <a:gd name="connsiteX4" fmla="*/ 701194 w 861653"/>
                    <a:gd name="connsiteY4" fmla="*/ 786625 h 838774"/>
                    <a:gd name="connsiteX5" fmla="*/ 320540 w 861653"/>
                    <a:gd name="connsiteY5" fmla="*/ 834750 h 838774"/>
                    <a:gd name="connsiteX6" fmla="*/ 39458 w 861653"/>
                    <a:gd name="connsiteY6" fmla="*/ 710424 h 838774"/>
                    <a:gd name="connsiteX7" fmla="*/ 36140 w 861653"/>
                    <a:gd name="connsiteY7" fmla="*/ 503882 h 838774"/>
                    <a:gd name="connsiteX0" fmla="*/ 36140 w 861653"/>
                    <a:gd name="connsiteY0" fmla="*/ 503882 h 877320"/>
                    <a:gd name="connsiteX1" fmla="*/ 163783 w 861653"/>
                    <a:gd name="connsiteY1" fmla="*/ 84781 h 877320"/>
                    <a:gd name="connsiteX2" fmla="*/ 709561 w 861653"/>
                    <a:gd name="connsiteY2" fmla="*/ 36656 h 877320"/>
                    <a:gd name="connsiteX3" fmla="*/ 861616 w 861653"/>
                    <a:gd name="connsiteY3" fmla="*/ 576071 h 877320"/>
                    <a:gd name="connsiteX4" fmla="*/ 733278 w 861653"/>
                    <a:gd name="connsiteY4" fmla="*/ 858815 h 877320"/>
                    <a:gd name="connsiteX5" fmla="*/ 320540 w 861653"/>
                    <a:gd name="connsiteY5" fmla="*/ 834750 h 877320"/>
                    <a:gd name="connsiteX6" fmla="*/ 39458 w 861653"/>
                    <a:gd name="connsiteY6" fmla="*/ 710424 h 877320"/>
                    <a:gd name="connsiteX7" fmla="*/ 36140 w 861653"/>
                    <a:gd name="connsiteY7" fmla="*/ 503882 h 877320"/>
                    <a:gd name="connsiteX0" fmla="*/ 36140 w 861653"/>
                    <a:gd name="connsiteY0" fmla="*/ 503882 h 875720"/>
                    <a:gd name="connsiteX1" fmla="*/ 163783 w 861653"/>
                    <a:gd name="connsiteY1" fmla="*/ 84781 h 875720"/>
                    <a:gd name="connsiteX2" fmla="*/ 709561 w 861653"/>
                    <a:gd name="connsiteY2" fmla="*/ 36656 h 875720"/>
                    <a:gd name="connsiteX3" fmla="*/ 861616 w 861653"/>
                    <a:gd name="connsiteY3" fmla="*/ 576071 h 875720"/>
                    <a:gd name="connsiteX4" fmla="*/ 733278 w 861653"/>
                    <a:gd name="connsiteY4" fmla="*/ 858815 h 875720"/>
                    <a:gd name="connsiteX5" fmla="*/ 244551 w 861653"/>
                    <a:gd name="connsiteY5" fmla="*/ 827151 h 875720"/>
                    <a:gd name="connsiteX6" fmla="*/ 39458 w 861653"/>
                    <a:gd name="connsiteY6" fmla="*/ 710424 h 875720"/>
                    <a:gd name="connsiteX7" fmla="*/ 36140 w 861653"/>
                    <a:gd name="connsiteY7" fmla="*/ 503882 h 875720"/>
                    <a:gd name="connsiteX0" fmla="*/ 49205 w 874718"/>
                    <a:gd name="connsiteY0" fmla="*/ 503882 h 875720"/>
                    <a:gd name="connsiteX1" fmla="*/ 176848 w 874718"/>
                    <a:gd name="connsiteY1" fmla="*/ 84781 h 875720"/>
                    <a:gd name="connsiteX2" fmla="*/ 722626 w 874718"/>
                    <a:gd name="connsiteY2" fmla="*/ 36656 h 875720"/>
                    <a:gd name="connsiteX3" fmla="*/ 874681 w 874718"/>
                    <a:gd name="connsiteY3" fmla="*/ 576071 h 875720"/>
                    <a:gd name="connsiteX4" fmla="*/ 746343 w 874718"/>
                    <a:gd name="connsiteY4" fmla="*/ 858815 h 875720"/>
                    <a:gd name="connsiteX5" fmla="*/ 257616 w 874718"/>
                    <a:gd name="connsiteY5" fmla="*/ 827151 h 875720"/>
                    <a:gd name="connsiteX6" fmla="*/ 34792 w 874718"/>
                    <a:gd name="connsiteY6" fmla="*/ 710424 h 875720"/>
                    <a:gd name="connsiteX7" fmla="*/ 49205 w 874718"/>
                    <a:gd name="connsiteY7" fmla="*/ 503882 h 8757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874718" h="875720">
                      <a:moveTo>
                        <a:pt x="49205" y="503882"/>
                      </a:moveTo>
                      <a:cubicBezTo>
                        <a:pt x="72881" y="399608"/>
                        <a:pt x="119422" y="141931"/>
                        <a:pt x="176848" y="84781"/>
                      </a:cubicBezTo>
                      <a:cubicBezTo>
                        <a:pt x="234274" y="27631"/>
                        <a:pt x="606321" y="-45226"/>
                        <a:pt x="722626" y="36656"/>
                      </a:cubicBezTo>
                      <a:cubicBezTo>
                        <a:pt x="838931" y="118538"/>
                        <a:pt x="876075" y="451076"/>
                        <a:pt x="874681" y="576071"/>
                      </a:cubicBezTo>
                      <a:cubicBezTo>
                        <a:pt x="873287" y="701066"/>
                        <a:pt x="809117" y="815702"/>
                        <a:pt x="746343" y="858815"/>
                      </a:cubicBezTo>
                      <a:cubicBezTo>
                        <a:pt x="683569" y="901928"/>
                        <a:pt x="376208" y="851883"/>
                        <a:pt x="257616" y="827151"/>
                      </a:cubicBezTo>
                      <a:cubicBezTo>
                        <a:pt x="139024" y="802419"/>
                        <a:pt x="109597" y="765569"/>
                        <a:pt x="34792" y="710424"/>
                      </a:cubicBezTo>
                      <a:cubicBezTo>
                        <a:pt x="-40013" y="655279"/>
                        <a:pt x="25529" y="608156"/>
                        <a:pt x="49205" y="503882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zh-CN" altLang="en-US"/>
                </a:p>
              </p:txBody>
            </p:sp>
            <p:sp>
              <p:nvSpPr>
                <p:cNvPr id="108" name="椭圆 4"/>
                <p:cNvSpPr/>
                <p:nvPr/>
              </p:nvSpPr>
              <p:spPr>
                <a:xfrm>
                  <a:off x="5838709" y="919204"/>
                  <a:ext cx="1201431" cy="1076906"/>
                </a:xfrm>
                <a:custGeom>
                  <a:avLst/>
                  <a:gdLst>
                    <a:gd name="connsiteX0" fmla="*/ 0 w 241540"/>
                    <a:gd name="connsiteY0" fmla="*/ 339921 h 679841"/>
                    <a:gd name="connsiteX1" fmla="*/ 120770 w 241540"/>
                    <a:gd name="connsiteY1" fmla="*/ 0 h 679841"/>
                    <a:gd name="connsiteX2" fmla="*/ 241540 w 241540"/>
                    <a:gd name="connsiteY2" fmla="*/ 339921 h 679841"/>
                    <a:gd name="connsiteX3" fmla="*/ 120770 w 241540"/>
                    <a:gd name="connsiteY3" fmla="*/ 679842 h 679841"/>
                    <a:gd name="connsiteX4" fmla="*/ 0 w 241540"/>
                    <a:gd name="connsiteY4" fmla="*/ 339921 h 679841"/>
                    <a:gd name="connsiteX0" fmla="*/ 146 w 241686"/>
                    <a:gd name="connsiteY0" fmla="*/ 483695 h 823616"/>
                    <a:gd name="connsiteX1" fmla="*/ 103663 w 241686"/>
                    <a:gd name="connsiteY1" fmla="*/ 0 h 823616"/>
                    <a:gd name="connsiteX2" fmla="*/ 241686 w 241686"/>
                    <a:gd name="connsiteY2" fmla="*/ 483695 h 823616"/>
                    <a:gd name="connsiteX3" fmla="*/ 120916 w 241686"/>
                    <a:gd name="connsiteY3" fmla="*/ 823616 h 823616"/>
                    <a:gd name="connsiteX4" fmla="*/ 146 w 241686"/>
                    <a:gd name="connsiteY4" fmla="*/ 483695 h 823616"/>
                    <a:gd name="connsiteX0" fmla="*/ 91 w 241631"/>
                    <a:gd name="connsiteY0" fmla="*/ 336103 h 827900"/>
                    <a:gd name="connsiteX1" fmla="*/ 103608 w 241631"/>
                    <a:gd name="connsiteY1" fmla="*/ 1932 h 827900"/>
                    <a:gd name="connsiteX2" fmla="*/ 241631 w 241631"/>
                    <a:gd name="connsiteY2" fmla="*/ 485627 h 827900"/>
                    <a:gd name="connsiteX3" fmla="*/ 120861 w 241631"/>
                    <a:gd name="connsiteY3" fmla="*/ 825548 h 827900"/>
                    <a:gd name="connsiteX4" fmla="*/ 91 w 241631"/>
                    <a:gd name="connsiteY4" fmla="*/ 336103 h 827900"/>
                    <a:gd name="connsiteX0" fmla="*/ 91 w 241631"/>
                    <a:gd name="connsiteY0" fmla="*/ 339764 h 831561"/>
                    <a:gd name="connsiteX1" fmla="*/ 103608 w 241631"/>
                    <a:gd name="connsiteY1" fmla="*/ 5593 h 831561"/>
                    <a:gd name="connsiteX2" fmla="*/ 241631 w 241631"/>
                    <a:gd name="connsiteY2" fmla="*/ 489288 h 831561"/>
                    <a:gd name="connsiteX3" fmla="*/ 120861 w 241631"/>
                    <a:gd name="connsiteY3" fmla="*/ 829209 h 831561"/>
                    <a:gd name="connsiteX4" fmla="*/ 91 w 241631"/>
                    <a:gd name="connsiteY4" fmla="*/ 339764 h 831561"/>
                    <a:gd name="connsiteX0" fmla="*/ 8407 w 249947"/>
                    <a:gd name="connsiteY0" fmla="*/ 339764 h 829874"/>
                    <a:gd name="connsiteX1" fmla="*/ 111924 w 249947"/>
                    <a:gd name="connsiteY1" fmla="*/ 5593 h 829874"/>
                    <a:gd name="connsiteX2" fmla="*/ 249947 w 249947"/>
                    <a:gd name="connsiteY2" fmla="*/ 489288 h 829874"/>
                    <a:gd name="connsiteX3" fmla="*/ 129177 w 249947"/>
                    <a:gd name="connsiteY3" fmla="*/ 829209 h 829874"/>
                    <a:gd name="connsiteX4" fmla="*/ 19909 w 249947"/>
                    <a:gd name="connsiteY4" fmla="*/ 569474 h 829874"/>
                    <a:gd name="connsiteX5" fmla="*/ 8407 w 249947"/>
                    <a:gd name="connsiteY5" fmla="*/ 339764 h 829874"/>
                    <a:gd name="connsiteX0" fmla="*/ 53045 w 294585"/>
                    <a:gd name="connsiteY0" fmla="*/ 339764 h 829874"/>
                    <a:gd name="connsiteX1" fmla="*/ 156562 w 294585"/>
                    <a:gd name="connsiteY1" fmla="*/ 5593 h 829874"/>
                    <a:gd name="connsiteX2" fmla="*/ 294585 w 294585"/>
                    <a:gd name="connsiteY2" fmla="*/ 489288 h 829874"/>
                    <a:gd name="connsiteX3" fmla="*/ 173815 w 294585"/>
                    <a:gd name="connsiteY3" fmla="*/ 829209 h 829874"/>
                    <a:gd name="connsiteX4" fmla="*/ 64547 w 294585"/>
                    <a:gd name="connsiteY4" fmla="*/ 569474 h 829874"/>
                    <a:gd name="connsiteX5" fmla="*/ 53045 w 294585"/>
                    <a:gd name="connsiteY5" fmla="*/ 339764 h 829874"/>
                    <a:gd name="connsiteX0" fmla="*/ 45410 w 298452"/>
                    <a:gd name="connsiteY0" fmla="*/ 350132 h 828740"/>
                    <a:gd name="connsiteX1" fmla="*/ 160429 w 298452"/>
                    <a:gd name="connsiteY1" fmla="*/ 4459 h 828740"/>
                    <a:gd name="connsiteX2" fmla="*/ 298452 w 298452"/>
                    <a:gd name="connsiteY2" fmla="*/ 488154 h 828740"/>
                    <a:gd name="connsiteX3" fmla="*/ 177682 w 298452"/>
                    <a:gd name="connsiteY3" fmla="*/ 828075 h 828740"/>
                    <a:gd name="connsiteX4" fmla="*/ 68414 w 298452"/>
                    <a:gd name="connsiteY4" fmla="*/ 568340 h 828740"/>
                    <a:gd name="connsiteX5" fmla="*/ 45410 w 298452"/>
                    <a:gd name="connsiteY5" fmla="*/ 350132 h 828740"/>
                    <a:gd name="connsiteX0" fmla="*/ 50333 w 303375"/>
                    <a:gd name="connsiteY0" fmla="*/ 350375 h 828983"/>
                    <a:gd name="connsiteX1" fmla="*/ 165352 w 303375"/>
                    <a:gd name="connsiteY1" fmla="*/ 4702 h 828983"/>
                    <a:gd name="connsiteX2" fmla="*/ 303375 w 303375"/>
                    <a:gd name="connsiteY2" fmla="*/ 488397 h 828983"/>
                    <a:gd name="connsiteX3" fmla="*/ 182605 w 303375"/>
                    <a:gd name="connsiteY3" fmla="*/ 828318 h 828983"/>
                    <a:gd name="connsiteX4" fmla="*/ 73337 w 303375"/>
                    <a:gd name="connsiteY4" fmla="*/ 568583 h 828983"/>
                    <a:gd name="connsiteX5" fmla="*/ 50333 w 303375"/>
                    <a:gd name="connsiteY5" fmla="*/ 350375 h 828983"/>
                    <a:gd name="connsiteX0" fmla="*/ 61963 w 315005"/>
                    <a:gd name="connsiteY0" fmla="*/ 347050 h 825658"/>
                    <a:gd name="connsiteX1" fmla="*/ 176982 w 315005"/>
                    <a:gd name="connsiteY1" fmla="*/ 1377 h 825658"/>
                    <a:gd name="connsiteX2" fmla="*/ 315005 w 315005"/>
                    <a:gd name="connsiteY2" fmla="*/ 485072 h 825658"/>
                    <a:gd name="connsiteX3" fmla="*/ 194235 w 315005"/>
                    <a:gd name="connsiteY3" fmla="*/ 824993 h 825658"/>
                    <a:gd name="connsiteX4" fmla="*/ 84967 w 315005"/>
                    <a:gd name="connsiteY4" fmla="*/ 565258 h 825658"/>
                    <a:gd name="connsiteX5" fmla="*/ 61963 w 315005"/>
                    <a:gd name="connsiteY5" fmla="*/ 347050 h 825658"/>
                    <a:gd name="connsiteX0" fmla="*/ 39881 w 292923"/>
                    <a:gd name="connsiteY0" fmla="*/ 347419 h 826027"/>
                    <a:gd name="connsiteX1" fmla="*/ 34131 w 292923"/>
                    <a:gd name="connsiteY1" fmla="*/ 324088 h 826027"/>
                    <a:gd name="connsiteX2" fmla="*/ 154900 w 292923"/>
                    <a:gd name="connsiteY2" fmla="*/ 1746 h 826027"/>
                    <a:gd name="connsiteX3" fmla="*/ 292923 w 292923"/>
                    <a:gd name="connsiteY3" fmla="*/ 485441 h 826027"/>
                    <a:gd name="connsiteX4" fmla="*/ 172153 w 292923"/>
                    <a:gd name="connsiteY4" fmla="*/ 825362 h 826027"/>
                    <a:gd name="connsiteX5" fmla="*/ 62885 w 292923"/>
                    <a:gd name="connsiteY5" fmla="*/ 565627 h 826027"/>
                    <a:gd name="connsiteX6" fmla="*/ 39881 w 292923"/>
                    <a:gd name="connsiteY6" fmla="*/ 347419 h 826027"/>
                    <a:gd name="connsiteX0" fmla="*/ 293036 w 546078"/>
                    <a:gd name="connsiteY0" fmla="*/ 347419 h 825517"/>
                    <a:gd name="connsiteX1" fmla="*/ 287286 w 546078"/>
                    <a:gd name="connsiteY1" fmla="*/ 324088 h 825517"/>
                    <a:gd name="connsiteX2" fmla="*/ 408055 w 546078"/>
                    <a:gd name="connsiteY2" fmla="*/ 1746 h 825517"/>
                    <a:gd name="connsiteX3" fmla="*/ 546078 w 546078"/>
                    <a:gd name="connsiteY3" fmla="*/ 485441 h 825517"/>
                    <a:gd name="connsiteX4" fmla="*/ 425308 w 546078"/>
                    <a:gd name="connsiteY4" fmla="*/ 825362 h 825517"/>
                    <a:gd name="connsiteX5" fmla="*/ 28493 w 546078"/>
                    <a:gd name="connsiteY5" fmla="*/ 450608 h 825517"/>
                    <a:gd name="connsiteX6" fmla="*/ 293036 w 546078"/>
                    <a:gd name="connsiteY6" fmla="*/ 347419 h 825517"/>
                    <a:gd name="connsiteX0" fmla="*/ 203260 w 554068"/>
                    <a:gd name="connsiteY0" fmla="*/ 341668 h 825517"/>
                    <a:gd name="connsiteX1" fmla="*/ 295276 w 554068"/>
                    <a:gd name="connsiteY1" fmla="*/ 324088 h 825517"/>
                    <a:gd name="connsiteX2" fmla="*/ 416045 w 554068"/>
                    <a:gd name="connsiteY2" fmla="*/ 1746 h 825517"/>
                    <a:gd name="connsiteX3" fmla="*/ 554068 w 554068"/>
                    <a:gd name="connsiteY3" fmla="*/ 485441 h 825517"/>
                    <a:gd name="connsiteX4" fmla="*/ 433298 w 554068"/>
                    <a:gd name="connsiteY4" fmla="*/ 825362 h 825517"/>
                    <a:gd name="connsiteX5" fmla="*/ 36483 w 554068"/>
                    <a:gd name="connsiteY5" fmla="*/ 450608 h 825517"/>
                    <a:gd name="connsiteX6" fmla="*/ 203260 w 554068"/>
                    <a:gd name="connsiteY6" fmla="*/ 341668 h 825517"/>
                    <a:gd name="connsiteX0" fmla="*/ 203170 w 553978"/>
                    <a:gd name="connsiteY0" fmla="*/ 343379 h 827228"/>
                    <a:gd name="connsiteX1" fmla="*/ 289435 w 553978"/>
                    <a:gd name="connsiteY1" fmla="*/ 274040 h 827228"/>
                    <a:gd name="connsiteX2" fmla="*/ 415955 w 553978"/>
                    <a:gd name="connsiteY2" fmla="*/ 3457 h 827228"/>
                    <a:gd name="connsiteX3" fmla="*/ 553978 w 553978"/>
                    <a:gd name="connsiteY3" fmla="*/ 487152 h 827228"/>
                    <a:gd name="connsiteX4" fmla="*/ 433208 w 553978"/>
                    <a:gd name="connsiteY4" fmla="*/ 827073 h 827228"/>
                    <a:gd name="connsiteX5" fmla="*/ 36393 w 553978"/>
                    <a:gd name="connsiteY5" fmla="*/ 452319 h 827228"/>
                    <a:gd name="connsiteX6" fmla="*/ 203170 w 553978"/>
                    <a:gd name="connsiteY6" fmla="*/ 343379 h 827228"/>
                    <a:gd name="connsiteX0" fmla="*/ 203170 w 561341"/>
                    <a:gd name="connsiteY0" fmla="*/ 343379 h 835342"/>
                    <a:gd name="connsiteX1" fmla="*/ 289435 w 561341"/>
                    <a:gd name="connsiteY1" fmla="*/ 274040 h 835342"/>
                    <a:gd name="connsiteX2" fmla="*/ 415955 w 561341"/>
                    <a:gd name="connsiteY2" fmla="*/ 3457 h 835342"/>
                    <a:gd name="connsiteX3" fmla="*/ 553978 w 561341"/>
                    <a:gd name="connsiteY3" fmla="*/ 487152 h 835342"/>
                    <a:gd name="connsiteX4" fmla="*/ 530975 w 561341"/>
                    <a:gd name="connsiteY4" fmla="*/ 693860 h 835342"/>
                    <a:gd name="connsiteX5" fmla="*/ 433208 w 561341"/>
                    <a:gd name="connsiteY5" fmla="*/ 827073 h 835342"/>
                    <a:gd name="connsiteX6" fmla="*/ 36393 w 561341"/>
                    <a:gd name="connsiteY6" fmla="*/ 452319 h 835342"/>
                    <a:gd name="connsiteX7" fmla="*/ 203170 w 561341"/>
                    <a:gd name="connsiteY7" fmla="*/ 343379 h 835342"/>
                    <a:gd name="connsiteX0" fmla="*/ 203170 w 865464"/>
                    <a:gd name="connsiteY0" fmla="*/ 343379 h 831173"/>
                    <a:gd name="connsiteX1" fmla="*/ 289435 w 865464"/>
                    <a:gd name="connsiteY1" fmla="*/ 274040 h 831173"/>
                    <a:gd name="connsiteX2" fmla="*/ 415955 w 865464"/>
                    <a:gd name="connsiteY2" fmla="*/ 3457 h 831173"/>
                    <a:gd name="connsiteX3" fmla="*/ 553978 w 865464"/>
                    <a:gd name="connsiteY3" fmla="*/ 487152 h 831173"/>
                    <a:gd name="connsiteX4" fmla="*/ 864530 w 865464"/>
                    <a:gd name="connsiteY4" fmla="*/ 642102 h 831173"/>
                    <a:gd name="connsiteX5" fmla="*/ 433208 w 865464"/>
                    <a:gd name="connsiteY5" fmla="*/ 827073 h 831173"/>
                    <a:gd name="connsiteX6" fmla="*/ 36393 w 865464"/>
                    <a:gd name="connsiteY6" fmla="*/ 452319 h 831173"/>
                    <a:gd name="connsiteX7" fmla="*/ 203170 w 865464"/>
                    <a:gd name="connsiteY7" fmla="*/ 343379 h 831173"/>
                    <a:gd name="connsiteX0" fmla="*/ 203170 w 865516"/>
                    <a:gd name="connsiteY0" fmla="*/ 340580 h 828374"/>
                    <a:gd name="connsiteX1" fmla="*/ 289435 w 865516"/>
                    <a:gd name="connsiteY1" fmla="*/ 271241 h 828374"/>
                    <a:gd name="connsiteX2" fmla="*/ 415955 w 865516"/>
                    <a:gd name="connsiteY2" fmla="*/ 658 h 828374"/>
                    <a:gd name="connsiteX3" fmla="*/ 571231 w 865516"/>
                    <a:gd name="connsiteY3" fmla="*/ 357832 h 828374"/>
                    <a:gd name="connsiteX4" fmla="*/ 864530 w 865516"/>
                    <a:gd name="connsiteY4" fmla="*/ 639303 h 828374"/>
                    <a:gd name="connsiteX5" fmla="*/ 433208 w 865516"/>
                    <a:gd name="connsiteY5" fmla="*/ 824274 h 828374"/>
                    <a:gd name="connsiteX6" fmla="*/ 36393 w 865516"/>
                    <a:gd name="connsiteY6" fmla="*/ 449520 h 828374"/>
                    <a:gd name="connsiteX7" fmla="*/ 203170 w 865516"/>
                    <a:gd name="connsiteY7" fmla="*/ 340580 h 828374"/>
                    <a:gd name="connsiteX0" fmla="*/ 203170 w 865516"/>
                    <a:gd name="connsiteY0" fmla="*/ 340580 h 829026"/>
                    <a:gd name="connsiteX1" fmla="*/ 289435 w 865516"/>
                    <a:gd name="connsiteY1" fmla="*/ 271241 h 829026"/>
                    <a:gd name="connsiteX2" fmla="*/ 415955 w 865516"/>
                    <a:gd name="connsiteY2" fmla="*/ 658 h 829026"/>
                    <a:gd name="connsiteX3" fmla="*/ 571231 w 865516"/>
                    <a:gd name="connsiteY3" fmla="*/ 357832 h 829026"/>
                    <a:gd name="connsiteX4" fmla="*/ 864530 w 865516"/>
                    <a:gd name="connsiteY4" fmla="*/ 639303 h 829026"/>
                    <a:gd name="connsiteX5" fmla="*/ 433208 w 865516"/>
                    <a:gd name="connsiteY5" fmla="*/ 824274 h 829026"/>
                    <a:gd name="connsiteX6" fmla="*/ 36393 w 865516"/>
                    <a:gd name="connsiteY6" fmla="*/ 432268 h 829026"/>
                    <a:gd name="connsiteX7" fmla="*/ 203170 w 865516"/>
                    <a:gd name="connsiteY7" fmla="*/ 340580 h 829026"/>
                    <a:gd name="connsiteX0" fmla="*/ 203170 w 865516"/>
                    <a:gd name="connsiteY0" fmla="*/ 340580 h 824279"/>
                    <a:gd name="connsiteX1" fmla="*/ 289435 w 865516"/>
                    <a:gd name="connsiteY1" fmla="*/ 271241 h 824279"/>
                    <a:gd name="connsiteX2" fmla="*/ 415955 w 865516"/>
                    <a:gd name="connsiteY2" fmla="*/ 658 h 824279"/>
                    <a:gd name="connsiteX3" fmla="*/ 571231 w 865516"/>
                    <a:gd name="connsiteY3" fmla="*/ 357832 h 824279"/>
                    <a:gd name="connsiteX4" fmla="*/ 864530 w 865516"/>
                    <a:gd name="connsiteY4" fmla="*/ 639303 h 824279"/>
                    <a:gd name="connsiteX5" fmla="*/ 433208 w 865516"/>
                    <a:gd name="connsiteY5" fmla="*/ 824274 h 824279"/>
                    <a:gd name="connsiteX6" fmla="*/ 191668 w 865516"/>
                    <a:gd name="connsiteY6" fmla="*/ 633552 h 824279"/>
                    <a:gd name="connsiteX7" fmla="*/ 36393 w 865516"/>
                    <a:gd name="connsiteY7" fmla="*/ 432268 h 824279"/>
                    <a:gd name="connsiteX8" fmla="*/ 203170 w 865516"/>
                    <a:gd name="connsiteY8" fmla="*/ 340580 h 824279"/>
                    <a:gd name="connsiteX0" fmla="*/ 203170 w 865516"/>
                    <a:gd name="connsiteY0" fmla="*/ 340580 h 836860"/>
                    <a:gd name="connsiteX1" fmla="*/ 289435 w 865516"/>
                    <a:gd name="connsiteY1" fmla="*/ 271241 h 836860"/>
                    <a:gd name="connsiteX2" fmla="*/ 415955 w 865516"/>
                    <a:gd name="connsiteY2" fmla="*/ 658 h 836860"/>
                    <a:gd name="connsiteX3" fmla="*/ 571231 w 865516"/>
                    <a:gd name="connsiteY3" fmla="*/ 357832 h 836860"/>
                    <a:gd name="connsiteX4" fmla="*/ 864530 w 865516"/>
                    <a:gd name="connsiteY4" fmla="*/ 639303 h 836860"/>
                    <a:gd name="connsiteX5" fmla="*/ 433208 w 865516"/>
                    <a:gd name="connsiteY5" fmla="*/ 824274 h 836860"/>
                    <a:gd name="connsiteX6" fmla="*/ 70899 w 865516"/>
                    <a:gd name="connsiteY6" fmla="*/ 777325 h 836860"/>
                    <a:gd name="connsiteX7" fmla="*/ 36393 w 865516"/>
                    <a:gd name="connsiteY7" fmla="*/ 432268 h 836860"/>
                    <a:gd name="connsiteX8" fmla="*/ 203170 w 865516"/>
                    <a:gd name="connsiteY8" fmla="*/ 340580 h 836860"/>
                    <a:gd name="connsiteX0" fmla="*/ 203170 w 865516"/>
                    <a:gd name="connsiteY0" fmla="*/ 340580 h 836860"/>
                    <a:gd name="connsiteX1" fmla="*/ 289435 w 865516"/>
                    <a:gd name="connsiteY1" fmla="*/ 271241 h 836860"/>
                    <a:gd name="connsiteX2" fmla="*/ 415955 w 865516"/>
                    <a:gd name="connsiteY2" fmla="*/ 658 h 836860"/>
                    <a:gd name="connsiteX3" fmla="*/ 571231 w 865516"/>
                    <a:gd name="connsiteY3" fmla="*/ 357832 h 836860"/>
                    <a:gd name="connsiteX4" fmla="*/ 864530 w 865516"/>
                    <a:gd name="connsiteY4" fmla="*/ 639303 h 836860"/>
                    <a:gd name="connsiteX5" fmla="*/ 433208 w 865516"/>
                    <a:gd name="connsiteY5" fmla="*/ 824274 h 836860"/>
                    <a:gd name="connsiteX6" fmla="*/ 70899 w 865516"/>
                    <a:gd name="connsiteY6" fmla="*/ 777325 h 836860"/>
                    <a:gd name="connsiteX7" fmla="*/ 36393 w 865516"/>
                    <a:gd name="connsiteY7" fmla="*/ 432268 h 836860"/>
                    <a:gd name="connsiteX8" fmla="*/ 203170 w 865516"/>
                    <a:gd name="connsiteY8" fmla="*/ 340580 h 836860"/>
                    <a:gd name="connsiteX0" fmla="*/ 203170 w 865516"/>
                    <a:gd name="connsiteY0" fmla="*/ 340580 h 841915"/>
                    <a:gd name="connsiteX1" fmla="*/ 289435 w 865516"/>
                    <a:gd name="connsiteY1" fmla="*/ 271241 h 841915"/>
                    <a:gd name="connsiteX2" fmla="*/ 415955 w 865516"/>
                    <a:gd name="connsiteY2" fmla="*/ 658 h 841915"/>
                    <a:gd name="connsiteX3" fmla="*/ 571231 w 865516"/>
                    <a:gd name="connsiteY3" fmla="*/ 357832 h 841915"/>
                    <a:gd name="connsiteX4" fmla="*/ 864530 w 865516"/>
                    <a:gd name="connsiteY4" fmla="*/ 639303 h 841915"/>
                    <a:gd name="connsiteX5" fmla="*/ 433208 w 865516"/>
                    <a:gd name="connsiteY5" fmla="*/ 824274 h 841915"/>
                    <a:gd name="connsiteX6" fmla="*/ 237676 w 865516"/>
                    <a:gd name="connsiteY6" fmla="*/ 829084 h 841915"/>
                    <a:gd name="connsiteX7" fmla="*/ 70899 w 865516"/>
                    <a:gd name="connsiteY7" fmla="*/ 777325 h 841915"/>
                    <a:gd name="connsiteX8" fmla="*/ 36393 w 865516"/>
                    <a:gd name="connsiteY8" fmla="*/ 432268 h 841915"/>
                    <a:gd name="connsiteX9" fmla="*/ 203170 w 865516"/>
                    <a:gd name="connsiteY9" fmla="*/ 340580 h 841915"/>
                    <a:gd name="connsiteX0" fmla="*/ 203170 w 865516"/>
                    <a:gd name="connsiteY0" fmla="*/ 340580 h 841915"/>
                    <a:gd name="connsiteX1" fmla="*/ 289435 w 865516"/>
                    <a:gd name="connsiteY1" fmla="*/ 271241 h 841915"/>
                    <a:gd name="connsiteX2" fmla="*/ 415955 w 865516"/>
                    <a:gd name="connsiteY2" fmla="*/ 658 h 841915"/>
                    <a:gd name="connsiteX3" fmla="*/ 571231 w 865516"/>
                    <a:gd name="connsiteY3" fmla="*/ 357832 h 841915"/>
                    <a:gd name="connsiteX4" fmla="*/ 864530 w 865516"/>
                    <a:gd name="connsiteY4" fmla="*/ 639303 h 841915"/>
                    <a:gd name="connsiteX5" fmla="*/ 433208 w 865516"/>
                    <a:gd name="connsiteY5" fmla="*/ 824274 h 841915"/>
                    <a:gd name="connsiteX6" fmla="*/ 237676 w 865516"/>
                    <a:gd name="connsiteY6" fmla="*/ 829084 h 841915"/>
                    <a:gd name="connsiteX7" fmla="*/ 59398 w 865516"/>
                    <a:gd name="connsiteY7" fmla="*/ 725567 h 841915"/>
                    <a:gd name="connsiteX8" fmla="*/ 36393 w 865516"/>
                    <a:gd name="connsiteY8" fmla="*/ 432268 h 841915"/>
                    <a:gd name="connsiteX9" fmla="*/ 203170 w 865516"/>
                    <a:gd name="connsiteY9" fmla="*/ 340580 h 841915"/>
                    <a:gd name="connsiteX0" fmla="*/ 466153 w 1128499"/>
                    <a:gd name="connsiteY0" fmla="*/ 340580 h 1053635"/>
                    <a:gd name="connsiteX1" fmla="*/ 552418 w 1128499"/>
                    <a:gd name="connsiteY1" fmla="*/ 271241 h 1053635"/>
                    <a:gd name="connsiteX2" fmla="*/ 678938 w 1128499"/>
                    <a:gd name="connsiteY2" fmla="*/ 658 h 1053635"/>
                    <a:gd name="connsiteX3" fmla="*/ 834214 w 1128499"/>
                    <a:gd name="connsiteY3" fmla="*/ 357832 h 1053635"/>
                    <a:gd name="connsiteX4" fmla="*/ 1127513 w 1128499"/>
                    <a:gd name="connsiteY4" fmla="*/ 639303 h 1053635"/>
                    <a:gd name="connsiteX5" fmla="*/ 696191 w 1128499"/>
                    <a:gd name="connsiteY5" fmla="*/ 824274 h 1053635"/>
                    <a:gd name="connsiteX6" fmla="*/ 6078 w 1128499"/>
                    <a:gd name="connsiteY6" fmla="*/ 1053371 h 1053635"/>
                    <a:gd name="connsiteX7" fmla="*/ 322381 w 1128499"/>
                    <a:gd name="connsiteY7" fmla="*/ 725567 h 1053635"/>
                    <a:gd name="connsiteX8" fmla="*/ 299376 w 1128499"/>
                    <a:gd name="connsiteY8" fmla="*/ 432268 h 1053635"/>
                    <a:gd name="connsiteX9" fmla="*/ 466153 w 1128499"/>
                    <a:gd name="connsiteY9" fmla="*/ 340580 h 1053635"/>
                    <a:gd name="connsiteX0" fmla="*/ 467256 w 1129602"/>
                    <a:gd name="connsiteY0" fmla="*/ 340580 h 1053635"/>
                    <a:gd name="connsiteX1" fmla="*/ 553521 w 1129602"/>
                    <a:gd name="connsiteY1" fmla="*/ 271241 h 1053635"/>
                    <a:gd name="connsiteX2" fmla="*/ 680041 w 1129602"/>
                    <a:gd name="connsiteY2" fmla="*/ 658 h 1053635"/>
                    <a:gd name="connsiteX3" fmla="*/ 835317 w 1129602"/>
                    <a:gd name="connsiteY3" fmla="*/ 357832 h 1053635"/>
                    <a:gd name="connsiteX4" fmla="*/ 1128616 w 1129602"/>
                    <a:gd name="connsiteY4" fmla="*/ 639303 h 1053635"/>
                    <a:gd name="connsiteX5" fmla="*/ 697294 w 1129602"/>
                    <a:gd name="connsiteY5" fmla="*/ 824274 h 1053635"/>
                    <a:gd name="connsiteX6" fmla="*/ 7181 w 1129602"/>
                    <a:gd name="connsiteY6" fmla="*/ 1053371 h 1053635"/>
                    <a:gd name="connsiteX7" fmla="*/ 254472 w 1129602"/>
                    <a:gd name="connsiteY7" fmla="*/ 777325 h 1053635"/>
                    <a:gd name="connsiteX8" fmla="*/ 300479 w 1129602"/>
                    <a:gd name="connsiteY8" fmla="*/ 432268 h 1053635"/>
                    <a:gd name="connsiteX9" fmla="*/ 467256 w 1129602"/>
                    <a:gd name="connsiteY9" fmla="*/ 340580 h 1053635"/>
                    <a:gd name="connsiteX0" fmla="*/ 474012 w 1136358"/>
                    <a:gd name="connsiteY0" fmla="*/ 340580 h 1053635"/>
                    <a:gd name="connsiteX1" fmla="*/ 560277 w 1136358"/>
                    <a:gd name="connsiteY1" fmla="*/ 271241 h 1053635"/>
                    <a:gd name="connsiteX2" fmla="*/ 686797 w 1136358"/>
                    <a:gd name="connsiteY2" fmla="*/ 658 h 1053635"/>
                    <a:gd name="connsiteX3" fmla="*/ 842073 w 1136358"/>
                    <a:gd name="connsiteY3" fmla="*/ 357832 h 1053635"/>
                    <a:gd name="connsiteX4" fmla="*/ 1135372 w 1136358"/>
                    <a:gd name="connsiteY4" fmla="*/ 639303 h 1053635"/>
                    <a:gd name="connsiteX5" fmla="*/ 704050 w 1136358"/>
                    <a:gd name="connsiteY5" fmla="*/ 824274 h 1053635"/>
                    <a:gd name="connsiteX6" fmla="*/ 13937 w 1136358"/>
                    <a:gd name="connsiteY6" fmla="*/ 1053371 h 1053635"/>
                    <a:gd name="connsiteX7" fmla="*/ 261228 w 1136358"/>
                    <a:gd name="connsiteY7" fmla="*/ 777325 h 1053635"/>
                    <a:gd name="connsiteX8" fmla="*/ 307235 w 1136358"/>
                    <a:gd name="connsiteY8" fmla="*/ 432268 h 1053635"/>
                    <a:gd name="connsiteX9" fmla="*/ 474012 w 1136358"/>
                    <a:gd name="connsiteY9" fmla="*/ 340580 h 1053635"/>
                    <a:gd name="connsiteX0" fmla="*/ 474012 w 1136358"/>
                    <a:gd name="connsiteY0" fmla="*/ 340580 h 1053635"/>
                    <a:gd name="connsiteX1" fmla="*/ 560277 w 1136358"/>
                    <a:gd name="connsiteY1" fmla="*/ 271241 h 1053635"/>
                    <a:gd name="connsiteX2" fmla="*/ 686797 w 1136358"/>
                    <a:gd name="connsiteY2" fmla="*/ 658 h 1053635"/>
                    <a:gd name="connsiteX3" fmla="*/ 842073 w 1136358"/>
                    <a:gd name="connsiteY3" fmla="*/ 357832 h 1053635"/>
                    <a:gd name="connsiteX4" fmla="*/ 1135372 w 1136358"/>
                    <a:gd name="connsiteY4" fmla="*/ 639303 h 1053635"/>
                    <a:gd name="connsiteX5" fmla="*/ 704050 w 1136358"/>
                    <a:gd name="connsiteY5" fmla="*/ 824274 h 1053635"/>
                    <a:gd name="connsiteX6" fmla="*/ 13937 w 1136358"/>
                    <a:gd name="connsiteY6" fmla="*/ 1053371 h 1053635"/>
                    <a:gd name="connsiteX7" fmla="*/ 261228 w 1136358"/>
                    <a:gd name="connsiteY7" fmla="*/ 777325 h 1053635"/>
                    <a:gd name="connsiteX8" fmla="*/ 307235 w 1136358"/>
                    <a:gd name="connsiteY8" fmla="*/ 432268 h 1053635"/>
                    <a:gd name="connsiteX9" fmla="*/ 474012 w 1136358"/>
                    <a:gd name="connsiteY9" fmla="*/ 340580 h 1053635"/>
                    <a:gd name="connsiteX0" fmla="*/ 473280 w 1135626"/>
                    <a:gd name="connsiteY0" fmla="*/ 340580 h 1053635"/>
                    <a:gd name="connsiteX1" fmla="*/ 559545 w 1135626"/>
                    <a:gd name="connsiteY1" fmla="*/ 271241 h 1053635"/>
                    <a:gd name="connsiteX2" fmla="*/ 686065 w 1135626"/>
                    <a:gd name="connsiteY2" fmla="*/ 658 h 1053635"/>
                    <a:gd name="connsiteX3" fmla="*/ 841341 w 1135626"/>
                    <a:gd name="connsiteY3" fmla="*/ 357832 h 1053635"/>
                    <a:gd name="connsiteX4" fmla="*/ 1134640 w 1135626"/>
                    <a:gd name="connsiteY4" fmla="*/ 639303 h 1053635"/>
                    <a:gd name="connsiteX5" fmla="*/ 703318 w 1135626"/>
                    <a:gd name="connsiteY5" fmla="*/ 824274 h 1053635"/>
                    <a:gd name="connsiteX6" fmla="*/ 13205 w 1135626"/>
                    <a:gd name="connsiteY6" fmla="*/ 1053371 h 1053635"/>
                    <a:gd name="connsiteX7" fmla="*/ 271998 w 1135626"/>
                    <a:gd name="connsiteY7" fmla="*/ 725567 h 1053635"/>
                    <a:gd name="connsiteX8" fmla="*/ 306503 w 1135626"/>
                    <a:gd name="connsiteY8" fmla="*/ 432268 h 1053635"/>
                    <a:gd name="connsiteX9" fmla="*/ 473280 w 1135626"/>
                    <a:gd name="connsiteY9" fmla="*/ 340580 h 1053635"/>
                    <a:gd name="connsiteX0" fmla="*/ 539085 w 1201431"/>
                    <a:gd name="connsiteY0" fmla="*/ 340580 h 1076612"/>
                    <a:gd name="connsiteX1" fmla="*/ 625350 w 1201431"/>
                    <a:gd name="connsiteY1" fmla="*/ 271241 h 1076612"/>
                    <a:gd name="connsiteX2" fmla="*/ 751870 w 1201431"/>
                    <a:gd name="connsiteY2" fmla="*/ 658 h 1076612"/>
                    <a:gd name="connsiteX3" fmla="*/ 907146 w 1201431"/>
                    <a:gd name="connsiteY3" fmla="*/ 357832 h 1076612"/>
                    <a:gd name="connsiteX4" fmla="*/ 1200445 w 1201431"/>
                    <a:gd name="connsiteY4" fmla="*/ 639303 h 1076612"/>
                    <a:gd name="connsiteX5" fmla="*/ 769123 w 1201431"/>
                    <a:gd name="connsiteY5" fmla="*/ 824274 h 1076612"/>
                    <a:gd name="connsiteX6" fmla="*/ 9998 w 1201431"/>
                    <a:gd name="connsiteY6" fmla="*/ 1076374 h 1076612"/>
                    <a:gd name="connsiteX7" fmla="*/ 337803 w 1201431"/>
                    <a:gd name="connsiteY7" fmla="*/ 725567 h 1076612"/>
                    <a:gd name="connsiteX8" fmla="*/ 372308 w 1201431"/>
                    <a:gd name="connsiteY8" fmla="*/ 432268 h 1076612"/>
                    <a:gd name="connsiteX9" fmla="*/ 539085 w 1201431"/>
                    <a:gd name="connsiteY9" fmla="*/ 340580 h 1076612"/>
                    <a:gd name="connsiteX0" fmla="*/ 539085 w 1201431"/>
                    <a:gd name="connsiteY0" fmla="*/ 340580 h 1076627"/>
                    <a:gd name="connsiteX1" fmla="*/ 625350 w 1201431"/>
                    <a:gd name="connsiteY1" fmla="*/ 271241 h 1076627"/>
                    <a:gd name="connsiteX2" fmla="*/ 751870 w 1201431"/>
                    <a:gd name="connsiteY2" fmla="*/ 658 h 1076627"/>
                    <a:gd name="connsiteX3" fmla="*/ 907146 w 1201431"/>
                    <a:gd name="connsiteY3" fmla="*/ 357832 h 1076627"/>
                    <a:gd name="connsiteX4" fmla="*/ 1200445 w 1201431"/>
                    <a:gd name="connsiteY4" fmla="*/ 639303 h 1076627"/>
                    <a:gd name="connsiteX5" fmla="*/ 510330 w 1201431"/>
                    <a:gd name="connsiteY5" fmla="*/ 835776 h 1076627"/>
                    <a:gd name="connsiteX6" fmla="*/ 9998 w 1201431"/>
                    <a:gd name="connsiteY6" fmla="*/ 1076374 h 1076627"/>
                    <a:gd name="connsiteX7" fmla="*/ 337803 w 1201431"/>
                    <a:gd name="connsiteY7" fmla="*/ 725567 h 1076627"/>
                    <a:gd name="connsiteX8" fmla="*/ 372308 w 1201431"/>
                    <a:gd name="connsiteY8" fmla="*/ 432268 h 1076627"/>
                    <a:gd name="connsiteX9" fmla="*/ 539085 w 1201431"/>
                    <a:gd name="connsiteY9" fmla="*/ 340580 h 1076627"/>
                    <a:gd name="connsiteX0" fmla="*/ 539085 w 1201431"/>
                    <a:gd name="connsiteY0" fmla="*/ 340580 h 1077227"/>
                    <a:gd name="connsiteX1" fmla="*/ 625350 w 1201431"/>
                    <a:gd name="connsiteY1" fmla="*/ 271241 h 1077227"/>
                    <a:gd name="connsiteX2" fmla="*/ 751870 w 1201431"/>
                    <a:gd name="connsiteY2" fmla="*/ 658 h 1077227"/>
                    <a:gd name="connsiteX3" fmla="*/ 907146 w 1201431"/>
                    <a:gd name="connsiteY3" fmla="*/ 357832 h 1077227"/>
                    <a:gd name="connsiteX4" fmla="*/ 1200445 w 1201431"/>
                    <a:gd name="connsiteY4" fmla="*/ 639303 h 1077227"/>
                    <a:gd name="connsiteX5" fmla="*/ 510330 w 1201431"/>
                    <a:gd name="connsiteY5" fmla="*/ 835776 h 1077227"/>
                    <a:gd name="connsiteX6" fmla="*/ 9998 w 1201431"/>
                    <a:gd name="connsiteY6" fmla="*/ 1076374 h 1077227"/>
                    <a:gd name="connsiteX7" fmla="*/ 337803 w 1201431"/>
                    <a:gd name="connsiteY7" fmla="*/ 725567 h 1077227"/>
                    <a:gd name="connsiteX8" fmla="*/ 372308 w 1201431"/>
                    <a:gd name="connsiteY8" fmla="*/ 432268 h 1077227"/>
                    <a:gd name="connsiteX9" fmla="*/ 539085 w 1201431"/>
                    <a:gd name="connsiteY9" fmla="*/ 340580 h 1077227"/>
                    <a:gd name="connsiteX0" fmla="*/ 539085 w 1201431"/>
                    <a:gd name="connsiteY0" fmla="*/ 340580 h 1076906"/>
                    <a:gd name="connsiteX1" fmla="*/ 625350 w 1201431"/>
                    <a:gd name="connsiteY1" fmla="*/ 271241 h 1076906"/>
                    <a:gd name="connsiteX2" fmla="*/ 751870 w 1201431"/>
                    <a:gd name="connsiteY2" fmla="*/ 658 h 1076906"/>
                    <a:gd name="connsiteX3" fmla="*/ 907146 w 1201431"/>
                    <a:gd name="connsiteY3" fmla="*/ 357832 h 1076906"/>
                    <a:gd name="connsiteX4" fmla="*/ 1200445 w 1201431"/>
                    <a:gd name="connsiteY4" fmla="*/ 639303 h 1076906"/>
                    <a:gd name="connsiteX5" fmla="*/ 470073 w 1201431"/>
                    <a:gd name="connsiteY5" fmla="*/ 801270 h 1076906"/>
                    <a:gd name="connsiteX6" fmla="*/ 9998 w 1201431"/>
                    <a:gd name="connsiteY6" fmla="*/ 1076374 h 1076906"/>
                    <a:gd name="connsiteX7" fmla="*/ 337803 w 1201431"/>
                    <a:gd name="connsiteY7" fmla="*/ 725567 h 1076906"/>
                    <a:gd name="connsiteX8" fmla="*/ 372308 w 1201431"/>
                    <a:gd name="connsiteY8" fmla="*/ 432268 h 1076906"/>
                    <a:gd name="connsiteX9" fmla="*/ 539085 w 1201431"/>
                    <a:gd name="connsiteY9" fmla="*/ 340580 h 10769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201431" h="1076906">
                      <a:moveTo>
                        <a:pt x="539085" y="340580"/>
                      </a:moveTo>
                      <a:cubicBezTo>
                        <a:pt x="581259" y="313742"/>
                        <a:pt x="606180" y="328853"/>
                        <a:pt x="625350" y="271241"/>
                      </a:cubicBezTo>
                      <a:cubicBezTo>
                        <a:pt x="644520" y="213629"/>
                        <a:pt x="704904" y="-13774"/>
                        <a:pt x="751870" y="658"/>
                      </a:cubicBezTo>
                      <a:cubicBezTo>
                        <a:pt x="798836" y="15090"/>
                        <a:pt x="887976" y="242765"/>
                        <a:pt x="907146" y="357832"/>
                      </a:cubicBezTo>
                      <a:cubicBezTo>
                        <a:pt x="926316" y="472899"/>
                        <a:pt x="1220573" y="582650"/>
                        <a:pt x="1200445" y="639303"/>
                      </a:cubicBezTo>
                      <a:cubicBezTo>
                        <a:pt x="1180317" y="695957"/>
                        <a:pt x="656979" y="596153"/>
                        <a:pt x="470073" y="801270"/>
                      </a:cubicBezTo>
                      <a:cubicBezTo>
                        <a:pt x="283167" y="1006387"/>
                        <a:pt x="70383" y="1084199"/>
                        <a:pt x="9998" y="1076374"/>
                      </a:cubicBezTo>
                      <a:cubicBezTo>
                        <a:pt x="-50387" y="1068549"/>
                        <a:pt x="175818" y="964231"/>
                        <a:pt x="337803" y="725567"/>
                      </a:cubicBezTo>
                      <a:cubicBezTo>
                        <a:pt x="421191" y="688988"/>
                        <a:pt x="370391" y="481097"/>
                        <a:pt x="372308" y="432268"/>
                      </a:cubicBezTo>
                      <a:cubicBezTo>
                        <a:pt x="242912" y="310437"/>
                        <a:pt x="496911" y="367418"/>
                        <a:pt x="539085" y="34058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zh-CN" altLang="en-US"/>
                </a:p>
              </p:txBody>
            </p:sp>
            <p:sp>
              <p:nvSpPr>
                <p:cNvPr id="109" name="椭圆 5"/>
                <p:cNvSpPr/>
                <p:nvPr/>
              </p:nvSpPr>
              <p:spPr>
                <a:xfrm>
                  <a:off x="6733210" y="1556878"/>
                  <a:ext cx="341602" cy="744468"/>
                </a:xfrm>
                <a:custGeom>
                  <a:avLst/>
                  <a:gdLst>
                    <a:gd name="connsiteX0" fmla="*/ 0 w 100263"/>
                    <a:gd name="connsiteY0" fmla="*/ 302516 h 605031"/>
                    <a:gd name="connsiteX1" fmla="*/ 50132 w 100263"/>
                    <a:gd name="connsiteY1" fmla="*/ 0 h 605031"/>
                    <a:gd name="connsiteX2" fmla="*/ 100264 w 100263"/>
                    <a:gd name="connsiteY2" fmla="*/ 302516 h 605031"/>
                    <a:gd name="connsiteX3" fmla="*/ 50132 w 100263"/>
                    <a:gd name="connsiteY3" fmla="*/ 605032 h 605031"/>
                    <a:gd name="connsiteX4" fmla="*/ 0 w 100263"/>
                    <a:gd name="connsiteY4" fmla="*/ 302516 h 605031"/>
                    <a:gd name="connsiteX0" fmla="*/ 16 w 100280"/>
                    <a:gd name="connsiteY0" fmla="*/ 394758 h 697274"/>
                    <a:gd name="connsiteX1" fmla="*/ 46137 w 100280"/>
                    <a:gd name="connsiteY1" fmla="*/ 0 h 697274"/>
                    <a:gd name="connsiteX2" fmla="*/ 100280 w 100280"/>
                    <a:gd name="connsiteY2" fmla="*/ 394758 h 697274"/>
                    <a:gd name="connsiteX3" fmla="*/ 50148 w 100280"/>
                    <a:gd name="connsiteY3" fmla="*/ 697274 h 697274"/>
                    <a:gd name="connsiteX4" fmla="*/ 16 w 100280"/>
                    <a:gd name="connsiteY4" fmla="*/ 394758 h 697274"/>
                    <a:gd name="connsiteX0" fmla="*/ 4 w 144384"/>
                    <a:gd name="connsiteY0" fmla="*/ 218731 h 705283"/>
                    <a:gd name="connsiteX1" fmla="*/ 90241 w 144384"/>
                    <a:gd name="connsiteY1" fmla="*/ 4447 h 705283"/>
                    <a:gd name="connsiteX2" fmla="*/ 144384 w 144384"/>
                    <a:gd name="connsiteY2" fmla="*/ 399205 h 705283"/>
                    <a:gd name="connsiteX3" fmla="*/ 94252 w 144384"/>
                    <a:gd name="connsiteY3" fmla="*/ 701721 h 705283"/>
                    <a:gd name="connsiteX4" fmla="*/ 4 w 144384"/>
                    <a:gd name="connsiteY4" fmla="*/ 218731 h 705283"/>
                    <a:gd name="connsiteX0" fmla="*/ 172 w 144552"/>
                    <a:gd name="connsiteY0" fmla="*/ 218731 h 726353"/>
                    <a:gd name="connsiteX1" fmla="*/ 90409 w 144552"/>
                    <a:gd name="connsiteY1" fmla="*/ 4447 h 726353"/>
                    <a:gd name="connsiteX2" fmla="*/ 144552 w 144552"/>
                    <a:gd name="connsiteY2" fmla="*/ 399205 h 726353"/>
                    <a:gd name="connsiteX3" fmla="*/ 94420 w 144552"/>
                    <a:gd name="connsiteY3" fmla="*/ 701721 h 726353"/>
                    <a:gd name="connsiteX4" fmla="*/ 68350 w 144552"/>
                    <a:gd name="connsiteY4" fmla="*/ 653593 h 726353"/>
                    <a:gd name="connsiteX5" fmla="*/ 172 w 144552"/>
                    <a:gd name="connsiteY5" fmla="*/ 218731 h 726353"/>
                    <a:gd name="connsiteX0" fmla="*/ 1878 w 146258"/>
                    <a:gd name="connsiteY0" fmla="*/ 218731 h 716884"/>
                    <a:gd name="connsiteX1" fmla="*/ 92115 w 146258"/>
                    <a:gd name="connsiteY1" fmla="*/ 4447 h 716884"/>
                    <a:gd name="connsiteX2" fmla="*/ 146258 w 146258"/>
                    <a:gd name="connsiteY2" fmla="*/ 399205 h 716884"/>
                    <a:gd name="connsiteX3" fmla="*/ 96126 w 146258"/>
                    <a:gd name="connsiteY3" fmla="*/ 701721 h 716884"/>
                    <a:gd name="connsiteX4" fmla="*/ 70056 w 146258"/>
                    <a:gd name="connsiteY4" fmla="*/ 653593 h 716884"/>
                    <a:gd name="connsiteX5" fmla="*/ 33961 w 146258"/>
                    <a:gd name="connsiteY5" fmla="*/ 497183 h 716884"/>
                    <a:gd name="connsiteX6" fmla="*/ 1878 w 146258"/>
                    <a:gd name="connsiteY6" fmla="*/ 218731 h 716884"/>
                    <a:gd name="connsiteX0" fmla="*/ 1878 w 146258"/>
                    <a:gd name="connsiteY0" fmla="*/ 218731 h 716884"/>
                    <a:gd name="connsiteX1" fmla="*/ 92115 w 146258"/>
                    <a:gd name="connsiteY1" fmla="*/ 4447 h 716884"/>
                    <a:gd name="connsiteX2" fmla="*/ 146258 w 146258"/>
                    <a:gd name="connsiteY2" fmla="*/ 399205 h 716884"/>
                    <a:gd name="connsiteX3" fmla="*/ 96126 w 146258"/>
                    <a:gd name="connsiteY3" fmla="*/ 701721 h 716884"/>
                    <a:gd name="connsiteX4" fmla="*/ 70056 w 146258"/>
                    <a:gd name="connsiteY4" fmla="*/ 653593 h 716884"/>
                    <a:gd name="connsiteX5" fmla="*/ 33961 w 146258"/>
                    <a:gd name="connsiteY5" fmla="*/ 497183 h 716884"/>
                    <a:gd name="connsiteX6" fmla="*/ 1878 w 146258"/>
                    <a:gd name="connsiteY6" fmla="*/ 218731 h 716884"/>
                    <a:gd name="connsiteX0" fmla="*/ 196924 w 341546"/>
                    <a:gd name="connsiteY0" fmla="*/ 218731 h 745139"/>
                    <a:gd name="connsiteX1" fmla="*/ 287161 w 341546"/>
                    <a:gd name="connsiteY1" fmla="*/ 4447 h 745139"/>
                    <a:gd name="connsiteX2" fmla="*/ 341304 w 341546"/>
                    <a:gd name="connsiteY2" fmla="*/ 399205 h 745139"/>
                    <a:gd name="connsiteX3" fmla="*/ 291172 w 341546"/>
                    <a:gd name="connsiteY3" fmla="*/ 701721 h 745139"/>
                    <a:gd name="connsiteX4" fmla="*/ 407 w 341546"/>
                    <a:gd name="connsiteY4" fmla="*/ 721772 h 745139"/>
                    <a:gd name="connsiteX5" fmla="*/ 229007 w 341546"/>
                    <a:gd name="connsiteY5" fmla="*/ 497183 h 745139"/>
                    <a:gd name="connsiteX6" fmla="*/ 196924 w 341546"/>
                    <a:gd name="connsiteY6" fmla="*/ 218731 h 745139"/>
                    <a:gd name="connsiteX0" fmla="*/ 196980 w 341602"/>
                    <a:gd name="connsiteY0" fmla="*/ 218060 h 744468"/>
                    <a:gd name="connsiteX1" fmla="*/ 287217 w 341602"/>
                    <a:gd name="connsiteY1" fmla="*/ 3776 h 744468"/>
                    <a:gd name="connsiteX2" fmla="*/ 341360 w 341602"/>
                    <a:gd name="connsiteY2" fmla="*/ 398534 h 744468"/>
                    <a:gd name="connsiteX3" fmla="*/ 291228 w 341602"/>
                    <a:gd name="connsiteY3" fmla="*/ 701050 h 744468"/>
                    <a:gd name="connsiteX4" fmla="*/ 463 w 341602"/>
                    <a:gd name="connsiteY4" fmla="*/ 721101 h 744468"/>
                    <a:gd name="connsiteX5" fmla="*/ 205000 w 341602"/>
                    <a:gd name="connsiteY5" fmla="*/ 528596 h 744468"/>
                    <a:gd name="connsiteX6" fmla="*/ 196980 w 341602"/>
                    <a:gd name="connsiteY6" fmla="*/ 218060 h 744468"/>
                    <a:gd name="connsiteX0" fmla="*/ 196980 w 341602"/>
                    <a:gd name="connsiteY0" fmla="*/ 218060 h 744468"/>
                    <a:gd name="connsiteX1" fmla="*/ 287217 w 341602"/>
                    <a:gd name="connsiteY1" fmla="*/ 3776 h 744468"/>
                    <a:gd name="connsiteX2" fmla="*/ 341360 w 341602"/>
                    <a:gd name="connsiteY2" fmla="*/ 398534 h 744468"/>
                    <a:gd name="connsiteX3" fmla="*/ 291228 w 341602"/>
                    <a:gd name="connsiteY3" fmla="*/ 701050 h 744468"/>
                    <a:gd name="connsiteX4" fmla="*/ 463 w 341602"/>
                    <a:gd name="connsiteY4" fmla="*/ 721101 h 744468"/>
                    <a:gd name="connsiteX5" fmla="*/ 205000 w 341602"/>
                    <a:gd name="connsiteY5" fmla="*/ 528596 h 744468"/>
                    <a:gd name="connsiteX6" fmla="*/ 196980 w 341602"/>
                    <a:gd name="connsiteY6" fmla="*/ 218060 h 7444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341602" h="744468">
                      <a:moveTo>
                        <a:pt x="196980" y="218060"/>
                      </a:moveTo>
                      <a:cubicBezTo>
                        <a:pt x="210683" y="130590"/>
                        <a:pt x="263154" y="-26303"/>
                        <a:pt x="287217" y="3776"/>
                      </a:cubicBezTo>
                      <a:cubicBezTo>
                        <a:pt x="311280" y="33855"/>
                        <a:pt x="341360" y="231459"/>
                        <a:pt x="341360" y="398534"/>
                      </a:cubicBezTo>
                      <a:cubicBezTo>
                        <a:pt x="341360" y="565609"/>
                        <a:pt x="348044" y="647289"/>
                        <a:pt x="291228" y="701050"/>
                      </a:cubicBezTo>
                      <a:cubicBezTo>
                        <a:pt x="234412" y="754811"/>
                        <a:pt x="10824" y="755191"/>
                        <a:pt x="463" y="721101"/>
                      </a:cubicBezTo>
                      <a:cubicBezTo>
                        <a:pt x="-9898" y="687011"/>
                        <a:pt x="156205" y="709357"/>
                        <a:pt x="205000" y="528596"/>
                      </a:cubicBezTo>
                      <a:cubicBezTo>
                        <a:pt x="209679" y="243561"/>
                        <a:pt x="183277" y="305530"/>
                        <a:pt x="196980" y="21806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zh-CN" altLang="en-US"/>
                </a:p>
              </p:txBody>
            </p:sp>
            <p:sp>
              <p:nvSpPr>
                <p:cNvPr id="110" name="椭圆 6"/>
                <p:cNvSpPr/>
                <p:nvPr/>
              </p:nvSpPr>
              <p:spPr>
                <a:xfrm>
                  <a:off x="5749277" y="1943095"/>
                  <a:ext cx="194013" cy="226056"/>
                </a:xfrm>
                <a:custGeom>
                  <a:avLst/>
                  <a:gdLst>
                    <a:gd name="connsiteX0" fmla="*/ 0 w 177080"/>
                    <a:gd name="connsiteY0" fmla="*/ 64735 h 129469"/>
                    <a:gd name="connsiteX1" fmla="*/ 88540 w 177080"/>
                    <a:gd name="connsiteY1" fmla="*/ 0 h 129469"/>
                    <a:gd name="connsiteX2" fmla="*/ 177080 w 177080"/>
                    <a:gd name="connsiteY2" fmla="*/ 64735 h 129469"/>
                    <a:gd name="connsiteX3" fmla="*/ 88540 w 177080"/>
                    <a:gd name="connsiteY3" fmla="*/ 129470 h 129469"/>
                    <a:gd name="connsiteX4" fmla="*/ 0 w 177080"/>
                    <a:gd name="connsiteY4" fmla="*/ 64735 h 129469"/>
                    <a:gd name="connsiteX0" fmla="*/ 507 w 177587"/>
                    <a:gd name="connsiteY0" fmla="*/ 64735 h 237754"/>
                    <a:gd name="connsiteX1" fmla="*/ 89047 w 177587"/>
                    <a:gd name="connsiteY1" fmla="*/ 0 h 237754"/>
                    <a:gd name="connsiteX2" fmla="*/ 177587 w 177587"/>
                    <a:gd name="connsiteY2" fmla="*/ 64735 h 237754"/>
                    <a:gd name="connsiteX3" fmla="*/ 64984 w 177587"/>
                    <a:gd name="connsiteY3" fmla="*/ 237754 h 237754"/>
                    <a:gd name="connsiteX4" fmla="*/ 507 w 177587"/>
                    <a:gd name="connsiteY4" fmla="*/ 64735 h 237754"/>
                    <a:gd name="connsiteX0" fmla="*/ 1346 w 178426"/>
                    <a:gd name="connsiteY0" fmla="*/ 52703 h 225722"/>
                    <a:gd name="connsiteX1" fmla="*/ 109939 w 178426"/>
                    <a:gd name="connsiteY1" fmla="*/ 0 h 225722"/>
                    <a:gd name="connsiteX2" fmla="*/ 178426 w 178426"/>
                    <a:gd name="connsiteY2" fmla="*/ 52703 h 225722"/>
                    <a:gd name="connsiteX3" fmla="*/ 65823 w 178426"/>
                    <a:gd name="connsiteY3" fmla="*/ 225722 h 225722"/>
                    <a:gd name="connsiteX4" fmla="*/ 1346 w 178426"/>
                    <a:gd name="connsiteY4" fmla="*/ 52703 h 225722"/>
                    <a:gd name="connsiteX0" fmla="*/ 891 w 194013"/>
                    <a:gd name="connsiteY0" fmla="*/ 53016 h 226056"/>
                    <a:gd name="connsiteX1" fmla="*/ 109484 w 194013"/>
                    <a:gd name="connsiteY1" fmla="*/ 313 h 226056"/>
                    <a:gd name="connsiteX2" fmla="*/ 194013 w 194013"/>
                    <a:gd name="connsiteY2" fmla="*/ 40985 h 226056"/>
                    <a:gd name="connsiteX3" fmla="*/ 65368 w 194013"/>
                    <a:gd name="connsiteY3" fmla="*/ 226035 h 226056"/>
                    <a:gd name="connsiteX4" fmla="*/ 891 w 194013"/>
                    <a:gd name="connsiteY4" fmla="*/ 53016 h 2260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94013" h="226056">
                      <a:moveTo>
                        <a:pt x="891" y="53016"/>
                      </a:moveTo>
                      <a:cubicBezTo>
                        <a:pt x="8244" y="15396"/>
                        <a:pt x="77297" y="2318"/>
                        <a:pt x="109484" y="313"/>
                      </a:cubicBezTo>
                      <a:cubicBezTo>
                        <a:pt x="141671" y="-1692"/>
                        <a:pt x="194013" y="5233"/>
                        <a:pt x="194013" y="40985"/>
                      </a:cubicBezTo>
                      <a:cubicBezTo>
                        <a:pt x="194013" y="76737"/>
                        <a:pt x="97555" y="224030"/>
                        <a:pt x="65368" y="226035"/>
                      </a:cubicBezTo>
                      <a:cubicBezTo>
                        <a:pt x="33181" y="228040"/>
                        <a:pt x="-6462" y="90636"/>
                        <a:pt x="891" y="53016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zh-CN" altLang="en-US"/>
                </a:p>
              </p:txBody>
            </p:sp>
            <p:sp>
              <p:nvSpPr>
                <p:cNvPr id="111" name="椭圆 4"/>
                <p:cNvSpPr/>
                <p:nvPr/>
              </p:nvSpPr>
              <p:spPr>
                <a:xfrm>
                  <a:off x="6144819" y="1218659"/>
                  <a:ext cx="932316" cy="1225733"/>
                </a:xfrm>
                <a:custGeom>
                  <a:avLst/>
                  <a:gdLst>
                    <a:gd name="connsiteX0" fmla="*/ 0 w 241540"/>
                    <a:gd name="connsiteY0" fmla="*/ 339921 h 679841"/>
                    <a:gd name="connsiteX1" fmla="*/ 120770 w 241540"/>
                    <a:gd name="connsiteY1" fmla="*/ 0 h 679841"/>
                    <a:gd name="connsiteX2" fmla="*/ 241540 w 241540"/>
                    <a:gd name="connsiteY2" fmla="*/ 339921 h 679841"/>
                    <a:gd name="connsiteX3" fmla="*/ 120770 w 241540"/>
                    <a:gd name="connsiteY3" fmla="*/ 679842 h 679841"/>
                    <a:gd name="connsiteX4" fmla="*/ 0 w 241540"/>
                    <a:gd name="connsiteY4" fmla="*/ 339921 h 679841"/>
                    <a:gd name="connsiteX0" fmla="*/ 146 w 241686"/>
                    <a:gd name="connsiteY0" fmla="*/ 483695 h 823616"/>
                    <a:gd name="connsiteX1" fmla="*/ 103663 w 241686"/>
                    <a:gd name="connsiteY1" fmla="*/ 0 h 823616"/>
                    <a:gd name="connsiteX2" fmla="*/ 241686 w 241686"/>
                    <a:gd name="connsiteY2" fmla="*/ 483695 h 823616"/>
                    <a:gd name="connsiteX3" fmla="*/ 120916 w 241686"/>
                    <a:gd name="connsiteY3" fmla="*/ 823616 h 823616"/>
                    <a:gd name="connsiteX4" fmla="*/ 146 w 241686"/>
                    <a:gd name="connsiteY4" fmla="*/ 483695 h 823616"/>
                    <a:gd name="connsiteX0" fmla="*/ 91 w 241631"/>
                    <a:gd name="connsiteY0" fmla="*/ 336103 h 827900"/>
                    <a:gd name="connsiteX1" fmla="*/ 103608 w 241631"/>
                    <a:gd name="connsiteY1" fmla="*/ 1932 h 827900"/>
                    <a:gd name="connsiteX2" fmla="*/ 241631 w 241631"/>
                    <a:gd name="connsiteY2" fmla="*/ 485627 h 827900"/>
                    <a:gd name="connsiteX3" fmla="*/ 120861 w 241631"/>
                    <a:gd name="connsiteY3" fmla="*/ 825548 h 827900"/>
                    <a:gd name="connsiteX4" fmla="*/ 91 w 241631"/>
                    <a:gd name="connsiteY4" fmla="*/ 336103 h 827900"/>
                    <a:gd name="connsiteX0" fmla="*/ 91 w 241631"/>
                    <a:gd name="connsiteY0" fmla="*/ 339764 h 831561"/>
                    <a:gd name="connsiteX1" fmla="*/ 103608 w 241631"/>
                    <a:gd name="connsiteY1" fmla="*/ 5593 h 831561"/>
                    <a:gd name="connsiteX2" fmla="*/ 241631 w 241631"/>
                    <a:gd name="connsiteY2" fmla="*/ 489288 h 831561"/>
                    <a:gd name="connsiteX3" fmla="*/ 120861 w 241631"/>
                    <a:gd name="connsiteY3" fmla="*/ 829209 h 831561"/>
                    <a:gd name="connsiteX4" fmla="*/ 91 w 241631"/>
                    <a:gd name="connsiteY4" fmla="*/ 339764 h 831561"/>
                    <a:gd name="connsiteX0" fmla="*/ 8407 w 249947"/>
                    <a:gd name="connsiteY0" fmla="*/ 339764 h 829874"/>
                    <a:gd name="connsiteX1" fmla="*/ 111924 w 249947"/>
                    <a:gd name="connsiteY1" fmla="*/ 5593 h 829874"/>
                    <a:gd name="connsiteX2" fmla="*/ 249947 w 249947"/>
                    <a:gd name="connsiteY2" fmla="*/ 489288 h 829874"/>
                    <a:gd name="connsiteX3" fmla="*/ 129177 w 249947"/>
                    <a:gd name="connsiteY3" fmla="*/ 829209 h 829874"/>
                    <a:gd name="connsiteX4" fmla="*/ 19909 w 249947"/>
                    <a:gd name="connsiteY4" fmla="*/ 569474 h 829874"/>
                    <a:gd name="connsiteX5" fmla="*/ 8407 w 249947"/>
                    <a:gd name="connsiteY5" fmla="*/ 339764 h 829874"/>
                    <a:gd name="connsiteX0" fmla="*/ 53045 w 294585"/>
                    <a:gd name="connsiteY0" fmla="*/ 339764 h 829874"/>
                    <a:gd name="connsiteX1" fmla="*/ 156562 w 294585"/>
                    <a:gd name="connsiteY1" fmla="*/ 5593 h 829874"/>
                    <a:gd name="connsiteX2" fmla="*/ 294585 w 294585"/>
                    <a:gd name="connsiteY2" fmla="*/ 489288 h 829874"/>
                    <a:gd name="connsiteX3" fmla="*/ 173815 w 294585"/>
                    <a:gd name="connsiteY3" fmla="*/ 829209 h 829874"/>
                    <a:gd name="connsiteX4" fmla="*/ 64547 w 294585"/>
                    <a:gd name="connsiteY4" fmla="*/ 569474 h 829874"/>
                    <a:gd name="connsiteX5" fmla="*/ 53045 w 294585"/>
                    <a:gd name="connsiteY5" fmla="*/ 339764 h 829874"/>
                    <a:gd name="connsiteX0" fmla="*/ 45410 w 298452"/>
                    <a:gd name="connsiteY0" fmla="*/ 350132 h 828740"/>
                    <a:gd name="connsiteX1" fmla="*/ 160429 w 298452"/>
                    <a:gd name="connsiteY1" fmla="*/ 4459 h 828740"/>
                    <a:gd name="connsiteX2" fmla="*/ 298452 w 298452"/>
                    <a:gd name="connsiteY2" fmla="*/ 488154 h 828740"/>
                    <a:gd name="connsiteX3" fmla="*/ 177682 w 298452"/>
                    <a:gd name="connsiteY3" fmla="*/ 828075 h 828740"/>
                    <a:gd name="connsiteX4" fmla="*/ 68414 w 298452"/>
                    <a:gd name="connsiteY4" fmla="*/ 568340 h 828740"/>
                    <a:gd name="connsiteX5" fmla="*/ 45410 w 298452"/>
                    <a:gd name="connsiteY5" fmla="*/ 350132 h 828740"/>
                    <a:gd name="connsiteX0" fmla="*/ 50333 w 303375"/>
                    <a:gd name="connsiteY0" fmla="*/ 350375 h 828983"/>
                    <a:gd name="connsiteX1" fmla="*/ 165352 w 303375"/>
                    <a:gd name="connsiteY1" fmla="*/ 4702 h 828983"/>
                    <a:gd name="connsiteX2" fmla="*/ 303375 w 303375"/>
                    <a:gd name="connsiteY2" fmla="*/ 488397 h 828983"/>
                    <a:gd name="connsiteX3" fmla="*/ 182605 w 303375"/>
                    <a:gd name="connsiteY3" fmla="*/ 828318 h 828983"/>
                    <a:gd name="connsiteX4" fmla="*/ 73337 w 303375"/>
                    <a:gd name="connsiteY4" fmla="*/ 568583 h 828983"/>
                    <a:gd name="connsiteX5" fmla="*/ 50333 w 303375"/>
                    <a:gd name="connsiteY5" fmla="*/ 350375 h 828983"/>
                    <a:gd name="connsiteX0" fmla="*/ 61963 w 315005"/>
                    <a:gd name="connsiteY0" fmla="*/ 347050 h 825658"/>
                    <a:gd name="connsiteX1" fmla="*/ 176982 w 315005"/>
                    <a:gd name="connsiteY1" fmla="*/ 1377 h 825658"/>
                    <a:gd name="connsiteX2" fmla="*/ 315005 w 315005"/>
                    <a:gd name="connsiteY2" fmla="*/ 485072 h 825658"/>
                    <a:gd name="connsiteX3" fmla="*/ 194235 w 315005"/>
                    <a:gd name="connsiteY3" fmla="*/ 824993 h 825658"/>
                    <a:gd name="connsiteX4" fmla="*/ 84967 w 315005"/>
                    <a:gd name="connsiteY4" fmla="*/ 565258 h 825658"/>
                    <a:gd name="connsiteX5" fmla="*/ 61963 w 315005"/>
                    <a:gd name="connsiteY5" fmla="*/ 347050 h 825658"/>
                    <a:gd name="connsiteX0" fmla="*/ 39881 w 292923"/>
                    <a:gd name="connsiteY0" fmla="*/ 347419 h 826027"/>
                    <a:gd name="connsiteX1" fmla="*/ 34131 w 292923"/>
                    <a:gd name="connsiteY1" fmla="*/ 324088 h 826027"/>
                    <a:gd name="connsiteX2" fmla="*/ 154900 w 292923"/>
                    <a:gd name="connsiteY2" fmla="*/ 1746 h 826027"/>
                    <a:gd name="connsiteX3" fmla="*/ 292923 w 292923"/>
                    <a:gd name="connsiteY3" fmla="*/ 485441 h 826027"/>
                    <a:gd name="connsiteX4" fmla="*/ 172153 w 292923"/>
                    <a:gd name="connsiteY4" fmla="*/ 825362 h 826027"/>
                    <a:gd name="connsiteX5" fmla="*/ 62885 w 292923"/>
                    <a:gd name="connsiteY5" fmla="*/ 565627 h 826027"/>
                    <a:gd name="connsiteX6" fmla="*/ 39881 w 292923"/>
                    <a:gd name="connsiteY6" fmla="*/ 347419 h 826027"/>
                    <a:gd name="connsiteX0" fmla="*/ 293036 w 546078"/>
                    <a:gd name="connsiteY0" fmla="*/ 347419 h 825517"/>
                    <a:gd name="connsiteX1" fmla="*/ 287286 w 546078"/>
                    <a:gd name="connsiteY1" fmla="*/ 324088 h 825517"/>
                    <a:gd name="connsiteX2" fmla="*/ 408055 w 546078"/>
                    <a:gd name="connsiteY2" fmla="*/ 1746 h 825517"/>
                    <a:gd name="connsiteX3" fmla="*/ 546078 w 546078"/>
                    <a:gd name="connsiteY3" fmla="*/ 485441 h 825517"/>
                    <a:gd name="connsiteX4" fmla="*/ 425308 w 546078"/>
                    <a:gd name="connsiteY4" fmla="*/ 825362 h 825517"/>
                    <a:gd name="connsiteX5" fmla="*/ 28493 w 546078"/>
                    <a:gd name="connsiteY5" fmla="*/ 450608 h 825517"/>
                    <a:gd name="connsiteX6" fmla="*/ 293036 w 546078"/>
                    <a:gd name="connsiteY6" fmla="*/ 347419 h 825517"/>
                    <a:gd name="connsiteX0" fmla="*/ 203260 w 554068"/>
                    <a:gd name="connsiteY0" fmla="*/ 341668 h 825517"/>
                    <a:gd name="connsiteX1" fmla="*/ 295276 w 554068"/>
                    <a:gd name="connsiteY1" fmla="*/ 324088 h 825517"/>
                    <a:gd name="connsiteX2" fmla="*/ 416045 w 554068"/>
                    <a:gd name="connsiteY2" fmla="*/ 1746 h 825517"/>
                    <a:gd name="connsiteX3" fmla="*/ 554068 w 554068"/>
                    <a:gd name="connsiteY3" fmla="*/ 485441 h 825517"/>
                    <a:gd name="connsiteX4" fmla="*/ 433298 w 554068"/>
                    <a:gd name="connsiteY4" fmla="*/ 825362 h 825517"/>
                    <a:gd name="connsiteX5" fmla="*/ 36483 w 554068"/>
                    <a:gd name="connsiteY5" fmla="*/ 450608 h 825517"/>
                    <a:gd name="connsiteX6" fmla="*/ 203260 w 554068"/>
                    <a:gd name="connsiteY6" fmla="*/ 341668 h 825517"/>
                    <a:gd name="connsiteX0" fmla="*/ 203170 w 553978"/>
                    <a:gd name="connsiteY0" fmla="*/ 343379 h 827228"/>
                    <a:gd name="connsiteX1" fmla="*/ 289435 w 553978"/>
                    <a:gd name="connsiteY1" fmla="*/ 274040 h 827228"/>
                    <a:gd name="connsiteX2" fmla="*/ 415955 w 553978"/>
                    <a:gd name="connsiteY2" fmla="*/ 3457 h 827228"/>
                    <a:gd name="connsiteX3" fmla="*/ 553978 w 553978"/>
                    <a:gd name="connsiteY3" fmla="*/ 487152 h 827228"/>
                    <a:gd name="connsiteX4" fmla="*/ 433208 w 553978"/>
                    <a:gd name="connsiteY4" fmla="*/ 827073 h 827228"/>
                    <a:gd name="connsiteX5" fmla="*/ 36393 w 553978"/>
                    <a:gd name="connsiteY5" fmla="*/ 452319 h 827228"/>
                    <a:gd name="connsiteX6" fmla="*/ 203170 w 553978"/>
                    <a:gd name="connsiteY6" fmla="*/ 343379 h 827228"/>
                    <a:gd name="connsiteX0" fmla="*/ 203170 w 561341"/>
                    <a:gd name="connsiteY0" fmla="*/ 343379 h 835342"/>
                    <a:gd name="connsiteX1" fmla="*/ 289435 w 561341"/>
                    <a:gd name="connsiteY1" fmla="*/ 274040 h 835342"/>
                    <a:gd name="connsiteX2" fmla="*/ 415955 w 561341"/>
                    <a:gd name="connsiteY2" fmla="*/ 3457 h 835342"/>
                    <a:gd name="connsiteX3" fmla="*/ 553978 w 561341"/>
                    <a:gd name="connsiteY3" fmla="*/ 487152 h 835342"/>
                    <a:gd name="connsiteX4" fmla="*/ 530975 w 561341"/>
                    <a:gd name="connsiteY4" fmla="*/ 693860 h 835342"/>
                    <a:gd name="connsiteX5" fmla="*/ 433208 w 561341"/>
                    <a:gd name="connsiteY5" fmla="*/ 827073 h 835342"/>
                    <a:gd name="connsiteX6" fmla="*/ 36393 w 561341"/>
                    <a:gd name="connsiteY6" fmla="*/ 452319 h 835342"/>
                    <a:gd name="connsiteX7" fmla="*/ 203170 w 561341"/>
                    <a:gd name="connsiteY7" fmla="*/ 343379 h 835342"/>
                    <a:gd name="connsiteX0" fmla="*/ 203170 w 865464"/>
                    <a:gd name="connsiteY0" fmla="*/ 343379 h 831173"/>
                    <a:gd name="connsiteX1" fmla="*/ 289435 w 865464"/>
                    <a:gd name="connsiteY1" fmla="*/ 274040 h 831173"/>
                    <a:gd name="connsiteX2" fmla="*/ 415955 w 865464"/>
                    <a:gd name="connsiteY2" fmla="*/ 3457 h 831173"/>
                    <a:gd name="connsiteX3" fmla="*/ 553978 w 865464"/>
                    <a:gd name="connsiteY3" fmla="*/ 487152 h 831173"/>
                    <a:gd name="connsiteX4" fmla="*/ 864530 w 865464"/>
                    <a:gd name="connsiteY4" fmla="*/ 642102 h 831173"/>
                    <a:gd name="connsiteX5" fmla="*/ 433208 w 865464"/>
                    <a:gd name="connsiteY5" fmla="*/ 827073 h 831173"/>
                    <a:gd name="connsiteX6" fmla="*/ 36393 w 865464"/>
                    <a:gd name="connsiteY6" fmla="*/ 452319 h 831173"/>
                    <a:gd name="connsiteX7" fmla="*/ 203170 w 865464"/>
                    <a:gd name="connsiteY7" fmla="*/ 343379 h 831173"/>
                    <a:gd name="connsiteX0" fmla="*/ 203170 w 865516"/>
                    <a:gd name="connsiteY0" fmla="*/ 340580 h 828374"/>
                    <a:gd name="connsiteX1" fmla="*/ 289435 w 865516"/>
                    <a:gd name="connsiteY1" fmla="*/ 271241 h 828374"/>
                    <a:gd name="connsiteX2" fmla="*/ 415955 w 865516"/>
                    <a:gd name="connsiteY2" fmla="*/ 658 h 828374"/>
                    <a:gd name="connsiteX3" fmla="*/ 571231 w 865516"/>
                    <a:gd name="connsiteY3" fmla="*/ 357832 h 828374"/>
                    <a:gd name="connsiteX4" fmla="*/ 864530 w 865516"/>
                    <a:gd name="connsiteY4" fmla="*/ 639303 h 828374"/>
                    <a:gd name="connsiteX5" fmla="*/ 433208 w 865516"/>
                    <a:gd name="connsiteY5" fmla="*/ 824274 h 828374"/>
                    <a:gd name="connsiteX6" fmla="*/ 36393 w 865516"/>
                    <a:gd name="connsiteY6" fmla="*/ 449520 h 828374"/>
                    <a:gd name="connsiteX7" fmla="*/ 203170 w 865516"/>
                    <a:gd name="connsiteY7" fmla="*/ 340580 h 828374"/>
                    <a:gd name="connsiteX0" fmla="*/ 203170 w 865516"/>
                    <a:gd name="connsiteY0" fmla="*/ 340580 h 829026"/>
                    <a:gd name="connsiteX1" fmla="*/ 289435 w 865516"/>
                    <a:gd name="connsiteY1" fmla="*/ 271241 h 829026"/>
                    <a:gd name="connsiteX2" fmla="*/ 415955 w 865516"/>
                    <a:gd name="connsiteY2" fmla="*/ 658 h 829026"/>
                    <a:gd name="connsiteX3" fmla="*/ 571231 w 865516"/>
                    <a:gd name="connsiteY3" fmla="*/ 357832 h 829026"/>
                    <a:gd name="connsiteX4" fmla="*/ 864530 w 865516"/>
                    <a:gd name="connsiteY4" fmla="*/ 639303 h 829026"/>
                    <a:gd name="connsiteX5" fmla="*/ 433208 w 865516"/>
                    <a:gd name="connsiteY5" fmla="*/ 824274 h 829026"/>
                    <a:gd name="connsiteX6" fmla="*/ 36393 w 865516"/>
                    <a:gd name="connsiteY6" fmla="*/ 432268 h 829026"/>
                    <a:gd name="connsiteX7" fmla="*/ 203170 w 865516"/>
                    <a:gd name="connsiteY7" fmla="*/ 340580 h 829026"/>
                    <a:gd name="connsiteX0" fmla="*/ 203170 w 865516"/>
                    <a:gd name="connsiteY0" fmla="*/ 340580 h 824279"/>
                    <a:gd name="connsiteX1" fmla="*/ 289435 w 865516"/>
                    <a:gd name="connsiteY1" fmla="*/ 271241 h 824279"/>
                    <a:gd name="connsiteX2" fmla="*/ 415955 w 865516"/>
                    <a:gd name="connsiteY2" fmla="*/ 658 h 824279"/>
                    <a:gd name="connsiteX3" fmla="*/ 571231 w 865516"/>
                    <a:gd name="connsiteY3" fmla="*/ 357832 h 824279"/>
                    <a:gd name="connsiteX4" fmla="*/ 864530 w 865516"/>
                    <a:gd name="connsiteY4" fmla="*/ 639303 h 824279"/>
                    <a:gd name="connsiteX5" fmla="*/ 433208 w 865516"/>
                    <a:gd name="connsiteY5" fmla="*/ 824274 h 824279"/>
                    <a:gd name="connsiteX6" fmla="*/ 191668 w 865516"/>
                    <a:gd name="connsiteY6" fmla="*/ 633552 h 824279"/>
                    <a:gd name="connsiteX7" fmla="*/ 36393 w 865516"/>
                    <a:gd name="connsiteY7" fmla="*/ 432268 h 824279"/>
                    <a:gd name="connsiteX8" fmla="*/ 203170 w 865516"/>
                    <a:gd name="connsiteY8" fmla="*/ 340580 h 824279"/>
                    <a:gd name="connsiteX0" fmla="*/ 203170 w 865516"/>
                    <a:gd name="connsiteY0" fmla="*/ 340580 h 836860"/>
                    <a:gd name="connsiteX1" fmla="*/ 289435 w 865516"/>
                    <a:gd name="connsiteY1" fmla="*/ 271241 h 836860"/>
                    <a:gd name="connsiteX2" fmla="*/ 415955 w 865516"/>
                    <a:gd name="connsiteY2" fmla="*/ 658 h 836860"/>
                    <a:gd name="connsiteX3" fmla="*/ 571231 w 865516"/>
                    <a:gd name="connsiteY3" fmla="*/ 357832 h 836860"/>
                    <a:gd name="connsiteX4" fmla="*/ 864530 w 865516"/>
                    <a:gd name="connsiteY4" fmla="*/ 639303 h 836860"/>
                    <a:gd name="connsiteX5" fmla="*/ 433208 w 865516"/>
                    <a:gd name="connsiteY5" fmla="*/ 824274 h 836860"/>
                    <a:gd name="connsiteX6" fmla="*/ 70899 w 865516"/>
                    <a:gd name="connsiteY6" fmla="*/ 777325 h 836860"/>
                    <a:gd name="connsiteX7" fmla="*/ 36393 w 865516"/>
                    <a:gd name="connsiteY7" fmla="*/ 432268 h 836860"/>
                    <a:gd name="connsiteX8" fmla="*/ 203170 w 865516"/>
                    <a:gd name="connsiteY8" fmla="*/ 340580 h 836860"/>
                    <a:gd name="connsiteX0" fmla="*/ 203170 w 865516"/>
                    <a:gd name="connsiteY0" fmla="*/ 340580 h 836860"/>
                    <a:gd name="connsiteX1" fmla="*/ 289435 w 865516"/>
                    <a:gd name="connsiteY1" fmla="*/ 271241 h 836860"/>
                    <a:gd name="connsiteX2" fmla="*/ 415955 w 865516"/>
                    <a:gd name="connsiteY2" fmla="*/ 658 h 836860"/>
                    <a:gd name="connsiteX3" fmla="*/ 571231 w 865516"/>
                    <a:gd name="connsiteY3" fmla="*/ 357832 h 836860"/>
                    <a:gd name="connsiteX4" fmla="*/ 864530 w 865516"/>
                    <a:gd name="connsiteY4" fmla="*/ 639303 h 836860"/>
                    <a:gd name="connsiteX5" fmla="*/ 433208 w 865516"/>
                    <a:gd name="connsiteY5" fmla="*/ 824274 h 836860"/>
                    <a:gd name="connsiteX6" fmla="*/ 70899 w 865516"/>
                    <a:gd name="connsiteY6" fmla="*/ 777325 h 836860"/>
                    <a:gd name="connsiteX7" fmla="*/ 36393 w 865516"/>
                    <a:gd name="connsiteY7" fmla="*/ 432268 h 836860"/>
                    <a:gd name="connsiteX8" fmla="*/ 203170 w 865516"/>
                    <a:gd name="connsiteY8" fmla="*/ 340580 h 836860"/>
                    <a:gd name="connsiteX0" fmla="*/ 203170 w 865516"/>
                    <a:gd name="connsiteY0" fmla="*/ 340580 h 841915"/>
                    <a:gd name="connsiteX1" fmla="*/ 289435 w 865516"/>
                    <a:gd name="connsiteY1" fmla="*/ 271241 h 841915"/>
                    <a:gd name="connsiteX2" fmla="*/ 415955 w 865516"/>
                    <a:gd name="connsiteY2" fmla="*/ 658 h 841915"/>
                    <a:gd name="connsiteX3" fmla="*/ 571231 w 865516"/>
                    <a:gd name="connsiteY3" fmla="*/ 357832 h 841915"/>
                    <a:gd name="connsiteX4" fmla="*/ 864530 w 865516"/>
                    <a:gd name="connsiteY4" fmla="*/ 639303 h 841915"/>
                    <a:gd name="connsiteX5" fmla="*/ 433208 w 865516"/>
                    <a:gd name="connsiteY5" fmla="*/ 824274 h 841915"/>
                    <a:gd name="connsiteX6" fmla="*/ 237676 w 865516"/>
                    <a:gd name="connsiteY6" fmla="*/ 829084 h 841915"/>
                    <a:gd name="connsiteX7" fmla="*/ 70899 w 865516"/>
                    <a:gd name="connsiteY7" fmla="*/ 777325 h 841915"/>
                    <a:gd name="connsiteX8" fmla="*/ 36393 w 865516"/>
                    <a:gd name="connsiteY8" fmla="*/ 432268 h 841915"/>
                    <a:gd name="connsiteX9" fmla="*/ 203170 w 865516"/>
                    <a:gd name="connsiteY9" fmla="*/ 340580 h 841915"/>
                    <a:gd name="connsiteX0" fmla="*/ 203170 w 865516"/>
                    <a:gd name="connsiteY0" fmla="*/ 340580 h 841915"/>
                    <a:gd name="connsiteX1" fmla="*/ 289435 w 865516"/>
                    <a:gd name="connsiteY1" fmla="*/ 271241 h 841915"/>
                    <a:gd name="connsiteX2" fmla="*/ 415955 w 865516"/>
                    <a:gd name="connsiteY2" fmla="*/ 658 h 841915"/>
                    <a:gd name="connsiteX3" fmla="*/ 571231 w 865516"/>
                    <a:gd name="connsiteY3" fmla="*/ 357832 h 841915"/>
                    <a:gd name="connsiteX4" fmla="*/ 864530 w 865516"/>
                    <a:gd name="connsiteY4" fmla="*/ 639303 h 841915"/>
                    <a:gd name="connsiteX5" fmla="*/ 433208 w 865516"/>
                    <a:gd name="connsiteY5" fmla="*/ 824274 h 841915"/>
                    <a:gd name="connsiteX6" fmla="*/ 237676 w 865516"/>
                    <a:gd name="connsiteY6" fmla="*/ 829084 h 841915"/>
                    <a:gd name="connsiteX7" fmla="*/ 59398 w 865516"/>
                    <a:gd name="connsiteY7" fmla="*/ 725567 h 841915"/>
                    <a:gd name="connsiteX8" fmla="*/ 36393 w 865516"/>
                    <a:gd name="connsiteY8" fmla="*/ 432268 h 841915"/>
                    <a:gd name="connsiteX9" fmla="*/ 203170 w 865516"/>
                    <a:gd name="connsiteY9" fmla="*/ 340580 h 841915"/>
                    <a:gd name="connsiteX0" fmla="*/ 466153 w 1128499"/>
                    <a:gd name="connsiteY0" fmla="*/ 340580 h 1053635"/>
                    <a:gd name="connsiteX1" fmla="*/ 552418 w 1128499"/>
                    <a:gd name="connsiteY1" fmla="*/ 271241 h 1053635"/>
                    <a:gd name="connsiteX2" fmla="*/ 678938 w 1128499"/>
                    <a:gd name="connsiteY2" fmla="*/ 658 h 1053635"/>
                    <a:gd name="connsiteX3" fmla="*/ 834214 w 1128499"/>
                    <a:gd name="connsiteY3" fmla="*/ 357832 h 1053635"/>
                    <a:gd name="connsiteX4" fmla="*/ 1127513 w 1128499"/>
                    <a:gd name="connsiteY4" fmla="*/ 639303 h 1053635"/>
                    <a:gd name="connsiteX5" fmla="*/ 696191 w 1128499"/>
                    <a:gd name="connsiteY5" fmla="*/ 824274 h 1053635"/>
                    <a:gd name="connsiteX6" fmla="*/ 6078 w 1128499"/>
                    <a:gd name="connsiteY6" fmla="*/ 1053371 h 1053635"/>
                    <a:gd name="connsiteX7" fmla="*/ 322381 w 1128499"/>
                    <a:gd name="connsiteY7" fmla="*/ 725567 h 1053635"/>
                    <a:gd name="connsiteX8" fmla="*/ 299376 w 1128499"/>
                    <a:gd name="connsiteY8" fmla="*/ 432268 h 1053635"/>
                    <a:gd name="connsiteX9" fmla="*/ 466153 w 1128499"/>
                    <a:gd name="connsiteY9" fmla="*/ 340580 h 1053635"/>
                    <a:gd name="connsiteX0" fmla="*/ 467256 w 1129602"/>
                    <a:gd name="connsiteY0" fmla="*/ 340580 h 1053635"/>
                    <a:gd name="connsiteX1" fmla="*/ 553521 w 1129602"/>
                    <a:gd name="connsiteY1" fmla="*/ 271241 h 1053635"/>
                    <a:gd name="connsiteX2" fmla="*/ 680041 w 1129602"/>
                    <a:gd name="connsiteY2" fmla="*/ 658 h 1053635"/>
                    <a:gd name="connsiteX3" fmla="*/ 835317 w 1129602"/>
                    <a:gd name="connsiteY3" fmla="*/ 357832 h 1053635"/>
                    <a:gd name="connsiteX4" fmla="*/ 1128616 w 1129602"/>
                    <a:gd name="connsiteY4" fmla="*/ 639303 h 1053635"/>
                    <a:gd name="connsiteX5" fmla="*/ 697294 w 1129602"/>
                    <a:gd name="connsiteY5" fmla="*/ 824274 h 1053635"/>
                    <a:gd name="connsiteX6" fmla="*/ 7181 w 1129602"/>
                    <a:gd name="connsiteY6" fmla="*/ 1053371 h 1053635"/>
                    <a:gd name="connsiteX7" fmla="*/ 254472 w 1129602"/>
                    <a:gd name="connsiteY7" fmla="*/ 777325 h 1053635"/>
                    <a:gd name="connsiteX8" fmla="*/ 300479 w 1129602"/>
                    <a:gd name="connsiteY8" fmla="*/ 432268 h 1053635"/>
                    <a:gd name="connsiteX9" fmla="*/ 467256 w 1129602"/>
                    <a:gd name="connsiteY9" fmla="*/ 340580 h 1053635"/>
                    <a:gd name="connsiteX0" fmla="*/ 474012 w 1136358"/>
                    <a:gd name="connsiteY0" fmla="*/ 340580 h 1053635"/>
                    <a:gd name="connsiteX1" fmla="*/ 560277 w 1136358"/>
                    <a:gd name="connsiteY1" fmla="*/ 271241 h 1053635"/>
                    <a:gd name="connsiteX2" fmla="*/ 686797 w 1136358"/>
                    <a:gd name="connsiteY2" fmla="*/ 658 h 1053635"/>
                    <a:gd name="connsiteX3" fmla="*/ 842073 w 1136358"/>
                    <a:gd name="connsiteY3" fmla="*/ 357832 h 1053635"/>
                    <a:gd name="connsiteX4" fmla="*/ 1135372 w 1136358"/>
                    <a:gd name="connsiteY4" fmla="*/ 639303 h 1053635"/>
                    <a:gd name="connsiteX5" fmla="*/ 704050 w 1136358"/>
                    <a:gd name="connsiteY5" fmla="*/ 824274 h 1053635"/>
                    <a:gd name="connsiteX6" fmla="*/ 13937 w 1136358"/>
                    <a:gd name="connsiteY6" fmla="*/ 1053371 h 1053635"/>
                    <a:gd name="connsiteX7" fmla="*/ 261228 w 1136358"/>
                    <a:gd name="connsiteY7" fmla="*/ 777325 h 1053635"/>
                    <a:gd name="connsiteX8" fmla="*/ 307235 w 1136358"/>
                    <a:gd name="connsiteY8" fmla="*/ 432268 h 1053635"/>
                    <a:gd name="connsiteX9" fmla="*/ 474012 w 1136358"/>
                    <a:gd name="connsiteY9" fmla="*/ 340580 h 1053635"/>
                    <a:gd name="connsiteX0" fmla="*/ 474012 w 1136358"/>
                    <a:gd name="connsiteY0" fmla="*/ 340580 h 1053635"/>
                    <a:gd name="connsiteX1" fmla="*/ 560277 w 1136358"/>
                    <a:gd name="connsiteY1" fmla="*/ 271241 h 1053635"/>
                    <a:gd name="connsiteX2" fmla="*/ 686797 w 1136358"/>
                    <a:gd name="connsiteY2" fmla="*/ 658 h 1053635"/>
                    <a:gd name="connsiteX3" fmla="*/ 842073 w 1136358"/>
                    <a:gd name="connsiteY3" fmla="*/ 357832 h 1053635"/>
                    <a:gd name="connsiteX4" fmla="*/ 1135372 w 1136358"/>
                    <a:gd name="connsiteY4" fmla="*/ 639303 h 1053635"/>
                    <a:gd name="connsiteX5" fmla="*/ 704050 w 1136358"/>
                    <a:gd name="connsiteY5" fmla="*/ 824274 h 1053635"/>
                    <a:gd name="connsiteX6" fmla="*/ 13937 w 1136358"/>
                    <a:gd name="connsiteY6" fmla="*/ 1053371 h 1053635"/>
                    <a:gd name="connsiteX7" fmla="*/ 261228 w 1136358"/>
                    <a:gd name="connsiteY7" fmla="*/ 777325 h 1053635"/>
                    <a:gd name="connsiteX8" fmla="*/ 307235 w 1136358"/>
                    <a:gd name="connsiteY8" fmla="*/ 432268 h 1053635"/>
                    <a:gd name="connsiteX9" fmla="*/ 474012 w 1136358"/>
                    <a:gd name="connsiteY9" fmla="*/ 340580 h 1053635"/>
                    <a:gd name="connsiteX0" fmla="*/ 473280 w 1135626"/>
                    <a:gd name="connsiteY0" fmla="*/ 340580 h 1053635"/>
                    <a:gd name="connsiteX1" fmla="*/ 559545 w 1135626"/>
                    <a:gd name="connsiteY1" fmla="*/ 271241 h 1053635"/>
                    <a:gd name="connsiteX2" fmla="*/ 686065 w 1135626"/>
                    <a:gd name="connsiteY2" fmla="*/ 658 h 1053635"/>
                    <a:gd name="connsiteX3" fmla="*/ 841341 w 1135626"/>
                    <a:gd name="connsiteY3" fmla="*/ 357832 h 1053635"/>
                    <a:gd name="connsiteX4" fmla="*/ 1134640 w 1135626"/>
                    <a:gd name="connsiteY4" fmla="*/ 639303 h 1053635"/>
                    <a:gd name="connsiteX5" fmla="*/ 703318 w 1135626"/>
                    <a:gd name="connsiteY5" fmla="*/ 824274 h 1053635"/>
                    <a:gd name="connsiteX6" fmla="*/ 13205 w 1135626"/>
                    <a:gd name="connsiteY6" fmla="*/ 1053371 h 1053635"/>
                    <a:gd name="connsiteX7" fmla="*/ 271998 w 1135626"/>
                    <a:gd name="connsiteY7" fmla="*/ 725567 h 1053635"/>
                    <a:gd name="connsiteX8" fmla="*/ 306503 w 1135626"/>
                    <a:gd name="connsiteY8" fmla="*/ 432268 h 1053635"/>
                    <a:gd name="connsiteX9" fmla="*/ 473280 w 1135626"/>
                    <a:gd name="connsiteY9" fmla="*/ 340580 h 1053635"/>
                    <a:gd name="connsiteX0" fmla="*/ 539085 w 1201431"/>
                    <a:gd name="connsiteY0" fmla="*/ 340580 h 1076612"/>
                    <a:gd name="connsiteX1" fmla="*/ 625350 w 1201431"/>
                    <a:gd name="connsiteY1" fmla="*/ 271241 h 1076612"/>
                    <a:gd name="connsiteX2" fmla="*/ 751870 w 1201431"/>
                    <a:gd name="connsiteY2" fmla="*/ 658 h 1076612"/>
                    <a:gd name="connsiteX3" fmla="*/ 907146 w 1201431"/>
                    <a:gd name="connsiteY3" fmla="*/ 357832 h 1076612"/>
                    <a:gd name="connsiteX4" fmla="*/ 1200445 w 1201431"/>
                    <a:gd name="connsiteY4" fmla="*/ 639303 h 1076612"/>
                    <a:gd name="connsiteX5" fmla="*/ 769123 w 1201431"/>
                    <a:gd name="connsiteY5" fmla="*/ 824274 h 1076612"/>
                    <a:gd name="connsiteX6" fmla="*/ 9998 w 1201431"/>
                    <a:gd name="connsiteY6" fmla="*/ 1076374 h 1076612"/>
                    <a:gd name="connsiteX7" fmla="*/ 337803 w 1201431"/>
                    <a:gd name="connsiteY7" fmla="*/ 725567 h 1076612"/>
                    <a:gd name="connsiteX8" fmla="*/ 372308 w 1201431"/>
                    <a:gd name="connsiteY8" fmla="*/ 432268 h 1076612"/>
                    <a:gd name="connsiteX9" fmla="*/ 539085 w 1201431"/>
                    <a:gd name="connsiteY9" fmla="*/ 340580 h 1076612"/>
                    <a:gd name="connsiteX0" fmla="*/ 539085 w 1201431"/>
                    <a:gd name="connsiteY0" fmla="*/ 340580 h 1076627"/>
                    <a:gd name="connsiteX1" fmla="*/ 625350 w 1201431"/>
                    <a:gd name="connsiteY1" fmla="*/ 271241 h 1076627"/>
                    <a:gd name="connsiteX2" fmla="*/ 751870 w 1201431"/>
                    <a:gd name="connsiteY2" fmla="*/ 658 h 1076627"/>
                    <a:gd name="connsiteX3" fmla="*/ 907146 w 1201431"/>
                    <a:gd name="connsiteY3" fmla="*/ 357832 h 1076627"/>
                    <a:gd name="connsiteX4" fmla="*/ 1200445 w 1201431"/>
                    <a:gd name="connsiteY4" fmla="*/ 639303 h 1076627"/>
                    <a:gd name="connsiteX5" fmla="*/ 510330 w 1201431"/>
                    <a:gd name="connsiteY5" fmla="*/ 835776 h 1076627"/>
                    <a:gd name="connsiteX6" fmla="*/ 9998 w 1201431"/>
                    <a:gd name="connsiteY6" fmla="*/ 1076374 h 1076627"/>
                    <a:gd name="connsiteX7" fmla="*/ 337803 w 1201431"/>
                    <a:gd name="connsiteY7" fmla="*/ 725567 h 1076627"/>
                    <a:gd name="connsiteX8" fmla="*/ 372308 w 1201431"/>
                    <a:gd name="connsiteY8" fmla="*/ 432268 h 1076627"/>
                    <a:gd name="connsiteX9" fmla="*/ 539085 w 1201431"/>
                    <a:gd name="connsiteY9" fmla="*/ 340580 h 1076627"/>
                    <a:gd name="connsiteX0" fmla="*/ 539085 w 1201431"/>
                    <a:gd name="connsiteY0" fmla="*/ 340580 h 1077227"/>
                    <a:gd name="connsiteX1" fmla="*/ 625350 w 1201431"/>
                    <a:gd name="connsiteY1" fmla="*/ 271241 h 1077227"/>
                    <a:gd name="connsiteX2" fmla="*/ 751870 w 1201431"/>
                    <a:gd name="connsiteY2" fmla="*/ 658 h 1077227"/>
                    <a:gd name="connsiteX3" fmla="*/ 907146 w 1201431"/>
                    <a:gd name="connsiteY3" fmla="*/ 357832 h 1077227"/>
                    <a:gd name="connsiteX4" fmla="*/ 1200445 w 1201431"/>
                    <a:gd name="connsiteY4" fmla="*/ 639303 h 1077227"/>
                    <a:gd name="connsiteX5" fmla="*/ 510330 w 1201431"/>
                    <a:gd name="connsiteY5" fmla="*/ 835776 h 1077227"/>
                    <a:gd name="connsiteX6" fmla="*/ 9998 w 1201431"/>
                    <a:gd name="connsiteY6" fmla="*/ 1076374 h 1077227"/>
                    <a:gd name="connsiteX7" fmla="*/ 337803 w 1201431"/>
                    <a:gd name="connsiteY7" fmla="*/ 725567 h 1077227"/>
                    <a:gd name="connsiteX8" fmla="*/ 372308 w 1201431"/>
                    <a:gd name="connsiteY8" fmla="*/ 432268 h 1077227"/>
                    <a:gd name="connsiteX9" fmla="*/ 539085 w 1201431"/>
                    <a:gd name="connsiteY9" fmla="*/ 340580 h 1077227"/>
                    <a:gd name="connsiteX0" fmla="*/ 539085 w 1201431"/>
                    <a:gd name="connsiteY0" fmla="*/ 340580 h 1076906"/>
                    <a:gd name="connsiteX1" fmla="*/ 625350 w 1201431"/>
                    <a:gd name="connsiteY1" fmla="*/ 271241 h 1076906"/>
                    <a:gd name="connsiteX2" fmla="*/ 751870 w 1201431"/>
                    <a:gd name="connsiteY2" fmla="*/ 658 h 1076906"/>
                    <a:gd name="connsiteX3" fmla="*/ 907146 w 1201431"/>
                    <a:gd name="connsiteY3" fmla="*/ 357832 h 1076906"/>
                    <a:gd name="connsiteX4" fmla="*/ 1200445 w 1201431"/>
                    <a:gd name="connsiteY4" fmla="*/ 639303 h 1076906"/>
                    <a:gd name="connsiteX5" fmla="*/ 470073 w 1201431"/>
                    <a:gd name="connsiteY5" fmla="*/ 801270 h 1076906"/>
                    <a:gd name="connsiteX6" fmla="*/ 9998 w 1201431"/>
                    <a:gd name="connsiteY6" fmla="*/ 1076374 h 1076906"/>
                    <a:gd name="connsiteX7" fmla="*/ 337803 w 1201431"/>
                    <a:gd name="connsiteY7" fmla="*/ 725567 h 1076906"/>
                    <a:gd name="connsiteX8" fmla="*/ 372308 w 1201431"/>
                    <a:gd name="connsiteY8" fmla="*/ 432268 h 1076906"/>
                    <a:gd name="connsiteX9" fmla="*/ 539085 w 1201431"/>
                    <a:gd name="connsiteY9" fmla="*/ 340580 h 1076906"/>
                    <a:gd name="connsiteX0" fmla="*/ 539085 w 1201751"/>
                    <a:gd name="connsiteY0" fmla="*/ 69470 h 805796"/>
                    <a:gd name="connsiteX1" fmla="*/ 625350 w 1201751"/>
                    <a:gd name="connsiteY1" fmla="*/ 131 h 805796"/>
                    <a:gd name="connsiteX2" fmla="*/ 907146 w 1201751"/>
                    <a:gd name="connsiteY2" fmla="*/ 86722 h 805796"/>
                    <a:gd name="connsiteX3" fmla="*/ 1200445 w 1201751"/>
                    <a:gd name="connsiteY3" fmla="*/ 368193 h 805796"/>
                    <a:gd name="connsiteX4" fmla="*/ 470073 w 1201751"/>
                    <a:gd name="connsiteY4" fmla="*/ 530160 h 805796"/>
                    <a:gd name="connsiteX5" fmla="*/ 9998 w 1201751"/>
                    <a:gd name="connsiteY5" fmla="*/ 805264 h 805796"/>
                    <a:gd name="connsiteX6" fmla="*/ 337803 w 1201751"/>
                    <a:gd name="connsiteY6" fmla="*/ 454457 h 805796"/>
                    <a:gd name="connsiteX7" fmla="*/ 372308 w 1201751"/>
                    <a:gd name="connsiteY7" fmla="*/ 161158 h 805796"/>
                    <a:gd name="connsiteX8" fmla="*/ 539085 w 1201751"/>
                    <a:gd name="connsiteY8" fmla="*/ 69470 h 805796"/>
                    <a:gd name="connsiteX0" fmla="*/ 539085 w 1201751"/>
                    <a:gd name="connsiteY0" fmla="*/ 69470 h 805796"/>
                    <a:gd name="connsiteX1" fmla="*/ 625350 w 1201751"/>
                    <a:gd name="connsiteY1" fmla="*/ 131 h 805796"/>
                    <a:gd name="connsiteX2" fmla="*/ 907146 w 1201751"/>
                    <a:gd name="connsiteY2" fmla="*/ 86722 h 805796"/>
                    <a:gd name="connsiteX3" fmla="*/ 1200445 w 1201751"/>
                    <a:gd name="connsiteY3" fmla="*/ 368193 h 805796"/>
                    <a:gd name="connsiteX4" fmla="*/ 470073 w 1201751"/>
                    <a:gd name="connsiteY4" fmla="*/ 530160 h 805796"/>
                    <a:gd name="connsiteX5" fmla="*/ 9998 w 1201751"/>
                    <a:gd name="connsiteY5" fmla="*/ 805264 h 805796"/>
                    <a:gd name="connsiteX6" fmla="*/ 337803 w 1201751"/>
                    <a:gd name="connsiteY6" fmla="*/ 454457 h 805796"/>
                    <a:gd name="connsiteX7" fmla="*/ 372308 w 1201751"/>
                    <a:gd name="connsiteY7" fmla="*/ 161158 h 805796"/>
                    <a:gd name="connsiteX8" fmla="*/ 539085 w 1201751"/>
                    <a:gd name="connsiteY8" fmla="*/ 69470 h 805796"/>
                    <a:gd name="connsiteX0" fmla="*/ 203170 w 865836"/>
                    <a:gd name="connsiteY0" fmla="*/ 69470 h 533817"/>
                    <a:gd name="connsiteX1" fmla="*/ 289435 w 865836"/>
                    <a:gd name="connsiteY1" fmla="*/ 131 h 533817"/>
                    <a:gd name="connsiteX2" fmla="*/ 571231 w 865836"/>
                    <a:gd name="connsiteY2" fmla="*/ 86722 h 533817"/>
                    <a:gd name="connsiteX3" fmla="*/ 864530 w 865836"/>
                    <a:gd name="connsiteY3" fmla="*/ 368193 h 533817"/>
                    <a:gd name="connsiteX4" fmla="*/ 134158 w 865836"/>
                    <a:gd name="connsiteY4" fmla="*/ 530160 h 533817"/>
                    <a:gd name="connsiteX5" fmla="*/ 1888 w 865836"/>
                    <a:gd name="connsiteY5" fmla="*/ 454457 h 533817"/>
                    <a:gd name="connsiteX6" fmla="*/ 36393 w 865836"/>
                    <a:gd name="connsiteY6" fmla="*/ 161158 h 533817"/>
                    <a:gd name="connsiteX7" fmla="*/ 203170 w 865836"/>
                    <a:gd name="connsiteY7" fmla="*/ 69470 h 533817"/>
                    <a:gd name="connsiteX0" fmla="*/ 203621 w 866287"/>
                    <a:gd name="connsiteY0" fmla="*/ 49487 h 513834"/>
                    <a:gd name="connsiteX1" fmla="*/ 317960 w 866287"/>
                    <a:gd name="connsiteY1" fmla="*/ 201 h 513834"/>
                    <a:gd name="connsiteX2" fmla="*/ 571682 w 866287"/>
                    <a:gd name="connsiteY2" fmla="*/ 66739 h 513834"/>
                    <a:gd name="connsiteX3" fmla="*/ 864981 w 866287"/>
                    <a:gd name="connsiteY3" fmla="*/ 348210 h 513834"/>
                    <a:gd name="connsiteX4" fmla="*/ 134609 w 866287"/>
                    <a:gd name="connsiteY4" fmla="*/ 510177 h 513834"/>
                    <a:gd name="connsiteX5" fmla="*/ 2339 w 866287"/>
                    <a:gd name="connsiteY5" fmla="*/ 434474 h 513834"/>
                    <a:gd name="connsiteX6" fmla="*/ 36844 w 866287"/>
                    <a:gd name="connsiteY6" fmla="*/ 141175 h 513834"/>
                    <a:gd name="connsiteX7" fmla="*/ 203621 w 866287"/>
                    <a:gd name="connsiteY7" fmla="*/ 49487 h 513834"/>
                    <a:gd name="connsiteX0" fmla="*/ 214603 w 877269"/>
                    <a:gd name="connsiteY0" fmla="*/ 49520 h 513867"/>
                    <a:gd name="connsiteX1" fmla="*/ 328942 w 877269"/>
                    <a:gd name="connsiteY1" fmla="*/ 234 h 513867"/>
                    <a:gd name="connsiteX2" fmla="*/ 582664 w 877269"/>
                    <a:gd name="connsiteY2" fmla="*/ 66772 h 513867"/>
                    <a:gd name="connsiteX3" fmla="*/ 875963 w 877269"/>
                    <a:gd name="connsiteY3" fmla="*/ 348243 h 513867"/>
                    <a:gd name="connsiteX4" fmla="*/ 145591 w 877269"/>
                    <a:gd name="connsiteY4" fmla="*/ 510210 h 513867"/>
                    <a:gd name="connsiteX5" fmla="*/ 13321 w 877269"/>
                    <a:gd name="connsiteY5" fmla="*/ 434507 h 513867"/>
                    <a:gd name="connsiteX6" fmla="*/ 35794 w 877269"/>
                    <a:gd name="connsiteY6" fmla="*/ 169282 h 513867"/>
                    <a:gd name="connsiteX7" fmla="*/ 214603 w 877269"/>
                    <a:gd name="connsiteY7" fmla="*/ 49520 h 513867"/>
                    <a:gd name="connsiteX0" fmla="*/ 214603 w 877269"/>
                    <a:gd name="connsiteY0" fmla="*/ 49520 h 513867"/>
                    <a:gd name="connsiteX1" fmla="*/ 328942 w 877269"/>
                    <a:gd name="connsiteY1" fmla="*/ 234 h 513867"/>
                    <a:gd name="connsiteX2" fmla="*/ 582664 w 877269"/>
                    <a:gd name="connsiteY2" fmla="*/ 66772 h 513867"/>
                    <a:gd name="connsiteX3" fmla="*/ 875963 w 877269"/>
                    <a:gd name="connsiteY3" fmla="*/ 348243 h 513867"/>
                    <a:gd name="connsiteX4" fmla="*/ 145591 w 877269"/>
                    <a:gd name="connsiteY4" fmla="*/ 510210 h 513867"/>
                    <a:gd name="connsiteX5" fmla="*/ 13321 w 877269"/>
                    <a:gd name="connsiteY5" fmla="*/ 434507 h 513867"/>
                    <a:gd name="connsiteX6" fmla="*/ 35794 w 877269"/>
                    <a:gd name="connsiteY6" fmla="*/ 169282 h 513867"/>
                    <a:gd name="connsiteX7" fmla="*/ 214603 w 877269"/>
                    <a:gd name="connsiteY7" fmla="*/ 49520 h 513867"/>
                    <a:gd name="connsiteX0" fmla="*/ 237377 w 900043"/>
                    <a:gd name="connsiteY0" fmla="*/ 49520 h 513867"/>
                    <a:gd name="connsiteX1" fmla="*/ 351716 w 900043"/>
                    <a:gd name="connsiteY1" fmla="*/ 234 h 513867"/>
                    <a:gd name="connsiteX2" fmla="*/ 605438 w 900043"/>
                    <a:gd name="connsiteY2" fmla="*/ 66772 h 513867"/>
                    <a:gd name="connsiteX3" fmla="*/ 898737 w 900043"/>
                    <a:gd name="connsiteY3" fmla="*/ 348243 h 513867"/>
                    <a:gd name="connsiteX4" fmla="*/ 168365 w 900043"/>
                    <a:gd name="connsiteY4" fmla="*/ 510210 h 513867"/>
                    <a:gd name="connsiteX5" fmla="*/ 0 w 900043"/>
                    <a:gd name="connsiteY5" fmla="*/ 434507 h 513867"/>
                    <a:gd name="connsiteX6" fmla="*/ 58568 w 900043"/>
                    <a:gd name="connsiteY6" fmla="*/ 169282 h 513867"/>
                    <a:gd name="connsiteX7" fmla="*/ 237377 w 900043"/>
                    <a:gd name="connsiteY7" fmla="*/ 49520 h 513867"/>
                    <a:gd name="connsiteX0" fmla="*/ 237377 w 900043"/>
                    <a:gd name="connsiteY0" fmla="*/ 49520 h 513867"/>
                    <a:gd name="connsiteX1" fmla="*/ 351716 w 900043"/>
                    <a:gd name="connsiteY1" fmla="*/ 234 h 513867"/>
                    <a:gd name="connsiteX2" fmla="*/ 605438 w 900043"/>
                    <a:gd name="connsiteY2" fmla="*/ 66772 h 513867"/>
                    <a:gd name="connsiteX3" fmla="*/ 898737 w 900043"/>
                    <a:gd name="connsiteY3" fmla="*/ 348243 h 513867"/>
                    <a:gd name="connsiteX4" fmla="*/ 168365 w 900043"/>
                    <a:gd name="connsiteY4" fmla="*/ 510210 h 513867"/>
                    <a:gd name="connsiteX5" fmla="*/ 0 w 900043"/>
                    <a:gd name="connsiteY5" fmla="*/ 434507 h 513867"/>
                    <a:gd name="connsiteX6" fmla="*/ 58568 w 900043"/>
                    <a:gd name="connsiteY6" fmla="*/ 169282 h 513867"/>
                    <a:gd name="connsiteX7" fmla="*/ 237377 w 900043"/>
                    <a:gd name="connsiteY7" fmla="*/ 49520 h 513867"/>
                    <a:gd name="connsiteX0" fmla="*/ 237377 w 900043"/>
                    <a:gd name="connsiteY0" fmla="*/ 49538 h 513885"/>
                    <a:gd name="connsiteX1" fmla="*/ 351716 w 900043"/>
                    <a:gd name="connsiteY1" fmla="*/ 252 h 513885"/>
                    <a:gd name="connsiteX2" fmla="*/ 605438 w 900043"/>
                    <a:gd name="connsiteY2" fmla="*/ 66790 h 513885"/>
                    <a:gd name="connsiteX3" fmla="*/ 898737 w 900043"/>
                    <a:gd name="connsiteY3" fmla="*/ 348261 h 513885"/>
                    <a:gd name="connsiteX4" fmla="*/ 168365 w 900043"/>
                    <a:gd name="connsiteY4" fmla="*/ 510228 h 513885"/>
                    <a:gd name="connsiteX5" fmla="*/ 0 w 900043"/>
                    <a:gd name="connsiteY5" fmla="*/ 434525 h 513885"/>
                    <a:gd name="connsiteX6" fmla="*/ 58568 w 900043"/>
                    <a:gd name="connsiteY6" fmla="*/ 181332 h 513885"/>
                    <a:gd name="connsiteX7" fmla="*/ 237377 w 900043"/>
                    <a:gd name="connsiteY7" fmla="*/ 49538 h 513885"/>
                    <a:gd name="connsiteX0" fmla="*/ 237377 w 900043"/>
                    <a:gd name="connsiteY0" fmla="*/ 49510 h 513857"/>
                    <a:gd name="connsiteX1" fmla="*/ 351716 w 900043"/>
                    <a:gd name="connsiteY1" fmla="*/ 224 h 513857"/>
                    <a:gd name="connsiteX2" fmla="*/ 605438 w 900043"/>
                    <a:gd name="connsiteY2" fmla="*/ 66762 h 513857"/>
                    <a:gd name="connsiteX3" fmla="*/ 898737 w 900043"/>
                    <a:gd name="connsiteY3" fmla="*/ 348233 h 513857"/>
                    <a:gd name="connsiteX4" fmla="*/ 168365 w 900043"/>
                    <a:gd name="connsiteY4" fmla="*/ 510200 h 513857"/>
                    <a:gd name="connsiteX5" fmla="*/ 0 w 900043"/>
                    <a:gd name="connsiteY5" fmla="*/ 434497 h 513857"/>
                    <a:gd name="connsiteX6" fmla="*/ 54557 w 900043"/>
                    <a:gd name="connsiteY6" fmla="*/ 161251 h 513857"/>
                    <a:gd name="connsiteX7" fmla="*/ 237377 w 900043"/>
                    <a:gd name="connsiteY7" fmla="*/ 49510 h 513857"/>
                    <a:gd name="connsiteX0" fmla="*/ 237377 w 900043"/>
                    <a:gd name="connsiteY0" fmla="*/ 49510 h 513857"/>
                    <a:gd name="connsiteX1" fmla="*/ 351716 w 900043"/>
                    <a:gd name="connsiteY1" fmla="*/ 224 h 513857"/>
                    <a:gd name="connsiteX2" fmla="*/ 605438 w 900043"/>
                    <a:gd name="connsiteY2" fmla="*/ 66762 h 513857"/>
                    <a:gd name="connsiteX3" fmla="*/ 898737 w 900043"/>
                    <a:gd name="connsiteY3" fmla="*/ 348233 h 513857"/>
                    <a:gd name="connsiteX4" fmla="*/ 168365 w 900043"/>
                    <a:gd name="connsiteY4" fmla="*/ 510200 h 513857"/>
                    <a:gd name="connsiteX5" fmla="*/ 0 w 900043"/>
                    <a:gd name="connsiteY5" fmla="*/ 434497 h 513857"/>
                    <a:gd name="connsiteX6" fmla="*/ 54557 w 900043"/>
                    <a:gd name="connsiteY6" fmla="*/ 161251 h 513857"/>
                    <a:gd name="connsiteX7" fmla="*/ 237377 w 900043"/>
                    <a:gd name="connsiteY7" fmla="*/ 49510 h 513857"/>
                    <a:gd name="connsiteX0" fmla="*/ 237377 w 900043"/>
                    <a:gd name="connsiteY0" fmla="*/ 49510 h 511471"/>
                    <a:gd name="connsiteX1" fmla="*/ 351716 w 900043"/>
                    <a:gd name="connsiteY1" fmla="*/ 224 h 511471"/>
                    <a:gd name="connsiteX2" fmla="*/ 605438 w 900043"/>
                    <a:gd name="connsiteY2" fmla="*/ 66762 h 511471"/>
                    <a:gd name="connsiteX3" fmla="*/ 898737 w 900043"/>
                    <a:gd name="connsiteY3" fmla="*/ 348233 h 511471"/>
                    <a:gd name="connsiteX4" fmla="*/ 168365 w 900043"/>
                    <a:gd name="connsiteY4" fmla="*/ 510200 h 511471"/>
                    <a:gd name="connsiteX5" fmla="*/ 0 w 900043"/>
                    <a:gd name="connsiteY5" fmla="*/ 434497 h 511471"/>
                    <a:gd name="connsiteX6" fmla="*/ 54557 w 900043"/>
                    <a:gd name="connsiteY6" fmla="*/ 161251 h 511471"/>
                    <a:gd name="connsiteX7" fmla="*/ 237377 w 900043"/>
                    <a:gd name="connsiteY7" fmla="*/ 49510 h 511471"/>
                    <a:gd name="connsiteX0" fmla="*/ 237377 w 900043"/>
                    <a:gd name="connsiteY0" fmla="*/ 49510 h 514424"/>
                    <a:gd name="connsiteX1" fmla="*/ 351716 w 900043"/>
                    <a:gd name="connsiteY1" fmla="*/ 224 h 514424"/>
                    <a:gd name="connsiteX2" fmla="*/ 605438 w 900043"/>
                    <a:gd name="connsiteY2" fmla="*/ 66762 h 514424"/>
                    <a:gd name="connsiteX3" fmla="*/ 898737 w 900043"/>
                    <a:gd name="connsiteY3" fmla="*/ 348233 h 514424"/>
                    <a:gd name="connsiteX4" fmla="*/ 168365 w 900043"/>
                    <a:gd name="connsiteY4" fmla="*/ 510200 h 514424"/>
                    <a:gd name="connsiteX5" fmla="*/ 0 w 900043"/>
                    <a:gd name="connsiteY5" fmla="*/ 434497 h 514424"/>
                    <a:gd name="connsiteX6" fmla="*/ 54557 w 900043"/>
                    <a:gd name="connsiteY6" fmla="*/ 161251 h 514424"/>
                    <a:gd name="connsiteX7" fmla="*/ 237377 w 900043"/>
                    <a:gd name="connsiteY7" fmla="*/ 49510 h 514424"/>
                    <a:gd name="connsiteX0" fmla="*/ 218278 w 880944"/>
                    <a:gd name="connsiteY0" fmla="*/ 49510 h 512177"/>
                    <a:gd name="connsiteX1" fmla="*/ 332617 w 880944"/>
                    <a:gd name="connsiteY1" fmla="*/ 224 h 512177"/>
                    <a:gd name="connsiteX2" fmla="*/ 586339 w 880944"/>
                    <a:gd name="connsiteY2" fmla="*/ 66762 h 512177"/>
                    <a:gd name="connsiteX3" fmla="*/ 879638 w 880944"/>
                    <a:gd name="connsiteY3" fmla="*/ 348233 h 512177"/>
                    <a:gd name="connsiteX4" fmla="*/ 149266 w 880944"/>
                    <a:gd name="connsiteY4" fmla="*/ 510200 h 512177"/>
                    <a:gd name="connsiteX5" fmla="*/ 4964 w 880944"/>
                    <a:gd name="connsiteY5" fmla="*/ 450539 h 512177"/>
                    <a:gd name="connsiteX6" fmla="*/ 35458 w 880944"/>
                    <a:gd name="connsiteY6" fmla="*/ 161251 h 512177"/>
                    <a:gd name="connsiteX7" fmla="*/ 218278 w 880944"/>
                    <a:gd name="connsiteY7" fmla="*/ 49510 h 512177"/>
                    <a:gd name="connsiteX0" fmla="*/ 218278 w 880944"/>
                    <a:gd name="connsiteY0" fmla="*/ 49510 h 510513"/>
                    <a:gd name="connsiteX1" fmla="*/ 332617 w 880944"/>
                    <a:gd name="connsiteY1" fmla="*/ 224 h 510513"/>
                    <a:gd name="connsiteX2" fmla="*/ 586339 w 880944"/>
                    <a:gd name="connsiteY2" fmla="*/ 66762 h 510513"/>
                    <a:gd name="connsiteX3" fmla="*/ 879638 w 880944"/>
                    <a:gd name="connsiteY3" fmla="*/ 348233 h 510513"/>
                    <a:gd name="connsiteX4" fmla="*/ 149266 w 880944"/>
                    <a:gd name="connsiteY4" fmla="*/ 510200 h 510513"/>
                    <a:gd name="connsiteX5" fmla="*/ 4964 w 880944"/>
                    <a:gd name="connsiteY5" fmla="*/ 450539 h 510513"/>
                    <a:gd name="connsiteX6" fmla="*/ 35458 w 880944"/>
                    <a:gd name="connsiteY6" fmla="*/ 161251 h 510513"/>
                    <a:gd name="connsiteX7" fmla="*/ 218278 w 880944"/>
                    <a:gd name="connsiteY7" fmla="*/ 49510 h 510513"/>
                    <a:gd name="connsiteX0" fmla="*/ 218278 w 880944"/>
                    <a:gd name="connsiteY0" fmla="*/ 49510 h 538527"/>
                    <a:gd name="connsiteX1" fmla="*/ 332617 w 880944"/>
                    <a:gd name="connsiteY1" fmla="*/ 224 h 538527"/>
                    <a:gd name="connsiteX2" fmla="*/ 586339 w 880944"/>
                    <a:gd name="connsiteY2" fmla="*/ 66762 h 538527"/>
                    <a:gd name="connsiteX3" fmla="*/ 879638 w 880944"/>
                    <a:gd name="connsiteY3" fmla="*/ 348233 h 538527"/>
                    <a:gd name="connsiteX4" fmla="*/ 133224 w 880944"/>
                    <a:gd name="connsiteY4" fmla="*/ 538274 h 538527"/>
                    <a:gd name="connsiteX5" fmla="*/ 4964 w 880944"/>
                    <a:gd name="connsiteY5" fmla="*/ 450539 h 538527"/>
                    <a:gd name="connsiteX6" fmla="*/ 35458 w 880944"/>
                    <a:gd name="connsiteY6" fmla="*/ 161251 h 538527"/>
                    <a:gd name="connsiteX7" fmla="*/ 218278 w 880944"/>
                    <a:gd name="connsiteY7" fmla="*/ 49510 h 538527"/>
                    <a:gd name="connsiteX0" fmla="*/ 218278 w 880944"/>
                    <a:gd name="connsiteY0" fmla="*/ 49510 h 538527"/>
                    <a:gd name="connsiteX1" fmla="*/ 332617 w 880944"/>
                    <a:gd name="connsiteY1" fmla="*/ 224 h 538527"/>
                    <a:gd name="connsiteX2" fmla="*/ 586339 w 880944"/>
                    <a:gd name="connsiteY2" fmla="*/ 66762 h 538527"/>
                    <a:gd name="connsiteX3" fmla="*/ 879638 w 880944"/>
                    <a:gd name="connsiteY3" fmla="*/ 348233 h 538527"/>
                    <a:gd name="connsiteX4" fmla="*/ 133224 w 880944"/>
                    <a:gd name="connsiteY4" fmla="*/ 538274 h 538527"/>
                    <a:gd name="connsiteX5" fmla="*/ 4964 w 880944"/>
                    <a:gd name="connsiteY5" fmla="*/ 450539 h 538527"/>
                    <a:gd name="connsiteX6" fmla="*/ 35458 w 880944"/>
                    <a:gd name="connsiteY6" fmla="*/ 161251 h 538527"/>
                    <a:gd name="connsiteX7" fmla="*/ 218278 w 880944"/>
                    <a:gd name="connsiteY7" fmla="*/ 49510 h 538527"/>
                    <a:gd name="connsiteX0" fmla="*/ 214666 w 881342"/>
                    <a:gd name="connsiteY0" fmla="*/ 33745 h 538804"/>
                    <a:gd name="connsiteX1" fmla="*/ 333015 w 881342"/>
                    <a:gd name="connsiteY1" fmla="*/ 501 h 538804"/>
                    <a:gd name="connsiteX2" fmla="*/ 586737 w 881342"/>
                    <a:gd name="connsiteY2" fmla="*/ 67039 h 538804"/>
                    <a:gd name="connsiteX3" fmla="*/ 880036 w 881342"/>
                    <a:gd name="connsiteY3" fmla="*/ 348510 h 538804"/>
                    <a:gd name="connsiteX4" fmla="*/ 133622 w 881342"/>
                    <a:gd name="connsiteY4" fmla="*/ 538551 h 538804"/>
                    <a:gd name="connsiteX5" fmla="*/ 5362 w 881342"/>
                    <a:gd name="connsiteY5" fmla="*/ 450816 h 538804"/>
                    <a:gd name="connsiteX6" fmla="*/ 35856 w 881342"/>
                    <a:gd name="connsiteY6" fmla="*/ 161528 h 538804"/>
                    <a:gd name="connsiteX7" fmla="*/ 214666 w 881342"/>
                    <a:gd name="connsiteY7" fmla="*/ 33745 h 538804"/>
                    <a:gd name="connsiteX0" fmla="*/ 214171 w 880847"/>
                    <a:gd name="connsiteY0" fmla="*/ 36659 h 541718"/>
                    <a:gd name="connsiteX1" fmla="*/ 300099 w 880847"/>
                    <a:gd name="connsiteY1" fmla="*/ 13686 h 541718"/>
                    <a:gd name="connsiteX2" fmla="*/ 332520 w 880847"/>
                    <a:gd name="connsiteY2" fmla="*/ 3415 h 541718"/>
                    <a:gd name="connsiteX3" fmla="*/ 586242 w 880847"/>
                    <a:gd name="connsiteY3" fmla="*/ 69953 h 541718"/>
                    <a:gd name="connsiteX4" fmla="*/ 879541 w 880847"/>
                    <a:gd name="connsiteY4" fmla="*/ 351424 h 541718"/>
                    <a:gd name="connsiteX5" fmla="*/ 133127 w 880847"/>
                    <a:gd name="connsiteY5" fmla="*/ 541465 h 541718"/>
                    <a:gd name="connsiteX6" fmla="*/ 4867 w 880847"/>
                    <a:gd name="connsiteY6" fmla="*/ 453730 h 541718"/>
                    <a:gd name="connsiteX7" fmla="*/ 35361 w 880847"/>
                    <a:gd name="connsiteY7" fmla="*/ 164442 h 541718"/>
                    <a:gd name="connsiteX8" fmla="*/ 214171 w 880847"/>
                    <a:gd name="connsiteY8" fmla="*/ 36659 h 541718"/>
                    <a:gd name="connsiteX0" fmla="*/ 214171 w 896806"/>
                    <a:gd name="connsiteY0" fmla="*/ 36659 h 542930"/>
                    <a:gd name="connsiteX1" fmla="*/ 300099 w 896806"/>
                    <a:gd name="connsiteY1" fmla="*/ 13686 h 542930"/>
                    <a:gd name="connsiteX2" fmla="*/ 332520 w 896806"/>
                    <a:gd name="connsiteY2" fmla="*/ 3415 h 542930"/>
                    <a:gd name="connsiteX3" fmla="*/ 586242 w 896806"/>
                    <a:gd name="connsiteY3" fmla="*/ 69953 h 542930"/>
                    <a:gd name="connsiteX4" fmla="*/ 895583 w 896806"/>
                    <a:gd name="connsiteY4" fmla="*/ 355434 h 542930"/>
                    <a:gd name="connsiteX5" fmla="*/ 133127 w 896806"/>
                    <a:gd name="connsiteY5" fmla="*/ 541465 h 542930"/>
                    <a:gd name="connsiteX6" fmla="*/ 4867 w 896806"/>
                    <a:gd name="connsiteY6" fmla="*/ 453730 h 542930"/>
                    <a:gd name="connsiteX7" fmla="*/ 35361 w 896806"/>
                    <a:gd name="connsiteY7" fmla="*/ 164442 h 542930"/>
                    <a:gd name="connsiteX8" fmla="*/ 214171 w 896806"/>
                    <a:gd name="connsiteY8" fmla="*/ 36659 h 542930"/>
                    <a:gd name="connsiteX0" fmla="*/ 214171 w 903845"/>
                    <a:gd name="connsiteY0" fmla="*/ 36659 h 607823"/>
                    <a:gd name="connsiteX1" fmla="*/ 300099 w 903845"/>
                    <a:gd name="connsiteY1" fmla="*/ 13686 h 607823"/>
                    <a:gd name="connsiteX2" fmla="*/ 332520 w 903845"/>
                    <a:gd name="connsiteY2" fmla="*/ 3415 h 607823"/>
                    <a:gd name="connsiteX3" fmla="*/ 586242 w 903845"/>
                    <a:gd name="connsiteY3" fmla="*/ 69953 h 607823"/>
                    <a:gd name="connsiteX4" fmla="*/ 895583 w 903845"/>
                    <a:gd name="connsiteY4" fmla="*/ 355434 h 607823"/>
                    <a:gd name="connsiteX5" fmla="*/ 133127 w 903845"/>
                    <a:gd name="connsiteY5" fmla="*/ 541465 h 607823"/>
                    <a:gd name="connsiteX6" fmla="*/ 4867 w 903845"/>
                    <a:gd name="connsiteY6" fmla="*/ 453730 h 607823"/>
                    <a:gd name="connsiteX7" fmla="*/ 35361 w 903845"/>
                    <a:gd name="connsiteY7" fmla="*/ 164442 h 607823"/>
                    <a:gd name="connsiteX8" fmla="*/ 214171 w 903845"/>
                    <a:gd name="connsiteY8" fmla="*/ 36659 h 607823"/>
                    <a:gd name="connsiteX0" fmla="*/ 214171 w 903845"/>
                    <a:gd name="connsiteY0" fmla="*/ 23243 h 594407"/>
                    <a:gd name="connsiteX1" fmla="*/ 300099 w 903845"/>
                    <a:gd name="connsiteY1" fmla="*/ 270 h 594407"/>
                    <a:gd name="connsiteX2" fmla="*/ 360593 w 903845"/>
                    <a:gd name="connsiteY2" fmla="*/ 86252 h 594407"/>
                    <a:gd name="connsiteX3" fmla="*/ 586242 w 903845"/>
                    <a:gd name="connsiteY3" fmla="*/ 56537 h 594407"/>
                    <a:gd name="connsiteX4" fmla="*/ 895583 w 903845"/>
                    <a:gd name="connsiteY4" fmla="*/ 342018 h 594407"/>
                    <a:gd name="connsiteX5" fmla="*/ 133127 w 903845"/>
                    <a:gd name="connsiteY5" fmla="*/ 528049 h 594407"/>
                    <a:gd name="connsiteX6" fmla="*/ 4867 w 903845"/>
                    <a:gd name="connsiteY6" fmla="*/ 440314 h 594407"/>
                    <a:gd name="connsiteX7" fmla="*/ 35361 w 903845"/>
                    <a:gd name="connsiteY7" fmla="*/ 151026 h 594407"/>
                    <a:gd name="connsiteX8" fmla="*/ 214171 w 903845"/>
                    <a:gd name="connsiteY8" fmla="*/ 23243 h 594407"/>
                    <a:gd name="connsiteX0" fmla="*/ 214171 w 903845"/>
                    <a:gd name="connsiteY0" fmla="*/ 23243 h 594407"/>
                    <a:gd name="connsiteX1" fmla="*/ 300099 w 903845"/>
                    <a:gd name="connsiteY1" fmla="*/ 270 h 594407"/>
                    <a:gd name="connsiteX2" fmla="*/ 360593 w 903845"/>
                    <a:gd name="connsiteY2" fmla="*/ 86252 h 594407"/>
                    <a:gd name="connsiteX3" fmla="*/ 586242 w 903845"/>
                    <a:gd name="connsiteY3" fmla="*/ 56537 h 594407"/>
                    <a:gd name="connsiteX4" fmla="*/ 895583 w 903845"/>
                    <a:gd name="connsiteY4" fmla="*/ 342018 h 594407"/>
                    <a:gd name="connsiteX5" fmla="*/ 133127 w 903845"/>
                    <a:gd name="connsiteY5" fmla="*/ 528049 h 594407"/>
                    <a:gd name="connsiteX6" fmla="*/ 4867 w 903845"/>
                    <a:gd name="connsiteY6" fmla="*/ 440314 h 594407"/>
                    <a:gd name="connsiteX7" fmla="*/ 35361 w 903845"/>
                    <a:gd name="connsiteY7" fmla="*/ 151026 h 594407"/>
                    <a:gd name="connsiteX8" fmla="*/ 214171 w 903845"/>
                    <a:gd name="connsiteY8" fmla="*/ 23243 h 594407"/>
                    <a:gd name="connsiteX0" fmla="*/ 214171 w 903845"/>
                    <a:gd name="connsiteY0" fmla="*/ 23516 h 594680"/>
                    <a:gd name="connsiteX1" fmla="*/ 300099 w 903845"/>
                    <a:gd name="connsiteY1" fmla="*/ 543 h 594680"/>
                    <a:gd name="connsiteX2" fmla="*/ 360593 w 903845"/>
                    <a:gd name="connsiteY2" fmla="*/ 86525 h 594680"/>
                    <a:gd name="connsiteX3" fmla="*/ 586242 w 903845"/>
                    <a:gd name="connsiteY3" fmla="*/ 56810 h 594680"/>
                    <a:gd name="connsiteX4" fmla="*/ 895583 w 903845"/>
                    <a:gd name="connsiteY4" fmla="*/ 342291 h 594680"/>
                    <a:gd name="connsiteX5" fmla="*/ 133127 w 903845"/>
                    <a:gd name="connsiteY5" fmla="*/ 528322 h 594680"/>
                    <a:gd name="connsiteX6" fmla="*/ 4867 w 903845"/>
                    <a:gd name="connsiteY6" fmla="*/ 440587 h 594680"/>
                    <a:gd name="connsiteX7" fmla="*/ 35361 w 903845"/>
                    <a:gd name="connsiteY7" fmla="*/ 151299 h 594680"/>
                    <a:gd name="connsiteX8" fmla="*/ 214171 w 903845"/>
                    <a:gd name="connsiteY8" fmla="*/ 23516 h 594680"/>
                    <a:gd name="connsiteX0" fmla="*/ 214171 w 902657"/>
                    <a:gd name="connsiteY0" fmla="*/ 23516 h 602984"/>
                    <a:gd name="connsiteX1" fmla="*/ 300099 w 902657"/>
                    <a:gd name="connsiteY1" fmla="*/ 543 h 602984"/>
                    <a:gd name="connsiteX2" fmla="*/ 360593 w 902657"/>
                    <a:gd name="connsiteY2" fmla="*/ 86525 h 602984"/>
                    <a:gd name="connsiteX3" fmla="*/ 586242 w 902657"/>
                    <a:gd name="connsiteY3" fmla="*/ 56810 h 602984"/>
                    <a:gd name="connsiteX4" fmla="*/ 895583 w 902657"/>
                    <a:gd name="connsiteY4" fmla="*/ 342291 h 602984"/>
                    <a:gd name="connsiteX5" fmla="*/ 133127 w 902657"/>
                    <a:gd name="connsiteY5" fmla="*/ 528322 h 602984"/>
                    <a:gd name="connsiteX6" fmla="*/ 4867 w 902657"/>
                    <a:gd name="connsiteY6" fmla="*/ 440587 h 602984"/>
                    <a:gd name="connsiteX7" fmla="*/ 35361 w 902657"/>
                    <a:gd name="connsiteY7" fmla="*/ 151299 h 602984"/>
                    <a:gd name="connsiteX8" fmla="*/ 214171 w 902657"/>
                    <a:gd name="connsiteY8" fmla="*/ 23516 h 602984"/>
                    <a:gd name="connsiteX0" fmla="*/ 214171 w 958614"/>
                    <a:gd name="connsiteY0" fmla="*/ 23516 h 531128"/>
                    <a:gd name="connsiteX1" fmla="*/ 300099 w 958614"/>
                    <a:gd name="connsiteY1" fmla="*/ 543 h 531128"/>
                    <a:gd name="connsiteX2" fmla="*/ 360593 w 958614"/>
                    <a:gd name="connsiteY2" fmla="*/ 86525 h 531128"/>
                    <a:gd name="connsiteX3" fmla="*/ 586242 w 958614"/>
                    <a:gd name="connsiteY3" fmla="*/ 56810 h 531128"/>
                    <a:gd name="connsiteX4" fmla="*/ 895583 w 958614"/>
                    <a:gd name="connsiteY4" fmla="*/ 342291 h 531128"/>
                    <a:gd name="connsiteX5" fmla="*/ 885635 w 958614"/>
                    <a:gd name="connsiteY5" fmla="*/ 493838 h 531128"/>
                    <a:gd name="connsiteX6" fmla="*/ 133127 w 958614"/>
                    <a:gd name="connsiteY6" fmla="*/ 528322 h 531128"/>
                    <a:gd name="connsiteX7" fmla="*/ 4867 w 958614"/>
                    <a:gd name="connsiteY7" fmla="*/ 440587 h 531128"/>
                    <a:gd name="connsiteX8" fmla="*/ 35361 w 958614"/>
                    <a:gd name="connsiteY8" fmla="*/ 151299 h 531128"/>
                    <a:gd name="connsiteX9" fmla="*/ 214171 w 958614"/>
                    <a:gd name="connsiteY9" fmla="*/ 23516 h 531128"/>
                    <a:gd name="connsiteX0" fmla="*/ 214171 w 922041"/>
                    <a:gd name="connsiteY0" fmla="*/ 23516 h 531401"/>
                    <a:gd name="connsiteX1" fmla="*/ 300099 w 922041"/>
                    <a:gd name="connsiteY1" fmla="*/ 543 h 531401"/>
                    <a:gd name="connsiteX2" fmla="*/ 360593 w 922041"/>
                    <a:gd name="connsiteY2" fmla="*/ 86525 h 531401"/>
                    <a:gd name="connsiteX3" fmla="*/ 586242 w 922041"/>
                    <a:gd name="connsiteY3" fmla="*/ 56810 h 531401"/>
                    <a:gd name="connsiteX4" fmla="*/ 895583 w 922041"/>
                    <a:gd name="connsiteY4" fmla="*/ 342291 h 531401"/>
                    <a:gd name="connsiteX5" fmla="*/ 885635 w 922041"/>
                    <a:gd name="connsiteY5" fmla="*/ 493838 h 531401"/>
                    <a:gd name="connsiteX6" fmla="*/ 721202 w 922041"/>
                    <a:gd name="connsiteY6" fmla="*/ 509880 h 531401"/>
                    <a:gd name="connsiteX7" fmla="*/ 133127 w 922041"/>
                    <a:gd name="connsiteY7" fmla="*/ 528322 h 531401"/>
                    <a:gd name="connsiteX8" fmla="*/ 4867 w 922041"/>
                    <a:gd name="connsiteY8" fmla="*/ 440587 h 531401"/>
                    <a:gd name="connsiteX9" fmla="*/ 35361 w 922041"/>
                    <a:gd name="connsiteY9" fmla="*/ 151299 h 531401"/>
                    <a:gd name="connsiteX10" fmla="*/ 214171 w 922041"/>
                    <a:gd name="connsiteY10" fmla="*/ 23516 h 531401"/>
                    <a:gd name="connsiteX0" fmla="*/ 214171 w 926557"/>
                    <a:gd name="connsiteY0" fmla="*/ 23516 h 531401"/>
                    <a:gd name="connsiteX1" fmla="*/ 300099 w 926557"/>
                    <a:gd name="connsiteY1" fmla="*/ 543 h 531401"/>
                    <a:gd name="connsiteX2" fmla="*/ 360593 w 926557"/>
                    <a:gd name="connsiteY2" fmla="*/ 86525 h 531401"/>
                    <a:gd name="connsiteX3" fmla="*/ 586242 w 926557"/>
                    <a:gd name="connsiteY3" fmla="*/ 56810 h 531401"/>
                    <a:gd name="connsiteX4" fmla="*/ 895583 w 926557"/>
                    <a:gd name="connsiteY4" fmla="*/ 342291 h 531401"/>
                    <a:gd name="connsiteX5" fmla="*/ 897667 w 926557"/>
                    <a:gd name="connsiteY5" fmla="*/ 513891 h 531401"/>
                    <a:gd name="connsiteX6" fmla="*/ 721202 w 926557"/>
                    <a:gd name="connsiteY6" fmla="*/ 509880 h 531401"/>
                    <a:gd name="connsiteX7" fmla="*/ 133127 w 926557"/>
                    <a:gd name="connsiteY7" fmla="*/ 528322 h 531401"/>
                    <a:gd name="connsiteX8" fmla="*/ 4867 w 926557"/>
                    <a:gd name="connsiteY8" fmla="*/ 440587 h 531401"/>
                    <a:gd name="connsiteX9" fmla="*/ 35361 w 926557"/>
                    <a:gd name="connsiteY9" fmla="*/ 151299 h 531401"/>
                    <a:gd name="connsiteX10" fmla="*/ 214171 w 926557"/>
                    <a:gd name="connsiteY10" fmla="*/ 23516 h 531401"/>
                    <a:gd name="connsiteX0" fmla="*/ 214171 w 926557"/>
                    <a:gd name="connsiteY0" fmla="*/ 23516 h 578727"/>
                    <a:gd name="connsiteX1" fmla="*/ 300099 w 926557"/>
                    <a:gd name="connsiteY1" fmla="*/ 543 h 578727"/>
                    <a:gd name="connsiteX2" fmla="*/ 360593 w 926557"/>
                    <a:gd name="connsiteY2" fmla="*/ 86525 h 578727"/>
                    <a:gd name="connsiteX3" fmla="*/ 586242 w 926557"/>
                    <a:gd name="connsiteY3" fmla="*/ 56810 h 578727"/>
                    <a:gd name="connsiteX4" fmla="*/ 895583 w 926557"/>
                    <a:gd name="connsiteY4" fmla="*/ 342291 h 578727"/>
                    <a:gd name="connsiteX5" fmla="*/ 897667 w 926557"/>
                    <a:gd name="connsiteY5" fmla="*/ 513891 h 578727"/>
                    <a:gd name="connsiteX6" fmla="*/ 733234 w 926557"/>
                    <a:gd name="connsiteY6" fmla="*/ 578059 h 578727"/>
                    <a:gd name="connsiteX7" fmla="*/ 133127 w 926557"/>
                    <a:gd name="connsiteY7" fmla="*/ 528322 h 578727"/>
                    <a:gd name="connsiteX8" fmla="*/ 4867 w 926557"/>
                    <a:gd name="connsiteY8" fmla="*/ 440587 h 578727"/>
                    <a:gd name="connsiteX9" fmla="*/ 35361 w 926557"/>
                    <a:gd name="connsiteY9" fmla="*/ 151299 h 578727"/>
                    <a:gd name="connsiteX10" fmla="*/ 214171 w 926557"/>
                    <a:gd name="connsiteY10" fmla="*/ 23516 h 578727"/>
                    <a:gd name="connsiteX0" fmla="*/ 214171 w 932316"/>
                    <a:gd name="connsiteY0" fmla="*/ 23516 h 578727"/>
                    <a:gd name="connsiteX1" fmla="*/ 300099 w 932316"/>
                    <a:gd name="connsiteY1" fmla="*/ 543 h 578727"/>
                    <a:gd name="connsiteX2" fmla="*/ 360593 w 932316"/>
                    <a:gd name="connsiteY2" fmla="*/ 86525 h 578727"/>
                    <a:gd name="connsiteX3" fmla="*/ 586242 w 932316"/>
                    <a:gd name="connsiteY3" fmla="*/ 56810 h 578727"/>
                    <a:gd name="connsiteX4" fmla="*/ 895583 w 932316"/>
                    <a:gd name="connsiteY4" fmla="*/ 342291 h 578727"/>
                    <a:gd name="connsiteX5" fmla="*/ 909698 w 932316"/>
                    <a:gd name="connsiteY5" fmla="*/ 501860 h 578727"/>
                    <a:gd name="connsiteX6" fmla="*/ 733234 w 932316"/>
                    <a:gd name="connsiteY6" fmla="*/ 578059 h 578727"/>
                    <a:gd name="connsiteX7" fmla="*/ 133127 w 932316"/>
                    <a:gd name="connsiteY7" fmla="*/ 528322 h 578727"/>
                    <a:gd name="connsiteX8" fmla="*/ 4867 w 932316"/>
                    <a:gd name="connsiteY8" fmla="*/ 440587 h 578727"/>
                    <a:gd name="connsiteX9" fmla="*/ 35361 w 932316"/>
                    <a:gd name="connsiteY9" fmla="*/ 151299 h 578727"/>
                    <a:gd name="connsiteX10" fmla="*/ 214171 w 932316"/>
                    <a:gd name="connsiteY10" fmla="*/ 23516 h 578727"/>
                    <a:gd name="connsiteX0" fmla="*/ 214171 w 932316"/>
                    <a:gd name="connsiteY0" fmla="*/ 23516 h 578727"/>
                    <a:gd name="connsiteX1" fmla="*/ 300099 w 932316"/>
                    <a:gd name="connsiteY1" fmla="*/ 543 h 578727"/>
                    <a:gd name="connsiteX2" fmla="*/ 360593 w 932316"/>
                    <a:gd name="connsiteY2" fmla="*/ 86525 h 578727"/>
                    <a:gd name="connsiteX3" fmla="*/ 586242 w 932316"/>
                    <a:gd name="connsiteY3" fmla="*/ 56810 h 578727"/>
                    <a:gd name="connsiteX4" fmla="*/ 895583 w 932316"/>
                    <a:gd name="connsiteY4" fmla="*/ 342291 h 578727"/>
                    <a:gd name="connsiteX5" fmla="*/ 909698 w 932316"/>
                    <a:gd name="connsiteY5" fmla="*/ 501860 h 578727"/>
                    <a:gd name="connsiteX6" fmla="*/ 733234 w 932316"/>
                    <a:gd name="connsiteY6" fmla="*/ 578059 h 578727"/>
                    <a:gd name="connsiteX7" fmla="*/ 133127 w 932316"/>
                    <a:gd name="connsiteY7" fmla="*/ 528322 h 578727"/>
                    <a:gd name="connsiteX8" fmla="*/ 4867 w 932316"/>
                    <a:gd name="connsiteY8" fmla="*/ 440587 h 578727"/>
                    <a:gd name="connsiteX9" fmla="*/ 35361 w 932316"/>
                    <a:gd name="connsiteY9" fmla="*/ 151299 h 578727"/>
                    <a:gd name="connsiteX10" fmla="*/ 214171 w 932316"/>
                    <a:gd name="connsiteY10" fmla="*/ 23516 h 578727"/>
                    <a:gd name="connsiteX0" fmla="*/ 214171 w 932316"/>
                    <a:gd name="connsiteY0" fmla="*/ 23516 h 694550"/>
                    <a:gd name="connsiteX1" fmla="*/ 300099 w 932316"/>
                    <a:gd name="connsiteY1" fmla="*/ 543 h 694550"/>
                    <a:gd name="connsiteX2" fmla="*/ 360593 w 932316"/>
                    <a:gd name="connsiteY2" fmla="*/ 86525 h 694550"/>
                    <a:gd name="connsiteX3" fmla="*/ 586242 w 932316"/>
                    <a:gd name="connsiteY3" fmla="*/ 56810 h 694550"/>
                    <a:gd name="connsiteX4" fmla="*/ 895583 w 932316"/>
                    <a:gd name="connsiteY4" fmla="*/ 342291 h 694550"/>
                    <a:gd name="connsiteX5" fmla="*/ 909698 w 932316"/>
                    <a:gd name="connsiteY5" fmla="*/ 501860 h 694550"/>
                    <a:gd name="connsiteX6" fmla="*/ 661044 w 932316"/>
                    <a:gd name="connsiteY6" fmla="*/ 694365 h 694550"/>
                    <a:gd name="connsiteX7" fmla="*/ 133127 w 932316"/>
                    <a:gd name="connsiteY7" fmla="*/ 528322 h 694550"/>
                    <a:gd name="connsiteX8" fmla="*/ 4867 w 932316"/>
                    <a:gd name="connsiteY8" fmla="*/ 440587 h 694550"/>
                    <a:gd name="connsiteX9" fmla="*/ 35361 w 932316"/>
                    <a:gd name="connsiteY9" fmla="*/ 151299 h 694550"/>
                    <a:gd name="connsiteX10" fmla="*/ 214171 w 932316"/>
                    <a:gd name="connsiteY10" fmla="*/ 23516 h 694550"/>
                    <a:gd name="connsiteX0" fmla="*/ 214171 w 932316"/>
                    <a:gd name="connsiteY0" fmla="*/ 23516 h 694562"/>
                    <a:gd name="connsiteX1" fmla="*/ 300099 w 932316"/>
                    <a:gd name="connsiteY1" fmla="*/ 543 h 694562"/>
                    <a:gd name="connsiteX2" fmla="*/ 360593 w 932316"/>
                    <a:gd name="connsiteY2" fmla="*/ 86525 h 694562"/>
                    <a:gd name="connsiteX3" fmla="*/ 586242 w 932316"/>
                    <a:gd name="connsiteY3" fmla="*/ 56810 h 694562"/>
                    <a:gd name="connsiteX4" fmla="*/ 895583 w 932316"/>
                    <a:gd name="connsiteY4" fmla="*/ 342291 h 694562"/>
                    <a:gd name="connsiteX5" fmla="*/ 909698 w 932316"/>
                    <a:gd name="connsiteY5" fmla="*/ 501860 h 694562"/>
                    <a:gd name="connsiteX6" fmla="*/ 661044 w 932316"/>
                    <a:gd name="connsiteY6" fmla="*/ 694365 h 694562"/>
                    <a:gd name="connsiteX7" fmla="*/ 133127 w 932316"/>
                    <a:gd name="connsiteY7" fmla="*/ 528322 h 694562"/>
                    <a:gd name="connsiteX8" fmla="*/ 4867 w 932316"/>
                    <a:gd name="connsiteY8" fmla="*/ 440587 h 694562"/>
                    <a:gd name="connsiteX9" fmla="*/ 35361 w 932316"/>
                    <a:gd name="connsiteY9" fmla="*/ 151299 h 694562"/>
                    <a:gd name="connsiteX10" fmla="*/ 214171 w 932316"/>
                    <a:gd name="connsiteY10" fmla="*/ 23516 h 694562"/>
                    <a:gd name="connsiteX0" fmla="*/ 214171 w 932316"/>
                    <a:gd name="connsiteY0" fmla="*/ 23516 h 705627"/>
                    <a:gd name="connsiteX1" fmla="*/ 300099 w 932316"/>
                    <a:gd name="connsiteY1" fmla="*/ 543 h 705627"/>
                    <a:gd name="connsiteX2" fmla="*/ 360593 w 932316"/>
                    <a:gd name="connsiteY2" fmla="*/ 86525 h 705627"/>
                    <a:gd name="connsiteX3" fmla="*/ 586242 w 932316"/>
                    <a:gd name="connsiteY3" fmla="*/ 56810 h 705627"/>
                    <a:gd name="connsiteX4" fmla="*/ 895583 w 932316"/>
                    <a:gd name="connsiteY4" fmla="*/ 342291 h 705627"/>
                    <a:gd name="connsiteX5" fmla="*/ 909698 w 932316"/>
                    <a:gd name="connsiteY5" fmla="*/ 501860 h 705627"/>
                    <a:gd name="connsiteX6" fmla="*/ 661044 w 932316"/>
                    <a:gd name="connsiteY6" fmla="*/ 694365 h 705627"/>
                    <a:gd name="connsiteX7" fmla="*/ 516665 w 932316"/>
                    <a:gd name="connsiteY7" fmla="*/ 666289 h 705627"/>
                    <a:gd name="connsiteX8" fmla="*/ 133127 w 932316"/>
                    <a:gd name="connsiteY8" fmla="*/ 528322 h 705627"/>
                    <a:gd name="connsiteX9" fmla="*/ 4867 w 932316"/>
                    <a:gd name="connsiteY9" fmla="*/ 440587 h 705627"/>
                    <a:gd name="connsiteX10" fmla="*/ 35361 w 932316"/>
                    <a:gd name="connsiteY10" fmla="*/ 151299 h 705627"/>
                    <a:gd name="connsiteX11" fmla="*/ 214171 w 932316"/>
                    <a:gd name="connsiteY11" fmla="*/ 23516 h 705627"/>
                    <a:gd name="connsiteX0" fmla="*/ 214171 w 932316"/>
                    <a:gd name="connsiteY0" fmla="*/ 23516 h 705627"/>
                    <a:gd name="connsiteX1" fmla="*/ 300099 w 932316"/>
                    <a:gd name="connsiteY1" fmla="*/ 543 h 705627"/>
                    <a:gd name="connsiteX2" fmla="*/ 360593 w 932316"/>
                    <a:gd name="connsiteY2" fmla="*/ 86525 h 705627"/>
                    <a:gd name="connsiteX3" fmla="*/ 586242 w 932316"/>
                    <a:gd name="connsiteY3" fmla="*/ 56810 h 705627"/>
                    <a:gd name="connsiteX4" fmla="*/ 895583 w 932316"/>
                    <a:gd name="connsiteY4" fmla="*/ 342291 h 705627"/>
                    <a:gd name="connsiteX5" fmla="*/ 909698 w 932316"/>
                    <a:gd name="connsiteY5" fmla="*/ 501860 h 705627"/>
                    <a:gd name="connsiteX6" fmla="*/ 661044 w 932316"/>
                    <a:gd name="connsiteY6" fmla="*/ 694365 h 705627"/>
                    <a:gd name="connsiteX7" fmla="*/ 516665 w 932316"/>
                    <a:gd name="connsiteY7" fmla="*/ 666289 h 705627"/>
                    <a:gd name="connsiteX8" fmla="*/ 296086 w 932316"/>
                    <a:gd name="connsiteY8" fmla="*/ 594100 h 705627"/>
                    <a:gd name="connsiteX9" fmla="*/ 133127 w 932316"/>
                    <a:gd name="connsiteY9" fmla="*/ 528322 h 705627"/>
                    <a:gd name="connsiteX10" fmla="*/ 4867 w 932316"/>
                    <a:gd name="connsiteY10" fmla="*/ 440587 h 705627"/>
                    <a:gd name="connsiteX11" fmla="*/ 35361 w 932316"/>
                    <a:gd name="connsiteY11" fmla="*/ 151299 h 705627"/>
                    <a:gd name="connsiteX12" fmla="*/ 214171 w 932316"/>
                    <a:gd name="connsiteY12" fmla="*/ 23516 h 705627"/>
                    <a:gd name="connsiteX0" fmla="*/ 214171 w 932316"/>
                    <a:gd name="connsiteY0" fmla="*/ 23516 h 984986"/>
                    <a:gd name="connsiteX1" fmla="*/ 300099 w 932316"/>
                    <a:gd name="connsiteY1" fmla="*/ 543 h 984986"/>
                    <a:gd name="connsiteX2" fmla="*/ 360593 w 932316"/>
                    <a:gd name="connsiteY2" fmla="*/ 86525 h 984986"/>
                    <a:gd name="connsiteX3" fmla="*/ 586242 w 932316"/>
                    <a:gd name="connsiteY3" fmla="*/ 56810 h 984986"/>
                    <a:gd name="connsiteX4" fmla="*/ 895583 w 932316"/>
                    <a:gd name="connsiteY4" fmla="*/ 342291 h 984986"/>
                    <a:gd name="connsiteX5" fmla="*/ 909698 w 932316"/>
                    <a:gd name="connsiteY5" fmla="*/ 501860 h 984986"/>
                    <a:gd name="connsiteX6" fmla="*/ 661044 w 932316"/>
                    <a:gd name="connsiteY6" fmla="*/ 694365 h 984986"/>
                    <a:gd name="connsiteX7" fmla="*/ 604896 w 932316"/>
                    <a:gd name="connsiteY7" fmla="*/ 983121 h 984986"/>
                    <a:gd name="connsiteX8" fmla="*/ 296086 w 932316"/>
                    <a:gd name="connsiteY8" fmla="*/ 594100 h 984986"/>
                    <a:gd name="connsiteX9" fmla="*/ 133127 w 932316"/>
                    <a:gd name="connsiteY9" fmla="*/ 528322 h 984986"/>
                    <a:gd name="connsiteX10" fmla="*/ 4867 w 932316"/>
                    <a:gd name="connsiteY10" fmla="*/ 440587 h 984986"/>
                    <a:gd name="connsiteX11" fmla="*/ 35361 w 932316"/>
                    <a:gd name="connsiteY11" fmla="*/ 151299 h 984986"/>
                    <a:gd name="connsiteX12" fmla="*/ 214171 w 932316"/>
                    <a:gd name="connsiteY12" fmla="*/ 23516 h 984986"/>
                    <a:gd name="connsiteX0" fmla="*/ 214171 w 932316"/>
                    <a:gd name="connsiteY0" fmla="*/ 23516 h 984556"/>
                    <a:gd name="connsiteX1" fmla="*/ 300099 w 932316"/>
                    <a:gd name="connsiteY1" fmla="*/ 543 h 984556"/>
                    <a:gd name="connsiteX2" fmla="*/ 360593 w 932316"/>
                    <a:gd name="connsiteY2" fmla="*/ 86525 h 984556"/>
                    <a:gd name="connsiteX3" fmla="*/ 586242 w 932316"/>
                    <a:gd name="connsiteY3" fmla="*/ 56810 h 984556"/>
                    <a:gd name="connsiteX4" fmla="*/ 895583 w 932316"/>
                    <a:gd name="connsiteY4" fmla="*/ 342291 h 984556"/>
                    <a:gd name="connsiteX5" fmla="*/ 909698 w 932316"/>
                    <a:gd name="connsiteY5" fmla="*/ 501860 h 984556"/>
                    <a:gd name="connsiteX6" fmla="*/ 765318 w 932316"/>
                    <a:gd name="connsiteY6" fmla="*/ 602122 h 984556"/>
                    <a:gd name="connsiteX7" fmla="*/ 604896 w 932316"/>
                    <a:gd name="connsiteY7" fmla="*/ 983121 h 984556"/>
                    <a:gd name="connsiteX8" fmla="*/ 296086 w 932316"/>
                    <a:gd name="connsiteY8" fmla="*/ 594100 h 984556"/>
                    <a:gd name="connsiteX9" fmla="*/ 133127 w 932316"/>
                    <a:gd name="connsiteY9" fmla="*/ 528322 h 984556"/>
                    <a:gd name="connsiteX10" fmla="*/ 4867 w 932316"/>
                    <a:gd name="connsiteY10" fmla="*/ 440587 h 984556"/>
                    <a:gd name="connsiteX11" fmla="*/ 35361 w 932316"/>
                    <a:gd name="connsiteY11" fmla="*/ 151299 h 984556"/>
                    <a:gd name="connsiteX12" fmla="*/ 214171 w 932316"/>
                    <a:gd name="connsiteY12" fmla="*/ 23516 h 984556"/>
                    <a:gd name="connsiteX0" fmla="*/ 214171 w 932316"/>
                    <a:gd name="connsiteY0" fmla="*/ 23516 h 984556"/>
                    <a:gd name="connsiteX1" fmla="*/ 300099 w 932316"/>
                    <a:gd name="connsiteY1" fmla="*/ 543 h 984556"/>
                    <a:gd name="connsiteX2" fmla="*/ 360593 w 932316"/>
                    <a:gd name="connsiteY2" fmla="*/ 86525 h 984556"/>
                    <a:gd name="connsiteX3" fmla="*/ 586242 w 932316"/>
                    <a:gd name="connsiteY3" fmla="*/ 56810 h 984556"/>
                    <a:gd name="connsiteX4" fmla="*/ 895583 w 932316"/>
                    <a:gd name="connsiteY4" fmla="*/ 342291 h 984556"/>
                    <a:gd name="connsiteX5" fmla="*/ 909698 w 932316"/>
                    <a:gd name="connsiteY5" fmla="*/ 501860 h 984556"/>
                    <a:gd name="connsiteX6" fmla="*/ 765318 w 932316"/>
                    <a:gd name="connsiteY6" fmla="*/ 602122 h 984556"/>
                    <a:gd name="connsiteX7" fmla="*/ 604896 w 932316"/>
                    <a:gd name="connsiteY7" fmla="*/ 983121 h 984556"/>
                    <a:gd name="connsiteX8" fmla="*/ 296086 w 932316"/>
                    <a:gd name="connsiteY8" fmla="*/ 594100 h 984556"/>
                    <a:gd name="connsiteX9" fmla="*/ 133127 w 932316"/>
                    <a:gd name="connsiteY9" fmla="*/ 528322 h 984556"/>
                    <a:gd name="connsiteX10" fmla="*/ 4867 w 932316"/>
                    <a:gd name="connsiteY10" fmla="*/ 440587 h 984556"/>
                    <a:gd name="connsiteX11" fmla="*/ 35361 w 932316"/>
                    <a:gd name="connsiteY11" fmla="*/ 151299 h 984556"/>
                    <a:gd name="connsiteX12" fmla="*/ 214171 w 932316"/>
                    <a:gd name="connsiteY12" fmla="*/ 23516 h 984556"/>
                    <a:gd name="connsiteX0" fmla="*/ 214171 w 932316"/>
                    <a:gd name="connsiteY0" fmla="*/ 23516 h 984806"/>
                    <a:gd name="connsiteX1" fmla="*/ 300099 w 932316"/>
                    <a:gd name="connsiteY1" fmla="*/ 543 h 984806"/>
                    <a:gd name="connsiteX2" fmla="*/ 360593 w 932316"/>
                    <a:gd name="connsiteY2" fmla="*/ 86525 h 984806"/>
                    <a:gd name="connsiteX3" fmla="*/ 586242 w 932316"/>
                    <a:gd name="connsiteY3" fmla="*/ 56810 h 984806"/>
                    <a:gd name="connsiteX4" fmla="*/ 895583 w 932316"/>
                    <a:gd name="connsiteY4" fmla="*/ 342291 h 984806"/>
                    <a:gd name="connsiteX5" fmla="*/ 909698 w 932316"/>
                    <a:gd name="connsiteY5" fmla="*/ 501860 h 984806"/>
                    <a:gd name="connsiteX6" fmla="*/ 765318 w 932316"/>
                    <a:gd name="connsiteY6" fmla="*/ 602122 h 984806"/>
                    <a:gd name="connsiteX7" fmla="*/ 604896 w 932316"/>
                    <a:gd name="connsiteY7" fmla="*/ 983121 h 984806"/>
                    <a:gd name="connsiteX8" fmla="*/ 296086 w 932316"/>
                    <a:gd name="connsiteY8" fmla="*/ 594100 h 984806"/>
                    <a:gd name="connsiteX9" fmla="*/ 133127 w 932316"/>
                    <a:gd name="connsiteY9" fmla="*/ 528322 h 984806"/>
                    <a:gd name="connsiteX10" fmla="*/ 4867 w 932316"/>
                    <a:gd name="connsiteY10" fmla="*/ 440587 h 984806"/>
                    <a:gd name="connsiteX11" fmla="*/ 35361 w 932316"/>
                    <a:gd name="connsiteY11" fmla="*/ 151299 h 984806"/>
                    <a:gd name="connsiteX12" fmla="*/ 214171 w 932316"/>
                    <a:gd name="connsiteY12" fmla="*/ 23516 h 984806"/>
                    <a:gd name="connsiteX0" fmla="*/ 214171 w 932316"/>
                    <a:gd name="connsiteY0" fmla="*/ 23516 h 1023598"/>
                    <a:gd name="connsiteX1" fmla="*/ 300099 w 932316"/>
                    <a:gd name="connsiteY1" fmla="*/ 543 h 1023598"/>
                    <a:gd name="connsiteX2" fmla="*/ 360593 w 932316"/>
                    <a:gd name="connsiteY2" fmla="*/ 86525 h 1023598"/>
                    <a:gd name="connsiteX3" fmla="*/ 586242 w 932316"/>
                    <a:gd name="connsiteY3" fmla="*/ 56810 h 1023598"/>
                    <a:gd name="connsiteX4" fmla="*/ 895583 w 932316"/>
                    <a:gd name="connsiteY4" fmla="*/ 342291 h 1023598"/>
                    <a:gd name="connsiteX5" fmla="*/ 909698 w 932316"/>
                    <a:gd name="connsiteY5" fmla="*/ 501860 h 1023598"/>
                    <a:gd name="connsiteX6" fmla="*/ 765318 w 932316"/>
                    <a:gd name="connsiteY6" fmla="*/ 602122 h 1023598"/>
                    <a:gd name="connsiteX7" fmla="*/ 604896 w 932316"/>
                    <a:gd name="connsiteY7" fmla="*/ 983121 h 1023598"/>
                    <a:gd name="connsiteX8" fmla="*/ 131654 w 932316"/>
                    <a:gd name="connsiteY8" fmla="*/ 1019216 h 1023598"/>
                    <a:gd name="connsiteX9" fmla="*/ 133127 w 932316"/>
                    <a:gd name="connsiteY9" fmla="*/ 528322 h 1023598"/>
                    <a:gd name="connsiteX10" fmla="*/ 4867 w 932316"/>
                    <a:gd name="connsiteY10" fmla="*/ 440587 h 1023598"/>
                    <a:gd name="connsiteX11" fmla="*/ 35361 w 932316"/>
                    <a:gd name="connsiteY11" fmla="*/ 151299 h 1023598"/>
                    <a:gd name="connsiteX12" fmla="*/ 214171 w 932316"/>
                    <a:gd name="connsiteY12" fmla="*/ 23516 h 1023598"/>
                    <a:gd name="connsiteX0" fmla="*/ 214171 w 932316"/>
                    <a:gd name="connsiteY0" fmla="*/ 23516 h 1004810"/>
                    <a:gd name="connsiteX1" fmla="*/ 300099 w 932316"/>
                    <a:gd name="connsiteY1" fmla="*/ 543 h 1004810"/>
                    <a:gd name="connsiteX2" fmla="*/ 360593 w 932316"/>
                    <a:gd name="connsiteY2" fmla="*/ 86525 h 1004810"/>
                    <a:gd name="connsiteX3" fmla="*/ 586242 w 932316"/>
                    <a:gd name="connsiteY3" fmla="*/ 56810 h 1004810"/>
                    <a:gd name="connsiteX4" fmla="*/ 895583 w 932316"/>
                    <a:gd name="connsiteY4" fmla="*/ 342291 h 1004810"/>
                    <a:gd name="connsiteX5" fmla="*/ 909698 w 932316"/>
                    <a:gd name="connsiteY5" fmla="*/ 501860 h 1004810"/>
                    <a:gd name="connsiteX6" fmla="*/ 765318 w 932316"/>
                    <a:gd name="connsiteY6" fmla="*/ 602122 h 1004810"/>
                    <a:gd name="connsiteX7" fmla="*/ 604896 w 932316"/>
                    <a:gd name="connsiteY7" fmla="*/ 983121 h 1004810"/>
                    <a:gd name="connsiteX8" fmla="*/ 139675 w 932316"/>
                    <a:gd name="connsiteY8" fmla="*/ 999163 h 1004810"/>
                    <a:gd name="connsiteX9" fmla="*/ 133127 w 932316"/>
                    <a:gd name="connsiteY9" fmla="*/ 528322 h 1004810"/>
                    <a:gd name="connsiteX10" fmla="*/ 4867 w 932316"/>
                    <a:gd name="connsiteY10" fmla="*/ 440587 h 1004810"/>
                    <a:gd name="connsiteX11" fmla="*/ 35361 w 932316"/>
                    <a:gd name="connsiteY11" fmla="*/ 151299 h 1004810"/>
                    <a:gd name="connsiteX12" fmla="*/ 214171 w 932316"/>
                    <a:gd name="connsiteY12" fmla="*/ 23516 h 1004810"/>
                    <a:gd name="connsiteX0" fmla="*/ 214171 w 932316"/>
                    <a:gd name="connsiteY0" fmla="*/ 23516 h 1004810"/>
                    <a:gd name="connsiteX1" fmla="*/ 300099 w 932316"/>
                    <a:gd name="connsiteY1" fmla="*/ 543 h 1004810"/>
                    <a:gd name="connsiteX2" fmla="*/ 360593 w 932316"/>
                    <a:gd name="connsiteY2" fmla="*/ 86525 h 1004810"/>
                    <a:gd name="connsiteX3" fmla="*/ 586242 w 932316"/>
                    <a:gd name="connsiteY3" fmla="*/ 56810 h 1004810"/>
                    <a:gd name="connsiteX4" fmla="*/ 895583 w 932316"/>
                    <a:gd name="connsiteY4" fmla="*/ 342291 h 1004810"/>
                    <a:gd name="connsiteX5" fmla="*/ 909698 w 932316"/>
                    <a:gd name="connsiteY5" fmla="*/ 501860 h 1004810"/>
                    <a:gd name="connsiteX6" fmla="*/ 765318 w 932316"/>
                    <a:gd name="connsiteY6" fmla="*/ 602122 h 1004810"/>
                    <a:gd name="connsiteX7" fmla="*/ 741255 w 932316"/>
                    <a:gd name="connsiteY7" fmla="*/ 818688 h 1004810"/>
                    <a:gd name="connsiteX8" fmla="*/ 604896 w 932316"/>
                    <a:gd name="connsiteY8" fmla="*/ 983121 h 1004810"/>
                    <a:gd name="connsiteX9" fmla="*/ 139675 w 932316"/>
                    <a:gd name="connsiteY9" fmla="*/ 999163 h 1004810"/>
                    <a:gd name="connsiteX10" fmla="*/ 133127 w 932316"/>
                    <a:gd name="connsiteY10" fmla="*/ 528322 h 1004810"/>
                    <a:gd name="connsiteX11" fmla="*/ 4867 w 932316"/>
                    <a:gd name="connsiteY11" fmla="*/ 440587 h 1004810"/>
                    <a:gd name="connsiteX12" fmla="*/ 35361 w 932316"/>
                    <a:gd name="connsiteY12" fmla="*/ 151299 h 1004810"/>
                    <a:gd name="connsiteX13" fmla="*/ 214171 w 932316"/>
                    <a:gd name="connsiteY13" fmla="*/ 23516 h 1004810"/>
                    <a:gd name="connsiteX0" fmla="*/ 214171 w 932316"/>
                    <a:gd name="connsiteY0" fmla="*/ 23516 h 1004810"/>
                    <a:gd name="connsiteX1" fmla="*/ 300099 w 932316"/>
                    <a:gd name="connsiteY1" fmla="*/ 543 h 1004810"/>
                    <a:gd name="connsiteX2" fmla="*/ 360593 w 932316"/>
                    <a:gd name="connsiteY2" fmla="*/ 86525 h 1004810"/>
                    <a:gd name="connsiteX3" fmla="*/ 586242 w 932316"/>
                    <a:gd name="connsiteY3" fmla="*/ 56810 h 1004810"/>
                    <a:gd name="connsiteX4" fmla="*/ 895583 w 932316"/>
                    <a:gd name="connsiteY4" fmla="*/ 342291 h 1004810"/>
                    <a:gd name="connsiteX5" fmla="*/ 909698 w 932316"/>
                    <a:gd name="connsiteY5" fmla="*/ 501860 h 1004810"/>
                    <a:gd name="connsiteX6" fmla="*/ 765318 w 932316"/>
                    <a:gd name="connsiteY6" fmla="*/ 602122 h 1004810"/>
                    <a:gd name="connsiteX7" fmla="*/ 669065 w 932316"/>
                    <a:gd name="connsiteY7" fmla="*/ 774573 h 1004810"/>
                    <a:gd name="connsiteX8" fmla="*/ 604896 w 932316"/>
                    <a:gd name="connsiteY8" fmla="*/ 983121 h 1004810"/>
                    <a:gd name="connsiteX9" fmla="*/ 139675 w 932316"/>
                    <a:gd name="connsiteY9" fmla="*/ 999163 h 1004810"/>
                    <a:gd name="connsiteX10" fmla="*/ 133127 w 932316"/>
                    <a:gd name="connsiteY10" fmla="*/ 528322 h 1004810"/>
                    <a:gd name="connsiteX11" fmla="*/ 4867 w 932316"/>
                    <a:gd name="connsiteY11" fmla="*/ 440587 h 1004810"/>
                    <a:gd name="connsiteX12" fmla="*/ 35361 w 932316"/>
                    <a:gd name="connsiteY12" fmla="*/ 151299 h 1004810"/>
                    <a:gd name="connsiteX13" fmla="*/ 214171 w 932316"/>
                    <a:gd name="connsiteY13" fmla="*/ 23516 h 1004810"/>
                    <a:gd name="connsiteX0" fmla="*/ 214171 w 932316"/>
                    <a:gd name="connsiteY0" fmla="*/ 23516 h 1004810"/>
                    <a:gd name="connsiteX1" fmla="*/ 300099 w 932316"/>
                    <a:gd name="connsiteY1" fmla="*/ 543 h 1004810"/>
                    <a:gd name="connsiteX2" fmla="*/ 360593 w 932316"/>
                    <a:gd name="connsiteY2" fmla="*/ 86525 h 1004810"/>
                    <a:gd name="connsiteX3" fmla="*/ 586242 w 932316"/>
                    <a:gd name="connsiteY3" fmla="*/ 56810 h 1004810"/>
                    <a:gd name="connsiteX4" fmla="*/ 895583 w 932316"/>
                    <a:gd name="connsiteY4" fmla="*/ 342291 h 1004810"/>
                    <a:gd name="connsiteX5" fmla="*/ 909698 w 932316"/>
                    <a:gd name="connsiteY5" fmla="*/ 501860 h 1004810"/>
                    <a:gd name="connsiteX6" fmla="*/ 765318 w 932316"/>
                    <a:gd name="connsiteY6" fmla="*/ 602122 h 1004810"/>
                    <a:gd name="connsiteX7" fmla="*/ 669065 w 932316"/>
                    <a:gd name="connsiteY7" fmla="*/ 774573 h 1004810"/>
                    <a:gd name="connsiteX8" fmla="*/ 604896 w 932316"/>
                    <a:gd name="connsiteY8" fmla="*/ 983121 h 1004810"/>
                    <a:gd name="connsiteX9" fmla="*/ 139675 w 932316"/>
                    <a:gd name="connsiteY9" fmla="*/ 999163 h 1004810"/>
                    <a:gd name="connsiteX10" fmla="*/ 133127 w 932316"/>
                    <a:gd name="connsiteY10" fmla="*/ 528322 h 1004810"/>
                    <a:gd name="connsiteX11" fmla="*/ 4867 w 932316"/>
                    <a:gd name="connsiteY11" fmla="*/ 440587 h 1004810"/>
                    <a:gd name="connsiteX12" fmla="*/ 35361 w 932316"/>
                    <a:gd name="connsiteY12" fmla="*/ 151299 h 1004810"/>
                    <a:gd name="connsiteX13" fmla="*/ 214171 w 932316"/>
                    <a:gd name="connsiteY13" fmla="*/ 23516 h 1004810"/>
                    <a:gd name="connsiteX0" fmla="*/ 214171 w 932316"/>
                    <a:gd name="connsiteY0" fmla="*/ 23516 h 1004810"/>
                    <a:gd name="connsiteX1" fmla="*/ 300099 w 932316"/>
                    <a:gd name="connsiteY1" fmla="*/ 543 h 1004810"/>
                    <a:gd name="connsiteX2" fmla="*/ 360593 w 932316"/>
                    <a:gd name="connsiteY2" fmla="*/ 86525 h 1004810"/>
                    <a:gd name="connsiteX3" fmla="*/ 586242 w 932316"/>
                    <a:gd name="connsiteY3" fmla="*/ 56810 h 1004810"/>
                    <a:gd name="connsiteX4" fmla="*/ 895583 w 932316"/>
                    <a:gd name="connsiteY4" fmla="*/ 342291 h 1004810"/>
                    <a:gd name="connsiteX5" fmla="*/ 909698 w 932316"/>
                    <a:gd name="connsiteY5" fmla="*/ 501860 h 1004810"/>
                    <a:gd name="connsiteX6" fmla="*/ 765318 w 932316"/>
                    <a:gd name="connsiteY6" fmla="*/ 602122 h 1004810"/>
                    <a:gd name="connsiteX7" fmla="*/ 669065 w 932316"/>
                    <a:gd name="connsiteY7" fmla="*/ 774573 h 1004810"/>
                    <a:gd name="connsiteX8" fmla="*/ 604896 w 932316"/>
                    <a:gd name="connsiteY8" fmla="*/ 983121 h 1004810"/>
                    <a:gd name="connsiteX9" fmla="*/ 139675 w 932316"/>
                    <a:gd name="connsiteY9" fmla="*/ 999163 h 1004810"/>
                    <a:gd name="connsiteX10" fmla="*/ 133127 w 932316"/>
                    <a:gd name="connsiteY10" fmla="*/ 528322 h 1004810"/>
                    <a:gd name="connsiteX11" fmla="*/ 4867 w 932316"/>
                    <a:gd name="connsiteY11" fmla="*/ 440587 h 1004810"/>
                    <a:gd name="connsiteX12" fmla="*/ 35361 w 932316"/>
                    <a:gd name="connsiteY12" fmla="*/ 151299 h 1004810"/>
                    <a:gd name="connsiteX13" fmla="*/ 214171 w 932316"/>
                    <a:gd name="connsiteY13" fmla="*/ 23516 h 1004810"/>
                    <a:gd name="connsiteX0" fmla="*/ 214171 w 932316"/>
                    <a:gd name="connsiteY0" fmla="*/ 23516 h 1004810"/>
                    <a:gd name="connsiteX1" fmla="*/ 300099 w 932316"/>
                    <a:gd name="connsiteY1" fmla="*/ 543 h 1004810"/>
                    <a:gd name="connsiteX2" fmla="*/ 360593 w 932316"/>
                    <a:gd name="connsiteY2" fmla="*/ 86525 h 1004810"/>
                    <a:gd name="connsiteX3" fmla="*/ 586242 w 932316"/>
                    <a:gd name="connsiteY3" fmla="*/ 56810 h 1004810"/>
                    <a:gd name="connsiteX4" fmla="*/ 895583 w 932316"/>
                    <a:gd name="connsiteY4" fmla="*/ 342291 h 1004810"/>
                    <a:gd name="connsiteX5" fmla="*/ 909698 w 932316"/>
                    <a:gd name="connsiteY5" fmla="*/ 501860 h 1004810"/>
                    <a:gd name="connsiteX6" fmla="*/ 765318 w 932316"/>
                    <a:gd name="connsiteY6" fmla="*/ 602122 h 1004810"/>
                    <a:gd name="connsiteX7" fmla="*/ 673076 w 932316"/>
                    <a:gd name="connsiteY7" fmla="*/ 822699 h 1004810"/>
                    <a:gd name="connsiteX8" fmla="*/ 604896 w 932316"/>
                    <a:gd name="connsiteY8" fmla="*/ 983121 h 1004810"/>
                    <a:gd name="connsiteX9" fmla="*/ 139675 w 932316"/>
                    <a:gd name="connsiteY9" fmla="*/ 999163 h 1004810"/>
                    <a:gd name="connsiteX10" fmla="*/ 133127 w 932316"/>
                    <a:gd name="connsiteY10" fmla="*/ 528322 h 1004810"/>
                    <a:gd name="connsiteX11" fmla="*/ 4867 w 932316"/>
                    <a:gd name="connsiteY11" fmla="*/ 440587 h 1004810"/>
                    <a:gd name="connsiteX12" fmla="*/ 35361 w 932316"/>
                    <a:gd name="connsiteY12" fmla="*/ 151299 h 1004810"/>
                    <a:gd name="connsiteX13" fmla="*/ 214171 w 932316"/>
                    <a:gd name="connsiteY13" fmla="*/ 23516 h 1004810"/>
                    <a:gd name="connsiteX0" fmla="*/ 214171 w 932316"/>
                    <a:gd name="connsiteY0" fmla="*/ 23516 h 1004810"/>
                    <a:gd name="connsiteX1" fmla="*/ 300099 w 932316"/>
                    <a:gd name="connsiteY1" fmla="*/ 543 h 1004810"/>
                    <a:gd name="connsiteX2" fmla="*/ 360593 w 932316"/>
                    <a:gd name="connsiteY2" fmla="*/ 86525 h 1004810"/>
                    <a:gd name="connsiteX3" fmla="*/ 586242 w 932316"/>
                    <a:gd name="connsiteY3" fmla="*/ 56810 h 1004810"/>
                    <a:gd name="connsiteX4" fmla="*/ 895583 w 932316"/>
                    <a:gd name="connsiteY4" fmla="*/ 342291 h 1004810"/>
                    <a:gd name="connsiteX5" fmla="*/ 909698 w 932316"/>
                    <a:gd name="connsiteY5" fmla="*/ 501860 h 1004810"/>
                    <a:gd name="connsiteX6" fmla="*/ 765318 w 932316"/>
                    <a:gd name="connsiteY6" fmla="*/ 602122 h 1004810"/>
                    <a:gd name="connsiteX7" fmla="*/ 653023 w 932316"/>
                    <a:gd name="connsiteY7" fmla="*/ 830720 h 1004810"/>
                    <a:gd name="connsiteX8" fmla="*/ 604896 w 932316"/>
                    <a:gd name="connsiteY8" fmla="*/ 983121 h 1004810"/>
                    <a:gd name="connsiteX9" fmla="*/ 139675 w 932316"/>
                    <a:gd name="connsiteY9" fmla="*/ 999163 h 1004810"/>
                    <a:gd name="connsiteX10" fmla="*/ 133127 w 932316"/>
                    <a:gd name="connsiteY10" fmla="*/ 528322 h 1004810"/>
                    <a:gd name="connsiteX11" fmla="*/ 4867 w 932316"/>
                    <a:gd name="connsiteY11" fmla="*/ 440587 h 1004810"/>
                    <a:gd name="connsiteX12" fmla="*/ 35361 w 932316"/>
                    <a:gd name="connsiteY12" fmla="*/ 151299 h 1004810"/>
                    <a:gd name="connsiteX13" fmla="*/ 214171 w 932316"/>
                    <a:gd name="connsiteY13" fmla="*/ 23516 h 1004810"/>
                    <a:gd name="connsiteX0" fmla="*/ 214171 w 932316"/>
                    <a:gd name="connsiteY0" fmla="*/ 23516 h 1155574"/>
                    <a:gd name="connsiteX1" fmla="*/ 300099 w 932316"/>
                    <a:gd name="connsiteY1" fmla="*/ 543 h 1155574"/>
                    <a:gd name="connsiteX2" fmla="*/ 360593 w 932316"/>
                    <a:gd name="connsiteY2" fmla="*/ 86525 h 1155574"/>
                    <a:gd name="connsiteX3" fmla="*/ 586242 w 932316"/>
                    <a:gd name="connsiteY3" fmla="*/ 56810 h 1155574"/>
                    <a:gd name="connsiteX4" fmla="*/ 895583 w 932316"/>
                    <a:gd name="connsiteY4" fmla="*/ 342291 h 1155574"/>
                    <a:gd name="connsiteX5" fmla="*/ 909698 w 932316"/>
                    <a:gd name="connsiteY5" fmla="*/ 501860 h 1155574"/>
                    <a:gd name="connsiteX6" fmla="*/ 765318 w 932316"/>
                    <a:gd name="connsiteY6" fmla="*/ 602122 h 1155574"/>
                    <a:gd name="connsiteX7" fmla="*/ 653023 w 932316"/>
                    <a:gd name="connsiteY7" fmla="*/ 830720 h 1155574"/>
                    <a:gd name="connsiteX8" fmla="*/ 628959 w 932316"/>
                    <a:gd name="connsiteY8" fmla="*/ 1155574 h 1155574"/>
                    <a:gd name="connsiteX9" fmla="*/ 139675 w 932316"/>
                    <a:gd name="connsiteY9" fmla="*/ 999163 h 1155574"/>
                    <a:gd name="connsiteX10" fmla="*/ 133127 w 932316"/>
                    <a:gd name="connsiteY10" fmla="*/ 528322 h 1155574"/>
                    <a:gd name="connsiteX11" fmla="*/ 4867 w 932316"/>
                    <a:gd name="connsiteY11" fmla="*/ 440587 h 1155574"/>
                    <a:gd name="connsiteX12" fmla="*/ 35361 w 932316"/>
                    <a:gd name="connsiteY12" fmla="*/ 151299 h 1155574"/>
                    <a:gd name="connsiteX13" fmla="*/ 214171 w 932316"/>
                    <a:gd name="connsiteY13" fmla="*/ 23516 h 1155574"/>
                    <a:gd name="connsiteX0" fmla="*/ 214171 w 932316"/>
                    <a:gd name="connsiteY0" fmla="*/ 23516 h 1155574"/>
                    <a:gd name="connsiteX1" fmla="*/ 300099 w 932316"/>
                    <a:gd name="connsiteY1" fmla="*/ 543 h 1155574"/>
                    <a:gd name="connsiteX2" fmla="*/ 360593 w 932316"/>
                    <a:gd name="connsiteY2" fmla="*/ 86525 h 1155574"/>
                    <a:gd name="connsiteX3" fmla="*/ 586242 w 932316"/>
                    <a:gd name="connsiteY3" fmla="*/ 56810 h 1155574"/>
                    <a:gd name="connsiteX4" fmla="*/ 895583 w 932316"/>
                    <a:gd name="connsiteY4" fmla="*/ 342291 h 1155574"/>
                    <a:gd name="connsiteX5" fmla="*/ 909698 w 932316"/>
                    <a:gd name="connsiteY5" fmla="*/ 501860 h 1155574"/>
                    <a:gd name="connsiteX6" fmla="*/ 765318 w 932316"/>
                    <a:gd name="connsiteY6" fmla="*/ 602122 h 1155574"/>
                    <a:gd name="connsiteX7" fmla="*/ 653023 w 932316"/>
                    <a:gd name="connsiteY7" fmla="*/ 830720 h 1155574"/>
                    <a:gd name="connsiteX8" fmla="*/ 628959 w 932316"/>
                    <a:gd name="connsiteY8" fmla="*/ 1155574 h 1155574"/>
                    <a:gd name="connsiteX9" fmla="*/ 139675 w 932316"/>
                    <a:gd name="connsiteY9" fmla="*/ 999163 h 1155574"/>
                    <a:gd name="connsiteX10" fmla="*/ 133127 w 932316"/>
                    <a:gd name="connsiteY10" fmla="*/ 528322 h 1155574"/>
                    <a:gd name="connsiteX11" fmla="*/ 4867 w 932316"/>
                    <a:gd name="connsiteY11" fmla="*/ 440587 h 1155574"/>
                    <a:gd name="connsiteX12" fmla="*/ 35361 w 932316"/>
                    <a:gd name="connsiteY12" fmla="*/ 151299 h 1155574"/>
                    <a:gd name="connsiteX13" fmla="*/ 214171 w 932316"/>
                    <a:gd name="connsiteY13" fmla="*/ 23516 h 1155574"/>
                    <a:gd name="connsiteX0" fmla="*/ 214171 w 932316"/>
                    <a:gd name="connsiteY0" fmla="*/ 23516 h 1155574"/>
                    <a:gd name="connsiteX1" fmla="*/ 300099 w 932316"/>
                    <a:gd name="connsiteY1" fmla="*/ 543 h 1155574"/>
                    <a:gd name="connsiteX2" fmla="*/ 360593 w 932316"/>
                    <a:gd name="connsiteY2" fmla="*/ 86525 h 1155574"/>
                    <a:gd name="connsiteX3" fmla="*/ 586242 w 932316"/>
                    <a:gd name="connsiteY3" fmla="*/ 56810 h 1155574"/>
                    <a:gd name="connsiteX4" fmla="*/ 895583 w 932316"/>
                    <a:gd name="connsiteY4" fmla="*/ 342291 h 1155574"/>
                    <a:gd name="connsiteX5" fmla="*/ 909698 w 932316"/>
                    <a:gd name="connsiteY5" fmla="*/ 501860 h 1155574"/>
                    <a:gd name="connsiteX6" fmla="*/ 765318 w 932316"/>
                    <a:gd name="connsiteY6" fmla="*/ 602122 h 1155574"/>
                    <a:gd name="connsiteX7" fmla="*/ 653023 w 932316"/>
                    <a:gd name="connsiteY7" fmla="*/ 830720 h 1155574"/>
                    <a:gd name="connsiteX8" fmla="*/ 628959 w 932316"/>
                    <a:gd name="connsiteY8" fmla="*/ 1155574 h 1155574"/>
                    <a:gd name="connsiteX9" fmla="*/ 139675 w 932316"/>
                    <a:gd name="connsiteY9" fmla="*/ 999163 h 1155574"/>
                    <a:gd name="connsiteX10" fmla="*/ 123634 w 932316"/>
                    <a:gd name="connsiteY10" fmla="*/ 702383 h 1155574"/>
                    <a:gd name="connsiteX11" fmla="*/ 133127 w 932316"/>
                    <a:gd name="connsiteY11" fmla="*/ 528322 h 1155574"/>
                    <a:gd name="connsiteX12" fmla="*/ 4867 w 932316"/>
                    <a:gd name="connsiteY12" fmla="*/ 440587 h 1155574"/>
                    <a:gd name="connsiteX13" fmla="*/ 35361 w 932316"/>
                    <a:gd name="connsiteY13" fmla="*/ 151299 h 1155574"/>
                    <a:gd name="connsiteX14" fmla="*/ 214171 w 932316"/>
                    <a:gd name="connsiteY14" fmla="*/ 23516 h 1155574"/>
                    <a:gd name="connsiteX0" fmla="*/ 214171 w 932316"/>
                    <a:gd name="connsiteY0" fmla="*/ 23516 h 1155574"/>
                    <a:gd name="connsiteX1" fmla="*/ 300099 w 932316"/>
                    <a:gd name="connsiteY1" fmla="*/ 543 h 1155574"/>
                    <a:gd name="connsiteX2" fmla="*/ 360593 w 932316"/>
                    <a:gd name="connsiteY2" fmla="*/ 86525 h 1155574"/>
                    <a:gd name="connsiteX3" fmla="*/ 586242 w 932316"/>
                    <a:gd name="connsiteY3" fmla="*/ 56810 h 1155574"/>
                    <a:gd name="connsiteX4" fmla="*/ 895583 w 932316"/>
                    <a:gd name="connsiteY4" fmla="*/ 342291 h 1155574"/>
                    <a:gd name="connsiteX5" fmla="*/ 909698 w 932316"/>
                    <a:gd name="connsiteY5" fmla="*/ 501860 h 1155574"/>
                    <a:gd name="connsiteX6" fmla="*/ 765318 w 932316"/>
                    <a:gd name="connsiteY6" fmla="*/ 602122 h 1155574"/>
                    <a:gd name="connsiteX7" fmla="*/ 653023 w 932316"/>
                    <a:gd name="connsiteY7" fmla="*/ 830720 h 1155574"/>
                    <a:gd name="connsiteX8" fmla="*/ 628959 w 932316"/>
                    <a:gd name="connsiteY8" fmla="*/ 1155574 h 1155574"/>
                    <a:gd name="connsiteX9" fmla="*/ 139675 w 932316"/>
                    <a:gd name="connsiteY9" fmla="*/ 999163 h 1155574"/>
                    <a:gd name="connsiteX10" fmla="*/ 123634 w 932316"/>
                    <a:gd name="connsiteY10" fmla="*/ 702383 h 1155574"/>
                    <a:gd name="connsiteX11" fmla="*/ 133127 w 932316"/>
                    <a:gd name="connsiteY11" fmla="*/ 528322 h 1155574"/>
                    <a:gd name="connsiteX12" fmla="*/ 4867 w 932316"/>
                    <a:gd name="connsiteY12" fmla="*/ 440587 h 1155574"/>
                    <a:gd name="connsiteX13" fmla="*/ 35361 w 932316"/>
                    <a:gd name="connsiteY13" fmla="*/ 151299 h 1155574"/>
                    <a:gd name="connsiteX14" fmla="*/ 214171 w 932316"/>
                    <a:gd name="connsiteY14" fmla="*/ 23516 h 1155574"/>
                    <a:gd name="connsiteX0" fmla="*/ 214171 w 932316"/>
                    <a:gd name="connsiteY0" fmla="*/ 23516 h 1155574"/>
                    <a:gd name="connsiteX1" fmla="*/ 300099 w 932316"/>
                    <a:gd name="connsiteY1" fmla="*/ 543 h 1155574"/>
                    <a:gd name="connsiteX2" fmla="*/ 360593 w 932316"/>
                    <a:gd name="connsiteY2" fmla="*/ 86525 h 1155574"/>
                    <a:gd name="connsiteX3" fmla="*/ 586242 w 932316"/>
                    <a:gd name="connsiteY3" fmla="*/ 56810 h 1155574"/>
                    <a:gd name="connsiteX4" fmla="*/ 895583 w 932316"/>
                    <a:gd name="connsiteY4" fmla="*/ 342291 h 1155574"/>
                    <a:gd name="connsiteX5" fmla="*/ 909698 w 932316"/>
                    <a:gd name="connsiteY5" fmla="*/ 501860 h 1155574"/>
                    <a:gd name="connsiteX6" fmla="*/ 765318 w 932316"/>
                    <a:gd name="connsiteY6" fmla="*/ 602122 h 1155574"/>
                    <a:gd name="connsiteX7" fmla="*/ 653023 w 932316"/>
                    <a:gd name="connsiteY7" fmla="*/ 830720 h 1155574"/>
                    <a:gd name="connsiteX8" fmla="*/ 628959 w 932316"/>
                    <a:gd name="connsiteY8" fmla="*/ 1155574 h 1155574"/>
                    <a:gd name="connsiteX9" fmla="*/ 139675 w 932316"/>
                    <a:gd name="connsiteY9" fmla="*/ 999163 h 1155574"/>
                    <a:gd name="connsiteX10" fmla="*/ 123634 w 932316"/>
                    <a:gd name="connsiteY10" fmla="*/ 702383 h 1155574"/>
                    <a:gd name="connsiteX11" fmla="*/ 133127 w 932316"/>
                    <a:gd name="connsiteY11" fmla="*/ 528322 h 1155574"/>
                    <a:gd name="connsiteX12" fmla="*/ 4867 w 932316"/>
                    <a:gd name="connsiteY12" fmla="*/ 440587 h 1155574"/>
                    <a:gd name="connsiteX13" fmla="*/ 35361 w 932316"/>
                    <a:gd name="connsiteY13" fmla="*/ 151299 h 1155574"/>
                    <a:gd name="connsiteX14" fmla="*/ 214171 w 932316"/>
                    <a:gd name="connsiteY14" fmla="*/ 23516 h 1155574"/>
                    <a:gd name="connsiteX0" fmla="*/ 214171 w 932316"/>
                    <a:gd name="connsiteY0" fmla="*/ 23516 h 1155574"/>
                    <a:gd name="connsiteX1" fmla="*/ 300099 w 932316"/>
                    <a:gd name="connsiteY1" fmla="*/ 543 h 1155574"/>
                    <a:gd name="connsiteX2" fmla="*/ 360593 w 932316"/>
                    <a:gd name="connsiteY2" fmla="*/ 86525 h 1155574"/>
                    <a:gd name="connsiteX3" fmla="*/ 586242 w 932316"/>
                    <a:gd name="connsiteY3" fmla="*/ 56810 h 1155574"/>
                    <a:gd name="connsiteX4" fmla="*/ 895583 w 932316"/>
                    <a:gd name="connsiteY4" fmla="*/ 342291 h 1155574"/>
                    <a:gd name="connsiteX5" fmla="*/ 909698 w 932316"/>
                    <a:gd name="connsiteY5" fmla="*/ 501860 h 1155574"/>
                    <a:gd name="connsiteX6" fmla="*/ 765318 w 932316"/>
                    <a:gd name="connsiteY6" fmla="*/ 602122 h 1155574"/>
                    <a:gd name="connsiteX7" fmla="*/ 653023 w 932316"/>
                    <a:gd name="connsiteY7" fmla="*/ 830720 h 1155574"/>
                    <a:gd name="connsiteX8" fmla="*/ 628959 w 932316"/>
                    <a:gd name="connsiteY8" fmla="*/ 1155574 h 1155574"/>
                    <a:gd name="connsiteX9" fmla="*/ 31391 w 932316"/>
                    <a:gd name="connsiteY9" fmla="*/ 1023226 h 1155574"/>
                    <a:gd name="connsiteX10" fmla="*/ 123634 w 932316"/>
                    <a:gd name="connsiteY10" fmla="*/ 702383 h 1155574"/>
                    <a:gd name="connsiteX11" fmla="*/ 133127 w 932316"/>
                    <a:gd name="connsiteY11" fmla="*/ 528322 h 1155574"/>
                    <a:gd name="connsiteX12" fmla="*/ 4867 w 932316"/>
                    <a:gd name="connsiteY12" fmla="*/ 440587 h 1155574"/>
                    <a:gd name="connsiteX13" fmla="*/ 35361 w 932316"/>
                    <a:gd name="connsiteY13" fmla="*/ 151299 h 1155574"/>
                    <a:gd name="connsiteX14" fmla="*/ 214171 w 932316"/>
                    <a:gd name="connsiteY14" fmla="*/ 23516 h 1155574"/>
                    <a:gd name="connsiteX0" fmla="*/ 214171 w 932316"/>
                    <a:gd name="connsiteY0" fmla="*/ 23516 h 1155574"/>
                    <a:gd name="connsiteX1" fmla="*/ 300099 w 932316"/>
                    <a:gd name="connsiteY1" fmla="*/ 543 h 1155574"/>
                    <a:gd name="connsiteX2" fmla="*/ 360593 w 932316"/>
                    <a:gd name="connsiteY2" fmla="*/ 86525 h 1155574"/>
                    <a:gd name="connsiteX3" fmla="*/ 586242 w 932316"/>
                    <a:gd name="connsiteY3" fmla="*/ 56810 h 1155574"/>
                    <a:gd name="connsiteX4" fmla="*/ 895583 w 932316"/>
                    <a:gd name="connsiteY4" fmla="*/ 342291 h 1155574"/>
                    <a:gd name="connsiteX5" fmla="*/ 909698 w 932316"/>
                    <a:gd name="connsiteY5" fmla="*/ 501860 h 1155574"/>
                    <a:gd name="connsiteX6" fmla="*/ 765318 w 932316"/>
                    <a:gd name="connsiteY6" fmla="*/ 602122 h 1155574"/>
                    <a:gd name="connsiteX7" fmla="*/ 653023 w 932316"/>
                    <a:gd name="connsiteY7" fmla="*/ 830720 h 1155574"/>
                    <a:gd name="connsiteX8" fmla="*/ 628959 w 932316"/>
                    <a:gd name="connsiteY8" fmla="*/ 1155574 h 1155574"/>
                    <a:gd name="connsiteX9" fmla="*/ 31391 w 932316"/>
                    <a:gd name="connsiteY9" fmla="*/ 1023226 h 1155574"/>
                    <a:gd name="connsiteX10" fmla="*/ 123634 w 932316"/>
                    <a:gd name="connsiteY10" fmla="*/ 702383 h 1155574"/>
                    <a:gd name="connsiteX11" fmla="*/ 133127 w 932316"/>
                    <a:gd name="connsiteY11" fmla="*/ 528322 h 1155574"/>
                    <a:gd name="connsiteX12" fmla="*/ 4867 w 932316"/>
                    <a:gd name="connsiteY12" fmla="*/ 440587 h 1155574"/>
                    <a:gd name="connsiteX13" fmla="*/ 35361 w 932316"/>
                    <a:gd name="connsiteY13" fmla="*/ 151299 h 1155574"/>
                    <a:gd name="connsiteX14" fmla="*/ 214171 w 932316"/>
                    <a:gd name="connsiteY14" fmla="*/ 23516 h 1155574"/>
                    <a:gd name="connsiteX0" fmla="*/ 214171 w 932316"/>
                    <a:gd name="connsiteY0" fmla="*/ 23516 h 1167703"/>
                    <a:gd name="connsiteX1" fmla="*/ 300099 w 932316"/>
                    <a:gd name="connsiteY1" fmla="*/ 543 h 1167703"/>
                    <a:gd name="connsiteX2" fmla="*/ 360593 w 932316"/>
                    <a:gd name="connsiteY2" fmla="*/ 86525 h 1167703"/>
                    <a:gd name="connsiteX3" fmla="*/ 586242 w 932316"/>
                    <a:gd name="connsiteY3" fmla="*/ 56810 h 1167703"/>
                    <a:gd name="connsiteX4" fmla="*/ 895583 w 932316"/>
                    <a:gd name="connsiteY4" fmla="*/ 342291 h 1167703"/>
                    <a:gd name="connsiteX5" fmla="*/ 909698 w 932316"/>
                    <a:gd name="connsiteY5" fmla="*/ 501860 h 1167703"/>
                    <a:gd name="connsiteX6" fmla="*/ 765318 w 932316"/>
                    <a:gd name="connsiteY6" fmla="*/ 602122 h 1167703"/>
                    <a:gd name="connsiteX7" fmla="*/ 653023 w 932316"/>
                    <a:gd name="connsiteY7" fmla="*/ 830720 h 1167703"/>
                    <a:gd name="connsiteX8" fmla="*/ 628959 w 932316"/>
                    <a:gd name="connsiteY8" fmla="*/ 1155574 h 1167703"/>
                    <a:gd name="connsiteX9" fmla="*/ 328170 w 932316"/>
                    <a:gd name="connsiteY9" fmla="*/ 1091404 h 1167703"/>
                    <a:gd name="connsiteX10" fmla="*/ 31391 w 932316"/>
                    <a:gd name="connsiteY10" fmla="*/ 1023226 h 1167703"/>
                    <a:gd name="connsiteX11" fmla="*/ 123634 w 932316"/>
                    <a:gd name="connsiteY11" fmla="*/ 702383 h 1167703"/>
                    <a:gd name="connsiteX12" fmla="*/ 133127 w 932316"/>
                    <a:gd name="connsiteY12" fmla="*/ 528322 h 1167703"/>
                    <a:gd name="connsiteX13" fmla="*/ 4867 w 932316"/>
                    <a:gd name="connsiteY13" fmla="*/ 440587 h 1167703"/>
                    <a:gd name="connsiteX14" fmla="*/ 35361 w 932316"/>
                    <a:gd name="connsiteY14" fmla="*/ 151299 h 1167703"/>
                    <a:gd name="connsiteX15" fmla="*/ 214171 w 932316"/>
                    <a:gd name="connsiteY15" fmla="*/ 23516 h 1167703"/>
                    <a:gd name="connsiteX0" fmla="*/ 214171 w 932316"/>
                    <a:gd name="connsiteY0" fmla="*/ 23516 h 1225733"/>
                    <a:gd name="connsiteX1" fmla="*/ 300099 w 932316"/>
                    <a:gd name="connsiteY1" fmla="*/ 543 h 1225733"/>
                    <a:gd name="connsiteX2" fmla="*/ 360593 w 932316"/>
                    <a:gd name="connsiteY2" fmla="*/ 86525 h 1225733"/>
                    <a:gd name="connsiteX3" fmla="*/ 586242 w 932316"/>
                    <a:gd name="connsiteY3" fmla="*/ 56810 h 1225733"/>
                    <a:gd name="connsiteX4" fmla="*/ 895583 w 932316"/>
                    <a:gd name="connsiteY4" fmla="*/ 342291 h 1225733"/>
                    <a:gd name="connsiteX5" fmla="*/ 909698 w 932316"/>
                    <a:gd name="connsiteY5" fmla="*/ 501860 h 1225733"/>
                    <a:gd name="connsiteX6" fmla="*/ 765318 w 932316"/>
                    <a:gd name="connsiteY6" fmla="*/ 602122 h 1225733"/>
                    <a:gd name="connsiteX7" fmla="*/ 653023 w 932316"/>
                    <a:gd name="connsiteY7" fmla="*/ 830720 h 1225733"/>
                    <a:gd name="connsiteX8" fmla="*/ 628959 w 932316"/>
                    <a:gd name="connsiteY8" fmla="*/ 1155574 h 1225733"/>
                    <a:gd name="connsiteX9" fmla="*/ 312128 w 932316"/>
                    <a:gd name="connsiteY9" fmla="*/ 1219741 h 1225733"/>
                    <a:gd name="connsiteX10" fmla="*/ 31391 w 932316"/>
                    <a:gd name="connsiteY10" fmla="*/ 1023226 h 1225733"/>
                    <a:gd name="connsiteX11" fmla="*/ 123634 w 932316"/>
                    <a:gd name="connsiteY11" fmla="*/ 702383 h 1225733"/>
                    <a:gd name="connsiteX12" fmla="*/ 133127 w 932316"/>
                    <a:gd name="connsiteY12" fmla="*/ 528322 h 1225733"/>
                    <a:gd name="connsiteX13" fmla="*/ 4867 w 932316"/>
                    <a:gd name="connsiteY13" fmla="*/ 440587 h 1225733"/>
                    <a:gd name="connsiteX14" fmla="*/ 35361 w 932316"/>
                    <a:gd name="connsiteY14" fmla="*/ 151299 h 1225733"/>
                    <a:gd name="connsiteX15" fmla="*/ 214171 w 932316"/>
                    <a:gd name="connsiteY15" fmla="*/ 23516 h 12257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932316" h="1225733">
                      <a:moveTo>
                        <a:pt x="214171" y="23516"/>
                      </a:moveTo>
                      <a:cubicBezTo>
                        <a:pt x="258294" y="-1610"/>
                        <a:pt x="280374" y="6084"/>
                        <a:pt x="300099" y="543"/>
                      </a:cubicBezTo>
                      <a:cubicBezTo>
                        <a:pt x="319824" y="-4998"/>
                        <a:pt x="277476" y="32363"/>
                        <a:pt x="360593" y="86525"/>
                      </a:cubicBezTo>
                      <a:cubicBezTo>
                        <a:pt x="564500" y="205251"/>
                        <a:pt x="490393" y="-4534"/>
                        <a:pt x="586242" y="56810"/>
                      </a:cubicBezTo>
                      <a:cubicBezTo>
                        <a:pt x="682091" y="118154"/>
                        <a:pt x="845684" y="269453"/>
                        <a:pt x="895583" y="342291"/>
                      </a:cubicBezTo>
                      <a:cubicBezTo>
                        <a:pt x="945482" y="415129"/>
                        <a:pt x="938762" y="473928"/>
                        <a:pt x="909698" y="501860"/>
                      </a:cubicBezTo>
                      <a:cubicBezTo>
                        <a:pt x="784381" y="449582"/>
                        <a:pt x="762399" y="560281"/>
                        <a:pt x="765318" y="602122"/>
                      </a:cubicBezTo>
                      <a:cubicBezTo>
                        <a:pt x="785370" y="703054"/>
                        <a:pt x="796065" y="795294"/>
                        <a:pt x="653023" y="830720"/>
                      </a:cubicBezTo>
                      <a:cubicBezTo>
                        <a:pt x="626286" y="894220"/>
                        <a:pt x="729222" y="1125495"/>
                        <a:pt x="628959" y="1155574"/>
                      </a:cubicBezTo>
                      <a:cubicBezTo>
                        <a:pt x="574817" y="1199021"/>
                        <a:pt x="411723" y="1241799"/>
                        <a:pt x="312128" y="1219741"/>
                      </a:cubicBezTo>
                      <a:cubicBezTo>
                        <a:pt x="212533" y="1197683"/>
                        <a:pt x="65480" y="1088063"/>
                        <a:pt x="31391" y="1023226"/>
                      </a:cubicBezTo>
                      <a:cubicBezTo>
                        <a:pt x="11339" y="935662"/>
                        <a:pt x="124725" y="780856"/>
                        <a:pt x="123634" y="702383"/>
                      </a:cubicBezTo>
                      <a:cubicBezTo>
                        <a:pt x="82437" y="523646"/>
                        <a:pt x="152922" y="571955"/>
                        <a:pt x="133127" y="528322"/>
                      </a:cubicBezTo>
                      <a:cubicBezTo>
                        <a:pt x="113333" y="484689"/>
                        <a:pt x="145487" y="417866"/>
                        <a:pt x="4867" y="440587"/>
                      </a:cubicBezTo>
                      <a:cubicBezTo>
                        <a:pt x="56171" y="303745"/>
                        <a:pt x="81570" y="272318"/>
                        <a:pt x="35361" y="151299"/>
                      </a:cubicBezTo>
                      <a:cubicBezTo>
                        <a:pt x="-94035" y="29468"/>
                        <a:pt x="170048" y="48642"/>
                        <a:pt x="214171" y="23516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zh-CN" altLang="en-US"/>
                </a:p>
              </p:txBody>
            </p:sp>
            <p:sp>
              <p:nvSpPr>
                <p:cNvPr id="112" name="椭圆 2"/>
                <p:cNvSpPr/>
                <p:nvPr/>
              </p:nvSpPr>
              <p:spPr>
                <a:xfrm rot="10800000">
                  <a:off x="6383546" y="604472"/>
                  <a:ext cx="552091" cy="597617"/>
                </a:xfrm>
                <a:custGeom>
                  <a:avLst/>
                  <a:gdLst>
                    <a:gd name="connsiteX0" fmla="*/ 0 w 491707"/>
                    <a:gd name="connsiteY0" fmla="*/ 301602 h 603203"/>
                    <a:gd name="connsiteX1" fmla="*/ 245854 w 491707"/>
                    <a:gd name="connsiteY1" fmla="*/ 0 h 603203"/>
                    <a:gd name="connsiteX2" fmla="*/ 491708 w 491707"/>
                    <a:gd name="connsiteY2" fmla="*/ 301602 h 603203"/>
                    <a:gd name="connsiteX3" fmla="*/ 245854 w 491707"/>
                    <a:gd name="connsiteY3" fmla="*/ 603204 h 603203"/>
                    <a:gd name="connsiteX4" fmla="*/ 0 w 491707"/>
                    <a:gd name="connsiteY4" fmla="*/ 301602 h 603203"/>
                    <a:gd name="connsiteX0" fmla="*/ 13401 w 505109"/>
                    <a:gd name="connsiteY0" fmla="*/ 305604 h 607206"/>
                    <a:gd name="connsiteX1" fmla="*/ 56534 w 505109"/>
                    <a:gd name="connsiteY1" fmla="*/ 143717 h 607206"/>
                    <a:gd name="connsiteX2" fmla="*/ 259255 w 505109"/>
                    <a:gd name="connsiteY2" fmla="*/ 4002 h 607206"/>
                    <a:gd name="connsiteX3" fmla="*/ 505109 w 505109"/>
                    <a:gd name="connsiteY3" fmla="*/ 305604 h 607206"/>
                    <a:gd name="connsiteX4" fmla="*/ 259255 w 505109"/>
                    <a:gd name="connsiteY4" fmla="*/ 607206 h 607206"/>
                    <a:gd name="connsiteX5" fmla="*/ 13401 w 505109"/>
                    <a:gd name="connsiteY5" fmla="*/ 305604 h 607206"/>
                    <a:gd name="connsiteX0" fmla="*/ 13401 w 511562"/>
                    <a:gd name="connsiteY0" fmla="*/ 301753 h 603355"/>
                    <a:gd name="connsiteX1" fmla="*/ 56534 w 511562"/>
                    <a:gd name="connsiteY1" fmla="*/ 139866 h 603355"/>
                    <a:gd name="connsiteX2" fmla="*/ 259255 w 511562"/>
                    <a:gd name="connsiteY2" fmla="*/ 151 h 603355"/>
                    <a:gd name="connsiteX3" fmla="*/ 424594 w 511562"/>
                    <a:gd name="connsiteY3" fmla="*/ 116861 h 603355"/>
                    <a:gd name="connsiteX4" fmla="*/ 505109 w 511562"/>
                    <a:gd name="connsiteY4" fmla="*/ 301753 h 603355"/>
                    <a:gd name="connsiteX5" fmla="*/ 259255 w 511562"/>
                    <a:gd name="connsiteY5" fmla="*/ 603355 h 603355"/>
                    <a:gd name="connsiteX6" fmla="*/ 13401 w 511562"/>
                    <a:gd name="connsiteY6" fmla="*/ 301753 h 603355"/>
                    <a:gd name="connsiteX0" fmla="*/ 13401 w 511562"/>
                    <a:gd name="connsiteY0" fmla="*/ 296015 h 597617"/>
                    <a:gd name="connsiteX1" fmla="*/ 56534 w 511562"/>
                    <a:gd name="connsiteY1" fmla="*/ 134128 h 597617"/>
                    <a:gd name="connsiteX2" fmla="*/ 247753 w 511562"/>
                    <a:gd name="connsiteY2" fmla="*/ 164 h 597617"/>
                    <a:gd name="connsiteX3" fmla="*/ 424594 w 511562"/>
                    <a:gd name="connsiteY3" fmla="*/ 111123 h 597617"/>
                    <a:gd name="connsiteX4" fmla="*/ 505109 w 511562"/>
                    <a:gd name="connsiteY4" fmla="*/ 296015 h 597617"/>
                    <a:gd name="connsiteX5" fmla="*/ 259255 w 511562"/>
                    <a:gd name="connsiteY5" fmla="*/ 597617 h 597617"/>
                    <a:gd name="connsiteX6" fmla="*/ 13401 w 511562"/>
                    <a:gd name="connsiteY6" fmla="*/ 296015 h 597617"/>
                    <a:gd name="connsiteX0" fmla="*/ 13401 w 511562"/>
                    <a:gd name="connsiteY0" fmla="*/ 296015 h 597617"/>
                    <a:gd name="connsiteX1" fmla="*/ 56534 w 511562"/>
                    <a:gd name="connsiteY1" fmla="*/ 134128 h 597617"/>
                    <a:gd name="connsiteX2" fmla="*/ 247753 w 511562"/>
                    <a:gd name="connsiteY2" fmla="*/ 164 h 597617"/>
                    <a:gd name="connsiteX3" fmla="*/ 424594 w 511562"/>
                    <a:gd name="connsiteY3" fmla="*/ 111123 h 597617"/>
                    <a:gd name="connsiteX4" fmla="*/ 505109 w 511562"/>
                    <a:gd name="connsiteY4" fmla="*/ 296015 h 597617"/>
                    <a:gd name="connsiteX5" fmla="*/ 259255 w 511562"/>
                    <a:gd name="connsiteY5" fmla="*/ 597617 h 597617"/>
                    <a:gd name="connsiteX6" fmla="*/ 13401 w 511562"/>
                    <a:gd name="connsiteY6" fmla="*/ 296015 h 5976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511562" h="597617">
                      <a:moveTo>
                        <a:pt x="13401" y="296015"/>
                      </a:moveTo>
                      <a:cubicBezTo>
                        <a:pt x="-20386" y="218767"/>
                        <a:pt x="15558" y="184395"/>
                        <a:pt x="56534" y="134128"/>
                      </a:cubicBezTo>
                      <a:cubicBezTo>
                        <a:pt x="97510" y="83861"/>
                        <a:pt x="123150" y="3998"/>
                        <a:pt x="247753" y="164"/>
                      </a:cubicBezTo>
                      <a:cubicBezTo>
                        <a:pt x="372356" y="-3670"/>
                        <a:pt x="383618" y="60856"/>
                        <a:pt x="424594" y="111123"/>
                      </a:cubicBezTo>
                      <a:cubicBezTo>
                        <a:pt x="465570" y="161390"/>
                        <a:pt x="532666" y="214933"/>
                        <a:pt x="505109" y="296015"/>
                      </a:cubicBezTo>
                      <a:cubicBezTo>
                        <a:pt x="477553" y="377097"/>
                        <a:pt x="395036" y="597617"/>
                        <a:pt x="259255" y="597617"/>
                      </a:cubicBezTo>
                      <a:cubicBezTo>
                        <a:pt x="123474" y="597617"/>
                        <a:pt x="13401" y="462585"/>
                        <a:pt x="13401" y="296015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zh-CN" altLang="en-US"/>
                </a:p>
              </p:txBody>
            </p:sp>
            <p:sp>
              <p:nvSpPr>
                <p:cNvPr id="113" name="椭圆 3"/>
                <p:cNvSpPr/>
                <p:nvPr/>
              </p:nvSpPr>
              <p:spPr>
                <a:xfrm>
                  <a:off x="6659683" y="854644"/>
                  <a:ext cx="255666" cy="888833"/>
                </a:xfrm>
                <a:custGeom>
                  <a:avLst/>
                  <a:gdLst>
                    <a:gd name="connsiteX0" fmla="*/ 0 w 350807"/>
                    <a:gd name="connsiteY0" fmla="*/ 415404 h 830807"/>
                    <a:gd name="connsiteX1" fmla="*/ 175404 w 350807"/>
                    <a:gd name="connsiteY1" fmla="*/ 0 h 830807"/>
                    <a:gd name="connsiteX2" fmla="*/ 350808 w 350807"/>
                    <a:gd name="connsiteY2" fmla="*/ 415404 h 830807"/>
                    <a:gd name="connsiteX3" fmla="*/ 175404 w 350807"/>
                    <a:gd name="connsiteY3" fmla="*/ 830808 h 830807"/>
                    <a:gd name="connsiteX4" fmla="*/ 0 w 350807"/>
                    <a:gd name="connsiteY4" fmla="*/ 415404 h 830807"/>
                    <a:gd name="connsiteX0" fmla="*/ 63367 w 178386"/>
                    <a:gd name="connsiteY0" fmla="*/ 415404 h 830808"/>
                    <a:gd name="connsiteX1" fmla="*/ 2982 w 178386"/>
                    <a:gd name="connsiteY1" fmla="*/ 0 h 830808"/>
                    <a:gd name="connsiteX2" fmla="*/ 178386 w 178386"/>
                    <a:gd name="connsiteY2" fmla="*/ 415404 h 830808"/>
                    <a:gd name="connsiteX3" fmla="*/ 2982 w 178386"/>
                    <a:gd name="connsiteY3" fmla="*/ 830808 h 830808"/>
                    <a:gd name="connsiteX4" fmla="*/ 63367 w 178386"/>
                    <a:gd name="connsiteY4" fmla="*/ 415404 h 830808"/>
                    <a:gd name="connsiteX0" fmla="*/ 67312 w 262844"/>
                    <a:gd name="connsiteY0" fmla="*/ 426149 h 844627"/>
                    <a:gd name="connsiteX1" fmla="*/ 6927 w 262844"/>
                    <a:gd name="connsiteY1" fmla="*/ 10745 h 844627"/>
                    <a:gd name="connsiteX2" fmla="*/ 262844 w 262844"/>
                    <a:gd name="connsiteY2" fmla="*/ 236368 h 844627"/>
                    <a:gd name="connsiteX3" fmla="*/ 6927 w 262844"/>
                    <a:gd name="connsiteY3" fmla="*/ 841553 h 844627"/>
                    <a:gd name="connsiteX4" fmla="*/ 67312 w 262844"/>
                    <a:gd name="connsiteY4" fmla="*/ 426149 h 844627"/>
                    <a:gd name="connsiteX0" fmla="*/ 67312 w 265082"/>
                    <a:gd name="connsiteY0" fmla="*/ 419753 h 843572"/>
                    <a:gd name="connsiteX1" fmla="*/ 6927 w 265082"/>
                    <a:gd name="connsiteY1" fmla="*/ 4349 h 843572"/>
                    <a:gd name="connsiteX2" fmla="*/ 262844 w 265082"/>
                    <a:gd name="connsiteY2" fmla="*/ 229972 h 843572"/>
                    <a:gd name="connsiteX3" fmla="*/ 124820 w 265082"/>
                    <a:gd name="connsiteY3" fmla="*/ 662017 h 843572"/>
                    <a:gd name="connsiteX4" fmla="*/ 6927 w 265082"/>
                    <a:gd name="connsiteY4" fmla="*/ 835157 h 843572"/>
                    <a:gd name="connsiteX5" fmla="*/ 67312 w 265082"/>
                    <a:gd name="connsiteY5" fmla="*/ 419753 h 843572"/>
                    <a:gd name="connsiteX0" fmla="*/ 68888 w 266658"/>
                    <a:gd name="connsiteY0" fmla="*/ 419753 h 898747"/>
                    <a:gd name="connsiteX1" fmla="*/ 8503 w 266658"/>
                    <a:gd name="connsiteY1" fmla="*/ 4349 h 898747"/>
                    <a:gd name="connsiteX2" fmla="*/ 264420 w 266658"/>
                    <a:gd name="connsiteY2" fmla="*/ 229972 h 898747"/>
                    <a:gd name="connsiteX3" fmla="*/ 126396 w 266658"/>
                    <a:gd name="connsiteY3" fmla="*/ 662017 h 898747"/>
                    <a:gd name="connsiteX4" fmla="*/ 146526 w 266658"/>
                    <a:gd name="connsiteY4" fmla="*/ 892666 h 898747"/>
                    <a:gd name="connsiteX5" fmla="*/ 68888 w 266658"/>
                    <a:gd name="connsiteY5" fmla="*/ 419753 h 898747"/>
                    <a:gd name="connsiteX0" fmla="*/ 68888 w 268388"/>
                    <a:gd name="connsiteY0" fmla="*/ 419753 h 893039"/>
                    <a:gd name="connsiteX1" fmla="*/ 8503 w 268388"/>
                    <a:gd name="connsiteY1" fmla="*/ 4349 h 893039"/>
                    <a:gd name="connsiteX2" fmla="*/ 264420 w 268388"/>
                    <a:gd name="connsiteY2" fmla="*/ 229972 h 893039"/>
                    <a:gd name="connsiteX3" fmla="*/ 183905 w 268388"/>
                    <a:gd name="connsiteY3" fmla="*/ 495239 h 893039"/>
                    <a:gd name="connsiteX4" fmla="*/ 146526 w 268388"/>
                    <a:gd name="connsiteY4" fmla="*/ 892666 h 893039"/>
                    <a:gd name="connsiteX5" fmla="*/ 68888 w 268388"/>
                    <a:gd name="connsiteY5" fmla="*/ 419753 h 893039"/>
                    <a:gd name="connsiteX0" fmla="*/ 20867 w 289379"/>
                    <a:gd name="connsiteY0" fmla="*/ 630469 h 904134"/>
                    <a:gd name="connsiteX1" fmla="*/ 29494 w 289379"/>
                    <a:gd name="connsiteY1" fmla="*/ 13782 h 904134"/>
                    <a:gd name="connsiteX2" fmla="*/ 285411 w 289379"/>
                    <a:gd name="connsiteY2" fmla="*/ 239405 h 904134"/>
                    <a:gd name="connsiteX3" fmla="*/ 204896 w 289379"/>
                    <a:gd name="connsiteY3" fmla="*/ 504672 h 904134"/>
                    <a:gd name="connsiteX4" fmla="*/ 167517 w 289379"/>
                    <a:gd name="connsiteY4" fmla="*/ 902099 h 904134"/>
                    <a:gd name="connsiteX5" fmla="*/ 20867 w 289379"/>
                    <a:gd name="connsiteY5" fmla="*/ 630469 h 904134"/>
                    <a:gd name="connsiteX0" fmla="*/ 20867 w 287313"/>
                    <a:gd name="connsiteY0" fmla="*/ 630469 h 902143"/>
                    <a:gd name="connsiteX1" fmla="*/ 29494 w 287313"/>
                    <a:gd name="connsiteY1" fmla="*/ 13782 h 902143"/>
                    <a:gd name="connsiteX2" fmla="*/ 285411 w 287313"/>
                    <a:gd name="connsiteY2" fmla="*/ 239405 h 902143"/>
                    <a:gd name="connsiteX3" fmla="*/ 124383 w 287313"/>
                    <a:gd name="connsiteY3" fmla="*/ 613940 h 902143"/>
                    <a:gd name="connsiteX4" fmla="*/ 167517 w 287313"/>
                    <a:gd name="connsiteY4" fmla="*/ 902099 h 902143"/>
                    <a:gd name="connsiteX5" fmla="*/ 20867 w 287313"/>
                    <a:gd name="connsiteY5" fmla="*/ 630469 h 902143"/>
                    <a:gd name="connsiteX0" fmla="*/ 18697 w 251188"/>
                    <a:gd name="connsiteY0" fmla="*/ 627590 h 899264"/>
                    <a:gd name="connsiteX1" fmla="*/ 27324 w 251188"/>
                    <a:gd name="connsiteY1" fmla="*/ 10903 h 899264"/>
                    <a:gd name="connsiteX2" fmla="*/ 248735 w 251188"/>
                    <a:gd name="connsiteY2" fmla="*/ 265281 h 899264"/>
                    <a:gd name="connsiteX3" fmla="*/ 122213 w 251188"/>
                    <a:gd name="connsiteY3" fmla="*/ 611061 h 899264"/>
                    <a:gd name="connsiteX4" fmla="*/ 165347 w 251188"/>
                    <a:gd name="connsiteY4" fmla="*/ 899220 h 899264"/>
                    <a:gd name="connsiteX5" fmla="*/ 18697 w 251188"/>
                    <a:gd name="connsiteY5" fmla="*/ 627590 h 899264"/>
                    <a:gd name="connsiteX0" fmla="*/ 24017 w 256508"/>
                    <a:gd name="connsiteY0" fmla="*/ 616732 h 888406"/>
                    <a:gd name="connsiteX1" fmla="*/ 1014 w 256508"/>
                    <a:gd name="connsiteY1" fmla="*/ 272398 h 888406"/>
                    <a:gd name="connsiteX2" fmla="*/ 32644 w 256508"/>
                    <a:gd name="connsiteY2" fmla="*/ 45 h 888406"/>
                    <a:gd name="connsiteX3" fmla="*/ 254055 w 256508"/>
                    <a:gd name="connsiteY3" fmla="*/ 254423 h 888406"/>
                    <a:gd name="connsiteX4" fmla="*/ 127533 w 256508"/>
                    <a:gd name="connsiteY4" fmla="*/ 600203 h 888406"/>
                    <a:gd name="connsiteX5" fmla="*/ 170667 w 256508"/>
                    <a:gd name="connsiteY5" fmla="*/ 888362 h 888406"/>
                    <a:gd name="connsiteX6" fmla="*/ 24017 w 256508"/>
                    <a:gd name="connsiteY6" fmla="*/ 616732 h 888406"/>
                    <a:gd name="connsiteX0" fmla="*/ 5662 w 238153"/>
                    <a:gd name="connsiteY0" fmla="*/ 616732 h 888394"/>
                    <a:gd name="connsiteX1" fmla="*/ 28666 w 238153"/>
                    <a:gd name="connsiteY1" fmla="*/ 272398 h 888394"/>
                    <a:gd name="connsiteX2" fmla="*/ 14289 w 238153"/>
                    <a:gd name="connsiteY2" fmla="*/ 45 h 888394"/>
                    <a:gd name="connsiteX3" fmla="*/ 235700 w 238153"/>
                    <a:gd name="connsiteY3" fmla="*/ 254423 h 888394"/>
                    <a:gd name="connsiteX4" fmla="*/ 109178 w 238153"/>
                    <a:gd name="connsiteY4" fmla="*/ 600203 h 888394"/>
                    <a:gd name="connsiteX5" fmla="*/ 152312 w 238153"/>
                    <a:gd name="connsiteY5" fmla="*/ 888362 h 888394"/>
                    <a:gd name="connsiteX6" fmla="*/ 5662 w 238153"/>
                    <a:gd name="connsiteY6" fmla="*/ 616732 h 888394"/>
                    <a:gd name="connsiteX0" fmla="*/ 5662 w 238926"/>
                    <a:gd name="connsiteY0" fmla="*/ 616732 h 888691"/>
                    <a:gd name="connsiteX1" fmla="*/ 28666 w 238926"/>
                    <a:gd name="connsiteY1" fmla="*/ 272398 h 888691"/>
                    <a:gd name="connsiteX2" fmla="*/ 14289 w 238926"/>
                    <a:gd name="connsiteY2" fmla="*/ 45 h 888691"/>
                    <a:gd name="connsiteX3" fmla="*/ 235700 w 238926"/>
                    <a:gd name="connsiteY3" fmla="*/ 254423 h 888691"/>
                    <a:gd name="connsiteX4" fmla="*/ 137933 w 238926"/>
                    <a:gd name="connsiteY4" fmla="*/ 663464 h 888691"/>
                    <a:gd name="connsiteX5" fmla="*/ 152312 w 238926"/>
                    <a:gd name="connsiteY5" fmla="*/ 888362 h 888691"/>
                    <a:gd name="connsiteX6" fmla="*/ 5662 w 238926"/>
                    <a:gd name="connsiteY6" fmla="*/ 616732 h 888691"/>
                    <a:gd name="connsiteX0" fmla="*/ 5662 w 244487"/>
                    <a:gd name="connsiteY0" fmla="*/ 616874 h 888833"/>
                    <a:gd name="connsiteX1" fmla="*/ 28666 w 244487"/>
                    <a:gd name="connsiteY1" fmla="*/ 272540 h 888833"/>
                    <a:gd name="connsiteX2" fmla="*/ 14289 w 244487"/>
                    <a:gd name="connsiteY2" fmla="*/ 187 h 888833"/>
                    <a:gd name="connsiteX3" fmla="*/ 241451 w 244487"/>
                    <a:gd name="connsiteY3" fmla="*/ 237313 h 888833"/>
                    <a:gd name="connsiteX4" fmla="*/ 137933 w 244487"/>
                    <a:gd name="connsiteY4" fmla="*/ 663606 h 888833"/>
                    <a:gd name="connsiteX5" fmla="*/ 152312 w 244487"/>
                    <a:gd name="connsiteY5" fmla="*/ 888504 h 888833"/>
                    <a:gd name="connsiteX6" fmla="*/ 5662 w 244487"/>
                    <a:gd name="connsiteY6" fmla="*/ 616874 h 888833"/>
                    <a:gd name="connsiteX0" fmla="*/ 5662 w 255666"/>
                    <a:gd name="connsiteY0" fmla="*/ 616874 h 888833"/>
                    <a:gd name="connsiteX1" fmla="*/ 28666 w 255666"/>
                    <a:gd name="connsiteY1" fmla="*/ 272540 h 888833"/>
                    <a:gd name="connsiteX2" fmla="*/ 14289 w 255666"/>
                    <a:gd name="connsiteY2" fmla="*/ 187 h 888833"/>
                    <a:gd name="connsiteX3" fmla="*/ 241451 w 255666"/>
                    <a:gd name="connsiteY3" fmla="*/ 237313 h 888833"/>
                    <a:gd name="connsiteX4" fmla="*/ 137933 w 255666"/>
                    <a:gd name="connsiteY4" fmla="*/ 663606 h 888833"/>
                    <a:gd name="connsiteX5" fmla="*/ 152312 w 255666"/>
                    <a:gd name="connsiteY5" fmla="*/ 888504 h 888833"/>
                    <a:gd name="connsiteX6" fmla="*/ 5662 w 255666"/>
                    <a:gd name="connsiteY6" fmla="*/ 616874 h 8888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55666" h="888833">
                      <a:moveTo>
                        <a:pt x="5662" y="616874"/>
                      </a:moveTo>
                      <a:cubicBezTo>
                        <a:pt x="-14946" y="514213"/>
                        <a:pt x="27228" y="375321"/>
                        <a:pt x="28666" y="272540"/>
                      </a:cubicBezTo>
                      <a:cubicBezTo>
                        <a:pt x="30104" y="169759"/>
                        <a:pt x="-21175" y="6058"/>
                        <a:pt x="14289" y="187"/>
                      </a:cubicBezTo>
                      <a:cubicBezTo>
                        <a:pt x="49753" y="-5684"/>
                        <a:pt x="221802" y="127702"/>
                        <a:pt x="241451" y="237313"/>
                      </a:cubicBezTo>
                      <a:cubicBezTo>
                        <a:pt x="295605" y="513701"/>
                        <a:pt x="180586" y="562742"/>
                        <a:pt x="137933" y="663606"/>
                      </a:cubicBezTo>
                      <a:cubicBezTo>
                        <a:pt x="95280" y="764470"/>
                        <a:pt x="174357" y="896293"/>
                        <a:pt x="152312" y="888504"/>
                      </a:cubicBezTo>
                      <a:cubicBezTo>
                        <a:pt x="130267" y="880715"/>
                        <a:pt x="26270" y="719535"/>
                        <a:pt x="5662" y="616874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zh-CN" altLang="en-US"/>
                </a:p>
              </p:txBody>
            </p:sp>
            <p:sp>
              <p:nvSpPr>
                <p:cNvPr id="114" name="椭圆 8"/>
                <p:cNvSpPr/>
                <p:nvPr/>
              </p:nvSpPr>
              <p:spPr>
                <a:xfrm>
                  <a:off x="6370471" y="2550846"/>
                  <a:ext cx="83530" cy="418631"/>
                </a:xfrm>
                <a:custGeom>
                  <a:avLst/>
                  <a:gdLst>
                    <a:gd name="connsiteX0" fmla="*/ 0 w 45719"/>
                    <a:gd name="connsiteY0" fmla="*/ 219330 h 438660"/>
                    <a:gd name="connsiteX1" fmla="*/ 22860 w 45719"/>
                    <a:gd name="connsiteY1" fmla="*/ 0 h 438660"/>
                    <a:gd name="connsiteX2" fmla="*/ 45720 w 45719"/>
                    <a:gd name="connsiteY2" fmla="*/ 219330 h 438660"/>
                    <a:gd name="connsiteX3" fmla="*/ 22860 w 45719"/>
                    <a:gd name="connsiteY3" fmla="*/ 438660 h 438660"/>
                    <a:gd name="connsiteX4" fmla="*/ 0 w 45719"/>
                    <a:gd name="connsiteY4" fmla="*/ 219330 h 438660"/>
                    <a:gd name="connsiteX0" fmla="*/ 0 w 77804"/>
                    <a:gd name="connsiteY0" fmla="*/ 219330 h 438660"/>
                    <a:gd name="connsiteX1" fmla="*/ 22860 w 77804"/>
                    <a:gd name="connsiteY1" fmla="*/ 0 h 438660"/>
                    <a:gd name="connsiteX2" fmla="*/ 77804 w 77804"/>
                    <a:gd name="connsiteY2" fmla="*/ 219330 h 438660"/>
                    <a:gd name="connsiteX3" fmla="*/ 22860 w 77804"/>
                    <a:gd name="connsiteY3" fmla="*/ 438660 h 438660"/>
                    <a:gd name="connsiteX4" fmla="*/ 0 w 77804"/>
                    <a:gd name="connsiteY4" fmla="*/ 219330 h 438660"/>
                    <a:gd name="connsiteX0" fmla="*/ 59257 w 137061"/>
                    <a:gd name="connsiteY0" fmla="*/ 219330 h 418607"/>
                    <a:gd name="connsiteX1" fmla="*/ 82117 w 137061"/>
                    <a:gd name="connsiteY1" fmla="*/ 0 h 418607"/>
                    <a:gd name="connsiteX2" fmla="*/ 137061 w 137061"/>
                    <a:gd name="connsiteY2" fmla="*/ 219330 h 418607"/>
                    <a:gd name="connsiteX3" fmla="*/ 1906 w 137061"/>
                    <a:gd name="connsiteY3" fmla="*/ 418607 h 418607"/>
                    <a:gd name="connsiteX4" fmla="*/ 59257 w 137061"/>
                    <a:gd name="connsiteY4" fmla="*/ 219330 h 418607"/>
                    <a:gd name="connsiteX0" fmla="*/ 57619 w 83530"/>
                    <a:gd name="connsiteY0" fmla="*/ 219344 h 418631"/>
                    <a:gd name="connsiteX1" fmla="*/ 80479 w 83530"/>
                    <a:gd name="connsiteY1" fmla="*/ 14 h 418631"/>
                    <a:gd name="connsiteX2" fmla="*/ 83286 w 83530"/>
                    <a:gd name="connsiteY2" fmla="*/ 211323 h 418631"/>
                    <a:gd name="connsiteX3" fmla="*/ 268 w 83530"/>
                    <a:gd name="connsiteY3" fmla="*/ 418621 h 418631"/>
                    <a:gd name="connsiteX4" fmla="*/ 57619 w 83530"/>
                    <a:gd name="connsiteY4" fmla="*/ 219344 h 4186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3530" h="418631">
                      <a:moveTo>
                        <a:pt x="57619" y="219344"/>
                      </a:moveTo>
                      <a:cubicBezTo>
                        <a:pt x="70988" y="149576"/>
                        <a:pt x="76201" y="1351"/>
                        <a:pt x="80479" y="14"/>
                      </a:cubicBezTo>
                      <a:cubicBezTo>
                        <a:pt x="84757" y="-1323"/>
                        <a:pt x="83286" y="90190"/>
                        <a:pt x="83286" y="211323"/>
                      </a:cubicBezTo>
                      <a:cubicBezTo>
                        <a:pt x="83286" y="332456"/>
                        <a:pt x="4546" y="417284"/>
                        <a:pt x="268" y="418621"/>
                      </a:cubicBezTo>
                      <a:cubicBezTo>
                        <a:pt x="-4010" y="419958"/>
                        <a:pt x="44250" y="289112"/>
                        <a:pt x="57619" y="219344"/>
                      </a:cubicBezTo>
                      <a:close/>
                    </a:path>
                  </a:pathLst>
                </a:custGeom>
                <a:solidFill>
                  <a:srgbClr val="CC99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zh-CN" altLang="en-US"/>
                </a:p>
              </p:txBody>
            </p:sp>
            <p:sp>
              <p:nvSpPr>
                <p:cNvPr id="115" name="圆角矩形 9"/>
                <p:cNvSpPr/>
                <p:nvPr/>
              </p:nvSpPr>
              <p:spPr>
                <a:xfrm>
                  <a:off x="6330854" y="2829666"/>
                  <a:ext cx="510682" cy="187854"/>
                </a:xfrm>
                <a:custGeom>
                  <a:avLst/>
                  <a:gdLst>
                    <a:gd name="connsiteX0" fmla="*/ 0 w 349664"/>
                    <a:gd name="connsiteY0" fmla="*/ 7620 h 45719"/>
                    <a:gd name="connsiteX1" fmla="*/ 7620 w 349664"/>
                    <a:gd name="connsiteY1" fmla="*/ 0 h 45719"/>
                    <a:gd name="connsiteX2" fmla="*/ 342044 w 349664"/>
                    <a:gd name="connsiteY2" fmla="*/ 0 h 45719"/>
                    <a:gd name="connsiteX3" fmla="*/ 349664 w 349664"/>
                    <a:gd name="connsiteY3" fmla="*/ 7620 h 45719"/>
                    <a:gd name="connsiteX4" fmla="*/ 349664 w 349664"/>
                    <a:gd name="connsiteY4" fmla="*/ 38099 h 45719"/>
                    <a:gd name="connsiteX5" fmla="*/ 342044 w 349664"/>
                    <a:gd name="connsiteY5" fmla="*/ 45719 h 45719"/>
                    <a:gd name="connsiteX6" fmla="*/ 7620 w 349664"/>
                    <a:gd name="connsiteY6" fmla="*/ 45719 h 45719"/>
                    <a:gd name="connsiteX7" fmla="*/ 0 w 349664"/>
                    <a:gd name="connsiteY7" fmla="*/ 38099 h 45719"/>
                    <a:gd name="connsiteX8" fmla="*/ 0 w 349664"/>
                    <a:gd name="connsiteY8" fmla="*/ 7620 h 45719"/>
                    <a:gd name="connsiteX0" fmla="*/ 0 w 425864"/>
                    <a:gd name="connsiteY0" fmla="*/ 88383 h 126482"/>
                    <a:gd name="connsiteX1" fmla="*/ 7620 w 425864"/>
                    <a:gd name="connsiteY1" fmla="*/ 80763 h 126482"/>
                    <a:gd name="connsiteX2" fmla="*/ 342044 w 425864"/>
                    <a:gd name="connsiteY2" fmla="*/ 80763 h 126482"/>
                    <a:gd name="connsiteX3" fmla="*/ 425864 w 425864"/>
                    <a:gd name="connsiteY3" fmla="*/ 151 h 126482"/>
                    <a:gd name="connsiteX4" fmla="*/ 349664 w 425864"/>
                    <a:gd name="connsiteY4" fmla="*/ 118862 h 126482"/>
                    <a:gd name="connsiteX5" fmla="*/ 342044 w 425864"/>
                    <a:gd name="connsiteY5" fmla="*/ 126482 h 126482"/>
                    <a:gd name="connsiteX6" fmla="*/ 7620 w 425864"/>
                    <a:gd name="connsiteY6" fmla="*/ 126482 h 126482"/>
                    <a:gd name="connsiteX7" fmla="*/ 0 w 425864"/>
                    <a:gd name="connsiteY7" fmla="*/ 118862 h 126482"/>
                    <a:gd name="connsiteX8" fmla="*/ 0 w 425864"/>
                    <a:gd name="connsiteY8" fmla="*/ 88383 h 126482"/>
                    <a:gd name="connsiteX0" fmla="*/ 8021 w 425864"/>
                    <a:gd name="connsiteY0" fmla="*/ 44267 h 126482"/>
                    <a:gd name="connsiteX1" fmla="*/ 7620 w 425864"/>
                    <a:gd name="connsiteY1" fmla="*/ 80763 h 126482"/>
                    <a:gd name="connsiteX2" fmla="*/ 342044 w 425864"/>
                    <a:gd name="connsiteY2" fmla="*/ 80763 h 126482"/>
                    <a:gd name="connsiteX3" fmla="*/ 425864 w 425864"/>
                    <a:gd name="connsiteY3" fmla="*/ 151 h 126482"/>
                    <a:gd name="connsiteX4" fmla="*/ 349664 w 425864"/>
                    <a:gd name="connsiteY4" fmla="*/ 118862 h 126482"/>
                    <a:gd name="connsiteX5" fmla="*/ 342044 w 425864"/>
                    <a:gd name="connsiteY5" fmla="*/ 126482 h 126482"/>
                    <a:gd name="connsiteX6" fmla="*/ 7620 w 425864"/>
                    <a:gd name="connsiteY6" fmla="*/ 126482 h 126482"/>
                    <a:gd name="connsiteX7" fmla="*/ 0 w 425864"/>
                    <a:gd name="connsiteY7" fmla="*/ 118862 h 126482"/>
                    <a:gd name="connsiteX8" fmla="*/ 8021 w 425864"/>
                    <a:gd name="connsiteY8" fmla="*/ 44267 h 126482"/>
                    <a:gd name="connsiteX0" fmla="*/ 8021 w 425864"/>
                    <a:gd name="connsiteY0" fmla="*/ 44267 h 226745"/>
                    <a:gd name="connsiteX1" fmla="*/ 7620 w 425864"/>
                    <a:gd name="connsiteY1" fmla="*/ 80763 h 226745"/>
                    <a:gd name="connsiteX2" fmla="*/ 342044 w 425864"/>
                    <a:gd name="connsiteY2" fmla="*/ 80763 h 226745"/>
                    <a:gd name="connsiteX3" fmla="*/ 425864 w 425864"/>
                    <a:gd name="connsiteY3" fmla="*/ 151 h 226745"/>
                    <a:gd name="connsiteX4" fmla="*/ 349664 w 425864"/>
                    <a:gd name="connsiteY4" fmla="*/ 118862 h 226745"/>
                    <a:gd name="connsiteX5" fmla="*/ 326002 w 425864"/>
                    <a:gd name="connsiteY5" fmla="*/ 226745 h 226745"/>
                    <a:gd name="connsiteX6" fmla="*/ 7620 w 425864"/>
                    <a:gd name="connsiteY6" fmla="*/ 126482 h 226745"/>
                    <a:gd name="connsiteX7" fmla="*/ 0 w 425864"/>
                    <a:gd name="connsiteY7" fmla="*/ 118862 h 226745"/>
                    <a:gd name="connsiteX8" fmla="*/ 8021 w 425864"/>
                    <a:gd name="connsiteY8" fmla="*/ 44267 h 226745"/>
                    <a:gd name="connsiteX0" fmla="*/ 8021 w 425864"/>
                    <a:gd name="connsiteY0" fmla="*/ 44267 h 226745"/>
                    <a:gd name="connsiteX1" fmla="*/ 7620 w 425864"/>
                    <a:gd name="connsiteY1" fmla="*/ 80763 h 226745"/>
                    <a:gd name="connsiteX2" fmla="*/ 342044 w 425864"/>
                    <a:gd name="connsiteY2" fmla="*/ 80763 h 226745"/>
                    <a:gd name="connsiteX3" fmla="*/ 425864 w 425864"/>
                    <a:gd name="connsiteY3" fmla="*/ 151 h 226745"/>
                    <a:gd name="connsiteX4" fmla="*/ 349664 w 425864"/>
                    <a:gd name="connsiteY4" fmla="*/ 118862 h 226745"/>
                    <a:gd name="connsiteX5" fmla="*/ 326002 w 425864"/>
                    <a:gd name="connsiteY5" fmla="*/ 226745 h 226745"/>
                    <a:gd name="connsiteX6" fmla="*/ 7620 w 425864"/>
                    <a:gd name="connsiteY6" fmla="*/ 126482 h 226745"/>
                    <a:gd name="connsiteX7" fmla="*/ 0 w 425864"/>
                    <a:gd name="connsiteY7" fmla="*/ 118862 h 226745"/>
                    <a:gd name="connsiteX8" fmla="*/ 8021 w 425864"/>
                    <a:gd name="connsiteY8" fmla="*/ 44267 h 226745"/>
                    <a:gd name="connsiteX0" fmla="*/ 8021 w 425864"/>
                    <a:gd name="connsiteY0" fmla="*/ 44267 h 130705"/>
                    <a:gd name="connsiteX1" fmla="*/ 7620 w 425864"/>
                    <a:gd name="connsiteY1" fmla="*/ 80763 h 130705"/>
                    <a:gd name="connsiteX2" fmla="*/ 342044 w 425864"/>
                    <a:gd name="connsiteY2" fmla="*/ 80763 h 130705"/>
                    <a:gd name="connsiteX3" fmla="*/ 425864 w 425864"/>
                    <a:gd name="connsiteY3" fmla="*/ 151 h 130705"/>
                    <a:gd name="connsiteX4" fmla="*/ 349664 w 425864"/>
                    <a:gd name="connsiteY4" fmla="*/ 118862 h 130705"/>
                    <a:gd name="connsiteX5" fmla="*/ 7620 w 425864"/>
                    <a:gd name="connsiteY5" fmla="*/ 126482 h 130705"/>
                    <a:gd name="connsiteX6" fmla="*/ 0 w 425864"/>
                    <a:gd name="connsiteY6" fmla="*/ 118862 h 130705"/>
                    <a:gd name="connsiteX7" fmla="*/ 8021 w 425864"/>
                    <a:gd name="connsiteY7" fmla="*/ 44267 h 130705"/>
                    <a:gd name="connsiteX0" fmla="*/ 8021 w 425864"/>
                    <a:gd name="connsiteY0" fmla="*/ 44291 h 130729"/>
                    <a:gd name="connsiteX1" fmla="*/ 7620 w 425864"/>
                    <a:gd name="connsiteY1" fmla="*/ 80787 h 130729"/>
                    <a:gd name="connsiteX2" fmla="*/ 326002 w 425864"/>
                    <a:gd name="connsiteY2" fmla="*/ 68755 h 130729"/>
                    <a:gd name="connsiteX3" fmla="*/ 425864 w 425864"/>
                    <a:gd name="connsiteY3" fmla="*/ 175 h 130729"/>
                    <a:gd name="connsiteX4" fmla="*/ 349664 w 425864"/>
                    <a:gd name="connsiteY4" fmla="*/ 118886 h 130729"/>
                    <a:gd name="connsiteX5" fmla="*/ 7620 w 425864"/>
                    <a:gd name="connsiteY5" fmla="*/ 126506 h 130729"/>
                    <a:gd name="connsiteX6" fmla="*/ 0 w 425864"/>
                    <a:gd name="connsiteY6" fmla="*/ 118886 h 130729"/>
                    <a:gd name="connsiteX7" fmla="*/ 8021 w 425864"/>
                    <a:gd name="connsiteY7" fmla="*/ 44291 h 130729"/>
                    <a:gd name="connsiteX0" fmla="*/ 9280 w 427123"/>
                    <a:gd name="connsiteY0" fmla="*/ 44291 h 130729"/>
                    <a:gd name="connsiteX1" fmla="*/ 858 w 427123"/>
                    <a:gd name="connsiteY1" fmla="*/ 60734 h 130729"/>
                    <a:gd name="connsiteX2" fmla="*/ 327261 w 427123"/>
                    <a:gd name="connsiteY2" fmla="*/ 68755 h 130729"/>
                    <a:gd name="connsiteX3" fmla="*/ 427123 w 427123"/>
                    <a:gd name="connsiteY3" fmla="*/ 175 h 130729"/>
                    <a:gd name="connsiteX4" fmla="*/ 350923 w 427123"/>
                    <a:gd name="connsiteY4" fmla="*/ 118886 h 130729"/>
                    <a:gd name="connsiteX5" fmla="*/ 8879 w 427123"/>
                    <a:gd name="connsiteY5" fmla="*/ 126506 h 130729"/>
                    <a:gd name="connsiteX6" fmla="*/ 1259 w 427123"/>
                    <a:gd name="connsiteY6" fmla="*/ 118886 h 130729"/>
                    <a:gd name="connsiteX7" fmla="*/ 9280 w 427123"/>
                    <a:gd name="connsiteY7" fmla="*/ 44291 h 130729"/>
                    <a:gd name="connsiteX0" fmla="*/ 9280 w 427123"/>
                    <a:gd name="connsiteY0" fmla="*/ 44291 h 130729"/>
                    <a:gd name="connsiteX1" fmla="*/ 858 w 427123"/>
                    <a:gd name="connsiteY1" fmla="*/ 60734 h 130729"/>
                    <a:gd name="connsiteX2" fmla="*/ 327261 w 427123"/>
                    <a:gd name="connsiteY2" fmla="*/ 68755 h 130729"/>
                    <a:gd name="connsiteX3" fmla="*/ 427123 w 427123"/>
                    <a:gd name="connsiteY3" fmla="*/ 175 h 130729"/>
                    <a:gd name="connsiteX4" fmla="*/ 350923 w 427123"/>
                    <a:gd name="connsiteY4" fmla="*/ 118886 h 130729"/>
                    <a:gd name="connsiteX5" fmla="*/ 8879 w 427123"/>
                    <a:gd name="connsiteY5" fmla="*/ 126506 h 130729"/>
                    <a:gd name="connsiteX6" fmla="*/ 1259 w 427123"/>
                    <a:gd name="connsiteY6" fmla="*/ 118886 h 130729"/>
                    <a:gd name="connsiteX7" fmla="*/ 9280 w 427123"/>
                    <a:gd name="connsiteY7" fmla="*/ 44291 h 130729"/>
                    <a:gd name="connsiteX0" fmla="*/ 9280 w 427123"/>
                    <a:gd name="connsiteY0" fmla="*/ 44291 h 130729"/>
                    <a:gd name="connsiteX1" fmla="*/ 858 w 427123"/>
                    <a:gd name="connsiteY1" fmla="*/ 60734 h 130729"/>
                    <a:gd name="connsiteX2" fmla="*/ 327261 w 427123"/>
                    <a:gd name="connsiteY2" fmla="*/ 68755 h 130729"/>
                    <a:gd name="connsiteX3" fmla="*/ 427123 w 427123"/>
                    <a:gd name="connsiteY3" fmla="*/ 175 h 130729"/>
                    <a:gd name="connsiteX4" fmla="*/ 350923 w 427123"/>
                    <a:gd name="connsiteY4" fmla="*/ 118886 h 130729"/>
                    <a:gd name="connsiteX5" fmla="*/ 8879 w 427123"/>
                    <a:gd name="connsiteY5" fmla="*/ 126506 h 130729"/>
                    <a:gd name="connsiteX6" fmla="*/ 41364 w 427123"/>
                    <a:gd name="connsiteY6" fmla="*/ 78780 h 130729"/>
                    <a:gd name="connsiteX7" fmla="*/ 9280 w 427123"/>
                    <a:gd name="connsiteY7" fmla="*/ 44291 h 130729"/>
                    <a:gd name="connsiteX0" fmla="*/ 9280 w 427123"/>
                    <a:gd name="connsiteY0" fmla="*/ 44291 h 121448"/>
                    <a:gd name="connsiteX1" fmla="*/ 858 w 427123"/>
                    <a:gd name="connsiteY1" fmla="*/ 60734 h 121448"/>
                    <a:gd name="connsiteX2" fmla="*/ 327261 w 427123"/>
                    <a:gd name="connsiteY2" fmla="*/ 68755 h 121448"/>
                    <a:gd name="connsiteX3" fmla="*/ 427123 w 427123"/>
                    <a:gd name="connsiteY3" fmla="*/ 175 h 121448"/>
                    <a:gd name="connsiteX4" fmla="*/ 350923 w 427123"/>
                    <a:gd name="connsiteY4" fmla="*/ 118886 h 121448"/>
                    <a:gd name="connsiteX5" fmla="*/ 41364 w 427123"/>
                    <a:gd name="connsiteY5" fmla="*/ 78780 h 121448"/>
                    <a:gd name="connsiteX6" fmla="*/ 9280 w 427123"/>
                    <a:gd name="connsiteY6" fmla="*/ 44291 h 121448"/>
                    <a:gd name="connsiteX0" fmla="*/ 9280 w 427123"/>
                    <a:gd name="connsiteY0" fmla="*/ 44291 h 103019"/>
                    <a:gd name="connsiteX1" fmla="*/ 858 w 427123"/>
                    <a:gd name="connsiteY1" fmla="*/ 60734 h 103019"/>
                    <a:gd name="connsiteX2" fmla="*/ 327261 w 427123"/>
                    <a:gd name="connsiteY2" fmla="*/ 68755 h 103019"/>
                    <a:gd name="connsiteX3" fmla="*/ 427123 w 427123"/>
                    <a:gd name="connsiteY3" fmla="*/ 175 h 103019"/>
                    <a:gd name="connsiteX4" fmla="*/ 378996 w 427123"/>
                    <a:gd name="connsiteY4" fmla="*/ 98833 h 103019"/>
                    <a:gd name="connsiteX5" fmla="*/ 41364 w 427123"/>
                    <a:gd name="connsiteY5" fmla="*/ 78780 h 103019"/>
                    <a:gd name="connsiteX6" fmla="*/ 9280 w 427123"/>
                    <a:gd name="connsiteY6" fmla="*/ 44291 h 103019"/>
                    <a:gd name="connsiteX0" fmla="*/ 9280 w 427123"/>
                    <a:gd name="connsiteY0" fmla="*/ 44291 h 129164"/>
                    <a:gd name="connsiteX1" fmla="*/ 858 w 427123"/>
                    <a:gd name="connsiteY1" fmla="*/ 60734 h 129164"/>
                    <a:gd name="connsiteX2" fmla="*/ 327261 w 427123"/>
                    <a:gd name="connsiteY2" fmla="*/ 68755 h 129164"/>
                    <a:gd name="connsiteX3" fmla="*/ 427123 w 427123"/>
                    <a:gd name="connsiteY3" fmla="*/ 175 h 129164"/>
                    <a:gd name="connsiteX4" fmla="*/ 378996 w 427123"/>
                    <a:gd name="connsiteY4" fmla="*/ 98833 h 129164"/>
                    <a:gd name="connsiteX5" fmla="*/ 41364 w 427123"/>
                    <a:gd name="connsiteY5" fmla="*/ 78780 h 129164"/>
                    <a:gd name="connsiteX6" fmla="*/ 9280 w 427123"/>
                    <a:gd name="connsiteY6" fmla="*/ 44291 h 129164"/>
                    <a:gd name="connsiteX0" fmla="*/ 9280 w 471238"/>
                    <a:gd name="connsiteY0" fmla="*/ 76324 h 161197"/>
                    <a:gd name="connsiteX1" fmla="*/ 858 w 471238"/>
                    <a:gd name="connsiteY1" fmla="*/ 92767 h 161197"/>
                    <a:gd name="connsiteX2" fmla="*/ 327261 w 471238"/>
                    <a:gd name="connsiteY2" fmla="*/ 100788 h 161197"/>
                    <a:gd name="connsiteX3" fmla="*/ 471238 w 471238"/>
                    <a:gd name="connsiteY3" fmla="*/ 123 h 161197"/>
                    <a:gd name="connsiteX4" fmla="*/ 378996 w 471238"/>
                    <a:gd name="connsiteY4" fmla="*/ 130866 h 161197"/>
                    <a:gd name="connsiteX5" fmla="*/ 41364 w 471238"/>
                    <a:gd name="connsiteY5" fmla="*/ 110813 h 161197"/>
                    <a:gd name="connsiteX6" fmla="*/ 9280 w 471238"/>
                    <a:gd name="connsiteY6" fmla="*/ 76324 h 161197"/>
                    <a:gd name="connsiteX0" fmla="*/ 9280 w 471238"/>
                    <a:gd name="connsiteY0" fmla="*/ 76324 h 164342"/>
                    <a:gd name="connsiteX1" fmla="*/ 858 w 471238"/>
                    <a:gd name="connsiteY1" fmla="*/ 92767 h 164342"/>
                    <a:gd name="connsiteX2" fmla="*/ 327261 w 471238"/>
                    <a:gd name="connsiteY2" fmla="*/ 100788 h 164342"/>
                    <a:gd name="connsiteX3" fmla="*/ 471238 w 471238"/>
                    <a:gd name="connsiteY3" fmla="*/ 123 h 164342"/>
                    <a:gd name="connsiteX4" fmla="*/ 407070 w 471238"/>
                    <a:gd name="connsiteY4" fmla="*/ 134877 h 164342"/>
                    <a:gd name="connsiteX5" fmla="*/ 41364 w 471238"/>
                    <a:gd name="connsiteY5" fmla="*/ 110813 h 164342"/>
                    <a:gd name="connsiteX6" fmla="*/ 9280 w 471238"/>
                    <a:gd name="connsiteY6" fmla="*/ 76324 h 164342"/>
                    <a:gd name="connsiteX0" fmla="*/ 9280 w 471238"/>
                    <a:gd name="connsiteY0" fmla="*/ 76316 h 164334"/>
                    <a:gd name="connsiteX1" fmla="*/ 858 w 471238"/>
                    <a:gd name="connsiteY1" fmla="*/ 92759 h 164334"/>
                    <a:gd name="connsiteX2" fmla="*/ 351325 w 471238"/>
                    <a:gd name="connsiteY2" fmla="*/ 108801 h 164334"/>
                    <a:gd name="connsiteX3" fmla="*/ 471238 w 471238"/>
                    <a:gd name="connsiteY3" fmla="*/ 115 h 164334"/>
                    <a:gd name="connsiteX4" fmla="*/ 407070 w 471238"/>
                    <a:gd name="connsiteY4" fmla="*/ 134869 h 164334"/>
                    <a:gd name="connsiteX5" fmla="*/ 41364 w 471238"/>
                    <a:gd name="connsiteY5" fmla="*/ 110805 h 164334"/>
                    <a:gd name="connsiteX6" fmla="*/ 9280 w 471238"/>
                    <a:gd name="connsiteY6" fmla="*/ 76316 h 164334"/>
                    <a:gd name="connsiteX0" fmla="*/ 9280 w 471238"/>
                    <a:gd name="connsiteY0" fmla="*/ 76316 h 164334"/>
                    <a:gd name="connsiteX1" fmla="*/ 858 w 471238"/>
                    <a:gd name="connsiteY1" fmla="*/ 92759 h 164334"/>
                    <a:gd name="connsiteX2" fmla="*/ 351325 w 471238"/>
                    <a:gd name="connsiteY2" fmla="*/ 108801 h 164334"/>
                    <a:gd name="connsiteX3" fmla="*/ 471238 w 471238"/>
                    <a:gd name="connsiteY3" fmla="*/ 115 h 164334"/>
                    <a:gd name="connsiteX4" fmla="*/ 407070 w 471238"/>
                    <a:gd name="connsiteY4" fmla="*/ 134869 h 164334"/>
                    <a:gd name="connsiteX5" fmla="*/ 41364 w 471238"/>
                    <a:gd name="connsiteY5" fmla="*/ 110805 h 164334"/>
                    <a:gd name="connsiteX6" fmla="*/ 9280 w 471238"/>
                    <a:gd name="connsiteY6" fmla="*/ 76316 h 164334"/>
                    <a:gd name="connsiteX0" fmla="*/ 40506 w 470380"/>
                    <a:gd name="connsiteY0" fmla="*/ 110805 h 164334"/>
                    <a:gd name="connsiteX1" fmla="*/ 0 w 470380"/>
                    <a:gd name="connsiteY1" fmla="*/ 92759 h 164334"/>
                    <a:gd name="connsiteX2" fmla="*/ 350467 w 470380"/>
                    <a:gd name="connsiteY2" fmla="*/ 108801 h 164334"/>
                    <a:gd name="connsiteX3" fmla="*/ 470380 w 470380"/>
                    <a:gd name="connsiteY3" fmla="*/ 115 h 164334"/>
                    <a:gd name="connsiteX4" fmla="*/ 406212 w 470380"/>
                    <a:gd name="connsiteY4" fmla="*/ 134869 h 164334"/>
                    <a:gd name="connsiteX5" fmla="*/ 40506 w 470380"/>
                    <a:gd name="connsiteY5" fmla="*/ 110805 h 164334"/>
                    <a:gd name="connsiteX0" fmla="*/ 40506 w 480177"/>
                    <a:gd name="connsiteY0" fmla="*/ 158749 h 212278"/>
                    <a:gd name="connsiteX1" fmla="*/ 0 w 480177"/>
                    <a:gd name="connsiteY1" fmla="*/ 140703 h 212278"/>
                    <a:gd name="connsiteX2" fmla="*/ 350467 w 480177"/>
                    <a:gd name="connsiteY2" fmla="*/ 156745 h 212278"/>
                    <a:gd name="connsiteX3" fmla="*/ 480177 w 480177"/>
                    <a:gd name="connsiteY3" fmla="*/ 81 h 212278"/>
                    <a:gd name="connsiteX4" fmla="*/ 406212 w 480177"/>
                    <a:gd name="connsiteY4" fmla="*/ 182813 h 212278"/>
                    <a:gd name="connsiteX5" fmla="*/ 40506 w 480177"/>
                    <a:gd name="connsiteY5" fmla="*/ 158749 h 212278"/>
                    <a:gd name="connsiteX0" fmla="*/ 40506 w 480177"/>
                    <a:gd name="connsiteY0" fmla="*/ 158769 h 212298"/>
                    <a:gd name="connsiteX1" fmla="*/ 0 w 480177"/>
                    <a:gd name="connsiteY1" fmla="*/ 140723 h 212298"/>
                    <a:gd name="connsiteX2" fmla="*/ 350467 w 480177"/>
                    <a:gd name="connsiteY2" fmla="*/ 156765 h 212298"/>
                    <a:gd name="connsiteX3" fmla="*/ 480177 w 480177"/>
                    <a:gd name="connsiteY3" fmla="*/ 101 h 212298"/>
                    <a:gd name="connsiteX4" fmla="*/ 406212 w 480177"/>
                    <a:gd name="connsiteY4" fmla="*/ 182833 h 212298"/>
                    <a:gd name="connsiteX5" fmla="*/ 40506 w 480177"/>
                    <a:gd name="connsiteY5" fmla="*/ 158769 h 212298"/>
                    <a:gd name="connsiteX0" fmla="*/ 40506 w 480177"/>
                    <a:gd name="connsiteY0" fmla="*/ 158769 h 212298"/>
                    <a:gd name="connsiteX1" fmla="*/ 0 w 480177"/>
                    <a:gd name="connsiteY1" fmla="*/ 140723 h 212298"/>
                    <a:gd name="connsiteX2" fmla="*/ 350467 w 480177"/>
                    <a:gd name="connsiteY2" fmla="*/ 156765 h 212298"/>
                    <a:gd name="connsiteX3" fmla="*/ 480177 w 480177"/>
                    <a:gd name="connsiteY3" fmla="*/ 101 h 212298"/>
                    <a:gd name="connsiteX4" fmla="*/ 406212 w 480177"/>
                    <a:gd name="connsiteY4" fmla="*/ 182833 h 212298"/>
                    <a:gd name="connsiteX5" fmla="*/ 40506 w 480177"/>
                    <a:gd name="connsiteY5" fmla="*/ 158769 h 2122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80177" h="212298">
                      <a:moveTo>
                        <a:pt x="40506" y="158769"/>
                      </a:moveTo>
                      <a:lnTo>
                        <a:pt x="0" y="140723"/>
                      </a:lnTo>
                      <a:cubicBezTo>
                        <a:pt x="253180" y="191523"/>
                        <a:pt x="237655" y="182164"/>
                        <a:pt x="350467" y="156765"/>
                      </a:cubicBezTo>
                      <a:cubicBezTo>
                        <a:pt x="410192" y="123549"/>
                        <a:pt x="480177" y="-4107"/>
                        <a:pt x="480177" y="101"/>
                      </a:cubicBezTo>
                      <a:cubicBezTo>
                        <a:pt x="480177" y="10261"/>
                        <a:pt x="464995" y="98860"/>
                        <a:pt x="406212" y="182833"/>
                      </a:cubicBezTo>
                      <a:cubicBezTo>
                        <a:pt x="141393" y="256092"/>
                        <a:pt x="97446" y="171201"/>
                        <a:pt x="40506" y="158769"/>
                      </a:cubicBezTo>
                      <a:close/>
                    </a:path>
                  </a:pathLst>
                </a:custGeom>
                <a:solidFill>
                  <a:srgbClr val="CC99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zh-CN" altLang="en-US"/>
                </a:p>
              </p:txBody>
            </p:sp>
            <p:sp>
              <p:nvSpPr>
                <p:cNvPr id="116" name="圆角矩形 9"/>
                <p:cNvSpPr/>
                <p:nvPr/>
              </p:nvSpPr>
              <p:spPr>
                <a:xfrm rot="1733158">
                  <a:off x="5968468" y="2821469"/>
                  <a:ext cx="428225" cy="122824"/>
                </a:xfrm>
                <a:custGeom>
                  <a:avLst/>
                  <a:gdLst>
                    <a:gd name="connsiteX0" fmla="*/ 0 w 349664"/>
                    <a:gd name="connsiteY0" fmla="*/ 7620 h 45719"/>
                    <a:gd name="connsiteX1" fmla="*/ 7620 w 349664"/>
                    <a:gd name="connsiteY1" fmla="*/ 0 h 45719"/>
                    <a:gd name="connsiteX2" fmla="*/ 342044 w 349664"/>
                    <a:gd name="connsiteY2" fmla="*/ 0 h 45719"/>
                    <a:gd name="connsiteX3" fmla="*/ 349664 w 349664"/>
                    <a:gd name="connsiteY3" fmla="*/ 7620 h 45719"/>
                    <a:gd name="connsiteX4" fmla="*/ 349664 w 349664"/>
                    <a:gd name="connsiteY4" fmla="*/ 38099 h 45719"/>
                    <a:gd name="connsiteX5" fmla="*/ 342044 w 349664"/>
                    <a:gd name="connsiteY5" fmla="*/ 45719 h 45719"/>
                    <a:gd name="connsiteX6" fmla="*/ 7620 w 349664"/>
                    <a:gd name="connsiteY6" fmla="*/ 45719 h 45719"/>
                    <a:gd name="connsiteX7" fmla="*/ 0 w 349664"/>
                    <a:gd name="connsiteY7" fmla="*/ 38099 h 45719"/>
                    <a:gd name="connsiteX8" fmla="*/ 0 w 349664"/>
                    <a:gd name="connsiteY8" fmla="*/ 7620 h 45719"/>
                    <a:gd name="connsiteX0" fmla="*/ 0 w 425864"/>
                    <a:gd name="connsiteY0" fmla="*/ 88383 h 126482"/>
                    <a:gd name="connsiteX1" fmla="*/ 7620 w 425864"/>
                    <a:gd name="connsiteY1" fmla="*/ 80763 h 126482"/>
                    <a:gd name="connsiteX2" fmla="*/ 342044 w 425864"/>
                    <a:gd name="connsiteY2" fmla="*/ 80763 h 126482"/>
                    <a:gd name="connsiteX3" fmla="*/ 425864 w 425864"/>
                    <a:gd name="connsiteY3" fmla="*/ 151 h 126482"/>
                    <a:gd name="connsiteX4" fmla="*/ 349664 w 425864"/>
                    <a:gd name="connsiteY4" fmla="*/ 118862 h 126482"/>
                    <a:gd name="connsiteX5" fmla="*/ 342044 w 425864"/>
                    <a:gd name="connsiteY5" fmla="*/ 126482 h 126482"/>
                    <a:gd name="connsiteX6" fmla="*/ 7620 w 425864"/>
                    <a:gd name="connsiteY6" fmla="*/ 126482 h 126482"/>
                    <a:gd name="connsiteX7" fmla="*/ 0 w 425864"/>
                    <a:gd name="connsiteY7" fmla="*/ 118862 h 126482"/>
                    <a:gd name="connsiteX8" fmla="*/ 0 w 425864"/>
                    <a:gd name="connsiteY8" fmla="*/ 88383 h 126482"/>
                    <a:gd name="connsiteX0" fmla="*/ 8021 w 425864"/>
                    <a:gd name="connsiteY0" fmla="*/ 44267 h 126482"/>
                    <a:gd name="connsiteX1" fmla="*/ 7620 w 425864"/>
                    <a:gd name="connsiteY1" fmla="*/ 80763 h 126482"/>
                    <a:gd name="connsiteX2" fmla="*/ 342044 w 425864"/>
                    <a:gd name="connsiteY2" fmla="*/ 80763 h 126482"/>
                    <a:gd name="connsiteX3" fmla="*/ 425864 w 425864"/>
                    <a:gd name="connsiteY3" fmla="*/ 151 h 126482"/>
                    <a:gd name="connsiteX4" fmla="*/ 349664 w 425864"/>
                    <a:gd name="connsiteY4" fmla="*/ 118862 h 126482"/>
                    <a:gd name="connsiteX5" fmla="*/ 342044 w 425864"/>
                    <a:gd name="connsiteY5" fmla="*/ 126482 h 126482"/>
                    <a:gd name="connsiteX6" fmla="*/ 7620 w 425864"/>
                    <a:gd name="connsiteY6" fmla="*/ 126482 h 126482"/>
                    <a:gd name="connsiteX7" fmla="*/ 0 w 425864"/>
                    <a:gd name="connsiteY7" fmla="*/ 118862 h 126482"/>
                    <a:gd name="connsiteX8" fmla="*/ 8021 w 425864"/>
                    <a:gd name="connsiteY8" fmla="*/ 44267 h 126482"/>
                    <a:gd name="connsiteX0" fmla="*/ 8021 w 425864"/>
                    <a:gd name="connsiteY0" fmla="*/ 44267 h 226745"/>
                    <a:gd name="connsiteX1" fmla="*/ 7620 w 425864"/>
                    <a:gd name="connsiteY1" fmla="*/ 80763 h 226745"/>
                    <a:gd name="connsiteX2" fmla="*/ 342044 w 425864"/>
                    <a:gd name="connsiteY2" fmla="*/ 80763 h 226745"/>
                    <a:gd name="connsiteX3" fmla="*/ 425864 w 425864"/>
                    <a:gd name="connsiteY3" fmla="*/ 151 h 226745"/>
                    <a:gd name="connsiteX4" fmla="*/ 349664 w 425864"/>
                    <a:gd name="connsiteY4" fmla="*/ 118862 h 226745"/>
                    <a:gd name="connsiteX5" fmla="*/ 326002 w 425864"/>
                    <a:gd name="connsiteY5" fmla="*/ 226745 h 226745"/>
                    <a:gd name="connsiteX6" fmla="*/ 7620 w 425864"/>
                    <a:gd name="connsiteY6" fmla="*/ 126482 h 226745"/>
                    <a:gd name="connsiteX7" fmla="*/ 0 w 425864"/>
                    <a:gd name="connsiteY7" fmla="*/ 118862 h 226745"/>
                    <a:gd name="connsiteX8" fmla="*/ 8021 w 425864"/>
                    <a:gd name="connsiteY8" fmla="*/ 44267 h 226745"/>
                    <a:gd name="connsiteX0" fmla="*/ 8021 w 425864"/>
                    <a:gd name="connsiteY0" fmla="*/ 44267 h 226745"/>
                    <a:gd name="connsiteX1" fmla="*/ 7620 w 425864"/>
                    <a:gd name="connsiteY1" fmla="*/ 80763 h 226745"/>
                    <a:gd name="connsiteX2" fmla="*/ 342044 w 425864"/>
                    <a:gd name="connsiteY2" fmla="*/ 80763 h 226745"/>
                    <a:gd name="connsiteX3" fmla="*/ 425864 w 425864"/>
                    <a:gd name="connsiteY3" fmla="*/ 151 h 226745"/>
                    <a:gd name="connsiteX4" fmla="*/ 349664 w 425864"/>
                    <a:gd name="connsiteY4" fmla="*/ 118862 h 226745"/>
                    <a:gd name="connsiteX5" fmla="*/ 326002 w 425864"/>
                    <a:gd name="connsiteY5" fmla="*/ 226745 h 226745"/>
                    <a:gd name="connsiteX6" fmla="*/ 7620 w 425864"/>
                    <a:gd name="connsiteY6" fmla="*/ 126482 h 226745"/>
                    <a:gd name="connsiteX7" fmla="*/ 0 w 425864"/>
                    <a:gd name="connsiteY7" fmla="*/ 118862 h 226745"/>
                    <a:gd name="connsiteX8" fmla="*/ 8021 w 425864"/>
                    <a:gd name="connsiteY8" fmla="*/ 44267 h 226745"/>
                    <a:gd name="connsiteX0" fmla="*/ 8021 w 425864"/>
                    <a:gd name="connsiteY0" fmla="*/ 44267 h 130705"/>
                    <a:gd name="connsiteX1" fmla="*/ 7620 w 425864"/>
                    <a:gd name="connsiteY1" fmla="*/ 80763 h 130705"/>
                    <a:gd name="connsiteX2" fmla="*/ 342044 w 425864"/>
                    <a:gd name="connsiteY2" fmla="*/ 80763 h 130705"/>
                    <a:gd name="connsiteX3" fmla="*/ 425864 w 425864"/>
                    <a:gd name="connsiteY3" fmla="*/ 151 h 130705"/>
                    <a:gd name="connsiteX4" fmla="*/ 349664 w 425864"/>
                    <a:gd name="connsiteY4" fmla="*/ 118862 h 130705"/>
                    <a:gd name="connsiteX5" fmla="*/ 7620 w 425864"/>
                    <a:gd name="connsiteY5" fmla="*/ 126482 h 130705"/>
                    <a:gd name="connsiteX6" fmla="*/ 0 w 425864"/>
                    <a:gd name="connsiteY6" fmla="*/ 118862 h 130705"/>
                    <a:gd name="connsiteX7" fmla="*/ 8021 w 425864"/>
                    <a:gd name="connsiteY7" fmla="*/ 44267 h 130705"/>
                    <a:gd name="connsiteX0" fmla="*/ 8021 w 425864"/>
                    <a:gd name="connsiteY0" fmla="*/ 44291 h 130729"/>
                    <a:gd name="connsiteX1" fmla="*/ 7620 w 425864"/>
                    <a:gd name="connsiteY1" fmla="*/ 80787 h 130729"/>
                    <a:gd name="connsiteX2" fmla="*/ 326002 w 425864"/>
                    <a:gd name="connsiteY2" fmla="*/ 68755 h 130729"/>
                    <a:gd name="connsiteX3" fmla="*/ 425864 w 425864"/>
                    <a:gd name="connsiteY3" fmla="*/ 175 h 130729"/>
                    <a:gd name="connsiteX4" fmla="*/ 349664 w 425864"/>
                    <a:gd name="connsiteY4" fmla="*/ 118886 h 130729"/>
                    <a:gd name="connsiteX5" fmla="*/ 7620 w 425864"/>
                    <a:gd name="connsiteY5" fmla="*/ 126506 h 130729"/>
                    <a:gd name="connsiteX6" fmla="*/ 0 w 425864"/>
                    <a:gd name="connsiteY6" fmla="*/ 118886 h 130729"/>
                    <a:gd name="connsiteX7" fmla="*/ 8021 w 425864"/>
                    <a:gd name="connsiteY7" fmla="*/ 44291 h 130729"/>
                    <a:gd name="connsiteX0" fmla="*/ 9280 w 427123"/>
                    <a:gd name="connsiteY0" fmla="*/ 44291 h 130729"/>
                    <a:gd name="connsiteX1" fmla="*/ 858 w 427123"/>
                    <a:gd name="connsiteY1" fmla="*/ 60734 h 130729"/>
                    <a:gd name="connsiteX2" fmla="*/ 327261 w 427123"/>
                    <a:gd name="connsiteY2" fmla="*/ 68755 h 130729"/>
                    <a:gd name="connsiteX3" fmla="*/ 427123 w 427123"/>
                    <a:gd name="connsiteY3" fmla="*/ 175 h 130729"/>
                    <a:gd name="connsiteX4" fmla="*/ 350923 w 427123"/>
                    <a:gd name="connsiteY4" fmla="*/ 118886 h 130729"/>
                    <a:gd name="connsiteX5" fmla="*/ 8879 w 427123"/>
                    <a:gd name="connsiteY5" fmla="*/ 126506 h 130729"/>
                    <a:gd name="connsiteX6" fmla="*/ 1259 w 427123"/>
                    <a:gd name="connsiteY6" fmla="*/ 118886 h 130729"/>
                    <a:gd name="connsiteX7" fmla="*/ 9280 w 427123"/>
                    <a:gd name="connsiteY7" fmla="*/ 44291 h 130729"/>
                    <a:gd name="connsiteX0" fmla="*/ 9280 w 427123"/>
                    <a:gd name="connsiteY0" fmla="*/ 44291 h 130729"/>
                    <a:gd name="connsiteX1" fmla="*/ 858 w 427123"/>
                    <a:gd name="connsiteY1" fmla="*/ 60734 h 130729"/>
                    <a:gd name="connsiteX2" fmla="*/ 327261 w 427123"/>
                    <a:gd name="connsiteY2" fmla="*/ 68755 h 130729"/>
                    <a:gd name="connsiteX3" fmla="*/ 427123 w 427123"/>
                    <a:gd name="connsiteY3" fmla="*/ 175 h 130729"/>
                    <a:gd name="connsiteX4" fmla="*/ 350923 w 427123"/>
                    <a:gd name="connsiteY4" fmla="*/ 118886 h 130729"/>
                    <a:gd name="connsiteX5" fmla="*/ 8879 w 427123"/>
                    <a:gd name="connsiteY5" fmla="*/ 126506 h 130729"/>
                    <a:gd name="connsiteX6" fmla="*/ 1259 w 427123"/>
                    <a:gd name="connsiteY6" fmla="*/ 118886 h 130729"/>
                    <a:gd name="connsiteX7" fmla="*/ 9280 w 427123"/>
                    <a:gd name="connsiteY7" fmla="*/ 44291 h 130729"/>
                    <a:gd name="connsiteX0" fmla="*/ 9280 w 427123"/>
                    <a:gd name="connsiteY0" fmla="*/ 44291 h 130729"/>
                    <a:gd name="connsiteX1" fmla="*/ 858 w 427123"/>
                    <a:gd name="connsiteY1" fmla="*/ 60734 h 130729"/>
                    <a:gd name="connsiteX2" fmla="*/ 327261 w 427123"/>
                    <a:gd name="connsiteY2" fmla="*/ 68755 h 130729"/>
                    <a:gd name="connsiteX3" fmla="*/ 427123 w 427123"/>
                    <a:gd name="connsiteY3" fmla="*/ 175 h 130729"/>
                    <a:gd name="connsiteX4" fmla="*/ 350923 w 427123"/>
                    <a:gd name="connsiteY4" fmla="*/ 118886 h 130729"/>
                    <a:gd name="connsiteX5" fmla="*/ 8879 w 427123"/>
                    <a:gd name="connsiteY5" fmla="*/ 126506 h 130729"/>
                    <a:gd name="connsiteX6" fmla="*/ 41364 w 427123"/>
                    <a:gd name="connsiteY6" fmla="*/ 78780 h 130729"/>
                    <a:gd name="connsiteX7" fmla="*/ 9280 w 427123"/>
                    <a:gd name="connsiteY7" fmla="*/ 44291 h 130729"/>
                    <a:gd name="connsiteX0" fmla="*/ 9280 w 427123"/>
                    <a:gd name="connsiteY0" fmla="*/ 44291 h 121448"/>
                    <a:gd name="connsiteX1" fmla="*/ 858 w 427123"/>
                    <a:gd name="connsiteY1" fmla="*/ 60734 h 121448"/>
                    <a:gd name="connsiteX2" fmla="*/ 327261 w 427123"/>
                    <a:gd name="connsiteY2" fmla="*/ 68755 h 121448"/>
                    <a:gd name="connsiteX3" fmla="*/ 427123 w 427123"/>
                    <a:gd name="connsiteY3" fmla="*/ 175 h 121448"/>
                    <a:gd name="connsiteX4" fmla="*/ 350923 w 427123"/>
                    <a:gd name="connsiteY4" fmla="*/ 118886 h 121448"/>
                    <a:gd name="connsiteX5" fmla="*/ 41364 w 427123"/>
                    <a:gd name="connsiteY5" fmla="*/ 78780 h 121448"/>
                    <a:gd name="connsiteX6" fmla="*/ 9280 w 427123"/>
                    <a:gd name="connsiteY6" fmla="*/ 44291 h 121448"/>
                    <a:gd name="connsiteX0" fmla="*/ 9280 w 427123"/>
                    <a:gd name="connsiteY0" fmla="*/ 44291 h 103019"/>
                    <a:gd name="connsiteX1" fmla="*/ 858 w 427123"/>
                    <a:gd name="connsiteY1" fmla="*/ 60734 h 103019"/>
                    <a:gd name="connsiteX2" fmla="*/ 327261 w 427123"/>
                    <a:gd name="connsiteY2" fmla="*/ 68755 h 103019"/>
                    <a:gd name="connsiteX3" fmla="*/ 427123 w 427123"/>
                    <a:gd name="connsiteY3" fmla="*/ 175 h 103019"/>
                    <a:gd name="connsiteX4" fmla="*/ 378996 w 427123"/>
                    <a:gd name="connsiteY4" fmla="*/ 98833 h 103019"/>
                    <a:gd name="connsiteX5" fmla="*/ 41364 w 427123"/>
                    <a:gd name="connsiteY5" fmla="*/ 78780 h 103019"/>
                    <a:gd name="connsiteX6" fmla="*/ 9280 w 427123"/>
                    <a:gd name="connsiteY6" fmla="*/ 44291 h 103019"/>
                    <a:gd name="connsiteX0" fmla="*/ 9280 w 427123"/>
                    <a:gd name="connsiteY0" fmla="*/ 44291 h 129164"/>
                    <a:gd name="connsiteX1" fmla="*/ 858 w 427123"/>
                    <a:gd name="connsiteY1" fmla="*/ 60734 h 129164"/>
                    <a:gd name="connsiteX2" fmla="*/ 327261 w 427123"/>
                    <a:gd name="connsiteY2" fmla="*/ 68755 h 129164"/>
                    <a:gd name="connsiteX3" fmla="*/ 427123 w 427123"/>
                    <a:gd name="connsiteY3" fmla="*/ 175 h 129164"/>
                    <a:gd name="connsiteX4" fmla="*/ 378996 w 427123"/>
                    <a:gd name="connsiteY4" fmla="*/ 98833 h 129164"/>
                    <a:gd name="connsiteX5" fmla="*/ 41364 w 427123"/>
                    <a:gd name="connsiteY5" fmla="*/ 78780 h 129164"/>
                    <a:gd name="connsiteX6" fmla="*/ 9280 w 427123"/>
                    <a:gd name="connsiteY6" fmla="*/ 44291 h 129164"/>
                    <a:gd name="connsiteX0" fmla="*/ 9280 w 471238"/>
                    <a:gd name="connsiteY0" fmla="*/ 76324 h 161197"/>
                    <a:gd name="connsiteX1" fmla="*/ 858 w 471238"/>
                    <a:gd name="connsiteY1" fmla="*/ 92767 h 161197"/>
                    <a:gd name="connsiteX2" fmla="*/ 327261 w 471238"/>
                    <a:gd name="connsiteY2" fmla="*/ 100788 h 161197"/>
                    <a:gd name="connsiteX3" fmla="*/ 471238 w 471238"/>
                    <a:gd name="connsiteY3" fmla="*/ 123 h 161197"/>
                    <a:gd name="connsiteX4" fmla="*/ 378996 w 471238"/>
                    <a:gd name="connsiteY4" fmla="*/ 130866 h 161197"/>
                    <a:gd name="connsiteX5" fmla="*/ 41364 w 471238"/>
                    <a:gd name="connsiteY5" fmla="*/ 110813 h 161197"/>
                    <a:gd name="connsiteX6" fmla="*/ 9280 w 471238"/>
                    <a:gd name="connsiteY6" fmla="*/ 76324 h 161197"/>
                    <a:gd name="connsiteX0" fmla="*/ 9280 w 471238"/>
                    <a:gd name="connsiteY0" fmla="*/ 76324 h 164342"/>
                    <a:gd name="connsiteX1" fmla="*/ 858 w 471238"/>
                    <a:gd name="connsiteY1" fmla="*/ 92767 h 164342"/>
                    <a:gd name="connsiteX2" fmla="*/ 327261 w 471238"/>
                    <a:gd name="connsiteY2" fmla="*/ 100788 h 164342"/>
                    <a:gd name="connsiteX3" fmla="*/ 471238 w 471238"/>
                    <a:gd name="connsiteY3" fmla="*/ 123 h 164342"/>
                    <a:gd name="connsiteX4" fmla="*/ 407070 w 471238"/>
                    <a:gd name="connsiteY4" fmla="*/ 134877 h 164342"/>
                    <a:gd name="connsiteX5" fmla="*/ 41364 w 471238"/>
                    <a:gd name="connsiteY5" fmla="*/ 110813 h 164342"/>
                    <a:gd name="connsiteX6" fmla="*/ 9280 w 471238"/>
                    <a:gd name="connsiteY6" fmla="*/ 76324 h 164342"/>
                    <a:gd name="connsiteX0" fmla="*/ 9280 w 471238"/>
                    <a:gd name="connsiteY0" fmla="*/ 76316 h 164334"/>
                    <a:gd name="connsiteX1" fmla="*/ 858 w 471238"/>
                    <a:gd name="connsiteY1" fmla="*/ 92759 h 164334"/>
                    <a:gd name="connsiteX2" fmla="*/ 351325 w 471238"/>
                    <a:gd name="connsiteY2" fmla="*/ 108801 h 164334"/>
                    <a:gd name="connsiteX3" fmla="*/ 471238 w 471238"/>
                    <a:gd name="connsiteY3" fmla="*/ 115 h 164334"/>
                    <a:gd name="connsiteX4" fmla="*/ 407070 w 471238"/>
                    <a:gd name="connsiteY4" fmla="*/ 134869 h 164334"/>
                    <a:gd name="connsiteX5" fmla="*/ 41364 w 471238"/>
                    <a:gd name="connsiteY5" fmla="*/ 110805 h 164334"/>
                    <a:gd name="connsiteX6" fmla="*/ 9280 w 471238"/>
                    <a:gd name="connsiteY6" fmla="*/ 76316 h 164334"/>
                    <a:gd name="connsiteX0" fmla="*/ 9280 w 471238"/>
                    <a:gd name="connsiteY0" fmla="*/ 76316 h 164334"/>
                    <a:gd name="connsiteX1" fmla="*/ 858 w 471238"/>
                    <a:gd name="connsiteY1" fmla="*/ 92759 h 164334"/>
                    <a:gd name="connsiteX2" fmla="*/ 351325 w 471238"/>
                    <a:gd name="connsiteY2" fmla="*/ 108801 h 164334"/>
                    <a:gd name="connsiteX3" fmla="*/ 471238 w 471238"/>
                    <a:gd name="connsiteY3" fmla="*/ 115 h 164334"/>
                    <a:gd name="connsiteX4" fmla="*/ 407070 w 471238"/>
                    <a:gd name="connsiteY4" fmla="*/ 134869 h 164334"/>
                    <a:gd name="connsiteX5" fmla="*/ 41364 w 471238"/>
                    <a:gd name="connsiteY5" fmla="*/ 110805 h 164334"/>
                    <a:gd name="connsiteX6" fmla="*/ 9280 w 471238"/>
                    <a:gd name="connsiteY6" fmla="*/ 76316 h 164334"/>
                    <a:gd name="connsiteX0" fmla="*/ 40506 w 470380"/>
                    <a:gd name="connsiteY0" fmla="*/ 110805 h 164334"/>
                    <a:gd name="connsiteX1" fmla="*/ 0 w 470380"/>
                    <a:gd name="connsiteY1" fmla="*/ 92759 h 164334"/>
                    <a:gd name="connsiteX2" fmla="*/ 350467 w 470380"/>
                    <a:gd name="connsiteY2" fmla="*/ 108801 h 164334"/>
                    <a:gd name="connsiteX3" fmla="*/ 470380 w 470380"/>
                    <a:gd name="connsiteY3" fmla="*/ 115 h 164334"/>
                    <a:gd name="connsiteX4" fmla="*/ 406212 w 470380"/>
                    <a:gd name="connsiteY4" fmla="*/ 134869 h 164334"/>
                    <a:gd name="connsiteX5" fmla="*/ 40506 w 470380"/>
                    <a:gd name="connsiteY5" fmla="*/ 110805 h 164334"/>
                    <a:gd name="connsiteX0" fmla="*/ 40506 w 480177"/>
                    <a:gd name="connsiteY0" fmla="*/ 158749 h 212278"/>
                    <a:gd name="connsiteX1" fmla="*/ 0 w 480177"/>
                    <a:gd name="connsiteY1" fmla="*/ 140703 h 212278"/>
                    <a:gd name="connsiteX2" fmla="*/ 350467 w 480177"/>
                    <a:gd name="connsiteY2" fmla="*/ 156745 h 212278"/>
                    <a:gd name="connsiteX3" fmla="*/ 480177 w 480177"/>
                    <a:gd name="connsiteY3" fmla="*/ 81 h 212278"/>
                    <a:gd name="connsiteX4" fmla="*/ 406212 w 480177"/>
                    <a:gd name="connsiteY4" fmla="*/ 182813 h 212278"/>
                    <a:gd name="connsiteX5" fmla="*/ 40506 w 480177"/>
                    <a:gd name="connsiteY5" fmla="*/ 158749 h 212278"/>
                    <a:gd name="connsiteX0" fmla="*/ 40506 w 480177"/>
                    <a:gd name="connsiteY0" fmla="*/ 158769 h 212298"/>
                    <a:gd name="connsiteX1" fmla="*/ 0 w 480177"/>
                    <a:gd name="connsiteY1" fmla="*/ 140723 h 212298"/>
                    <a:gd name="connsiteX2" fmla="*/ 350467 w 480177"/>
                    <a:gd name="connsiteY2" fmla="*/ 156765 h 212298"/>
                    <a:gd name="connsiteX3" fmla="*/ 480177 w 480177"/>
                    <a:gd name="connsiteY3" fmla="*/ 101 h 212298"/>
                    <a:gd name="connsiteX4" fmla="*/ 406212 w 480177"/>
                    <a:gd name="connsiteY4" fmla="*/ 182833 h 212298"/>
                    <a:gd name="connsiteX5" fmla="*/ 40506 w 480177"/>
                    <a:gd name="connsiteY5" fmla="*/ 158769 h 212298"/>
                    <a:gd name="connsiteX0" fmla="*/ 40506 w 480177"/>
                    <a:gd name="connsiteY0" fmla="*/ 158769 h 212298"/>
                    <a:gd name="connsiteX1" fmla="*/ 0 w 480177"/>
                    <a:gd name="connsiteY1" fmla="*/ 140723 h 212298"/>
                    <a:gd name="connsiteX2" fmla="*/ 350467 w 480177"/>
                    <a:gd name="connsiteY2" fmla="*/ 156765 h 212298"/>
                    <a:gd name="connsiteX3" fmla="*/ 480177 w 480177"/>
                    <a:gd name="connsiteY3" fmla="*/ 101 h 212298"/>
                    <a:gd name="connsiteX4" fmla="*/ 406212 w 480177"/>
                    <a:gd name="connsiteY4" fmla="*/ 182833 h 212298"/>
                    <a:gd name="connsiteX5" fmla="*/ 40506 w 480177"/>
                    <a:gd name="connsiteY5" fmla="*/ 158769 h 212298"/>
                    <a:gd name="connsiteX0" fmla="*/ 40506 w 480177"/>
                    <a:gd name="connsiteY0" fmla="*/ 158816 h 212345"/>
                    <a:gd name="connsiteX1" fmla="*/ 0 w 480177"/>
                    <a:gd name="connsiteY1" fmla="*/ 140770 h 212345"/>
                    <a:gd name="connsiteX2" fmla="*/ 330050 w 480177"/>
                    <a:gd name="connsiteY2" fmla="*/ 114803 h 212345"/>
                    <a:gd name="connsiteX3" fmla="*/ 480177 w 480177"/>
                    <a:gd name="connsiteY3" fmla="*/ 148 h 212345"/>
                    <a:gd name="connsiteX4" fmla="*/ 406212 w 480177"/>
                    <a:gd name="connsiteY4" fmla="*/ 182880 h 212345"/>
                    <a:gd name="connsiteX5" fmla="*/ 40506 w 480177"/>
                    <a:gd name="connsiteY5" fmla="*/ 158816 h 212345"/>
                    <a:gd name="connsiteX0" fmla="*/ 40506 w 480177"/>
                    <a:gd name="connsiteY0" fmla="*/ 158817 h 212346"/>
                    <a:gd name="connsiteX1" fmla="*/ 0 w 480177"/>
                    <a:gd name="connsiteY1" fmla="*/ 140771 h 212346"/>
                    <a:gd name="connsiteX2" fmla="*/ 330050 w 480177"/>
                    <a:gd name="connsiteY2" fmla="*/ 114804 h 212346"/>
                    <a:gd name="connsiteX3" fmla="*/ 480177 w 480177"/>
                    <a:gd name="connsiteY3" fmla="*/ 149 h 212346"/>
                    <a:gd name="connsiteX4" fmla="*/ 406212 w 480177"/>
                    <a:gd name="connsiteY4" fmla="*/ 182881 h 212346"/>
                    <a:gd name="connsiteX5" fmla="*/ 40506 w 480177"/>
                    <a:gd name="connsiteY5" fmla="*/ 158817 h 212346"/>
                    <a:gd name="connsiteX0" fmla="*/ 61748 w 501419"/>
                    <a:gd name="connsiteY0" fmla="*/ 158817 h 212346"/>
                    <a:gd name="connsiteX1" fmla="*/ 0 w 501419"/>
                    <a:gd name="connsiteY1" fmla="*/ 114842 h 212346"/>
                    <a:gd name="connsiteX2" fmla="*/ 351292 w 501419"/>
                    <a:gd name="connsiteY2" fmla="*/ 114804 h 212346"/>
                    <a:gd name="connsiteX3" fmla="*/ 501419 w 501419"/>
                    <a:gd name="connsiteY3" fmla="*/ 149 h 212346"/>
                    <a:gd name="connsiteX4" fmla="*/ 427454 w 501419"/>
                    <a:gd name="connsiteY4" fmla="*/ 182881 h 212346"/>
                    <a:gd name="connsiteX5" fmla="*/ 61748 w 501419"/>
                    <a:gd name="connsiteY5" fmla="*/ 158817 h 212346"/>
                    <a:gd name="connsiteX0" fmla="*/ 61748 w 452167"/>
                    <a:gd name="connsiteY0" fmla="*/ 115574 h 169103"/>
                    <a:gd name="connsiteX1" fmla="*/ 0 w 452167"/>
                    <a:gd name="connsiteY1" fmla="*/ 71599 h 169103"/>
                    <a:gd name="connsiteX2" fmla="*/ 351292 w 452167"/>
                    <a:gd name="connsiteY2" fmla="*/ 71561 h 169103"/>
                    <a:gd name="connsiteX3" fmla="*/ 421700 w 452167"/>
                    <a:gd name="connsiteY3" fmla="*/ 292 h 169103"/>
                    <a:gd name="connsiteX4" fmla="*/ 427454 w 452167"/>
                    <a:gd name="connsiteY4" fmla="*/ 139638 h 169103"/>
                    <a:gd name="connsiteX5" fmla="*/ 61748 w 452167"/>
                    <a:gd name="connsiteY5" fmla="*/ 115574 h 169103"/>
                    <a:gd name="connsiteX0" fmla="*/ 61748 w 426338"/>
                    <a:gd name="connsiteY0" fmla="*/ 115574 h 138806"/>
                    <a:gd name="connsiteX1" fmla="*/ 0 w 426338"/>
                    <a:gd name="connsiteY1" fmla="*/ 71599 h 138806"/>
                    <a:gd name="connsiteX2" fmla="*/ 351292 w 426338"/>
                    <a:gd name="connsiteY2" fmla="*/ 71561 h 138806"/>
                    <a:gd name="connsiteX3" fmla="*/ 421700 w 426338"/>
                    <a:gd name="connsiteY3" fmla="*/ 292 h 138806"/>
                    <a:gd name="connsiteX4" fmla="*/ 386415 w 426338"/>
                    <a:gd name="connsiteY4" fmla="*/ 96684 h 138806"/>
                    <a:gd name="connsiteX5" fmla="*/ 61748 w 426338"/>
                    <a:gd name="connsiteY5" fmla="*/ 115574 h 1388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26338" h="138806">
                      <a:moveTo>
                        <a:pt x="61748" y="115574"/>
                      </a:moveTo>
                      <a:lnTo>
                        <a:pt x="0" y="71599"/>
                      </a:lnTo>
                      <a:cubicBezTo>
                        <a:pt x="253180" y="122399"/>
                        <a:pt x="211831" y="77685"/>
                        <a:pt x="351292" y="71561"/>
                      </a:cubicBezTo>
                      <a:cubicBezTo>
                        <a:pt x="411017" y="38345"/>
                        <a:pt x="421700" y="-3916"/>
                        <a:pt x="421700" y="292"/>
                      </a:cubicBezTo>
                      <a:cubicBezTo>
                        <a:pt x="421700" y="10452"/>
                        <a:pt x="445198" y="12711"/>
                        <a:pt x="386415" y="96684"/>
                      </a:cubicBezTo>
                      <a:cubicBezTo>
                        <a:pt x="121596" y="169943"/>
                        <a:pt x="118688" y="128006"/>
                        <a:pt x="61748" y="115574"/>
                      </a:cubicBezTo>
                      <a:close/>
                    </a:path>
                  </a:pathLst>
                </a:custGeom>
                <a:solidFill>
                  <a:srgbClr val="CC99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zh-CN" altLang="en-US"/>
                </a:p>
              </p:txBody>
            </p:sp>
          </p:grpSp>
          <p:sp>
            <p:nvSpPr>
              <p:cNvPr id="105" name="椭圆 17"/>
              <p:cNvSpPr/>
              <p:nvPr/>
            </p:nvSpPr>
            <p:spPr>
              <a:xfrm>
                <a:off x="5979751" y="3110167"/>
                <a:ext cx="301131" cy="671638"/>
              </a:xfrm>
              <a:custGeom>
                <a:avLst/>
                <a:gdLst>
                  <a:gd name="connsiteX0" fmla="*/ 0 w 313264"/>
                  <a:gd name="connsiteY0" fmla="*/ 163316 h 326632"/>
                  <a:gd name="connsiteX1" fmla="*/ 156632 w 313264"/>
                  <a:gd name="connsiteY1" fmla="*/ 0 h 326632"/>
                  <a:gd name="connsiteX2" fmla="*/ 313264 w 313264"/>
                  <a:gd name="connsiteY2" fmla="*/ 163316 h 326632"/>
                  <a:gd name="connsiteX3" fmla="*/ 156632 w 313264"/>
                  <a:gd name="connsiteY3" fmla="*/ 326632 h 326632"/>
                  <a:gd name="connsiteX4" fmla="*/ 0 w 313264"/>
                  <a:gd name="connsiteY4" fmla="*/ 163316 h 326632"/>
                  <a:gd name="connsiteX0" fmla="*/ 12121 w 325385"/>
                  <a:gd name="connsiteY0" fmla="*/ 257527 h 420843"/>
                  <a:gd name="connsiteX1" fmla="*/ 69000 w 325385"/>
                  <a:gd name="connsiteY1" fmla="*/ 0 h 420843"/>
                  <a:gd name="connsiteX2" fmla="*/ 325385 w 325385"/>
                  <a:gd name="connsiteY2" fmla="*/ 257527 h 420843"/>
                  <a:gd name="connsiteX3" fmla="*/ 168753 w 325385"/>
                  <a:gd name="connsiteY3" fmla="*/ 420843 h 420843"/>
                  <a:gd name="connsiteX4" fmla="*/ 12121 w 325385"/>
                  <a:gd name="connsiteY4" fmla="*/ 257527 h 420843"/>
                  <a:gd name="connsiteX0" fmla="*/ 6488 w 319752"/>
                  <a:gd name="connsiteY0" fmla="*/ 257527 h 459636"/>
                  <a:gd name="connsiteX1" fmla="*/ 63367 w 319752"/>
                  <a:gd name="connsiteY1" fmla="*/ 0 h 459636"/>
                  <a:gd name="connsiteX2" fmla="*/ 319752 w 319752"/>
                  <a:gd name="connsiteY2" fmla="*/ 257527 h 459636"/>
                  <a:gd name="connsiteX3" fmla="*/ 85534 w 319752"/>
                  <a:gd name="connsiteY3" fmla="*/ 459636 h 459636"/>
                  <a:gd name="connsiteX4" fmla="*/ 6488 w 319752"/>
                  <a:gd name="connsiteY4" fmla="*/ 257527 h 459636"/>
                  <a:gd name="connsiteX0" fmla="*/ 8491 w 321755"/>
                  <a:gd name="connsiteY0" fmla="*/ 257527 h 731186"/>
                  <a:gd name="connsiteX1" fmla="*/ 65370 w 321755"/>
                  <a:gd name="connsiteY1" fmla="*/ 0 h 731186"/>
                  <a:gd name="connsiteX2" fmla="*/ 321755 w 321755"/>
                  <a:gd name="connsiteY2" fmla="*/ 257527 h 731186"/>
                  <a:gd name="connsiteX3" fmla="*/ 115246 w 321755"/>
                  <a:gd name="connsiteY3" fmla="*/ 731186 h 731186"/>
                  <a:gd name="connsiteX4" fmla="*/ 8491 w 321755"/>
                  <a:gd name="connsiteY4" fmla="*/ 257527 h 731186"/>
                  <a:gd name="connsiteX0" fmla="*/ 8491 w 321755"/>
                  <a:gd name="connsiteY0" fmla="*/ 257527 h 823526"/>
                  <a:gd name="connsiteX1" fmla="*/ 65370 w 321755"/>
                  <a:gd name="connsiteY1" fmla="*/ 0 h 823526"/>
                  <a:gd name="connsiteX2" fmla="*/ 321755 w 321755"/>
                  <a:gd name="connsiteY2" fmla="*/ 257527 h 823526"/>
                  <a:gd name="connsiteX3" fmla="*/ 115246 w 321755"/>
                  <a:gd name="connsiteY3" fmla="*/ 731186 h 823526"/>
                  <a:gd name="connsiteX4" fmla="*/ 8491 w 321755"/>
                  <a:gd name="connsiteY4" fmla="*/ 257527 h 823526"/>
                  <a:gd name="connsiteX0" fmla="*/ 1239 w 181499"/>
                  <a:gd name="connsiteY0" fmla="*/ 257801 h 731576"/>
                  <a:gd name="connsiteX1" fmla="*/ 58118 w 181499"/>
                  <a:gd name="connsiteY1" fmla="*/ 274 h 731576"/>
                  <a:gd name="connsiteX2" fmla="*/ 181499 w 181499"/>
                  <a:gd name="connsiteY2" fmla="*/ 302136 h 731576"/>
                  <a:gd name="connsiteX3" fmla="*/ 107994 w 181499"/>
                  <a:gd name="connsiteY3" fmla="*/ 731460 h 731576"/>
                  <a:gd name="connsiteX4" fmla="*/ 1239 w 181499"/>
                  <a:gd name="connsiteY4" fmla="*/ 257801 h 731576"/>
                  <a:gd name="connsiteX0" fmla="*/ 1480 w 226075"/>
                  <a:gd name="connsiteY0" fmla="*/ 257801 h 731576"/>
                  <a:gd name="connsiteX1" fmla="*/ 58359 w 226075"/>
                  <a:gd name="connsiteY1" fmla="*/ 274 h 731576"/>
                  <a:gd name="connsiteX2" fmla="*/ 226075 w 226075"/>
                  <a:gd name="connsiteY2" fmla="*/ 302136 h 731576"/>
                  <a:gd name="connsiteX3" fmla="*/ 108235 w 226075"/>
                  <a:gd name="connsiteY3" fmla="*/ 731460 h 731576"/>
                  <a:gd name="connsiteX4" fmla="*/ 1480 w 226075"/>
                  <a:gd name="connsiteY4" fmla="*/ 257801 h 731576"/>
                  <a:gd name="connsiteX0" fmla="*/ 26234 w 250829"/>
                  <a:gd name="connsiteY0" fmla="*/ 257928 h 1019826"/>
                  <a:gd name="connsiteX1" fmla="*/ 83113 w 250829"/>
                  <a:gd name="connsiteY1" fmla="*/ 401 h 1019826"/>
                  <a:gd name="connsiteX2" fmla="*/ 250829 w 250829"/>
                  <a:gd name="connsiteY2" fmla="*/ 302263 h 1019826"/>
                  <a:gd name="connsiteX3" fmla="*/ 16611 w 250829"/>
                  <a:gd name="connsiteY3" fmla="*/ 1019762 h 1019826"/>
                  <a:gd name="connsiteX4" fmla="*/ 26234 w 250829"/>
                  <a:gd name="connsiteY4" fmla="*/ 257928 h 1019826"/>
                  <a:gd name="connsiteX0" fmla="*/ 8886 w 266732"/>
                  <a:gd name="connsiteY0" fmla="*/ 838448 h 1064907"/>
                  <a:gd name="connsiteX1" fmla="*/ 99016 w 266732"/>
                  <a:gd name="connsiteY1" fmla="*/ 15656 h 1064907"/>
                  <a:gd name="connsiteX2" fmla="*/ 266732 w 266732"/>
                  <a:gd name="connsiteY2" fmla="*/ 317518 h 1064907"/>
                  <a:gd name="connsiteX3" fmla="*/ 32514 w 266732"/>
                  <a:gd name="connsiteY3" fmla="*/ 1035017 h 1064907"/>
                  <a:gd name="connsiteX4" fmla="*/ 8886 w 266732"/>
                  <a:gd name="connsiteY4" fmla="*/ 838448 h 1064907"/>
                  <a:gd name="connsiteX0" fmla="*/ 534 w 258380"/>
                  <a:gd name="connsiteY0" fmla="*/ 838448 h 916889"/>
                  <a:gd name="connsiteX1" fmla="*/ 90664 w 258380"/>
                  <a:gd name="connsiteY1" fmla="*/ 15656 h 916889"/>
                  <a:gd name="connsiteX2" fmla="*/ 258380 w 258380"/>
                  <a:gd name="connsiteY2" fmla="*/ 317518 h 916889"/>
                  <a:gd name="connsiteX3" fmla="*/ 129456 w 258380"/>
                  <a:gd name="connsiteY3" fmla="*/ 824427 h 916889"/>
                  <a:gd name="connsiteX4" fmla="*/ 534 w 258380"/>
                  <a:gd name="connsiteY4" fmla="*/ 838448 h 916889"/>
                  <a:gd name="connsiteX0" fmla="*/ 3836 w 195180"/>
                  <a:gd name="connsiteY0" fmla="*/ 676419 h 840189"/>
                  <a:gd name="connsiteX1" fmla="*/ 27464 w 195180"/>
                  <a:gd name="connsiteY1" fmla="*/ 8798 h 840189"/>
                  <a:gd name="connsiteX2" fmla="*/ 195180 w 195180"/>
                  <a:gd name="connsiteY2" fmla="*/ 310660 h 840189"/>
                  <a:gd name="connsiteX3" fmla="*/ 66256 w 195180"/>
                  <a:gd name="connsiteY3" fmla="*/ 817569 h 840189"/>
                  <a:gd name="connsiteX4" fmla="*/ 3836 w 195180"/>
                  <a:gd name="connsiteY4" fmla="*/ 676419 h 840189"/>
                  <a:gd name="connsiteX0" fmla="*/ 76 w 191420"/>
                  <a:gd name="connsiteY0" fmla="*/ 850614 h 1019225"/>
                  <a:gd name="connsiteX1" fmla="*/ 73581 w 191420"/>
                  <a:gd name="connsiteY1" fmla="*/ 5655 h 1019225"/>
                  <a:gd name="connsiteX2" fmla="*/ 191420 w 191420"/>
                  <a:gd name="connsiteY2" fmla="*/ 484855 h 1019225"/>
                  <a:gd name="connsiteX3" fmla="*/ 62496 w 191420"/>
                  <a:gd name="connsiteY3" fmla="*/ 991764 h 1019225"/>
                  <a:gd name="connsiteX4" fmla="*/ 76 w 191420"/>
                  <a:gd name="connsiteY4" fmla="*/ 850614 h 1019225"/>
                  <a:gd name="connsiteX0" fmla="*/ 25021 w 216365"/>
                  <a:gd name="connsiteY0" fmla="*/ 850614 h 1102359"/>
                  <a:gd name="connsiteX1" fmla="*/ 98526 w 216365"/>
                  <a:gd name="connsiteY1" fmla="*/ 5655 h 1102359"/>
                  <a:gd name="connsiteX2" fmla="*/ 216365 w 216365"/>
                  <a:gd name="connsiteY2" fmla="*/ 484855 h 1102359"/>
                  <a:gd name="connsiteX3" fmla="*/ 87441 w 216365"/>
                  <a:gd name="connsiteY3" fmla="*/ 991764 h 1102359"/>
                  <a:gd name="connsiteX4" fmla="*/ 25021 w 216365"/>
                  <a:gd name="connsiteY4" fmla="*/ 850614 h 1102359"/>
                  <a:gd name="connsiteX0" fmla="*/ 25021 w 219143"/>
                  <a:gd name="connsiteY0" fmla="*/ 865845 h 1117590"/>
                  <a:gd name="connsiteX1" fmla="*/ 98526 w 219143"/>
                  <a:gd name="connsiteY1" fmla="*/ 20886 h 1117590"/>
                  <a:gd name="connsiteX2" fmla="*/ 169836 w 219143"/>
                  <a:gd name="connsiteY2" fmla="*/ 277411 h 1117590"/>
                  <a:gd name="connsiteX3" fmla="*/ 216365 w 219143"/>
                  <a:gd name="connsiteY3" fmla="*/ 500086 h 1117590"/>
                  <a:gd name="connsiteX4" fmla="*/ 87441 w 219143"/>
                  <a:gd name="connsiteY4" fmla="*/ 1006995 h 1117590"/>
                  <a:gd name="connsiteX5" fmla="*/ 25021 w 219143"/>
                  <a:gd name="connsiteY5" fmla="*/ 865845 h 1117590"/>
                  <a:gd name="connsiteX0" fmla="*/ 25021 w 218892"/>
                  <a:gd name="connsiteY0" fmla="*/ 889967 h 1141712"/>
                  <a:gd name="connsiteX1" fmla="*/ 98526 w 218892"/>
                  <a:gd name="connsiteY1" fmla="*/ 45008 h 1141712"/>
                  <a:gd name="connsiteX2" fmla="*/ 131043 w 218892"/>
                  <a:gd name="connsiteY2" fmla="*/ 135279 h 1141712"/>
                  <a:gd name="connsiteX3" fmla="*/ 169836 w 218892"/>
                  <a:gd name="connsiteY3" fmla="*/ 301533 h 1141712"/>
                  <a:gd name="connsiteX4" fmla="*/ 216365 w 218892"/>
                  <a:gd name="connsiteY4" fmla="*/ 524208 h 1141712"/>
                  <a:gd name="connsiteX5" fmla="*/ 87441 w 218892"/>
                  <a:gd name="connsiteY5" fmla="*/ 1031117 h 1141712"/>
                  <a:gd name="connsiteX6" fmla="*/ 25021 w 218892"/>
                  <a:gd name="connsiteY6" fmla="*/ 889967 h 1141712"/>
                  <a:gd name="connsiteX0" fmla="*/ 26852 w 299785"/>
                  <a:gd name="connsiteY0" fmla="*/ 1091532 h 1343277"/>
                  <a:gd name="connsiteX1" fmla="*/ 100357 w 299785"/>
                  <a:gd name="connsiteY1" fmla="*/ 246573 h 1343277"/>
                  <a:gd name="connsiteX2" fmla="*/ 299129 w 299785"/>
                  <a:gd name="connsiteY2" fmla="*/ 9877 h 1343277"/>
                  <a:gd name="connsiteX3" fmla="*/ 171667 w 299785"/>
                  <a:gd name="connsiteY3" fmla="*/ 503098 h 1343277"/>
                  <a:gd name="connsiteX4" fmla="*/ 218196 w 299785"/>
                  <a:gd name="connsiteY4" fmla="*/ 725773 h 1343277"/>
                  <a:gd name="connsiteX5" fmla="*/ 89272 w 299785"/>
                  <a:gd name="connsiteY5" fmla="*/ 1232682 h 1343277"/>
                  <a:gd name="connsiteX6" fmla="*/ 26852 w 299785"/>
                  <a:gd name="connsiteY6" fmla="*/ 1091532 h 1343277"/>
                  <a:gd name="connsiteX0" fmla="*/ 26852 w 300034"/>
                  <a:gd name="connsiteY0" fmla="*/ 1091532 h 1343277"/>
                  <a:gd name="connsiteX1" fmla="*/ 100357 w 300034"/>
                  <a:gd name="connsiteY1" fmla="*/ 246573 h 1343277"/>
                  <a:gd name="connsiteX2" fmla="*/ 299129 w 300034"/>
                  <a:gd name="connsiteY2" fmla="*/ 9877 h 1343277"/>
                  <a:gd name="connsiteX3" fmla="*/ 216002 w 300034"/>
                  <a:gd name="connsiteY3" fmla="*/ 503098 h 1343277"/>
                  <a:gd name="connsiteX4" fmla="*/ 218196 w 300034"/>
                  <a:gd name="connsiteY4" fmla="*/ 725773 h 1343277"/>
                  <a:gd name="connsiteX5" fmla="*/ 89272 w 300034"/>
                  <a:gd name="connsiteY5" fmla="*/ 1232682 h 1343277"/>
                  <a:gd name="connsiteX6" fmla="*/ 26852 w 300034"/>
                  <a:gd name="connsiteY6" fmla="*/ 1091532 h 1343277"/>
                  <a:gd name="connsiteX0" fmla="*/ 26852 w 301131"/>
                  <a:gd name="connsiteY0" fmla="*/ 1091532 h 1343277"/>
                  <a:gd name="connsiteX1" fmla="*/ 100357 w 301131"/>
                  <a:gd name="connsiteY1" fmla="*/ 246573 h 1343277"/>
                  <a:gd name="connsiteX2" fmla="*/ 299129 w 301131"/>
                  <a:gd name="connsiteY2" fmla="*/ 9877 h 1343277"/>
                  <a:gd name="connsiteX3" fmla="*/ 216002 w 301131"/>
                  <a:gd name="connsiteY3" fmla="*/ 503098 h 1343277"/>
                  <a:gd name="connsiteX4" fmla="*/ 218196 w 301131"/>
                  <a:gd name="connsiteY4" fmla="*/ 725773 h 1343277"/>
                  <a:gd name="connsiteX5" fmla="*/ 89272 w 301131"/>
                  <a:gd name="connsiteY5" fmla="*/ 1232682 h 1343277"/>
                  <a:gd name="connsiteX6" fmla="*/ 26852 w 301131"/>
                  <a:gd name="connsiteY6" fmla="*/ 1091532 h 13432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01131" h="1343277">
                    <a:moveTo>
                      <a:pt x="26852" y="1091532"/>
                    </a:moveTo>
                    <a:cubicBezTo>
                      <a:pt x="-48887" y="672258"/>
                      <a:pt x="54978" y="426849"/>
                      <a:pt x="100357" y="246573"/>
                    </a:cubicBezTo>
                    <a:cubicBezTo>
                      <a:pt x="145736" y="66297"/>
                      <a:pt x="287244" y="-32877"/>
                      <a:pt x="299129" y="9877"/>
                    </a:cubicBezTo>
                    <a:cubicBezTo>
                      <a:pt x="311014" y="52631"/>
                      <a:pt x="268284" y="360691"/>
                      <a:pt x="216002" y="503098"/>
                    </a:cubicBezTo>
                    <a:cubicBezTo>
                      <a:pt x="230222" y="567919"/>
                      <a:pt x="231928" y="604176"/>
                      <a:pt x="218196" y="725773"/>
                    </a:cubicBezTo>
                    <a:cubicBezTo>
                      <a:pt x="204464" y="847370"/>
                      <a:pt x="121163" y="1171722"/>
                      <a:pt x="89272" y="1232682"/>
                    </a:cubicBezTo>
                    <a:cubicBezTo>
                      <a:pt x="57381" y="1293642"/>
                      <a:pt x="102591" y="1510806"/>
                      <a:pt x="26852" y="1091532"/>
                    </a:cubicBezTo>
                    <a:close/>
                  </a:path>
                </a:pathLst>
              </a:custGeom>
              <a:solidFill>
                <a:srgbClr val="FFCC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/>
              </a:p>
            </p:txBody>
          </p:sp>
          <p:sp>
            <p:nvSpPr>
              <p:cNvPr id="106" name="椭圆 17"/>
              <p:cNvSpPr/>
              <p:nvPr/>
            </p:nvSpPr>
            <p:spPr>
              <a:xfrm rot="458061">
                <a:off x="6200392" y="3410490"/>
                <a:ext cx="301131" cy="1130423"/>
              </a:xfrm>
              <a:custGeom>
                <a:avLst/>
                <a:gdLst>
                  <a:gd name="connsiteX0" fmla="*/ 0 w 313264"/>
                  <a:gd name="connsiteY0" fmla="*/ 163316 h 326632"/>
                  <a:gd name="connsiteX1" fmla="*/ 156632 w 313264"/>
                  <a:gd name="connsiteY1" fmla="*/ 0 h 326632"/>
                  <a:gd name="connsiteX2" fmla="*/ 313264 w 313264"/>
                  <a:gd name="connsiteY2" fmla="*/ 163316 h 326632"/>
                  <a:gd name="connsiteX3" fmla="*/ 156632 w 313264"/>
                  <a:gd name="connsiteY3" fmla="*/ 326632 h 326632"/>
                  <a:gd name="connsiteX4" fmla="*/ 0 w 313264"/>
                  <a:gd name="connsiteY4" fmla="*/ 163316 h 326632"/>
                  <a:gd name="connsiteX0" fmla="*/ 12121 w 325385"/>
                  <a:gd name="connsiteY0" fmla="*/ 257527 h 420843"/>
                  <a:gd name="connsiteX1" fmla="*/ 69000 w 325385"/>
                  <a:gd name="connsiteY1" fmla="*/ 0 h 420843"/>
                  <a:gd name="connsiteX2" fmla="*/ 325385 w 325385"/>
                  <a:gd name="connsiteY2" fmla="*/ 257527 h 420843"/>
                  <a:gd name="connsiteX3" fmla="*/ 168753 w 325385"/>
                  <a:gd name="connsiteY3" fmla="*/ 420843 h 420843"/>
                  <a:gd name="connsiteX4" fmla="*/ 12121 w 325385"/>
                  <a:gd name="connsiteY4" fmla="*/ 257527 h 420843"/>
                  <a:gd name="connsiteX0" fmla="*/ 6488 w 319752"/>
                  <a:gd name="connsiteY0" fmla="*/ 257527 h 459636"/>
                  <a:gd name="connsiteX1" fmla="*/ 63367 w 319752"/>
                  <a:gd name="connsiteY1" fmla="*/ 0 h 459636"/>
                  <a:gd name="connsiteX2" fmla="*/ 319752 w 319752"/>
                  <a:gd name="connsiteY2" fmla="*/ 257527 h 459636"/>
                  <a:gd name="connsiteX3" fmla="*/ 85534 w 319752"/>
                  <a:gd name="connsiteY3" fmla="*/ 459636 h 459636"/>
                  <a:gd name="connsiteX4" fmla="*/ 6488 w 319752"/>
                  <a:gd name="connsiteY4" fmla="*/ 257527 h 459636"/>
                  <a:gd name="connsiteX0" fmla="*/ 8491 w 321755"/>
                  <a:gd name="connsiteY0" fmla="*/ 257527 h 731186"/>
                  <a:gd name="connsiteX1" fmla="*/ 65370 w 321755"/>
                  <a:gd name="connsiteY1" fmla="*/ 0 h 731186"/>
                  <a:gd name="connsiteX2" fmla="*/ 321755 w 321755"/>
                  <a:gd name="connsiteY2" fmla="*/ 257527 h 731186"/>
                  <a:gd name="connsiteX3" fmla="*/ 115246 w 321755"/>
                  <a:gd name="connsiteY3" fmla="*/ 731186 h 731186"/>
                  <a:gd name="connsiteX4" fmla="*/ 8491 w 321755"/>
                  <a:gd name="connsiteY4" fmla="*/ 257527 h 731186"/>
                  <a:gd name="connsiteX0" fmla="*/ 8491 w 321755"/>
                  <a:gd name="connsiteY0" fmla="*/ 257527 h 823526"/>
                  <a:gd name="connsiteX1" fmla="*/ 65370 w 321755"/>
                  <a:gd name="connsiteY1" fmla="*/ 0 h 823526"/>
                  <a:gd name="connsiteX2" fmla="*/ 321755 w 321755"/>
                  <a:gd name="connsiteY2" fmla="*/ 257527 h 823526"/>
                  <a:gd name="connsiteX3" fmla="*/ 115246 w 321755"/>
                  <a:gd name="connsiteY3" fmla="*/ 731186 h 823526"/>
                  <a:gd name="connsiteX4" fmla="*/ 8491 w 321755"/>
                  <a:gd name="connsiteY4" fmla="*/ 257527 h 823526"/>
                  <a:gd name="connsiteX0" fmla="*/ 1239 w 181499"/>
                  <a:gd name="connsiteY0" fmla="*/ 257801 h 731576"/>
                  <a:gd name="connsiteX1" fmla="*/ 58118 w 181499"/>
                  <a:gd name="connsiteY1" fmla="*/ 274 h 731576"/>
                  <a:gd name="connsiteX2" fmla="*/ 181499 w 181499"/>
                  <a:gd name="connsiteY2" fmla="*/ 302136 h 731576"/>
                  <a:gd name="connsiteX3" fmla="*/ 107994 w 181499"/>
                  <a:gd name="connsiteY3" fmla="*/ 731460 h 731576"/>
                  <a:gd name="connsiteX4" fmla="*/ 1239 w 181499"/>
                  <a:gd name="connsiteY4" fmla="*/ 257801 h 731576"/>
                  <a:gd name="connsiteX0" fmla="*/ 1480 w 226075"/>
                  <a:gd name="connsiteY0" fmla="*/ 257801 h 731576"/>
                  <a:gd name="connsiteX1" fmla="*/ 58359 w 226075"/>
                  <a:gd name="connsiteY1" fmla="*/ 274 h 731576"/>
                  <a:gd name="connsiteX2" fmla="*/ 226075 w 226075"/>
                  <a:gd name="connsiteY2" fmla="*/ 302136 h 731576"/>
                  <a:gd name="connsiteX3" fmla="*/ 108235 w 226075"/>
                  <a:gd name="connsiteY3" fmla="*/ 731460 h 731576"/>
                  <a:gd name="connsiteX4" fmla="*/ 1480 w 226075"/>
                  <a:gd name="connsiteY4" fmla="*/ 257801 h 731576"/>
                  <a:gd name="connsiteX0" fmla="*/ 26234 w 250829"/>
                  <a:gd name="connsiteY0" fmla="*/ 257928 h 1019826"/>
                  <a:gd name="connsiteX1" fmla="*/ 83113 w 250829"/>
                  <a:gd name="connsiteY1" fmla="*/ 401 h 1019826"/>
                  <a:gd name="connsiteX2" fmla="*/ 250829 w 250829"/>
                  <a:gd name="connsiteY2" fmla="*/ 302263 h 1019826"/>
                  <a:gd name="connsiteX3" fmla="*/ 16611 w 250829"/>
                  <a:gd name="connsiteY3" fmla="*/ 1019762 h 1019826"/>
                  <a:gd name="connsiteX4" fmla="*/ 26234 w 250829"/>
                  <a:gd name="connsiteY4" fmla="*/ 257928 h 1019826"/>
                  <a:gd name="connsiteX0" fmla="*/ 8886 w 266732"/>
                  <a:gd name="connsiteY0" fmla="*/ 838448 h 1064907"/>
                  <a:gd name="connsiteX1" fmla="*/ 99016 w 266732"/>
                  <a:gd name="connsiteY1" fmla="*/ 15656 h 1064907"/>
                  <a:gd name="connsiteX2" fmla="*/ 266732 w 266732"/>
                  <a:gd name="connsiteY2" fmla="*/ 317518 h 1064907"/>
                  <a:gd name="connsiteX3" fmla="*/ 32514 w 266732"/>
                  <a:gd name="connsiteY3" fmla="*/ 1035017 h 1064907"/>
                  <a:gd name="connsiteX4" fmla="*/ 8886 w 266732"/>
                  <a:gd name="connsiteY4" fmla="*/ 838448 h 1064907"/>
                  <a:gd name="connsiteX0" fmla="*/ 534 w 258380"/>
                  <a:gd name="connsiteY0" fmla="*/ 838448 h 916889"/>
                  <a:gd name="connsiteX1" fmla="*/ 90664 w 258380"/>
                  <a:gd name="connsiteY1" fmla="*/ 15656 h 916889"/>
                  <a:gd name="connsiteX2" fmla="*/ 258380 w 258380"/>
                  <a:gd name="connsiteY2" fmla="*/ 317518 h 916889"/>
                  <a:gd name="connsiteX3" fmla="*/ 129456 w 258380"/>
                  <a:gd name="connsiteY3" fmla="*/ 824427 h 916889"/>
                  <a:gd name="connsiteX4" fmla="*/ 534 w 258380"/>
                  <a:gd name="connsiteY4" fmla="*/ 838448 h 916889"/>
                  <a:gd name="connsiteX0" fmla="*/ 3836 w 195180"/>
                  <a:gd name="connsiteY0" fmla="*/ 676419 h 840189"/>
                  <a:gd name="connsiteX1" fmla="*/ 27464 w 195180"/>
                  <a:gd name="connsiteY1" fmla="*/ 8798 h 840189"/>
                  <a:gd name="connsiteX2" fmla="*/ 195180 w 195180"/>
                  <a:gd name="connsiteY2" fmla="*/ 310660 h 840189"/>
                  <a:gd name="connsiteX3" fmla="*/ 66256 w 195180"/>
                  <a:gd name="connsiteY3" fmla="*/ 817569 h 840189"/>
                  <a:gd name="connsiteX4" fmla="*/ 3836 w 195180"/>
                  <a:gd name="connsiteY4" fmla="*/ 676419 h 840189"/>
                  <a:gd name="connsiteX0" fmla="*/ 76 w 191420"/>
                  <a:gd name="connsiteY0" fmla="*/ 850614 h 1019225"/>
                  <a:gd name="connsiteX1" fmla="*/ 73581 w 191420"/>
                  <a:gd name="connsiteY1" fmla="*/ 5655 h 1019225"/>
                  <a:gd name="connsiteX2" fmla="*/ 191420 w 191420"/>
                  <a:gd name="connsiteY2" fmla="*/ 484855 h 1019225"/>
                  <a:gd name="connsiteX3" fmla="*/ 62496 w 191420"/>
                  <a:gd name="connsiteY3" fmla="*/ 991764 h 1019225"/>
                  <a:gd name="connsiteX4" fmla="*/ 76 w 191420"/>
                  <a:gd name="connsiteY4" fmla="*/ 850614 h 1019225"/>
                  <a:gd name="connsiteX0" fmla="*/ 25021 w 216365"/>
                  <a:gd name="connsiteY0" fmla="*/ 850614 h 1102359"/>
                  <a:gd name="connsiteX1" fmla="*/ 98526 w 216365"/>
                  <a:gd name="connsiteY1" fmla="*/ 5655 h 1102359"/>
                  <a:gd name="connsiteX2" fmla="*/ 216365 w 216365"/>
                  <a:gd name="connsiteY2" fmla="*/ 484855 h 1102359"/>
                  <a:gd name="connsiteX3" fmla="*/ 87441 w 216365"/>
                  <a:gd name="connsiteY3" fmla="*/ 991764 h 1102359"/>
                  <a:gd name="connsiteX4" fmla="*/ 25021 w 216365"/>
                  <a:gd name="connsiteY4" fmla="*/ 850614 h 1102359"/>
                  <a:gd name="connsiteX0" fmla="*/ 25021 w 219143"/>
                  <a:gd name="connsiteY0" fmla="*/ 865845 h 1117590"/>
                  <a:gd name="connsiteX1" fmla="*/ 98526 w 219143"/>
                  <a:gd name="connsiteY1" fmla="*/ 20886 h 1117590"/>
                  <a:gd name="connsiteX2" fmla="*/ 169836 w 219143"/>
                  <a:gd name="connsiteY2" fmla="*/ 277411 h 1117590"/>
                  <a:gd name="connsiteX3" fmla="*/ 216365 w 219143"/>
                  <a:gd name="connsiteY3" fmla="*/ 500086 h 1117590"/>
                  <a:gd name="connsiteX4" fmla="*/ 87441 w 219143"/>
                  <a:gd name="connsiteY4" fmla="*/ 1006995 h 1117590"/>
                  <a:gd name="connsiteX5" fmla="*/ 25021 w 219143"/>
                  <a:gd name="connsiteY5" fmla="*/ 865845 h 1117590"/>
                  <a:gd name="connsiteX0" fmla="*/ 25021 w 218892"/>
                  <a:gd name="connsiteY0" fmla="*/ 889967 h 1141712"/>
                  <a:gd name="connsiteX1" fmla="*/ 98526 w 218892"/>
                  <a:gd name="connsiteY1" fmla="*/ 45008 h 1141712"/>
                  <a:gd name="connsiteX2" fmla="*/ 131043 w 218892"/>
                  <a:gd name="connsiteY2" fmla="*/ 135279 h 1141712"/>
                  <a:gd name="connsiteX3" fmla="*/ 169836 w 218892"/>
                  <a:gd name="connsiteY3" fmla="*/ 301533 h 1141712"/>
                  <a:gd name="connsiteX4" fmla="*/ 216365 w 218892"/>
                  <a:gd name="connsiteY4" fmla="*/ 524208 h 1141712"/>
                  <a:gd name="connsiteX5" fmla="*/ 87441 w 218892"/>
                  <a:gd name="connsiteY5" fmla="*/ 1031117 h 1141712"/>
                  <a:gd name="connsiteX6" fmla="*/ 25021 w 218892"/>
                  <a:gd name="connsiteY6" fmla="*/ 889967 h 1141712"/>
                  <a:gd name="connsiteX0" fmla="*/ 26852 w 299785"/>
                  <a:gd name="connsiteY0" fmla="*/ 1091532 h 1343277"/>
                  <a:gd name="connsiteX1" fmla="*/ 100357 w 299785"/>
                  <a:gd name="connsiteY1" fmla="*/ 246573 h 1343277"/>
                  <a:gd name="connsiteX2" fmla="*/ 299129 w 299785"/>
                  <a:gd name="connsiteY2" fmla="*/ 9877 h 1343277"/>
                  <a:gd name="connsiteX3" fmla="*/ 171667 w 299785"/>
                  <a:gd name="connsiteY3" fmla="*/ 503098 h 1343277"/>
                  <a:gd name="connsiteX4" fmla="*/ 218196 w 299785"/>
                  <a:gd name="connsiteY4" fmla="*/ 725773 h 1343277"/>
                  <a:gd name="connsiteX5" fmla="*/ 89272 w 299785"/>
                  <a:gd name="connsiteY5" fmla="*/ 1232682 h 1343277"/>
                  <a:gd name="connsiteX6" fmla="*/ 26852 w 299785"/>
                  <a:gd name="connsiteY6" fmla="*/ 1091532 h 1343277"/>
                  <a:gd name="connsiteX0" fmla="*/ 26852 w 300034"/>
                  <a:gd name="connsiteY0" fmla="*/ 1091532 h 1343277"/>
                  <a:gd name="connsiteX1" fmla="*/ 100357 w 300034"/>
                  <a:gd name="connsiteY1" fmla="*/ 246573 h 1343277"/>
                  <a:gd name="connsiteX2" fmla="*/ 299129 w 300034"/>
                  <a:gd name="connsiteY2" fmla="*/ 9877 h 1343277"/>
                  <a:gd name="connsiteX3" fmla="*/ 216002 w 300034"/>
                  <a:gd name="connsiteY3" fmla="*/ 503098 h 1343277"/>
                  <a:gd name="connsiteX4" fmla="*/ 218196 w 300034"/>
                  <a:gd name="connsiteY4" fmla="*/ 725773 h 1343277"/>
                  <a:gd name="connsiteX5" fmla="*/ 89272 w 300034"/>
                  <a:gd name="connsiteY5" fmla="*/ 1232682 h 1343277"/>
                  <a:gd name="connsiteX6" fmla="*/ 26852 w 300034"/>
                  <a:gd name="connsiteY6" fmla="*/ 1091532 h 1343277"/>
                  <a:gd name="connsiteX0" fmla="*/ 26852 w 301131"/>
                  <a:gd name="connsiteY0" fmla="*/ 1091532 h 1343277"/>
                  <a:gd name="connsiteX1" fmla="*/ 100357 w 301131"/>
                  <a:gd name="connsiteY1" fmla="*/ 246573 h 1343277"/>
                  <a:gd name="connsiteX2" fmla="*/ 299129 w 301131"/>
                  <a:gd name="connsiteY2" fmla="*/ 9877 h 1343277"/>
                  <a:gd name="connsiteX3" fmla="*/ 216002 w 301131"/>
                  <a:gd name="connsiteY3" fmla="*/ 503098 h 1343277"/>
                  <a:gd name="connsiteX4" fmla="*/ 218196 w 301131"/>
                  <a:gd name="connsiteY4" fmla="*/ 725773 h 1343277"/>
                  <a:gd name="connsiteX5" fmla="*/ 89272 w 301131"/>
                  <a:gd name="connsiteY5" fmla="*/ 1232682 h 1343277"/>
                  <a:gd name="connsiteX6" fmla="*/ 26852 w 301131"/>
                  <a:gd name="connsiteY6" fmla="*/ 1091532 h 13432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01131" h="1343277">
                    <a:moveTo>
                      <a:pt x="26852" y="1091532"/>
                    </a:moveTo>
                    <a:cubicBezTo>
                      <a:pt x="-48887" y="672258"/>
                      <a:pt x="54978" y="426849"/>
                      <a:pt x="100357" y="246573"/>
                    </a:cubicBezTo>
                    <a:cubicBezTo>
                      <a:pt x="145736" y="66297"/>
                      <a:pt x="287244" y="-32877"/>
                      <a:pt x="299129" y="9877"/>
                    </a:cubicBezTo>
                    <a:cubicBezTo>
                      <a:pt x="311014" y="52631"/>
                      <a:pt x="268284" y="360691"/>
                      <a:pt x="216002" y="503098"/>
                    </a:cubicBezTo>
                    <a:cubicBezTo>
                      <a:pt x="230222" y="567919"/>
                      <a:pt x="231928" y="604176"/>
                      <a:pt x="218196" y="725773"/>
                    </a:cubicBezTo>
                    <a:cubicBezTo>
                      <a:pt x="204464" y="847370"/>
                      <a:pt x="121163" y="1171722"/>
                      <a:pt x="89272" y="1232682"/>
                    </a:cubicBezTo>
                    <a:cubicBezTo>
                      <a:pt x="57381" y="1293642"/>
                      <a:pt x="102591" y="1510806"/>
                      <a:pt x="26852" y="1091532"/>
                    </a:cubicBezTo>
                    <a:close/>
                  </a:path>
                </a:pathLst>
              </a:custGeom>
              <a:solidFill>
                <a:srgbClr val="FFCC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/>
              </a:p>
            </p:txBody>
          </p:sp>
        </p:grpSp>
        <p:grpSp>
          <p:nvGrpSpPr>
            <p:cNvPr id="83" name="组合 82"/>
            <p:cNvGrpSpPr/>
            <p:nvPr/>
          </p:nvGrpSpPr>
          <p:grpSpPr>
            <a:xfrm rot="931438">
              <a:off x="5867048" y="3506807"/>
              <a:ext cx="278626" cy="490703"/>
              <a:chOff x="6978316" y="4036550"/>
              <a:chExt cx="368907" cy="649699"/>
            </a:xfrm>
          </p:grpSpPr>
          <p:grpSp>
            <p:nvGrpSpPr>
              <p:cNvPr id="90" name="组合 89"/>
              <p:cNvGrpSpPr/>
              <p:nvPr/>
            </p:nvGrpSpPr>
            <p:grpSpPr>
              <a:xfrm>
                <a:off x="7075654" y="4036550"/>
                <a:ext cx="238072" cy="646304"/>
                <a:chOff x="7075654" y="4008326"/>
                <a:chExt cx="238072" cy="674530"/>
              </a:xfrm>
              <a:solidFill>
                <a:schemeClr val="tx2">
                  <a:lumMod val="40000"/>
                  <a:lumOff val="60000"/>
                </a:schemeClr>
              </a:solidFill>
            </p:grpSpPr>
            <p:sp>
              <p:nvSpPr>
                <p:cNvPr id="100" name="椭圆 50"/>
                <p:cNvSpPr/>
                <p:nvPr/>
              </p:nvSpPr>
              <p:spPr>
                <a:xfrm>
                  <a:off x="7094826" y="4008326"/>
                  <a:ext cx="218900" cy="219473"/>
                </a:xfrm>
                <a:custGeom>
                  <a:avLst/>
                  <a:gdLst>
                    <a:gd name="connsiteX0" fmla="*/ 0 w 167249"/>
                    <a:gd name="connsiteY0" fmla="*/ 70159 h 140317"/>
                    <a:gd name="connsiteX1" fmla="*/ 83625 w 167249"/>
                    <a:gd name="connsiteY1" fmla="*/ 0 h 140317"/>
                    <a:gd name="connsiteX2" fmla="*/ 167250 w 167249"/>
                    <a:gd name="connsiteY2" fmla="*/ 70159 h 140317"/>
                    <a:gd name="connsiteX3" fmla="*/ 83625 w 167249"/>
                    <a:gd name="connsiteY3" fmla="*/ 140318 h 140317"/>
                    <a:gd name="connsiteX4" fmla="*/ 0 w 167249"/>
                    <a:gd name="connsiteY4" fmla="*/ 70159 h 140317"/>
                    <a:gd name="connsiteX0" fmla="*/ 1676 w 168926"/>
                    <a:gd name="connsiteY0" fmla="*/ 70159 h 142787"/>
                    <a:gd name="connsiteX1" fmla="*/ 85301 w 168926"/>
                    <a:gd name="connsiteY1" fmla="*/ 0 h 142787"/>
                    <a:gd name="connsiteX2" fmla="*/ 168926 w 168926"/>
                    <a:gd name="connsiteY2" fmla="*/ 70159 h 142787"/>
                    <a:gd name="connsiteX3" fmla="*/ 85301 w 168926"/>
                    <a:gd name="connsiteY3" fmla="*/ 140318 h 142787"/>
                    <a:gd name="connsiteX4" fmla="*/ 33655 w 168926"/>
                    <a:gd name="connsiteY4" fmla="*/ 121607 h 142787"/>
                    <a:gd name="connsiteX5" fmla="*/ 1676 w 168926"/>
                    <a:gd name="connsiteY5" fmla="*/ 70159 h 142787"/>
                    <a:gd name="connsiteX0" fmla="*/ 3051 w 170301"/>
                    <a:gd name="connsiteY0" fmla="*/ 70159 h 156234"/>
                    <a:gd name="connsiteX1" fmla="*/ 86676 w 170301"/>
                    <a:gd name="connsiteY1" fmla="*/ 0 h 156234"/>
                    <a:gd name="connsiteX2" fmla="*/ 170301 w 170301"/>
                    <a:gd name="connsiteY2" fmla="*/ 70159 h 156234"/>
                    <a:gd name="connsiteX3" fmla="*/ 86676 w 170301"/>
                    <a:gd name="connsiteY3" fmla="*/ 140318 h 156234"/>
                    <a:gd name="connsiteX4" fmla="*/ 24726 w 170301"/>
                    <a:gd name="connsiteY4" fmla="*/ 150758 h 156234"/>
                    <a:gd name="connsiteX5" fmla="*/ 3051 w 170301"/>
                    <a:gd name="connsiteY5" fmla="*/ 70159 h 156234"/>
                    <a:gd name="connsiteX0" fmla="*/ 1211 w 168461"/>
                    <a:gd name="connsiteY0" fmla="*/ 70159 h 156234"/>
                    <a:gd name="connsiteX1" fmla="*/ 84836 w 168461"/>
                    <a:gd name="connsiteY1" fmla="*/ 0 h 156234"/>
                    <a:gd name="connsiteX2" fmla="*/ 168461 w 168461"/>
                    <a:gd name="connsiteY2" fmla="*/ 70159 h 156234"/>
                    <a:gd name="connsiteX3" fmla="*/ 84836 w 168461"/>
                    <a:gd name="connsiteY3" fmla="*/ 140318 h 156234"/>
                    <a:gd name="connsiteX4" fmla="*/ 22886 w 168461"/>
                    <a:gd name="connsiteY4" fmla="*/ 150758 h 156234"/>
                    <a:gd name="connsiteX5" fmla="*/ 1211 w 168461"/>
                    <a:gd name="connsiteY5" fmla="*/ 70159 h 156234"/>
                    <a:gd name="connsiteX0" fmla="*/ 3007 w 170257"/>
                    <a:gd name="connsiteY0" fmla="*/ 72600 h 158675"/>
                    <a:gd name="connsiteX1" fmla="*/ 85954 w 170257"/>
                    <a:gd name="connsiteY1" fmla="*/ 0 h 158675"/>
                    <a:gd name="connsiteX2" fmla="*/ 170257 w 170257"/>
                    <a:gd name="connsiteY2" fmla="*/ 72600 h 158675"/>
                    <a:gd name="connsiteX3" fmla="*/ 86632 w 170257"/>
                    <a:gd name="connsiteY3" fmla="*/ 142759 h 158675"/>
                    <a:gd name="connsiteX4" fmla="*/ 24682 w 170257"/>
                    <a:gd name="connsiteY4" fmla="*/ 153199 h 158675"/>
                    <a:gd name="connsiteX5" fmla="*/ 3007 w 170257"/>
                    <a:gd name="connsiteY5" fmla="*/ 72600 h 158675"/>
                    <a:gd name="connsiteX0" fmla="*/ 2948 w 170740"/>
                    <a:gd name="connsiteY0" fmla="*/ 51999 h 158954"/>
                    <a:gd name="connsiteX1" fmla="*/ 86437 w 170740"/>
                    <a:gd name="connsiteY1" fmla="*/ 279 h 158954"/>
                    <a:gd name="connsiteX2" fmla="*/ 170740 w 170740"/>
                    <a:gd name="connsiteY2" fmla="*/ 72879 h 158954"/>
                    <a:gd name="connsiteX3" fmla="*/ 87115 w 170740"/>
                    <a:gd name="connsiteY3" fmla="*/ 143038 h 158954"/>
                    <a:gd name="connsiteX4" fmla="*/ 25165 w 170740"/>
                    <a:gd name="connsiteY4" fmla="*/ 153478 h 158954"/>
                    <a:gd name="connsiteX5" fmla="*/ 2948 w 170740"/>
                    <a:gd name="connsiteY5" fmla="*/ 51999 h 158954"/>
                    <a:gd name="connsiteX0" fmla="*/ 4275 w 163119"/>
                    <a:gd name="connsiteY0" fmla="*/ 65036 h 158704"/>
                    <a:gd name="connsiteX1" fmla="*/ 78816 w 163119"/>
                    <a:gd name="connsiteY1" fmla="*/ 29 h 158704"/>
                    <a:gd name="connsiteX2" fmla="*/ 163119 w 163119"/>
                    <a:gd name="connsiteY2" fmla="*/ 72629 h 158704"/>
                    <a:gd name="connsiteX3" fmla="*/ 79494 w 163119"/>
                    <a:gd name="connsiteY3" fmla="*/ 142788 h 158704"/>
                    <a:gd name="connsiteX4" fmla="*/ 17544 w 163119"/>
                    <a:gd name="connsiteY4" fmla="*/ 153228 h 158704"/>
                    <a:gd name="connsiteX5" fmla="*/ 4275 w 163119"/>
                    <a:gd name="connsiteY5" fmla="*/ 65036 h 158704"/>
                    <a:gd name="connsiteX0" fmla="*/ 4275 w 163119"/>
                    <a:gd name="connsiteY0" fmla="*/ 65096 h 158764"/>
                    <a:gd name="connsiteX1" fmla="*/ 78816 w 163119"/>
                    <a:gd name="connsiteY1" fmla="*/ 89 h 158764"/>
                    <a:gd name="connsiteX2" fmla="*/ 163119 w 163119"/>
                    <a:gd name="connsiteY2" fmla="*/ 72689 h 158764"/>
                    <a:gd name="connsiteX3" fmla="*/ 79494 w 163119"/>
                    <a:gd name="connsiteY3" fmla="*/ 142848 h 158764"/>
                    <a:gd name="connsiteX4" fmla="*/ 17544 w 163119"/>
                    <a:gd name="connsiteY4" fmla="*/ 153288 h 158764"/>
                    <a:gd name="connsiteX5" fmla="*/ 4275 w 163119"/>
                    <a:gd name="connsiteY5" fmla="*/ 65096 h 158764"/>
                    <a:gd name="connsiteX0" fmla="*/ 3774 w 165330"/>
                    <a:gd name="connsiteY0" fmla="*/ 55423 h 158854"/>
                    <a:gd name="connsiteX1" fmla="*/ 81027 w 165330"/>
                    <a:gd name="connsiteY1" fmla="*/ 179 h 158854"/>
                    <a:gd name="connsiteX2" fmla="*/ 165330 w 165330"/>
                    <a:gd name="connsiteY2" fmla="*/ 72779 h 158854"/>
                    <a:gd name="connsiteX3" fmla="*/ 81705 w 165330"/>
                    <a:gd name="connsiteY3" fmla="*/ 142938 h 158854"/>
                    <a:gd name="connsiteX4" fmla="*/ 19755 w 165330"/>
                    <a:gd name="connsiteY4" fmla="*/ 153378 h 158854"/>
                    <a:gd name="connsiteX5" fmla="*/ 3774 w 165330"/>
                    <a:gd name="connsiteY5" fmla="*/ 55423 h 158854"/>
                    <a:gd name="connsiteX0" fmla="*/ 3774 w 165330"/>
                    <a:gd name="connsiteY0" fmla="*/ 55395 h 158826"/>
                    <a:gd name="connsiteX1" fmla="*/ 81027 w 165330"/>
                    <a:gd name="connsiteY1" fmla="*/ 151 h 158826"/>
                    <a:gd name="connsiteX2" fmla="*/ 165330 w 165330"/>
                    <a:gd name="connsiteY2" fmla="*/ 72751 h 158826"/>
                    <a:gd name="connsiteX3" fmla="*/ 81705 w 165330"/>
                    <a:gd name="connsiteY3" fmla="*/ 142910 h 158826"/>
                    <a:gd name="connsiteX4" fmla="*/ 19755 w 165330"/>
                    <a:gd name="connsiteY4" fmla="*/ 153350 h 158826"/>
                    <a:gd name="connsiteX5" fmla="*/ 3774 w 165330"/>
                    <a:gd name="connsiteY5" fmla="*/ 55395 h 1588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65330" h="158826">
                      <a:moveTo>
                        <a:pt x="3774" y="55395"/>
                      </a:moveTo>
                      <a:cubicBezTo>
                        <a:pt x="13986" y="29862"/>
                        <a:pt x="24137" y="2952"/>
                        <a:pt x="81027" y="151"/>
                      </a:cubicBezTo>
                      <a:cubicBezTo>
                        <a:pt x="137917" y="-2650"/>
                        <a:pt x="165330" y="34003"/>
                        <a:pt x="165330" y="72751"/>
                      </a:cubicBezTo>
                      <a:cubicBezTo>
                        <a:pt x="165330" y="111499"/>
                        <a:pt x="105967" y="129477"/>
                        <a:pt x="81705" y="142910"/>
                      </a:cubicBezTo>
                      <a:cubicBezTo>
                        <a:pt x="57443" y="156343"/>
                        <a:pt x="33692" y="165043"/>
                        <a:pt x="19755" y="153350"/>
                      </a:cubicBezTo>
                      <a:cubicBezTo>
                        <a:pt x="5818" y="141657"/>
                        <a:pt x="-6438" y="80928"/>
                        <a:pt x="3774" y="5539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zh-CN" altLang="en-US"/>
                </a:p>
              </p:txBody>
            </p:sp>
            <p:sp>
              <p:nvSpPr>
                <p:cNvPr id="101" name="椭圆 51"/>
                <p:cNvSpPr/>
                <p:nvPr/>
              </p:nvSpPr>
              <p:spPr>
                <a:xfrm>
                  <a:off x="7075654" y="4053453"/>
                  <a:ext cx="238065" cy="629403"/>
                </a:xfrm>
                <a:custGeom>
                  <a:avLst/>
                  <a:gdLst>
                    <a:gd name="connsiteX0" fmla="*/ 0 w 221440"/>
                    <a:gd name="connsiteY0" fmla="*/ 301514 h 603027"/>
                    <a:gd name="connsiteX1" fmla="*/ 110720 w 221440"/>
                    <a:gd name="connsiteY1" fmla="*/ 0 h 603027"/>
                    <a:gd name="connsiteX2" fmla="*/ 221440 w 221440"/>
                    <a:gd name="connsiteY2" fmla="*/ 301514 h 603027"/>
                    <a:gd name="connsiteX3" fmla="*/ 110720 w 221440"/>
                    <a:gd name="connsiteY3" fmla="*/ 603028 h 603027"/>
                    <a:gd name="connsiteX4" fmla="*/ 0 w 221440"/>
                    <a:gd name="connsiteY4" fmla="*/ 301514 h 603027"/>
                    <a:gd name="connsiteX0" fmla="*/ 0 w 293483"/>
                    <a:gd name="connsiteY0" fmla="*/ 290450 h 603066"/>
                    <a:gd name="connsiteX1" fmla="*/ 182763 w 293483"/>
                    <a:gd name="connsiteY1" fmla="*/ 20 h 603066"/>
                    <a:gd name="connsiteX2" fmla="*/ 293483 w 293483"/>
                    <a:gd name="connsiteY2" fmla="*/ 301534 h 603066"/>
                    <a:gd name="connsiteX3" fmla="*/ 182763 w 293483"/>
                    <a:gd name="connsiteY3" fmla="*/ 603048 h 603066"/>
                    <a:gd name="connsiteX4" fmla="*/ 0 w 293483"/>
                    <a:gd name="connsiteY4" fmla="*/ 290450 h 603066"/>
                    <a:gd name="connsiteX0" fmla="*/ 0 w 238065"/>
                    <a:gd name="connsiteY0" fmla="*/ 290450 h 603066"/>
                    <a:gd name="connsiteX1" fmla="*/ 127345 w 238065"/>
                    <a:gd name="connsiteY1" fmla="*/ 20 h 603066"/>
                    <a:gd name="connsiteX2" fmla="*/ 238065 w 238065"/>
                    <a:gd name="connsiteY2" fmla="*/ 301534 h 603066"/>
                    <a:gd name="connsiteX3" fmla="*/ 127345 w 238065"/>
                    <a:gd name="connsiteY3" fmla="*/ 603048 h 603066"/>
                    <a:gd name="connsiteX4" fmla="*/ 0 w 238065"/>
                    <a:gd name="connsiteY4" fmla="*/ 290450 h 6030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38065" h="603066">
                      <a:moveTo>
                        <a:pt x="0" y="290450"/>
                      </a:moveTo>
                      <a:cubicBezTo>
                        <a:pt x="0" y="123928"/>
                        <a:pt x="87668" y="-1827"/>
                        <a:pt x="127345" y="20"/>
                      </a:cubicBezTo>
                      <a:cubicBezTo>
                        <a:pt x="167022" y="1867"/>
                        <a:pt x="238065" y="135012"/>
                        <a:pt x="238065" y="301534"/>
                      </a:cubicBezTo>
                      <a:cubicBezTo>
                        <a:pt x="238065" y="468056"/>
                        <a:pt x="167022" y="604895"/>
                        <a:pt x="127345" y="603048"/>
                      </a:cubicBezTo>
                      <a:cubicBezTo>
                        <a:pt x="87668" y="601201"/>
                        <a:pt x="0" y="456972"/>
                        <a:pt x="0" y="29045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91" name="组合 90"/>
              <p:cNvGrpSpPr/>
              <p:nvPr/>
            </p:nvGrpSpPr>
            <p:grpSpPr>
              <a:xfrm>
                <a:off x="7124971" y="4043379"/>
                <a:ext cx="221440" cy="642870"/>
                <a:chOff x="7092280" y="4011890"/>
                <a:chExt cx="221440" cy="670946"/>
              </a:xfrm>
            </p:grpSpPr>
            <p:sp>
              <p:nvSpPr>
                <p:cNvPr id="98" name="椭圆 55"/>
                <p:cNvSpPr/>
                <p:nvPr/>
              </p:nvSpPr>
              <p:spPr>
                <a:xfrm>
                  <a:off x="7101132" y="4011890"/>
                  <a:ext cx="206256" cy="223703"/>
                </a:xfrm>
                <a:custGeom>
                  <a:avLst/>
                  <a:gdLst>
                    <a:gd name="connsiteX0" fmla="*/ 0 w 167249"/>
                    <a:gd name="connsiteY0" fmla="*/ 70159 h 140317"/>
                    <a:gd name="connsiteX1" fmla="*/ 83625 w 167249"/>
                    <a:gd name="connsiteY1" fmla="*/ 0 h 140317"/>
                    <a:gd name="connsiteX2" fmla="*/ 167250 w 167249"/>
                    <a:gd name="connsiteY2" fmla="*/ 70159 h 140317"/>
                    <a:gd name="connsiteX3" fmla="*/ 83625 w 167249"/>
                    <a:gd name="connsiteY3" fmla="*/ 140318 h 140317"/>
                    <a:gd name="connsiteX4" fmla="*/ 0 w 167249"/>
                    <a:gd name="connsiteY4" fmla="*/ 70159 h 140317"/>
                    <a:gd name="connsiteX0" fmla="*/ 3825 w 171075"/>
                    <a:gd name="connsiteY0" fmla="*/ 70159 h 142348"/>
                    <a:gd name="connsiteX1" fmla="*/ 87450 w 171075"/>
                    <a:gd name="connsiteY1" fmla="*/ 0 h 142348"/>
                    <a:gd name="connsiteX2" fmla="*/ 171075 w 171075"/>
                    <a:gd name="connsiteY2" fmla="*/ 70159 h 142348"/>
                    <a:gd name="connsiteX3" fmla="*/ 87450 w 171075"/>
                    <a:gd name="connsiteY3" fmla="*/ 140318 h 142348"/>
                    <a:gd name="connsiteX4" fmla="*/ 21553 w 171075"/>
                    <a:gd name="connsiteY4" fmla="*/ 118757 h 142348"/>
                    <a:gd name="connsiteX5" fmla="*/ 3825 w 171075"/>
                    <a:gd name="connsiteY5" fmla="*/ 70159 h 142348"/>
                    <a:gd name="connsiteX0" fmla="*/ 3825 w 173606"/>
                    <a:gd name="connsiteY0" fmla="*/ 70159 h 140376"/>
                    <a:gd name="connsiteX1" fmla="*/ 87450 w 173606"/>
                    <a:gd name="connsiteY1" fmla="*/ 0 h 140376"/>
                    <a:gd name="connsiteX2" fmla="*/ 171075 w 173606"/>
                    <a:gd name="connsiteY2" fmla="*/ 70159 h 140376"/>
                    <a:gd name="connsiteX3" fmla="*/ 146157 w 173606"/>
                    <a:gd name="connsiteY3" fmla="*/ 113062 h 140376"/>
                    <a:gd name="connsiteX4" fmla="*/ 87450 w 173606"/>
                    <a:gd name="connsiteY4" fmla="*/ 140318 h 140376"/>
                    <a:gd name="connsiteX5" fmla="*/ 21553 w 173606"/>
                    <a:gd name="connsiteY5" fmla="*/ 118757 h 140376"/>
                    <a:gd name="connsiteX6" fmla="*/ 3825 w 173606"/>
                    <a:gd name="connsiteY6" fmla="*/ 70159 h 140376"/>
                    <a:gd name="connsiteX0" fmla="*/ 3825 w 158256"/>
                    <a:gd name="connsiteY0" fmla="*/ 70411 h 140628"/>
                    <a:gd name="connsiteX1" fmla="*/ 87450 w 158256"/>
                    <a:gd name="connsiteY1" fmla="*/ 252 h 140628"/>
                    <a:gd name="connsiteX2" fmla="*/ 152093 w 158256"/>
                    <a:gd name="connsiteY2" fmla="*/ 49396 h 140628"/>
                    <a:gd name="connsiteX3" fmla="*/ 146157 w 158256"/>
                    <a:gd name="connsiteY3" fmla="*/ 113314 h 140628"/>
                    <a:gd name="connsiteX4" fmla="*/ 87450 w 158256"/>
                    <a:gd name="connsiteY4" fmla="*/ 140570 h 140628"/>
                    <a:gd name="connsiteX5" fmla="*/ 21553 w 158256"/>
                    <a:gd name="connsiteY5" fmla="*/ 119009 h 140628"/>
                    <a:gd name="connsiteX6" fmla="*/ 3825 w 158256"/>
                    <a:gd name="connsiteY6" fmla="*/ 70411 h 140628"/>
                    <a:gd name="connsiteX0" fmla="*/ 3825 w 158256"/>
                    <a:gd name="connsiteY0" fmla="*/ 71033 h 141250"/>
                    <a:gd name="connsiteX1" fmla="*/ 87450 w 158256"/>
                    <a:gd name="connsiteY1" fmla="*/ 874 h 141250"/>
                    <a:gd name="connsiteX2" fmla="*/ 152093 w 158256"/>
                    <a:gd name="connsiteY2" fmla="*/ 50018 h 141250"/>
                    <a:gd name="connsiteX3" fmla="*/ 146157 w 158256"/>
                    <a:gd name="connsiteY3" fmla="*/ 113936 h 141250"/>
                    <a:gd name="connsiteX4" fmla="*/ 87450 w 158256"/>
                    <a:gd name="connsiteY4" fmla="*/ 141192 h 141250"/>
                    <a:gd name="connsiteX5" fmla="*/ 21553 w 158256"/>
                    <a:gd name="connsiteY5" fmla="*/ 119631 h 141250"/>
                    <a:gd name="connsiteX6" fmla="*/ 3825 w 158256"/>
                    <a:gd name="connsiteY6" fmla="*/ 71033 h 141250"/>
                    <a:gd name="connsiteX0" fmla="*/ 3825 w 163504"/>
                    <a:gd name="connsiteY0" fmla="*/ 70475 h 140692"/>
                    <a:gd name="connsiteX1" fmla="*/ 87450 w 163504"/>
                    <a:gd name="connsiteY1" fmla="*/ 316 h 140692"/>
                    <a:gd name="connsiteX2" fmla="*/ 159415 w 163504"/>
                    <a:gd name="connsiteY2" fmla="*/ 47426 h 140692"/>
                    <a:gd name="connsiteX3" fmla="*/ 146157 w 163504"/>
                    <a:gd name="connsiteY3" fmla="*/ 113378 h 140692"/>
                    <a:gd name="connsiteX4" fmla="*/ 87450 w 163504"/>
                    <a:gd name="connsiteY4" fmla="*/ 140634 h 140692"/>
                    <a:gd name="connsiteX5" fmla="*/ 21553 w 163504"/>
                    <a:gd name="connsiteY5" fmla="*/ 119073 h 140692"/>
                    <a:gd name="connsiteX6" fmla="*/ 3825 w 163504"/>
                    <a:gd name="connsiteY6" fmla="*/ 70475 h 140692"/>
                    <a:gd name="connsiteX0" fmla="*/ 3825 w 163504"/>
                    <a:gd name="connsiteY0" fmla="*/ 70214 h 140431"/>
                    <a:gd name="connsiteX1" fmla="*/ 87450 w 163504"/>
                    <a:gd name="connsiteY1" fmla="*/ 55 h 140431"/>
                    <a:gd name="connsiteX2" fmla="*/ 159415 w 163504"/>
                    <a:gd name="connsiteY2" fmla="*/ 47165 h 140431"/>
                    <a:gd name="connsiteX3" fmla="*/ 146157 w 163504"/>
                    <a:gd name="connsiteY3" fmla="*/ 113117 h 140431"/>
                    <a:gd name="connsiteX4" fmla="*/ 87450 w 163504"/>
                    <a:gd name="connsiteY4" fmla="*/ 140373 h 140431"/>
                    <a:gd name="connsiteX5" fmla="*/ 21553 w 163504"/>
                    <a:gd name="connsiteY5" fmla="*/ 118812 h 140431"/>
                    <a:gd name="connsiteX6" fmla="*/ 3825 w 163504"/>
                    <a:gd name="connsiteY6" fmla="*/ 70214 h 140431"/>
                    <a:gd name="connsiteX0" fmla="*/ 2717 w 162396"/>
                    <a:gd name="connsiteY0" fmla="*/ 70200 h 162471"/>
                    <a:gd name="connsiteX1" fmla="*/ 86342 w 162396"/>
                    <a:gd name="connsiteY1" fmla="*/ 41 h 162471"/>
                    <a:gd name="connsiteX2" fmla="*/ 158307 w 162396"/>
                    <a:gd name="connsiteY2" fmla="*/ 47151 h 162471"/>
                    <a:gd name="connsiteX3" fmla="*/ 145049 w 162396"/>
                    <a:gd name="connsiteY3" fmla="*/ 113103 h 162471"/>
                    <a:gd name="connsiteX4" fmla="*/ 86342 w 162396"/>
                    <a:gd name="connsiteY4" fmla="*/ 140359 h 162471"/>
                    <a:gd name="connsiteX5" fmla="*/ 26411 w 162396"/>
                    <a:gd name="connsiteY5" fmla="*/ 159203 h 162471"/>
                    <a:gd name="connsiteX6" fmla="*/ 2717 w 162396"/>
                    <a:gd name="connsiteY6" fmla="*/ 70200 h 162471"/>
                    <a:gd name="connsiteX0" fmla="*/ 2717 w 165185"/>
                    <a:gd name="connsiteY0" fmla="*/ 70200 h 161913"/>
                    <a:gd name="connsiteX1" fmla="*/ 86342 w 165185"/>
                    <a:gd name="connsiteY1" fmla="*/ 41 h 161913"/>
                    <a:gd name="connsiteX2" fmla="*/ 158307 w 165185"/>
                    <a:gd name="connsiteY2" fmla="*/ 47151 h 161913"/>
                    <a:gd name="connsiteX3" fmla="*/ 154134 w 165185"/>
                    <a:gd name="connsiteY3" fmla="*/ 155270 h 161913"/>
                    <a:gd name="connsiteX4" fmla="*/ 86342 w 165185"/>
                    <a:gd name="connsiteY4" fmla="*/ 140359 h 161913"/>
                    <a:gd name="connsiteX5" fmla="*/ 26411 w 165185"/>
                    <a:gd name="connsiteY5" fmla="*/ 159203 h 161913"/>
                    <a:gd name="connsiteX6" fmla="*/ 2717 w 165185"/>
                    <a:gd name="connsiteY6" fmla="*/ 70200 h 161913"/>
                    <a:gd name="connsiteX0" fmla="*/ 4294 w 155780"/>
                    <a:gd name="connsiteY0" fmla="*/ 43464 h 161888"/>
                    <a:gd name="connsiteX1" fmla="*/ 76937 w 155780"/>
                    <a:gd name="connsiteY1" fmla="*/ 16 h 161888"/>
                    <a:gd name="connsiteX2" fmla="*/ 148902 w 155780"/>
                    <a:gd name="connsiteY2" fmla="*/ 47126 h 161888"/>
                    <a:gd name="connsiteX3" fmla="*/ 144729 w 155780"/>
                    <a:gd name="connsiteY3" fmla="*/ 155245 h 161888"/>
                    <a:gd name="connsiteX4" fmla="*/ 76937 w 155780"/>
                    <a:gd name="connsiteY4" fmla="*/ 140334 h 161888"/>
                    <a:gd name="connsiteX5" fmla="*/ 17006 w 155780"/>
                    <a:gd name="connsiteY5" fmla="*/ 159178 h 161888"/>
                    <a:gd name="connsiteX6" fmla="*/ 4294 w 155780"/>
                    <a:gd name="connsiteY6" fmla="*/ 43464 h 161888"/>
                    <a:gd name="connsiteX0" fmla="*/ 4294 w 155780"/>
                    <a:gd name="connsiteY0" fmla="*/ 43464 h 161888"/>
                    <a:gd name="connsiteX1" fmla="*/ 76937 w 155780"/>
                    <a:gd name="connsiteY1" fmla="*/ 16 h 161888"/>
                    <a:gd name="connsiteX2" fmla="*/ 148902 w 155780"/>
                    <a:gd name="connsiteY2" fmla="*/ 47126 h 161888"/>
                    <a:gd name="connsiteX3" fmla="*/ 144729 w 155780"/>
                    <a:gd name="connsiteY3" fmla="*/ 155245 h 161888"/>
                    <a:gd name="connsiteX4" fmla="*/ 76937 w 155780"/>
                    <a:gd name="connsiteY4" fmla="*/ 140334 h 161888"/>
                    <a:gd name="connsiteX5" fmla="*/ 17006 w 155780"/>
                    <a:gd name="connsiteY5" fmla="*/ 159178 h 161888"/>
                    <a:gd name="connsiteX6" fmla="*/ 4294 w 155780"/>
                    <a:gd name="connsiteY6" fmla="*/ 43464 h 1618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55780" h="161888">
                      <a:moveTo>
                        <a:pt x="4294" y="43464"/>
                      </a:moveTo>
                      <a:cubicBezTo>
                        <a:pt x="14282" y="16937"/>
                        <a:pt x="52836" y="-594"/>
                        <a:pt x="76937" y="16"/>
                      </a:cubicBezTo>
                      <a:cubicBezTo>
                        <a:pt x="101038" y="626"/>
                        <a:pt x="132338" y="3877"/>
                        <a:pt x="148902" y="47126"/>
                      </a:cubicBezTo>
                      <a:cubicBezTo>
                        <a:pt x="158686" y="65970"/>
                        <a:pt x="158666" y="143552"/>
                        <a:pt x="144729" y="155245"/>
                      </a:cubicBezTo>
                      <a:cubicBezTo>
                        <a:pt x="130792" y="166938"/>
                        <a:pt x="98224" y="139679"/>
                        <a:pt x="76937" y="140334"/>
                      </a:cubicBezTo>
                      <a:cubicBezTo>
                        <a:pt x="55650" y="140989"/>
                        <a:pt x="30943" y="170871"/>
                        <a:pt x="17006" y="159178"/>
                      </a:cubicBezTo>
                      <a:cubicBezTo>
                        <a:pt x="3069" y="147485"/>
                        <a:pt x="-5694" y="69991"/>
                        <a:pt x="4294" y="43464"/>
                      </a:cubicBezTo>
                      <a:close/>
                    </a:path>
                  </a:pathLst>
                </a:custGeom>
                <a:solidFill>
                  <a:srgbClr val="6633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zh-CN" altLang="en-US"/>
                </a:p>
              </p:txBody>
            </p:sp>
            <p:sp>
              <p:nvSpPr>
                <p:cNvPr id="99" name="椭圆 98"/>
                <p:cNvSpPr/>
                <p:nvPr/>
              </p:nvSpPr>
              <p:spPr>
                <a:xfrm>
                  <a:off x="7092280" y="4053473"/>
                  <a:ext cx="221440" cy="629363"/>
                </a:xfrm>
                <a:prstGeom prst="ellipse">
                  <a:avLst/>
                </a:prstGeom>
                <a:solidFill>
                  <a:srgbClr val="6633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zh-CN" altLang="en-US"/>
                </a:p>
              </p:txBody>
            </p:sp>
          </p:grpSp>
          <p:sp>
            <p:nvSpPr>
              <p:cNvPr id="92" name="椭圆 62"/>
              <p:cNvSpPr/>
              <p:nvPr/>
            </p:nvSpPr>
            <p:spPr>
              <a:xfrm>
                <a:off x="7121270" y="4467798"/>
                <a:ext cx="225251" cy="215287"/>
              </a:xfrm>
              <a:custGeom>
                <a:avLst/>
                <a:gdLst>
                  <a:gd name="connsiteX0" fmla="*/ 0 w 221440"/>
                  <a:gd name="connsiteY0" fmla="*/ 301514 h 603027"/>
                  <a:gd name="connsiteX1" fmla="*/ 110720 w 221440"/>
                  <a:gd name="connsiteY1" fmla="*/ 0 h 603027"/>
                  <a:gd name="connsiteX2" fmla="*/ 221440 w 221440"/>
                  <a:gd name="connsiteY2" fmla="*/ 301514 h 603027"/>
                  <a:gd name="connsiteX3" fmla="*/ 110720 w 221440"/>
                  <a:gd name="connsiteY3" fmla="*/ 603028 h 603027"/>
                  <a:gd name="connsiteX4" fmla="*/ 0 w 221440"/>
                  <a:gd name="connsiteY4" fmla="*/ 301514 h 603027"/>
                  <a:gd name="connsiteX0" fmla="*/ 0 w 224517"/>
                  <a:gd name="connsiteY0" fmla="*/ 0 h 301514"/>
                  <a:gd name="connsiteX1" fmla="*/ 221440 w 224517"/>
                  <a:gd name="connsiteY1" fmla="*/ 0 h 301514"/>
                  <a:gd name="connsiteX2" fmla="*/ 110720 w 224517"/>
                  <a:gd name="connsiteY2" fmla="*/ 301514 h 301514"/>
                  <a:gd name="connsiteX3" fmla="*/ 0 w 224517"/>
                  <a:gd name="connsiteY3" fmla="*/ 0 h 301514"/>
                  <a:gd name="connsiteX0" fmla="*/ 0 w 252371"/>
                  <a:gd name="connsiteY0" fmla="*/ 34646 h 342552"/>
                  <a:gd name="connsiteX1" fmla="*/ 249852 w 252371"/>
                  <a:gd name="connsiteY1" fmla="*/ 41035 h 342552"/>
                  <a:gd name="connsiteX2" fmla="*/ 139132 w 252371"/>
                  <a:gd name="connsiteY2" fmla="*/ 342549 h 342552"/>
                  <a:gd name="connsiteX3" fmla="*/ 0 w 252371"/>
                  <a:gd name="connsiteY3" fmla="*/ 34646 h 342552"/>
                  <a:gd name="connsiteX0" fmla="*/ 2304 w 263966"/>
                  <a:gd name="connsiteY0" fmla="*/ 34646 h 342552"/>
                  <a:gd name="connsiteX1" fmla="*/ 261627 w 263966"/>
                  <a:gd name="connsiteY1" fmla="*/ 41035 h 342552"/>
                  <a:gd name="connsiteX2" fmla="*/ 141436 w 263966"/>
                  <a:gd name="connsiteY2" fmla="*/ 342549 h 342552"/>
                  <a:gd name="connsiteX3" fmla="*/ 2304 w 263966"/>
                  <a:gd name="connsiteY3" fmla="*/ 34646 h 342552"/>
                  <a:gd name="connsiteX0" fmla="*/ 3177 w 265959"/>
                  <a:gd name="connsiteY0" fmla="*/ 34646 h 342918"/>
                  <a:gd name="connsiteX1" fmla="*/ 262500 w 265959"/>
                  <a:gd name="connsiteY1" fmla="*/ 41035 h 342918"/>
                  <a:gd name="connsiteX2" fmla="*/ 142309 w 265959"/>
                  <a:gd name="connsiteY2" fmla="*/ 342549 h 342918"/>
                  <a:gd name="connsiteX3" fmla="*/ 3177 w 265959"/>
                  <a:gd name="connsiteY3" fmla="*/ 34646 h 3429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5959" h="342918">
                    <a:moveTo>
                      <a:pt x="3177" y="34646"/>
                    </a:moveTo>
                    <a:cubicBezTo>
                      <a:pt x="23209" y="-15606"/>
                      <a:pt x="244047" y="-9217"/>
                      <a:pt x="262500" y="41035"/>
                    </a:cubicBezTo>
                    <a:cubicBezTo>
                      <a:pt x="280953" y="91287"/>
                      <a:pt x="223411" y="330837"/>
                      <a:pt x="142309" y="342549"/>
                    </a:cubicBezTo>
                    <a:cubicBezTo>
                      <a:pt x="61207" y="354261"/>
                      <a:pt x="-16855" y="84898"/>
                      <a:pt x="3177" y="34646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/>
              </a:p>
            </p:txBody>
          </p:sp>
          <p:cxnSp>
            <p:nvCxnSpPr>
              <p:cNvPr id="93" name="直接连接符 92"/>
              <p:cNvCxnSpPr>
                <a:stCxn id="99" idx="2"/>
                <a:endCxn id="99" idx="6"/>
              </p:cNvCxnSpPr>
              <p:nvPr/>
            </p:nvCxnSpPr>
            <p:spPr>
              <a:xfrm>
                <a:off x="7124971" y="4384737"/>
                <a:ext cx="221440" cy="0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4" name="直接连接符 93"/>
              <p:cNvCxnSpPr/>
              <p:nvPr/>
            </p:nvCxnSpPr>
            <p:spPr>
              <a:xfrm>
                <a:off x="7125081" y="4348642"/>
                <a:ext cx="221440" cy="0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5" name="直接连接符 94"/>
              <p:cNvCxnSpPr/>
              <p:nvPr/>
            </p:nvCxnSpPr>
            <p:spPr>
              <a:xfrm>
                <a:off x="7125783" y="4304527"/>
                <a:ext cx="221440" cy="0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6" name="直接连接符 95"/>
              <p:cNvCxnSpPr/>
              <p:nvPr/>
            </p:nvCxnSpPr>
            <p:spPr>
              <a:xfrm>
                <a:off x="7124971" y="4272442"/>
                <a:ext cx="221440" cy="0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7" name="任意多边形 96"/>
              <p:cNvSpPr/>
              <p:nvPr/>
            </p:nvSpPr>
            <p:spPr>
              <a:xfrm>
                <a:off x="6978316" y="4339389"/>
                <a:ext cx="112295" cy="160602"/>
              </a:xfrm>
              <a:custGeom>
                <a:avLst/>
                <a:gdLst>
                  <a:gd name="connsiteX0" fmla="*/ 92242 w 112295"/>
                  <a:gd name="connsiteY0" fmla="*/ 108285 h 160602"/>
                  <a:gd name="connsiteX1" fmla="*/ 60158 w 112295"/>
                  <a:gd name="connsiteY1" fmla="*/ 92243 h 160602"/>
                  <a:gd name="connsiteX2" fmla="*/ 28073 w 112295"/>
                  <a:gd name="connsiteY2" fmla="*/ 96253 h 160602"/>
                  <a:gd name="connsiteX3" fmla="*/ 4010 w 112295"/>
                  <a:gd name="connsiteY3" fmla="*/ 120316 h 160602"/>
                  <a:gd name="connsiteX4" fmla="*/ 24063 w 112295"/>
                  <a:gd name="connsiteY4" fmla="*/ 156411 h 160602"/>
                  <a:gd name="connsiteX5" fmla="*/ 36095 w 112295"/>
                  <a:gd name="connsiteY5" fmla="*/ 160422 h 160602"/>
                  <a:gd name="connsiteX6" fmla="*/ 104273 w 112295"/>
                  <a:gd name="connsiteY6" fmla="*/ 148390 h 160602"/>
                  <a:gd name="connsiteX7" fmla="*/ 112295 w 112295"/>
                  <a:gd name="connsiteY7" fmla="*/ 136358 h 160602"/>
                  <a:gd name="connsiteX8" fmla="*/ 108284 w 112295"/>
                  <a:gd name="connsiteY8" fmla="*/ 120316 h 160602"/>
                  <a:gd name="connsiteX9" fmla="*/ 76200 w 112295"/>
                  <a:gd name="connsiteY9" fmla="*/ 104274 h 160602"/>
                  <a:gd name="connsiteX10" fmla="*/ 72189 w 112295"/>
                  <a:gd name="connsiteY10" fmla="*/ 44116 h 160602"/>
                  <a:gd name="connsiteX11" fmla="*/ 68179 w 112295"/>
                  <a:gd name="connsiteY11" fmla="*/ 32085 h 160602"/>
                  <a:gd name="connsiteX12" fmla="*/ 52137 w 112295"/>
                  <a:gd name="connsiteY12" fmla="*/ 16043 h 160602"/>
                  <a:gd name="connsiteX13" fmla="*/ 16042 w 112295"/>
                  <a:gd name="connsiteY13" fmla="*/ 4011 h 160602"/>
                  <a:gd name="connsiteX14" fmla="*/ 0 w 112295"/>
                  <a:gd name="connsiteY14" fmla="*/ 0 h 160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12295" h="160602">
                    <a:moveTo>
                      <a:pt x="92242" y="108285"/>
                    </a:moveTo>
                    <a:cubicBezTo>
                      <a:pt x="88464" y="106018"/>
                      <a:pt x="68793" y="92243"/>
                      <a:pt x="60158" y="92243"/>
                    </a:cubicBezTo>
                    <a:cubicBezTo>
                      <a:pt x="49380" y="92243"/>
                      <a:pt x="38768" y="94916"/>
                      <a:pt x="28073" y="96253"/>
                    </a:cubicBezTo>
                    <a:cubicBezTo>
                      <a:pt x="24441" y="98977"/>
                      <a:pt x="4010" y="111520"/>
                      <a:pt x="4010" y="120316"/>
                    </a:cubicBezTo>
                    <a:cubicBezTo>
                      <a:pt x="4010" y="141579"/>
                      <a:pt x="8561" y="148660"/>
                      <a:pt x="24063" y="156411"/>
                    </a:cubicBezTo>
                    <a:cubicBezTo>
                      <a:pt x="27844" y="158302"/>
                      <a:pt x="32084" y="159085"/>
                      <a:pt x="36095" y="160422"/>
                    </a:cubicBezTo>
                    <a:cubicBezTo>
                      <a:pt x="58423" y="158827"/>
                      <a:pt x="86552" y="166111"/>
                      <a:pt x="104273" y="148390"/>
                    </a:cubicBezTo>
                    <a:cubicBezTo>
                      <a:pt x="107681" y="144982"/>
                      <a:pt x="109621" y="140369"/>
                      <a:pt x="112295" y="136358"/>
                    </a:cubicBezTo>
                    <a:cubicBezTo>
                      <a:pt x="110958" y="131011"/>
                      <a:pt x="112958" y="123237"/>
                      <a:pt x="108284" y="120316"/>
                    </a:cubicBezTo>
                    <a:cubicBezTo>
                      <a:pt x="69478" y="96063"/>
                      <a:pt x="86127" y="134060"/>
                      <a:pt x="76200" y="104274"/>
                    </a:cubicBezTo>
                    <a:cubicBezTo>
                      <a:pt x="74863" y="84221"/>
                      <a:pt x="74408" y="64090"/>
                      <a:pt x="72189" y="44116"/>
                    </a:cubicBezTo>
                    <a:cubicBezTo>
                      <a:pt x="71722" y="39915"/>
                      <a:pt x="70636" y="35525"/>
                      <a:pt x="68179" y="32085"/>
                    </a:cubicBezTo>
                    <a:cubicBezTo>
                      <a:pt x="63784" y="25931"/>
                      <a:pt x="57879" y="20964"/>
                      <a:pt x="52137" y="16043"/>
                    </a:cubicBezTo>
                    <a:cubicBezTo>
                      <a:pt x="37922" y="3859"/>
                      <a:pt x="37128" y="8229"/>
                      <a:pt x="16042" y="4011"/>
                    </a:cubicBezTo>
                    <a:cubicBezTo>
                      <a:pt x="10637" y="2930"/>
                      <a:pt x="0" y="0"/>
                      <a:pt x="0" y="0"/>
                    </a:cubicBezTo>
                  </a:path>
                </a:pathLst>
              </a:cu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/>
              </a:p>
            </p:txBody>
          </p:sp>
        </p:grpSp>
        <p:grpSp>
          <p:nvGrpSpPr>
            <p:cNvPr id="84" name="组合 83"/>
            <p:cNvGrpSpPr/>
            <p:nvPr/>
          </p:nvGrpSpPr>
          <p:grpSpPr>
            <a:xfrm>
              <a:off x="6152111" y="4340851"/>
              <a:ext cx="158468" cy="190358"/>
              <a:chOff x="6152111" y="4340851"/>
              <a:chExt cx="158468" cy="190358"/>
            </a:xfrm>
          </p:grpSpPr>
          <p:sp>
            <p:nvSpPr>
              <p:cNvPr id="88" name="椭圆 87"/>
              <p:cNvSpPr/>
              <p:nvPr/>
            </p:nvSpPr>
            <p:spPr>
              <a:xfrm>
                <a:off x="6152883" y="4340851"/>
                <a:ext cx="157696" cy="152966"/>
              </a:xfrm>
              <a:prstGeom prst="ellipse">
                <a:avLst/>
              </a:prstGeom>
              <a:solidFill>
                <a:schemeClr val="tx2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/>
              </a:p>
            </p:txBody>
          </p:sp>
          <p:sp>
            <p:nvSpPr>
              <p:cNvPr id="89" name="圆角矩形 88"/>
              <p:cNvSpPr/>
              <p:nvPr/>
            </p:nvSpPr>
            <p:spPr>
              <a:xfrm>
                <a:off x="6152111" y="4417334"/>
                <a:ext cx="158468" cy="113875"/>
              </a:xfrm>
              <a:prstGeom prst="round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/>
              </a:p>
            </p:txBody>
          </p:sp>
        </p:grpSp>
        <p:sp>
          <p:nvSpPr>
            <p:cNvPr id="85" name="圆角矩形 74"/>
            <p:cNvSpPr/>
            <p:nvPr/>
          </p:nvSpPr>
          <p:spPr>
            <a:xfrm>
              <a:off x="6108951" y="4367613"/>
              <a:ext cx="197258" cy="171924"/>
            </a:xfrm>
            <a:custGeom>
              <a:avLst/>
              <a:gdLst>
                <a:gd name="connsiteX0" fmla="*/ 0 w 170903"/>
                <a:gd name="connsiteY0" fmla="*/ 7620 h 45719"/>
                <a:gd name="connsiteX1" fmla="*/ 7620 w 170903"/>
                <a:gd name="connsiteY1" fmla="*/ 0 h 45719"/>
                <a:gd name="connsiteX2" fmla="*/ 163283 w 170903"/>
                <a:gd name="connsiteY2" fmla="*/ 0 h 45719"/>
                <a:gd name="connsiteX3" fmla="*/ 170903 w 170903"/>
                <a:gd name="connsiteY3" fmla="*/ 7620 h 45719"/>
                <a:gd name="connsiteX4" fmla="*/ 170903 w 170903"/>
                <a:gd name="connsiteY4" fmla="*/ 38099 h 45719"/>
                <a:gd name="connsiteX5" fmla="*/ 163283 w 170903"/>
                <a:gd name="connsiteY5" fmla="*/ 45719 h 45719"/>
                <a:gd name="connsiteX6" fmla="*/ 7620 w 170903"/>
                <a:gd name="connsiteY6" fmla="*/ 45719 h 45719"/>
                <a:gd name="connsiteX7" fmla="*/ 0 w 170903"/>
                <a:gd name="connsiteY7" fmla="*/ 38099 h 45719"/>
                <a:gd name="connsiteX8" fmla="*/ 0 w 170903"/>
                <a:gd name="connsiteY8" fmla="*/ 7620 h 45719"/>
                <a:gd name="connsiteX0" fmla="*/ 23773 w 194676"/>
                <a:gd name="connsiteY0" fmla="*/ 43338 h 81437"/>
                <a:gd name="connsiteX1" fmla="*/ 437 w 194676"/>
                <a:gd name="connsiteY1" fmla="*/ 0 h 81437"/>
                <a:gd name="connsiteX2" fmla="*/ 187056 w 194676"/>
                <a:gd name="connsiteY2" fmla="*/ 35718 h 81437"/>
                <a:gd name="connsiteX3" fmla="*/ 194676 w 194676"/>
                <a:gd name="connsiteY3" fmla="*/ 43338 h 81437"/>
                <a:gd name="connsiteX4" fmla="*/ 194676 w 194676"/>
                <a:gd name="connsiteY4" fmla="*/ 73817 h 81437"/>
                <a:gd name="connsiteX5" fmla="*/ 187056 w 194676"/>
                <a:gd name="connsiteY5" fmla="*/ 81437 h 81437"/>
                <a:gd name="connsiteX6" fmla="*/ 31393 w 194676"/>
                <a:gd name="connsiteY6" fmla="*/ 81437 h 81437"/>
                <a:gd name="connsiteX7" fmla="*/ 23773 w 194676"/>
                <a:gd name="connsiteY7" fmla="*/ 73817 h 81437"/>
                <a:gd name="connsiteX8" fmla="*/ 23773 w 194676"/>
                <a:gd name="connsiteY8" fmla="*/ 43338 h 81437"/>
                <a:gd name="connsiteX0" fmla="*/ 23773 w 194676"/>
                <a:gd name="connsiteY0" fmla="*/ 43338 h 81437"/>
                <a:gd name="connsiteX1" fmla="*/ 437 w 194676"/>
                <a:gd name="connsiteY1" fmla="*/ 0 h 81437"/>
                <a:gd name="connsiteX2" fmla="*/ 187056 w 194676"/>
                <a:gd name="connsiteY2" fmla="*/ 35718 h 81437"/>
                <a:gd name="connsiteX3" fmla="*/ 194676 w 194676"/>
                <a:gd name="connsiteY3" fmla="*/ 43338 h 81437"/>
                <a:gd name="connsiteX4" fmla="*/ 194676 w 194676"/>
                <a:gd name="connsiteY4" fmla="*/ 73817 h 81437"/>
                <a:gd name="connsiteX5" fmla="*/ 187056 w 194676"/>
                <a:gd name="connsiteY5" fmla="*/ 81437 h 81437"/>
                <a:gd name="connsiteX6" fmla="*/ 31393 w 194676"/>
                <a:gd name="connsiteY6" fmla="*/ 81437 h 81437"/>
                <a:gd name="connsiteX7" fmla="*/ 23773 w 194676"/>
                <a:gd name="connsiteY7" fmla="*/ 73817 h 81437"/>
                <a:gd name="connsiteX8" fmla="*/ 23773 w 194676"/>
                <a:gd name="connsiteY8" fmla="*/ 43338 h 81437"/>
                <a:gd name="connsiteX0" fmla="*/ 3383 w 195717"/>
                <a:gd name="connsiteY0" fmla="*/ 48100 h 81437"/>
                <a:gd name="connsiteX1" fmla="*/ 1478 w 195717"/>
                <a:gd name="connsiteY1" fmla="*/ 0 h 81437"/>
                <a:gd name="connsiteX2" fmla="*/ 188097 w 195717"/>
                <a:gd name="connsiteY2" fmla="*/ 35718 h 81437"/>
                <a:gd name="connsiteX3" fmla="*/ 195717 w 195717"/>
                <a:gd name="connsiteY3" fmla="*/ 43338 h 81437"/>
                <a:gd name="connsiteX4" fmla="*/ 195717 w 195717"/>
                <a:gd name="connsiteY4" fmla="*/ 73817 h 81437"/>
                <a:gd name="connsiteX5" fmla="*/ 188097 w 195717"/>
                <a:gd name="connsiteY5" fmla="*/ 81437 h 81437"/>
                <a:gd name="connsiteX6" fmla="*/ 32434 w 195717"/>
                <a:gd name="connsiteY6" fmla="*/ 81437 h 81437"/>
                <a:gd name="connsiteX7" fmla="*/ 24814 w 195717"/>
                <a:gd name="connsiteY7" fmla="*/ 73817 h 81437"/>
                <a:gd name="connsiteX8" fmla="*/ 3383 w 195717"/>
                <a:gd name="connsiteY8" fmla="*/ 48100 h 81437"/>
                <a:gd name="connsiteX0" fmla="*/ 1527 w 193861"/>
                <a:gd name="connsiteY0" fmla="*/ 83819 h 117156"/>
                <a:gd name="connsiteX1" fmla="*/ 2003 w 193861"/>
                <a:gd name="connsiteY1" fmla="*/ 0 h 117156"/>
                <a:gd name="connsiteX2" fmla="*/ 186241 w 193861"/>
                <a:gd name="connsiteY2" fmla="*/ 71437 h 117156"/>
                <a:gd name="connsiteX3" fmla="*/ 193861 w 193861"/>
                <a:gd name="connsiteY3" fmla="*/ 79057 h 117156"/>
                <a:gd name="connsiteX4" fmla="*/ 193861 w 193861"/>
                <a:gd name="connsiteY4" fmla="*/ 109536 h 117156"/>
                <a:gd name="connsiteX5" fmla="*/ 186241 w 193861"/>
                <a:gd name="connsiteY5" fmla="*/ 117156 h 117156"/>
                <a:gd name="connsiteX6" fmla="*/ 30578 w 193861"/>
                <a:gd name="connsiteY6" fmla="*/ 117156 h 117156"/>
                <a:gd name="connsiteX7" fmla="*/ 22958 w 193861"/>
                <a:gd name="connsiteY7" fmla="*/ 109536 h 117156"/>
                <a:gd name="connsiteX8" fmla="*/ 1527 w 193861"/>
                <a:gd name="connsiteY8" fmla="*/ 83819 h 117156"/>
                <a:gd name="connsiteX0" fmla="*/ 1527 w 193861"/>
                <a:gd name="connsiteY0" fmla="*/ 83819 h 117156"/>
                <a:gd name="connsiteX1" fmla="*/ 2003 w 193861"/>
                <a:gd name="connsiteY1" fmla="*/ 0 h 117156"/>
                <a:gd name="connsiteX2" fmla="*/ 186241 w 193861"/>
                <a:gd name="connsiteY2" fmla="*/ 71437 h 117156"/>
                <a:gd name="connsiteX3" fmla="*/ 193861 w 193861"/>
                <a:gd name="connsiteY3" fmla="*/ 79057 h 117156"/>
                <a:gd name="connsiteX4" fmla="*/ 193861 w 193861"/>
                <a:gd name="connsiteY4" fmla="*/ 109536 h 117156"/>
                <a:gd name="connsiteX5" fmla="*/ 186241 w 193861"/>
                <a:gd name="connsiteY5" fmla="*/ 117156 h 117156"/>
                <a:gd name="connsiteX6" fmla="*/ 30578 w 193861"/>
                <a:gd name="connsiteY6" fmla="*/ 117156 h 117156"/>
                <a:gd name="connsiteX7" fmla="*/ 22958 w 193861"/>
                <a:gd name="connsiteY7" fmla="*/ 109536 h 117156"/>
                <a:gd name="connsiteX8" fmla="*/ 1527 w 193861"/>
                <a:gd name="connsiteY8" fmla="*/ 83819 h 117156"/>
                <a:gd name="connsiteX0" fmla="*/ 1527 w 193861"/>
                <a:gd name="connsiteY0" fmla="*/ 83826 h 117163"/>
                <a:gd name="connsiteX1" fmla="*/ 2003 w 193861"/>
                <a:gd name="connsiteY1" fmla="*/ 7 h 117163"/>
                <a:gd name="connsiteX2" fmla="*/ 193861 w 193861"/>
                <a:gd name="connsiteY2" fmla="*/ 79064 h 117163"/>
                <a:gd name="connsiteX3" fmla="*/ 193861 w 193861"/>
                <a:gd name="connsiteY3" fmla="*/ 109543 h 117163"/>
                <a:gd name="connsiteX4" fmla="*/ 186241 w 193861"/>
                <a:gd name="connsiteY4" fmla="*/ 117163 h 117163"/>
                <a:gd name="connsiteX5" fmla="*/ 30578 w 193861"/>
                <a:gd name="connsiteY5" fmla="*/ 117163 h 117163"/>
                <a:gd name="connsiteX6" fmla="*/ 22958 w 193861"/>
                <a:gd name="connsiteY6" fmla="*/ 109543 h 117163"/>
                <a:gd name="connsiteX7" fmla="*/ 1527 w 193861"/>
                <a:gd name="connsiteY7" fmla="*/ 83826 h 117163"/>
                <a:gd name="connsiteX0" fmla="*/ 1527 w 193861"/>
                <a:gd name="connsiteY0" fmla="*/ 83823 h 117160"/>
                <a:gd name="connsiteX1" fmla="*/ 2003 w 193861"/>
                <a:gd name="connsiteY1" fmla="*/ 4 h 117160"/>
                <a:gd name="connsiteX2" fmla="*/ 193861 w 193861"/>
                <a:gd name="connsiteY2" fmla="*/ 79061 h 117160"/>
                <a:gd name="connsiteX3" fmla="*/ 193861 w 193861"/>
                <a:gd name="connsiteY3" fmla="*/ 109540 h 117160"/>
                <a:gd name="connsiteX4" fmla="*/ 186241 w 193861"/>
                <a:gd name="connsiteY4" fmla="*/ 117160 h 117160"/>
                <a:gd name="connsiteX5" fmla="*/ 30578 w 193861"/>
                <a:gd name="connsiteY5" fmla="*/ 117160 h 117160"/>
                <a:gd name="connsiteX6" fmla="*/ 22958 w 193861"/>
                <a:gd name="connsiteY6" fmla="*/ 109540 h 117160"/>
                <a:gd name="connsiteX7" fmla="*/ 1527 w 193861"/>
                <a:gd name="connsiteY7" fmla="*/ 83823 h 117160"/>
                <a:gd name="connsiteX0" fmla="*/ 9875 w 192684"/>
                <a:gd name="connsiteY0" fmla="*/ 83823 h 117160"/>
                <a:gd name="connsiteX1" fmla="*/ 826 w 192684"/>
                <a:gd name="connsiteY1" fmla="*/ 4 h 117160"/>
                <a:gd name="connsiteX2" fmla="*/ 192684 w 192684"/>
                <a:gd name="connsiteY2" fmla="*/ 79061 h 117160"/>
                <a:gd name="connsiteX3" fmla="*/ 192684 w 192684"/>
                <a:gd name="connsiteY3" fmla="*/ 109540 h 117160"/>
                <a:gd name="connsiteX4" fmla="*/ 185064 w 192684"/>
                <a:gd name="connsiteY4" fmla="*/ 117160 h 117160"/>
                <a:gd name="connsiteX5" fmla="*/ 29401 w 192684"/>
                <a:gd name="connsiteY5" fmla="*/ 117160 h 117160"/>
                <a:gd name="connsiteX6" fmla="*/ 21781 w 192684"/>
                <a:gd name="connsiteY6" fmla="*/ 109540 h 117160"/>
                <a:gd name="connsiteX7" fmla="*/ 9875 w 192684"/>
                <a:gd name="connsiteY7" fmla="*/ 83823 h 117160"/>
                <a:gd name="connsiteX0" fmla="*/ 23774 w 206583"/>
                <a:gd name="connsiteY0" fmla="*/ 181451 h 214788"/>
                <a:gd name="connsiteX1" fmla="*/ 437 w 206583"/>
                <a:gd name="connsiteY1" fmla="*/ 1 h 214788"/>
                <a:gd name="connsiteX2" fmla="*/ 206583 w 206583"/>
                <a:gd name="connsiteY2" fmla="*/ 176689 h 214788"/>
                <a:gd name="connsiteX3" fmla="*/ 206583 w 206583"/>
                <a:gd name="connsiteY3" fmla="*/ 207168 h 214788"/>
                <a:gd name="connsiteX4" fmla="*/ 198963 w 206583"/>
                <a:gd name="connsiteY4" fmla="*/ 214788 h 214788"/>
                <a:gd name="connsiteX5" fmla="*/ 43300 w 206583"/>
                <a:gd name="connsiteY5" fmla="*/ 214788 h 214788"/>
                <a:gd name="connsiteX6" fmla="*/ 35680 w 206583"/>
                <a:gd name="connsiteY6" fmla="*/ 207168 h 214788"/>
                <a:gd name="connsiteX7" fmla="*/ 23774 w 206583"/>
                <a:gd name="connsiteY7" fmla="*/ 181451 h 214788"/>
                <a:gd name="connsiteX0" fmla="*/ 12149 w 194958"/>
                <a:gd name="connsiteY0" fmla="*/ 145734 h 179071"/>
                <a:gd name="connsiteX1" fmla="*/ 719 w 194958"/>
                <a:gd name="connsiteY1" fmla="*/ 3 h 179071"/>
                <a:gd name="connsiteX2" fmla="*/ 194958 w 194958"/>
                <a:gd name="connsiteY2" fmla="*/ 140972 h 179071"/>
                <a:gd name="connsiteX3" fmla="*/ 194958 w 194958"/>
                <a:gd name="connsiteY3" fmla="*/ 171451 h 179071"/>
                <a:gd name="connsiteX4" fmla="*/ 187338 w 194958"/>
                <a:gd name="connsiteY4" fmla="*/ 179071 h 179071"/>
                <a:gd name="connsiteX5" fmla="*/ 31675 w 194958"/>
                <a:gd name="connsiteY5" fmla="*/ 179071 h 179071"/>
                <a:gd name="connsiteX6" fmla="*/ 24055 w 194958"/>
                <a:gd name="connsiteY6" fmla="*/ 171451 h 179071"/>
                <a:gd name="connsiteX7" fmla="*/ 12149 w 194958"/>
                <a:gd name="connsiteY7" fmla="*/ 145734 h 179071"/>
                <a:gd name="connsiteX0" fmla="*/ 23774 w 206583"/>
                <a:gd name="connsiteY0" fmla="*/ 138590 h 171927"/>
                <a:gd name="connsiteX1" fmla="*/ 437 w 206583"/>
                <a:gd name="connsiteY1" fmla="*/ 3 h 171927"/>
                <a:gd name="connsiteX2" fmla="*/ 206583 w 206583"/>
                <a:gd name="connsiteY2" fmla="*/ 133828 h 171927"/>
                <a:gd name="connsiteX3" fmla="*/ 206583 w 206583"/>
                <a:gd name="connsiteY3" fmla="*/ 164307 h 171927"/>
                <a:gd name="connsiteX4" fmla="*/ 198963 w 206583"/>
                <a:gd name="connsiteY4" fmla="*/ 171927 h 171927"/>
                <a:gd name="connsiteX5" fmla="*/ 43300 w 206583"/>
                <a:gd name="connsiteY5" fmla="*/ 171927 h 171927"/>
                <a:gd name="connsiteX6" fmla="*/ 35680 w 206583"/>
                <a:gd name="connsiteY6" fmla="*/ 164307 h 171927"/>
                <a:gd name="connsiteX7" fmla="*/ 23774 w 206583"/>
                <a:gd name="connsiteY7" fmla="*/ 138590 h 171927"/>
                <a:gd name="connsiteX0" fmla="*/ 14449 w 197258"/>
                <a:gd name="connsiteY0" fmla="*/ 138590 h 171927"/>
                <a:gd name="connsiteX1" fmla="*/ 637 w 197258"/>
                <a:gd name="connsiteY1" fmla="*/ 3 h 171927"/>
                <a:gd name="connsiteX2" fmla="*/ 197258 w 197258"/>
                <a:gd name="connsiteY2" fmla="*/ 133828 h 171927"/>
                <a:gd name="connsiteX3" fmla="*/ 197258 w 197258"/>
                <a:gd name="connsiteY3" fmla="*/ 164307 h 171927"/>
                <a:gd name="connsiteX4" fmla="*/ 189638 w 197258"/>
                <a:gd name="connsiteY4" fmla="*/ 171927 h 171927"/>
                <a:gd name="connsiteX5" fmla="*/ 33975 w 197258"/>
                <a:gd name="connsiteY5" fmla="*/ 171927 h 171927"/>
                <a:gd name="connsiteX6" fmla="*/ 26355 w 197258"/>
                <a:gd name="connsiteY6" fmla="*/ 164307 h 171927"/>
                <a:gd name="connsiteX7" fmla="*/ 14449 w 197258"/>
                <a:gd name="connsiteY7" fmla="*/ 138590 h 171927"/>
                <a:gd name="connsiteX0" fmla="*/ 14449 w 197258"/>
                <a:gd name="connsiteY0" fmla="*/ 138587 h 171924"/>
                <a:gd name="connsiteX1" fmla="*/ 637 w 197258"/>
                <a:gd name="connsiteY1" fmla="*/ 0 h 171924"/>
                <a:gd name="connsiteX2" fmla="*/ 197258 w 197258"/>
                <a:gd name="connsiteY2" fmla="*/ 133825 h 171924"/>
                <a:gd name="connsiteX3" fmla="*/ 197258 w 197258"/>
                <a:gd name="connsiteY3" fmla="*/ 164304 h 171924"/>
                <a:gd name="connsiteX4" fmla="*/ 189638 w 197258"/>
                <a:gd name="connsiteY4" fmla="*/ 171924 h 171924"/>
                <a:gd name="connsiteX5" fmla="*/ 33975 w 197258"/>
                <a:gd name="connsiteY5" fmla="*/ 171924 h 171924"/>
                <a:gd name="connsiteX6" fmla="*/ 26355 w 197258"/>
                <a:gd name="connsiteY6" fmla="*/ 164304 h 171924"/>
                <a:gd name="connsiteX7" fmla="*/ 14449 w 197258"/>
                <a:gd name="connsiteY7" fmla="*/ 138587 h 1719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7258" h="171924">
                  <a:moveTo>
                    <a:pt x="14449" y="138587"/>
                  </a:moveTo>
                  <a:cubicBezTo>
                    <a:pt x="14449" y="134379"/>
                    <a:pt x="-3571" y="0"/>
                    <a:pt x="637" y="0"/>
                  </a:cubicBezTo>
                  <a:cubicBezTo>
                    <a:pt x="46980" y="51594"/>
                    <a:pt x="-27599" y="198913"/>
                    <a:pt x="197258" y="133825"/>
                  </a:cubicBezTo>
                  <a:lnTo>
                    <a:pt x="197258" y="164304"/>
                  </a:lnTo>
                  <a:cubicBezTo>
                    <a:pt x="197258" y="168512"/>
                    <a:pt x="193846" y="171924"/>
                    <a:pt x="189638" y="171924"/>
                  </a:cubicBezTo>
                  <a:lnTo>
                    <a:pt x="33975" y="171924"/>
                  </a:lnTo>
                  <a:cubicBezTo>
                    <a:pt x="29767" y="171924"/>
                    <a:pt x="26355" y="168512"/>
                    <a:pt x="26355" y="164304"/>
                  </a:cubicBezTo>
                  <a:lnTo>
                    <a:pt x="14449" y="138587"/>
                  </a:lnTo>
                  <a:close/>
                </a:path>
              </a:pathLst>
            </a:custGeom>
            <a:solidFill>
              <a:srgbClr val="6633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86" name="任意多边形 85"/>
            <p:cNvSpPr/>
            <p:nvPr/>
          </p:nvSpPr>
          <p:spPr>
            <a:xfrm>
              <a:off x="6130934" y="4205192"/>
              <a:ext cx="41921" cy="62968"/>
            </a:xfrm>
            <a:custGeom>
              <a:avLst/>
              <a:gdLst>
                <a:gd name="connsiteX0" fmla="*/ 39301 w 41921"/>
                <a:gd name="connsiteY0" fmla="*/ 0 h 62968"/>
                <a:gd name="connsiteX1" fmla="*/ 2620 w 41921"/>
                <a:gd name="connsiteY1" fmla="*/ 2620 h 62968"/>
                <a:gd name="connsiteX2" fmla="*/ 10480 w 41921"/>
                <a:gd name="connsiteY2" fmla="*/ 7860 h 62968"/>
                <a:gd name="connsiteX3" fmla="*/ 18340 w 41921"/>
                <a:gd name="connsiteY3" fmla="*/ 10480 h 62968"/>
                <a:gd name="connsiteX4" fmla="*/ 31441 w 41921"/>
                <a:gd name="connsiteY4" fmla="*/ 18340 h 62968"/>
                <a:gd name="connsiteX5" fmla="*/ 41921 w 41921"/>
                <a:gd name="connsiteY5" fmla="*/ 26201 h 62968"/>
                <a:gd name="connsiteX6" fmla="*/ 18340 w 41921"/>
                <a:gd name="connsiteY6" fmla="*/ 31441 h 62968"/>
                <a:gd name="connsiteX7" fmla="*/ 7860 w 41921"/>
                <a:gd name="connsiteY7" fmla="*/ 34061 h 62968"/>
                <a:gd name="connsiteX8" fmla="*/ 0 w 41921"/>
                <a:gd name="connsiteY8" fmla="*/ 39301 h 62968"/>
                <a:gd name="connsiteX9" fmla="*/ 10480 w 41921"/>
                <a:gd name="connsiteY9" fmla="*/ 41921 h 62968"/>
                <a:gd name="connsiteX10" fmla="*/ 34061 w 41921"/>
                <a:gd name="connsiteY10" fmla="*/ 47161 h 62968"/>
                <a:gd name="connsiteX11" fmla="*/ 41921 w 41921"/>
                <a:gd name="connsiteY11" fmla="*/ 52401 h 62968"/>
                <a:gd name="connsiteX12" fmla="*/ 36681 w 41921"/>
                <a:gd name="connsiteY12" fmla="*/ 60261 h 62968"/>
                <a:gd name="connsiteX13" fmla="*/ 36681 w 41921"/>
                <a:gd name="connsiteY13" fmla="*/ 62881 h 629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1921" h="62968">
                  <a:moveTo>
                    <a:pt x="39301" y="0"/>
                  </a:moveTo>
                  <a:cubicBezTo>
                    <a:pt x="27074" y="873"/>
                    <a:pt x="14446" y="-605"/>
                    <a:pt x="2620" y="2620"/>
                  </a:cubicBezTo>
                  <a:cubicBezTo>
                    <a:pt x="-418" y="3448"/>
                    <a:pt x="7664" y="6452"/>
                    <a:pt x="10480" y="7860"/>
                  </a:cubicBezTo>
                  <a:cubicBezTo>
                    <a:pt x="12950" y="9095"/>
                    <a:pt x="15720" y="9607"/>
                    <a:pt x="18340" y="10480"/>
                  </a:cubicBezTo>
                  <a:cubicBezTo>
                    <a:pt x="30609" y="22746"/>
                    <a:pt x="15564" y="9267"/>
                    <a:pt x="31441" y="18340"/>
                  </a:cubicBezTo>
                  <a:cubicBezTo>
                    <a:pt x="35232" y="20507"/>
                    <a:pt x="38428" y="23581"/>
                    <a:pt x="41921" y="26201"/>
                  </a:cubicBezTo>
                  <a:lnTo>
                    <a:pt x="18340" y="31441"/>
                  </a:lnTo>
                  <a:cubicBezTo>
                    <a:pt x="14831" y="32251"/>
                    <a:pt x="11170" y="32643"/>
                    <a:pt x="7860" y="34061"/>
                  </a:cubicBezTo>
                  <a:cubicBezTo>
                    <a:pt x="4966" y="35301"/>
                    <a:pt x="2620" y="37554"/>
                    <a:pt x="0" y="39301"/>
                  </a:cubicBezTo>
                  <a:cubicBezTo>
                    <a:pt x="3493" y="40174"/>
                    <a:pt x="6949" y="41215"/>
                    <a:pt x="10480" y="41921"/>
                  </a:cubicBezTo>
                  <a:cubicBezTo>
                    <a:pt x="17189" y="43263"/>
                    <a:pt x="27262" y="43762"/>
                    <a:pt x="34061" y="47161"/>
                  </a:cubicBezTo>
                  <a:cubicBezTo>
                    <a:pt x="36877" y="48569"/>
                    <a:pt x="39301" y="50654"/>
                    <a:pt x="41921" y="52401"/>
                  </a:cubicBezTo>
                  <a:cubicBezTo>
                    <a:pt x="40174" y="55021"/>
                    <a:pt x="39140" y="58294"/>
                    <a:pt x="36681" y="60261"/>
                  </a:cubicBezTo>
                  <a:cubicBezTo>
                    <a:pt x="32370" y="63710"/>
                    <a:pt x="20334" y="62881"/>
                    <a:pt x="36681" y="62881"/>
                  </a:cubicBezTo>
                </a:path>
              </a:pathLst>
            </a:cu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87" name="任意多边形 86"/>
            <p:cNvSpPr/>
            <p:nvPr/>
          </p:nvSpPr>
          <p:spPr>
            <a:xfrm>
              <a:off x="6036612" y="4155411"/>
              <a:ext cx="138863" cy="215036"/>
            </a:xfrm>
            <a:custGeom>
              <a:avLst/>
              <a:gdLst>
                <a:gd name="connsiteX0" fmla="*/ 104802 w 138863"/>
                <a:gd name="connsiteY0" fmla="*/ 62881 h 215036"/>
                <a:gd name="connsiteX1" fmla="*/ 78602 w 138863"/>
                <a:gd name="connsiteY1" fmla="*/ 23580 h 215036"/>
                <a:gd name="connsiteX2" fmla="*/ 68122 w 138863"/>
                <a:gd name="connsiteY2" fmla="*/ 5240 h 215036"/>
                <a:gd name="connsiteX3" fmla="*/ 57641 w 138863"/>
                <a:gd name="connsiteY3" fmla="*/ 0 h 215036"/>
                <a:gd name="connsiteX4" fmla="*/ 39301 w 138863"/>
                <a:gd name="connsiteY4" fmla="*/ 2620 h 215036"/>
                <a:gd name="connsiteX5" fmla="*/ 18340 w 138863"/>
                <a:gd name="connsiteY5" fmla="*/ 20960 h 215036"/>
                <a:gd name="connsiteX6" fmla="*/ 10480 w 138863"/>
                <a:gd name="connsiteY6" fmla="*/ 26200 h 215036"/>
                <a:gd name="connsiteX7" fmla="*/ 0 w 138863"/>
                <a:gd name="connsiteY7" fmla="*/ 39301 h 215036"/>
                <a:gd name="connsiteX8" fmla="*/ 10480 w 138863"/>
                <a:gd name="connsiteY8" fmla="*/ 65501 h 215036"/>
                <a:gd name="connsiteX9" fmla="*/ 18340 w 138863"/>
                <a:gd name="connsiteY9" fmla="*/ 68121 h 215036"/>
                <a:gd name="connsiteX10" fmla="*/ 60261 w 138863"/>
                <a:gd name="connsiteY10" fmla="*/ 65501 h 215036"/>
                <a:gd name="connsiteX11" fmla="*/ 75982 w 138863"/>
                <a:gd name="connsiteY11" fmla="*/ 60261 h 215036"/>
                <a:gd name="connsiteX12" fmla="*/ 83842 w 138863"/>
                <a:gd name="connsiteY12" fmla="*/ 57641 h 215036"/>
                <a:gd name="connsiteX13" fmla="*/ 133623 w 138863"/>
                <a:gd name="connsiteY13" fmla="*/ 60261 h 215036"/>
                <a:gd name="connsiteX14" fmla="*/ 136243 w 138863"/>
                <a:gd name="connsiteY14" fmla="*/ 86462 h 215036"/>
                <a:gd name="connsiteX15" fmla="*/ 117903 w 138863"/>
                <a:gd name="connsiteY15" fmla="*/ 96942 h 215036"/>
                <a:gd name="connsiteX16" fmla="*/ 94322 w 138863"/>
                <a:gd name="connsiteY16" fmla="*/ 107422 h 215036"/>
                <a:gd name="connsiteX17" fmla="*/ 81222 w 138863"/>
                <a:gd name="connsiteY17" fmla="*/ 117902 h 215036"/>
                <a:gd name="connsiteX18" fmla="*/ 75982 w 138863"/>
                <a:gd name="connsiteY18" fmla="*/ 125763 h 215036"/>
                <a:gd name="connsiteX19" fmla="*/ 68122 w 138863"/>
                <a:gd name="connsiteY19" fmla="*/ 128383 h 215036"/>
                <a:gd name="connsiteX20" fmla="*/ 52401 w 138863"/>
                <a:gd name="connsiteY20" fmla="*/ 141483 h 215036"/>
                <a:gd name="connsiteX21" fmla="*/ 41921 w 138863"/>
                <a:gd name="connsiteY21" fmla="*/ 204364 h 215036"/>
                <a:gd name="connsiteX22" fmla="*/ 34061 w 138863"/>
                <a:gd name="connsiteY22" fmla="*/ 206984 h 215036"/>
                <a:gd name="connsiteX23" fmla="*/ 18340 w 138863"/>
                <a:gd name="connsiteY23" fmla="*/ 214845 h 215036"/>
                <a:gd name="connsiteX24" fmla="*/ 10480 w 138863"/>
                <a:gd name="connsiteY24" fmla="*/ 214845 h 2150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138863" h="215036">
                  <a:moveTo>
                    <a:pt x="104802" y="62881"/>
                  </a:moveTo>
                  <a:cubicBezTo>
                    <a:pt x="94905" y="33189"/>
                    <a:pt x="105767" y="58895"/>
                    <a:pt x="78602" y="23580"/>
                  </a:cubicBezTo>
                  <a:cubicBezTo>
                    <a:pt x="75106" y="19035"/>
                    <a:pt x="72987" y="9294"/>
                    <a:pt x="68122" y="5240"/>
                  </a:cubicBezTo>
                  <a:cubicBezTo>
                    <a:pt x="65121" y="2740"/>
                    <a:pt x="61135" y="1747"/>
                    <a:pt x="57641" y="0"/>
                  </a:cubicBezTo>
                  <a:cubicBezTo>
                    <a:pt x="51528" y="873"/>
                    <a:pt x="45216" y="846"/>
                    <a:pt x="39301" y="2620"/>
                  </a:cubicBezTo>
                  <a:cubicBezTo>
                    <a:pt x="32198" y="4751"/>
                    <a:pt x="22106" y="18450"/>
                    <a:pt x="18340" y="20960"/>
                  </a:cubicBezTo>
                  <a:cubicBezTo>
                    <a:pt x="15720" y="22707"/>
                    <a:pt x="12939" y="24233"/>
                    <a:pt x="10480" y="26200"/>
                  </a:cubicBezTo>
                  <a:cubicBezTo>
                    <a:pt x="5148" y="30466"/>
                    <a:pt x="3889" y="33467"/>
                    <a:pt x="0" y="39301"/>
                  </a:cubicBezTo>
                  <a:cubicBezTo>
                    <a:pt x="2329" y="57932"/>
                    <a:pt x="-2934" y="58794"/>
                    <a:pt x="10480" y="65501"/>
                  </a:cubicBezTo>
                  <a:cubicBezTo>
                    <a:pt x="12950" y="66736"/>
                    <a:pt x="15720" y="67248"/>
                    <a:pt x="18340" y="68121"/>
                  </a:cubicBezTo>
                  <a:cubicBezTo>
                    <a:pt x="32314" y="67248"/>
                    <a:pt x="46388" y="67393"/>
                    <a:pt x="60261" y="65501"/>
                  </a:cubicBezTo>
                  <a:cubicBezTo>
                    <a:pt x="65734" y="64755"/>
                    <a:pt x="70742" y="62008"/>
                    <a:pt x="75982" y="60261"/>
                  </a:cubicBezTo>
                  <a:lnTo>
                    <a:pt x="83842" y="57641"/>
                  </a:lnTo>
                  <a:cubicBezTo>
                    <a:pt x="100436" y="58514"/>
                    <a:pt x="117458" y="56412"/>
                    <a:pt x="133623" y="60261"/>
                  </a:cubicBezTo>
                  <a:cubicBezTo>
                    <a:pt x="143017" y="62498"/>
                    <a:pt x="137086" y="84565"/>
                    <a:pt x="136243" y="86462"/>
                  </a:cubicBezTo>
                  <a:cubicBezTo>
                    <a:pt x="132136" y="95702"/>
                    <a:pt x="125856" y="94556"/>
                    <a:pt x="117903" y="96942"/>
                  </a:cubicBezTo>
                  <a:cubicBezTo>
                    <a:pt x="100895" y="102044"/>
                    <a:pt x="105809" y="99764"/>
                    <a:pt x="94322" y="107422"/>
                  </a:cubicBezTo>
                  <a:cubicBezTo>
                    <a:pt x="79303" y="129951"/>
                    <a:pt x="99303" y="103436"/>
                    <a:pt x="81222" y="117902"/>
                  </a:cubicBezTo>
                  <a:cubicBezTo>
                    <a:pt x="78763" y="119869"/>
                    <a:pt x="78441" y="123796"/>
                    <a:pt x="75982" y="125763"/>
                  </a:cubicBezTo>
                  <a:cubicBezTo>
                    <a:pt x="73826" y="127488"/>
                    <a:pt x="70592" y="127148"/>
                    <a:pt x="68122" y="128383"/>
                  </a:cubicBezTo>
                  <a:cubicBezTo>
                    <a:pt x="60825" y="132031"/>
                    <a:pt x="58197" y="135687"/>
                    <a:pt x="52401" y="141483"/>
                  </a:cubicBezTo>
                  <a:cubicBezTo>
                    <a:pt x="50768" y="177411"/>
                    <a:pt x="65599" y="192525"/>
                    <a:pt x="41921" y="204364"/>
                  </a:cubicBezTo>
                  <a:cubicBezTo>
                    <a:pt x="39451" y="205599"/>
                    <a:pt x="36681" y="206111"/>
                    <a:pt x="34061" y="206984"/>
                  </a:cubicBezTo>
                  <a:cubicBezTo>
                    <a:pt x="28024" y="211010"/>
                    <a:pt x="25574" y="213639"/>
                    <a:pt x="18340" y="214845"/>
                  </a:cubicBezTo>
                  <a:cubicBezTo>
                    <a:pt x="15756" y="215276"/>
                    <a:pt x="13100" y="214845"/>
                    <a:pt x="10480" y="214845"/>
                  </a:cubicBezTo>
                </a:path>
              </a:pathLst>
            </a:cu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</p:grpSp>
      <p:grpSp>
        <p:nvGrpSpPr>
          <p:cNvPr id="171" name="组合 170"/>
          <p:cNvGrpSpPr/>
          <p:nvPr/>
        </p:nvGrpSpPr>
        <p:grpSpPr>
          <a:xfrm rot="384974" flipH="1">
            <a:off x="4300974" y="2737298"/>
            <a:ext cx="638857" cy="1626480"/>
            <a:chOff x="8060328" y="2424205"/>
            <a:chExt cx="1559750" cy="3971001"/>
          </a:xfrm>
        </p:grpSpPr>
        <p:sp>
          <p:nvSpPr>
            <p:cNvPr id="143" name="椭圆 75"/>
            <p:cNvSpPr/>
            <p:nvPr/>
          </p:nvSpPr>
          <p:spPr>
            <a:xfrm>
              <a:off x="8463676" y="5824566"/>
              <a:ext cx="197383" cy="541084"/>
            </a:xfrm>
            <a:custGeom>
              <a:avLst/>
              <a:gdLst>
                <a:gd name="connsiteX0" fmla="*/ 0 w 113136"/>
                <a:gd name="connsiteY0" fmla="*/ 171176 h 342351"/>
                <a:gd name="connsiteX1" fmla="*/ 56568 w 113136"/>
                <a:gd name="connsiteY1" fmla="*/ 0 h 342351"/>
                <a:gd name="connsiteX2" fmla="*/ 113136 w 113136"/>
                <a:gd name="connsiteY2" fmla="*/ 171176 h 342351"/>
                <a:gd name="connsiteX3" fmla="*/ 56568 w 113136"/>
                <a:gd name="connsiteY3" fmla="*/ 342352 h 342351"/>
                <a:gd name="connsiteX4" fmla="*/ 0 w 113136"/>
                <a:gd name="connsiteY4" fmla="*/ 171176 h 342351"/>
                <a:gd name="connsiteX0" fmla="*/ 1371 w 114507"/>
                <a:gd name="connsiteY0" fmla="*/ 70958 h 242134"/>
                <a:gd name="connsiteX1" fmla="*/ 32610 w 114507"/>
                <a:gd name="connsiteY1" fmla="*/ 3633 h 242134"/>
                <a:gd name="connsiteX2" fmla="*/ 114507 w 114507"/>
                <a:gd name="connsiteY2" fmla="*/ 70958 h 242134"/>
                <a:gd name="connsiteX3" fmla="*/ 57939 w 114507"/>
                <a:gd name="connsiteY3" fmla="*/ 242134 h 242134"/>
                <a:gd name="connsiteX4" fmla="*/ 1371 w 114507"/>
                <a:gd name="connsiteY4" fmla="*/ 70958 h 242134"/>
                <a:gd name="connsiteX0" fmla="*/ 438 w 126239"/>
                <a:gd name="connsiteY0" fmla="*/ 204231 h 258289"/>
                <a:gd name="connsiteX1" fmla="*/ 44342 w 126239"/>
                <a:gd name="connsiteY1" fmla="*/ 12791 h 258289"/>
                <a:gd name="connsiteX2" fmla="*/ 126239 w 126239"/>
                <a:gd name="connsiteY2" fmla="*/ 80116 h 258289"/>
                <a:gd name="connsiteX3" fmla="*/ 69671 w 126239"/>
                <a:gd name="connsiteY3" fmla="*/ 251292 h 258289"/>
                <a:gd name="connsiteX4" fmla="*/ 438 w 126239"/>
                <a:gd name="connsiteY4" fmla="*/ 204231 h 258289"/>
                <a:gd name="connsiteX0" fmla="*/ 23133 w 148934"/>
                <a:gd name="connsiteY0" fmla="*/ 230975 h 285773"/>
                <a:gd name="connsiteX1" fmla="*/ 8778 w 148934"/>
                <a:gd name="connsiteY1" fmla="*/ 6607 h 285773"/>
                <a:gd name="connsiteX2" fmla="*/ 148934 w 148934"/>
                <a:gd name="connsiteY2" fmla="*/ 106860 h 285773"/>
                <a:gd name="connsiteX3" fmla="*/ 92366 w 148934"/>
                <a:gd name="connsiteY3" fmla="*/ 278036 h 285773"/>
                <a:gd name="connsiteX4" fmla="*/ 23133 w 148934"/>
                <a:gd name="connsiteY4" fmla="*/ 230975 h 285773"/>
                <a:gd name="connsiteX0" fmla="*/ 24267 w 150068"/>
                <a:gd name="connsiteY0" fmla="*/ 230975 h 299288"/>
                <a:gd name="connsiteX1" fmla="*/ 9912 w 150068"/>
                <a:gd name="connsiteY1" fmla="*/ 6607 h 299288"/>
                <a:gd name="connsiteX2" fmla="*/ 150068 w 150068"/>
                <a:gd name="connsiteY2" fmla="*/ 106860 h 299288"/>
                <a:gd name="connsiteX3" fmla="*/ 126429 w 150068"/>
                <a:gd name="connsiteY3" fmla="*/ 293234 h 299288"/>
                <a:gd name="connsiteX4" fmla="*/ 24267 w 150068"/>
                <a:gd name="connsiteY4" fmla="*/ 230975 h 299288"/>
                <a:gd name="connsiteX0" fmla="*/ 71526 w 141602"/>
                <a:gd name="connsiteY0" fmla="*/ 161023 h 289865"/>
                <a:gd name="connsiteX1" fmla="*/ 1446 w 141602"/>
                <a:gd name="connsiteY1" fmla="*/ 2512 h 289865"/>
                <a:gd name="connsiteX2" fmla="*/ 141602 w 141602"/>
                <a:gd name="connsiteY2" fmla="*/ 102765 h 289865"/>
                <a:gd name="connsiteX3" fmla="*/ 117963 w 141602"/>
                <a:gd name="connsiteY3" fmla="*/ 289139 h 289865"/>
                <a:gd name="connsiteX4" fmla="*/ 71526 w 141602"/>
                <a:gd name="connsiteY4" fmla="*/ 161023 h 289865"/>
                <a:gd name="connsiteX0" fmla="*/ 73110 w 143186"/>
                <a:gd name="connsiteY0" fmla="*/ 161023 h 289755"/>
                <a:gd name="connsiteX1" fmla="*/ 3030 w 143186"/>
                <a:gd name="connsiteY1" fmla="*/ 2512 h 289755"/>
                <a:gd name="connsiteX2" fmla="*/ 143186 w 143186"/>
                <a:gd name="connsiteY2" fmla="*/ 102765 h 289755"/>
                <a:gd name="connsiteX3" fmla="*/ 119547 w 143186"/>
                <a:gd name="connsiteY3" fmla="*/ 289139 h 289755"/>
                <a:gd name="connsiteX4" fmla="*/ 73110 w 143186"/>
                <a:gd name="connsiteY4" fmla="*/ 161023 h 289755"/>
                <a:gd name="connsiteX0" fmla="*/ 28908 w 182606"/>
                <a:gd name="connsiteY0" fmla="*/ 252579 h 302446"/>
                <a:gd name="connsiteX1" fmla="*/ 42415 w 182606"/>
                <a:gd name="connsiteY1" fmla="*/ 7947 h 302446"/>
                <a:gd name="connsiteX2" fmla="*/ 182571 w 182606"/>
                <a:gd name="connsiteY2" fmla="*/ 108200 h 302446"/>
                <a:gd name="connsiteX3" fmla="*/ 158932 w 182606"/>
                <a:gd name="connsiteY3" fmla="*/ 294574 h 302446"/>
                <a:gd name="connsiteX4" fmla="*/ 28908 w 182606"/>
                <a:gd name="connsiteY4" fmla="*/ 252579 h 302446"/>
                <a:gd name="connsiteX0" fmla="*/ 14353 w 168051"/>
                <a:gd name="connsiteY0" fmla="*/ 252579 h 305144"/>
                <a:gd name="connsiteX1" fmla="*/ 27860 w 168051"/>
                <a:gd name="connsiteY1" fmla="*/ 7947 h 305144"/>
                <a:gd name="connsiteX2" fmla="*/ 168016 w 168051"/>
                <a:gd name="connsiteY2" fmla="*/ 108200 h 305144"/>
                <a:gd name="connsiteX3" fmla="*/ 144377 w 168051"/>
                <a:gd name="connsiteY3" fmla="*/ 294574 h 305144"/>
                <a:gd name="connsiteX4" fmla="*/ 14353 w 168051"/>
                <a:gd name="connsiteY4" fmla="*/ 252579 h 305144"/>
                <a:gd name="connsiteX0" fmla="*/ 26159 w 151960"/>
                <a:gd name="connsiteY0" fmla="*/ 217488 h 296645"/>
                <a:gd name="connsiteX1" fmla="*/ 11804 w 151960"/>
                <a:gd name="connsiteY1" fmla="*/ 5784 h 296645"/>
                <a:gd name="connsiteX2" fmla="*/ 151960 w 151960"/>
                <a:gd name="connsiteY2" fmla="*/ 106037 h 296645"/>
                <a:gd name="connsiteX3" fmla="*/ 128321 w 151960"/>
                <a:gd name="connsiteY3" fmla="*/ 292411 h 296645"/>
                <a:gd name="connsiteX4" fmla="*/ 26159 w 151960"/>
                <a:gd name="connsiteY4" fmla="*/ 217488 h 296645"/>
                <a:gd name="connsiteX0" fmla="*/ 20350 w 146151"/>
                <a:gd name="connsiteY0" fmla="*/ 217488 h 299193"/>
                <a:gd name="connsiteX1" fmla="*/ 5995 w 146151"/>
                <a:gd name="connsiteY1" fmla="*/ 5784 h 299193"/>
                <a:gd name="connsiteX2" fmla="*/ 146151 w 146151"/>
                <a:gd name="connsiteY2" fmla="*/ 106037 h 299193"/>
                <a:gd name="connsiteX3" fmla="*/ 122512 w 146151"/>
                <a:gd name="connsiteY3" fmla="*/ 292411 h 299193"/>
                <a:gd name="connsiteX4" fmla="*/ 20350 w 146151"/>
                <a:gd name="connsiteY4" fmla="*/ 217488 h 299193"/>
                <a:gd name="connsiteX0" fmla="*/ 27606 w 153407"/>
                <a:gd name="connsiteY0" fmla="*/ 233249 h 314954"/>
                <a:gd name="connsiteX1" fmla="*/ 13251 w 153407"/>
                <a:gd name="connsiteY1" fmla="*/ 21545 h 314954"/>
                <a:gd name="connsiteX2" fmla="*/ 153407 w 153407"/>
                <a:gd name="connsiteY2" fmla="*/ 121798 h 314954"/>
                <a:gd name="connsiteX3" fmla="*/ 129768 w 153407"/>
                <a:gd name="connsiteY3" fmla="*/ 308172 h 314954"/>
                <a:gd name="connsiteX4" fmla="*/ 27606 w 153407"/>
                <a:gd name="connsiteY4" fmla="*/ 233249 h 314954"/>
                <a:gd name="connsiteX0" fmla="*/ 23910 w 202903"/>
                <a:gd name="connsiteY0" fmla="*/ 229462 h 314101"/>
                <a:gd name="connsiteX1" fmla="*/ 9555 w 202903"/>
                <a:gd name="connsiteY1" fmla="*/ 17758 h 314101"/>
                <a:gd name="connsiteX2" fmla="*/ 202903 w 202903"/>
                <a:gd name="connsiteY2" fmla="*/ 76064 h 314101"/>
                <a:gd name="connsiteX3" fmla="*/ 126072 w 202903"/>
                <a:gd name="connsiteY3" fmla="*/ 304385 h 314101"/>
                <a:gd name="connsiteX4" fmla="*/ 23910 w 202903"/>
                <a:gd name="connsiteY4" fmla="*/ 229462 h 314101"/>
                <a:gd name="connsiteX0" fmla="*/ 2892 w 181885"/>
                <a:gd name="connsiteY0" fmla="*/ 237436 h 319196"/>
                <a:gd name="connsiteX1" fmla="*/ 41730 w 181885"/>
                <a:gd name="connsiteY1" fmla="*/ 14292 h 319196"/>
                <a:gd name="connsiteX2" fmla="*/ 181885 w 181885"/>
                <a:gd name="connsiteY2" fmla="*/ 84038 h 319196"/>
                <a:gd name="connsiteX3" fmla="*/ 105054 w 181885"/>
                <a:gd name="connsiteY3" fmla="*/ 312359 h 319196"/>
                <a:gd name="connsiteX4" fmla="*/ 2892 w 181885"/>
                <a:gd name="connsiteY4" fmla="*/ 237436 h 319196"/>
                <a:gd name="connsiteX0" fmla="*/ 17572 w 196565"/>
                <a:gd name="connsiteY0" fmla="*/ 242520 h 324280"/>
                <a:gd name="connsiteX1" fmla="*/ 56410 w 196565"/>
                <a:gd name="connsiteY1" fmla="*/ 19376 h 324280"/>
                <a:gd name="connsiteX2" fmla="*/ 196565 w 196565"/>
                <a:gd name="connsiteY2" fmla="*/ 89122 h 324280"/>
                <a:gd name="connsiteX3" fmla="*/ 119734 w 196565"/>
                <a:gd name="connsiteY3" fmla="*/ 317443 h 324280"/>
                <a:gd name="connsiteX4" fmla="*/ 17572 w 196565"/>
                <a:gd name="connsiteY4" fmla="*/ 242520 h 324280"/>
                <a:gd name="connsiteX0" fmla="*/ 12680 w 153678"/>
                <a:gd name="connsiteY0" fmla="*/ 227197 h 317185"/>
                <a:gd name="connsiteX1" fmla="*/ 13523 w 153678"/>
                <a:gd name="connsiteY1" fmla="*/ 13587 h 317185"/>
                <a:gd name="connsiteX2" fmla="*/ 153678 w 153678"/>
                <a:gd name="connsiteY2" fmla="*/ 83333 h 317185"/>
                <a:gd name="connsiteX3" fmla="*/ 76847 w 153678"/>
                <a:gd name="connsiteY3" fmla="*/ 311654 h 317185"/>
                <a:gd name="connsiteX4" fmla="*/ 12680 w 153678"/>
                <a:gd name="connsiteY4" fmla="*/ 227197 h 317185"/>
                <a:gd name="connsiteX0" fmla="*/ 39528 w 180526"/>
                <a:gd name="connsiteY0" fmla="*/ 227197 h 330757"/>
                <a:gd name="connsiteX1" fmla="*/ 40371 w 180526"/>
                <a:gd name="connsiteY1" fmla="*/ 13587 h 330757"/>
                <a:gd name="connsiteX2" fmla="*/ 180526 w 180526"/>
                <a:gd name="connsiteY2" fmla="*/ 83333 h 330757"/>
                <a:gd name="connsiteX3" fmla="*/ 103695 w 180526"/>
                <a:gd name="connsiteY3" fmla="*/ 311654 h 330757"/>
                <a:gd name="connsiteX4" fmla="*/ 39528 w 180526"/>
                <a:gd name="connsiteY4" fmla="*/ 227197 h 330757"/>
                <a:gd name="connsiteX0" fmla="*/ 43935 w 184933"/>
                <a:gd name="connsiteY0" fmla="*/ 220502 h 310390"/>
                <a:gd name="connsiteX1" fmla="*/ 6783 w 184933"/>
                <a:gd name="connsiteY1" fmla="*/ 16426 h 310390"/>
                <a:gd name="connsiteX2" fmla="*/ 184933 w 184933"/>
                <a:gd name="connsiteY2" fmla="*/ 76638 h 310390"/>
                <a:gd name="connsiteX3" fmla="*/ 108102 w 184933"/>
                <a:gd name="connsiteY3" fmla="*/ 304959 h 310390"/>
                <a:gd name="connsiteX4" fmla="*/ 43935 w 184933"/>
                <a:gd name="connsiteY4" fmla="*/ 220502 h 310390"/>
                <a:gd name="connsiteX0" fmla="*/ 43935 w 189527"/>
                <a:gd name="connsiteY0" fmla="*/ 220502 h 309763"/>
                <a:gd name="connsiteX1" fmla="*/ 6783 w 189527"/>
                <a:gd name="connsiteY1" fmla="*/ 16426 h 309763"/>
                <a:gd name="connsiteX2" fmla="*/ 184933 w 189527"/>
                <a:gd name="connsiteY2" fmla="*/ 76638 h 309763"/>
                <a:gd name="connsiteX3" fmla="*/ 108102 w 189527"/>
                <a:gd name="connsiteY3" fmla="*/ 304959 h 309763"/>
                <a:gd name="connsiteX4" fmla="*/ 43935 w 189527"/>
                <a:gd name="connsiteY4" fmla="*/ 220502 h 309763"/>
                <a:gd name="connsiteX0" fmla="*/ 37106 w 182698"/>
                <a:gd name="connsiteY0" fmla="*/ 235977 h 325445"/>
                <a:gd name="connsiteX1" fmla="*/ 7553 w 182698"/>
                <a:gd name="connsiteY1" fmla="*/ 10928 h 325445"/>
                <a:gd name="connsiteX2" fmla="*/ 178104 w 182698"/>
                <a:gd name="connsiteY2" fmla="*/ 92113 h 325445"/>
                <a:gd name="connsiteX3" fmla="*/ 101273 w 182698"/>
                <a:gd name="connsiteY3" fmla="*/ 320434 h 325445"/>
                <a:gd name="connsiteX4" fmla="*/ 37106 w 182698"/>
                <a:gd name="connsiteY4" fmla="*/ 235977 h 325445"/>
                <a:gd name="connsiteX0" fmla="*/ 50018 w 195610"/>
                <a:gd name="connsiteY0" fmla="*/ 256164 h 345632"/>
                <a:gd name="connsiteX1" fmla="*/ 20465 w 195610"/>
                <a:gd name="connsiteY1" fmla="*/ 31115 h 345632"/>
                <a:gd name="connsiteX2" fmla="*/ 191016 w 195610"/>
                <a:gd name="connsiteY2" fmla="*/ 112300 h 345632"/>
                <a:gd name="connsiteX3" fmla="*/ 114185 w 195610"/>
                <a:gd name="connsiteY3" fmla="*/ 340621 h 345632"/>
                <a:gd name="connsiteX4" fmla="*/ 50018 w 195610"/>
                <a:gd name="connsiteY4" fmla="*/ 256164 h 345632"/>
                <a:gd name="connsiteX0" fmla="*/ 23986 w 182715"/>
                <a:gd name="connsiteY0" fmla="*/ 242116 h 327282"/>
                <a:gd name="connsiteX1" fmla="*/ 12164 w 182715"/>
                <a:gd name="connsiteY1" fmla="*/ 11347 h 327282"/>
                <a:gd name="connsiteX2" fmla="*/ 182715 w 182715"/>
                <a:gd name="connsiteY2" fmla="*/ 92532 h 327282"/>
                <a:gd name="connsiteX3" fmla="*/ 105884 w 182715"/>
                <a:gd name="connsiteY3" fmla="*/ 320853 h 327282"/>
                <a:gd name="connsiteX4" fmla="*/ 23986 w 182715"/>
                <a:gd name="connsiteY4" fmla="*/ 242116 h 327282"/>
                <a:gd name="connsiteX0" fmla="*/ 22933 w 181662"/>
                <a:gd name="connsiteY0" fmla="*/ 242116 h 331519"/>
                <a:gd name="connsiteX1" fmla="*/ 11111 w 181662"/>
                <a:gd name="connsiteY1" fmla="*/ 11347 h 331519"/>
                <a:gd name="connsiteX2" fmla="*/ 181662 w 181662"/>
                <a:gd name="connsiteY2" fmla="*/ 92532 h 331519"/>
                <a:gd name="connsiteX3" fmla="*/ 104831 w 181662"/>
                <a:gd name="connsiteY3" fmla="*/ 320853 h 331519"/>
                <a:gd name="connsiteX4" fmla="*/ 22933 w 181662"/>
                <a:gd name="connsiteY4" fmla="*/ 242116 h 331519"/>
                <a:gd name="connsiteX0" fmla="*/ 38654 w 197383"/>
                <a:gd name="connsiteY0" fmla="*/ 253871 h 343274"/>
                <a:gd name="connsiteX1" fmla="*/ 26832 w 197383"/>
                <a:gd name="connsiteY1" fmla="*/ 23102 h 343274"/>
                <a:gd name="connsiteX2" fmla="*/ 197383 w 197383"/>
                <a:gd name="connsiteY2" fmla="*/ 104287 h 343274"/>
                <a:gd name="connsiteX3" fmla="*/ 120552 w 197383"/>
                <a:gd name="connsiteY3" fmla="*/ 332608 h 343274"/>
                <a:gd name="connsiteX4" fmla="*/ 38654 w 197383"/>
                <a:gd name="connsiteY4" fmla="*/ 253871 h 3432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7383" h="343274">
                  <a:moveTo>
                    <a:pt x="38654" y="253871"/>
                  </a:moveTo>
                  <a:cubicBezTo>
                    <a:pt x="28100" y="166060"/>
                    <a:pt x="-35084" y="74726"/>
                    <a:pt x="26832" y="23102"/>
                  </a:cubicBezTo>
                  <a:cubicBezTo>
                    <a:pt x="88748" y="-28522"/>
                    <a:pt x="197383" y="9749"/>
                    <a:pt x="197383" y="104287"/>
                  </a:cubicBezTo>
                  <a:cubicBezTo>
                    <a:pt x="197383" y="198825"/>
                    <a:pt x="147007" y="307677"/>
                    <a:pt x="120552" y="332608"/>
                  </a:cubicBezTo>
                  <a:cubicBezTo>
                    <a:pt x="94097" y="357539"/>
                    <a:pt x="49208" y="341682"/>
                    <a:pt x="38654" y="253871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147" name="任意多边形 146"/>
            <p:cNvSpPr/>
            <p:nvPr/>
          </p:nvSpPr>
          <p:spPr>
            <a:xfrm>
              <a:off x="8425093" y="6011080"/>
              <a:ext cx="138863" cy="215036"/>
            </a:xfrm>
            <a:custGeom>
              <a:avLst/>
              <a:gdLst>
                <a:gd name="connsiteX0" fmla="*/ 104802 w 138863"/>
                <a:gd name="connsiteY0" fmla="*/ 62881 h 215036"/>
                <a:gd name="connsiteX1" fmla="*/ 78602 w 138863"/>
                <a:gd name="connsiteY1" fmla="*/ 23580 h 215036"/>
                <a:gd name="connsiteX2" fmla="*/ 68122 w 138863"/>
                <a:gd name="connsiteY2" fmla="*/ 5240 h 215036"/>
                <a:gd name="connsiteX3" fmla="*/ 57641 w 138863"/>
                <a:gd name="connsiteY3" fmla="*/ 0 h 215036"/>
                <a:gd name="connsiteX4" fmla="*/ 39301 w 138863"/>
                <a:gd name="connsiteY4" fmla="*/ 2620 h 215036"/>
                <a:gd name="connsiteX5" fmla="*/ 18340 w 138863"/>
                <a:gd name="connsiteY5" fmla="*/ 20960 h 215036"/>
                <a:gd name="connsiteX6" fmla="*/ 10480 w 138863"/>
                <a:gd name="connsiteY6" fmla="*/ 26200 h 215036"/>
                <a:gd name="connsiteX7" fmla="*/ 0 w 138863"/>
                <a:gd name="connsiteY7" fmla="*/ 39301 h 215036"/>
                <a:gd name="connsiteX8" fmla="*/ 10480 w 138863"/>
                <a:gd name="connsiteY8" fmla="*/ 65501 h 215036"/>
                <a:gd name="connsiteX9" fmla="*/ 18340 w 138863"/>
                <a:gd name="connsiteY9" fmla="*/ 68121 h 215036"/>
                <a:gd name="connsiteX10" fmla="*/ 60261 w 138863"/>
                <a:gd name="connsiteY10" fmla="*/ 65501 h 215036"/>
                <a:gd name="connsiteX11" fmla="*/ 75982 w 138863"/>
                <a:gd name="connsiteY11" fmla="*/ 60261 h 215036"/>
                <a:gd name="connsiteX12" fmla="*/ 83842 w 138863"/>
                <a:gd name="connsiteY12" fmla="*/ 57641 h 215036"/>
                <a:gd name="connsiteX13" fmla="*/ 133623 w 138863"/>
                <a:gd name="connsiteY13" fmla="*/ 60261 h 215036"/>
                <a:gd name="connsiteX14" fmla="*/ 136243 w 138863"/>
                <a:gd name="connsiteY14" fmla="*/ 86462 h 215036"/>
                <a:gd name="connsiteX15" fmla="*/ 117903 w 138863"/>
                <a:gd name="connsiteY15" fmla="*/ 96942 h 215036"/>
                <a:gd name="connsiteX16" fmla="*/ 94322 w 138863"/>
                <a:gd name="connsiteY16" fmla="*/ 107422 h 215036"/>
                <a:gd name="connsiteX17" fmla="*/ 81222 w 138863"/>
                <a:gd name="connsiteY17" fmla="*/ 117902 h 215036"/>
                <a:gd name="connsiteX18" fmla="*/ 75982 w 138863"/>
                <a:gd name="connsiteY18" fmla="*/ 125763 h 215036"/>
                <a:gd name="connsiteX19" fmla="*/ 68122 w 138863"/>
                <a:gd name="connsiteY19" fmla="*/ 128383 h 215036"/>
                <a:gd name="connsiteX20" fmla="*/ 52401 w 138863"/>
                <a:gd name="connsiteY20" fmla="*/ 141483 h 215036"/>
                <a:gd name="connsiteX21" fmla="*/ 41921 w 138863"/>
                <a:gd name="connsiteY21" fmla="*/ 204364 h 215036"/>
                <a:gd name="connsiteX22" fmla="*/ 34061 w 138863"/>
                <a:gd name="connsiteY22" fmla="*/ 206984 h 215036"/>
                <a:gd name="connsiteX23" fmla="*/ 18340 w 138863"/>
                <a:gd name="connsiteY23" fmla="*/ 214845 h 215036"/>
                <a:gd name="connsiteX24" fmla="*/ 10480 w 138863"/>
                <a:gd name="connsiteY24" fmla="*/ 214845 h 2150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138863" h="215036">
                  <a:moveTo>
                    <a:pt x="104802" y="62881"/>
                  </a:moveTo>
                  <a:cubicBezTo>
                    <a:pt x="94905" y="33189"/>
                    <a:pt x="105767" y="58895"/>
                    <a:pt x="78602" y="23580"/>
                  </a:cubicBezTo>
                  <a:cubicBezTo>
                    <a:pt x="75106" y="19035"/>
                    <a:pt x="72987" y="9294"/>
                    <a:pt x="68122" y="5240"/>
                  </a:cubicBezTo>
                  <a:cubicBezTo>
                    <a:pt x="65121" y="2740"/>
                    <a:pt x="61135" y="1747"/>
                    <a:pt x="57641" y="0"/>
                  </a:cubicBezTo>
                  <a:cubicBezTo>
                    <a:pt x="51528" y="873"/>
                    <a:pt x="45216" y="846"/>
                    <a:pt x="39301" y="2620"/>
                  </a:cubicBezTo>
                  <a:cubicBezTo>
                    <a:pt x="32198" y="4751"/>
                    <a:pt x="22106" y="18450"/>
                    <a:pt x="18340" y="20960"/>
                  </a:cubicBezTo>
                  <a:cubicBezTo>
                    <a:pt x="15720" y="22707"/>
                    <a:pt x="12939" y="24233"/>
                    <a:pt x="10480" y="26200"/>
                  </a:cubicBezTo>
                  <a:cubicBezTo>
                    <a:pt x="5148" y="30466"/>
                    <a:pt x="3889" y="33467"/>
                    <a:pt x="0" y="39301"/>
                  </a:cubicBezTo>
                  <a:cubicBezTo>
                    <a:pt x="2329" y="57932"/>
                    <a:pt x="-2934" y="58794"/>
                    <a:pt x="10480" y="65501"/>
                  </a:cubicBezTo>
                  <a:cubicBezTo>
                    <a:pt x="12950" y="66736"/>
                    <a:pt x="15720" y="67248"/>
                    <a:pt x="18340" y="68121"/>
                  </a:cubicBezTo>
                  <a:cubicBezTo>
                    <a:pt x="32314" y="67248"/>
                    <a:pt x="46388" y="67393"/>
                    <a:pt x="60261" y="65501"/>
                  </a:cubicBezTo>
                  <a:cubicBezTo>
                    <a:pt x="65734" y="64755"/>
                    <a:pt x="70742" y="62008"/>
                    <a:pt x="75982" y="60261"/>
                  </a:cubicBezTo>
                  <a:lnTo>
                    <a:pt x="83842" y="57641"/>
                  </a:lnTo>
                  <a:cubicBezTo>
                    <a:pt x="100436" y="58514"/>
                    <a:pt x="117458" y="56412"/>
                    <a:pt x="133623" y="60261"/>
                  </a:cubicBezTo>
                  <a:cubicBezTo>
                    <a:pt x="143017" y="62498"/>
                    <a:pt x="137086" y="84565"/>
                    <a:pt x="136243" y="86462"/>
                  </a:cubicBezTo>
                  <a:cubicBezTo>
                    <a:pt x="132136" y="95702"/>
                    <a:pt x="125856" y="94556"/>
                    <a:pt x="117903" y="96942"/>
                  </a:cubicBezTo>
                  <a:cubicBezTo>
                    <a:pt x="100895" y="102044"/>
                    <a:pt x="105809" y="99764"/>
                    <a:pt x="94322" y="107422"/>
                  </a:cubicBezTo>
                  <a:cubicBezTo>
                    <a:pt x="79303" y="129951"/>
                    <a:pt x="99303" y="103436"/>
                    <a:pt x="81222" y="117902"/>
                  </a:cubicBezTo>
                  <a:cubicBezTo>
                    <a:pt x="78763" y="119869"/>
                    <a:pt x="78441" y="123796"/>
                    <a:pt x="75982" y="125763"/>
                  </a:cubicBezTo>
                  <a:cubicBezTo>
                    <a:pt x="73826" y="127488"/>
                    <a:pt x="70592" y="127148"/>
                    <a:pt x="68122" y="128383"/>
                  </a:cubicBezTo>
                  <a:cubicBezTo>
                    <a:pt x="60825" y="132031"/>
                    <a:pt x="58197" y="135687"/>
                    <a:pt x="52401" y="141483"/>
                  </a:cubicBezTo>
                  <a:cubicBezTo>
                    <a:pt x="50768" y="177411"/>
                    <a:pt x="65599" y="192525"/>
                    <a:pt x="41921" y="204364"/>
                  </a:cubicBezTo>
                  <a:cubicBezTo>
                    <a:pt x="39451" y="205599"/>
                    <a:pt x="36681" y="206111"/>
                    <a:pt x="34061" y="206984"/>
                  </a:cubicBezTo>
                  <a:cubicBezTo>
                    <a:pt x="28024" y="211010"/>
                    <a:pt x="25574" y="213639"/>
                    <a:pt x="18340" y="214845"/>
                  </a:cubicBezTo>
                  <a:cubicBezTo>
                    <a:pt x="15756" y="215276"/>
                    <a:pt x="13100" y="214845"/>
                    <a:pt x="10480" y="214845"/>
                  </a:cubicBezTo>
                </a:path>
              </a:pathLst>
            </a:cu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119" name="椭圆 118"/>
            <p:cNvSpPr/>
            <p:nvPr/>
          </p:nvSpPr>
          <p:spPr>
            <a:xfrm>
              <a:off x="8852730" y="2515895"/>
              <a:ext cx="318443" cy="528653"/>
            </a:xfrm>
            <a:custGeom>
              <a:avLst/>
              <a:gdLst>
                <a:gd name="connsiteX0" fmla="*/ 0 w 282392"/>
                <a:gd name="connsiteY0" fmla="*/ 226536 h 453072"/>
                <a:gd name="connsiteX1" fmla="*/ 141196 w 282392"/>
                <a:gd name="connsiteY1" fmla="*/ 0 h 453072"/>
                <a:gd name="connsiteX2" fmla="*/ 282392 w 282392"/>
                <a:gd name="connsiteY2" fmla="*/ 226536 h 453072"/>
                <a:gd name="connsiteX3" fmla="*/ 141196 w 282392"/>
                <a:gd name="connsiteY3" fmla="*/ 453072 h 453072"/>
                <a:gd name="connsiteX4" fmla="*/ 0 w 282392"/>
                <a:gd name="connsiteY4" fmla="*/ 226536 h 453072"/>
                <a:gd name="connsiteX0" fmla="*/ 0 w 284100"/>
                <a:gd name="connsiteY0" fmla="*/ 226536 h 463027"/>
                <a:gd name="connsiteX1" fmla="*/ 141196 w 284100"/>
                <a:gd name="connsiteY1" fmla="*/ 0 h 463027"/>
                <a:gd name="connsiteX2" fmla="*/ 282392 w 284100"/>
                <a:gd name="connsiteY2" fmla="*/ 226536 h 463027"/>
                <a:gd name="connsiteX3" fmla="*/ 214533 w 284100"/>
                <a:gd name="connsiteY3" fmla="*/ 403152 h 463027"/>
                <a:gd name="connsiteX4" fmla="*/ 141196 w 284100"/>
                <a:gd name="connsiteY4" fmla="*/ 453072 h 463027"/>
                <a:gd name="connsiteX5" fmla="*/ 0 w 284100"/>
                <a:gd name="connsiteY5" fmla="*/ 226536 h 463027"/>
                <a:gd name="connsiteX0" fmla="*/ 0 w 315954"/>
                <a:gd name="connsiteY0" fmla="*/ 226536 h 529320"/>
                <a:gd name="connsiteX1" fmla="*/ 141196 w 315954"/>
                <a:gd name="connsiteY1" fmla="*/ 0 h 529320"/>
                <a:gd name="connsiteX2" fmla="*/ 282392 w 315954"/>
                <a:gd name="connsiteY2" fmla="*/ 226536 h 529320"/>
                <a:gd name="connsiteX3" fmla="*/ 308317 w 315954"/>
                <a:gd name="connsiteY3" fmla="*/ 516475 h 529320"/>
                <a:gd name="connsiteX4" fmla="*/ 141196 w 315954"/>
                <a:gd name="connsiteY4" fmla="*/ 453072 h 529320"/>
                <a:gd name="connsiteX5" fmla="*/ 0 w 315954"/>
                <a:gd name="connsiteY5" fmla="*/ 226536 h 529320"/>
                <a:gd name="connsiteX0" fmla="*/ 373 w 316327"/>
                <a:gd name="connsiteY0" fmla="*/ 226536 h 526110"/>
                <a:gd name="connsiteX1" fmla="*/ 141569 w 316327"/>
                <a:gd name="connsiteY1" fmla="*/ 0 h 526110"/>
                <a:gd name="connsiteX2" fmla="*/ 282765 w 316327"/>
                <a:gd name="connsiteY2" fmla="*/ 226536 h 526110"/>
                <a:gd name="connsiteX3" fmla="*/ 308690 w 316327"/>
                <a:gd name="connsiteY3" fmla="*/ 516475 h 526110"/>
                <a:gd name="connsiteX4" fmla="*/ 141569 w 316327"/>
                <a:gd name="connsiteY4" fmla="*/ 453072 h 526110"/>
                <a:gd name="connsiteX5" fmla="*/ 101583 w 316327"/>
                <a:gd name="connsiteY5" fmla="*/ 414874 h 526110"/>
                <a:gd name="connsiteX6" fmla="*/ 373 w 316327"/>
                <a:gd name="connsiteY6" fmla="*/ 226536 h 526110"/>
                <a:gd name="connsiteX0" fmla="*/ 616 w 316570"/>
                <a:gd name="connsiteY0" fmla="*/ 226536 h 528118"/>
                <a:gd name="connsiteX1" fmla="*/ 141812 w 316570"/>
                <a:gd name="connsiteY1" fmla="*/ 0 h 528118"/>
                <a:gd name="connsiteX2" fmla="*/ 283008 w 316570"/>
                <a:gd name="connsiteY2" fmla="*/ 226536 h 528118"/>
                <a:gd name="connsiteX3" fmla="*/ 308933 w 316570"/>
                <a:gd name="connsiteY3" fmla="*/ 516475 h 528118"/>
                <a:gd name="connsiteX4" fmla="*/ 5043 w 316570"/>
                <a:gd name="connsiteY4" fmla="*/ 472610 h 528118"/>
                <a:gd name="connsiteX5" fmla="*/ 101826 w 316570"/>
                <a:gd name="connsiteY5" fmla="*/ 414874 h 528118"/>
                <a:gd name="connsiteX6" fmla="*/ 616 w 316570"/>
                <a:gd name="connsiteY6" fmla="*/ 226536 h 528118"/>
                <a:gd name="connsiteX0" fmla="*/ 2489 w 318443"/>
                <a:gd name="connsiteY0" fmla="*/ 226536 h 528653"/>
                <a:gd name="connsiteX1" fmla="*/ 143685 w 318443"/>
                <a:gd name="connsiteY1" fmla="*/ 0 h 528653"/>
                <a:gd name="connsiteX2" fmla="*/ 284881 w 318443"/>
                <a:gd name="connsiteY2" fmla="*/ 226536 h 528653"/>
                <a:gd name="connsiteX3" fmla="*/ 310806 w 318443"/>
                <a:gd name="connsiteY3" fmla="*/ 516475 h 528653"/>
                <a:gd name="connsiteX4" fmla="*/ 6916 w 318443"/>
                <a:gd name="connsiteY4" fmla="*/ 472610 h 528653"/>
                <a:gd name="connsiteX5" fmla="*/ 80253 w 318443"/>
                <a:gd name="connsiteY5" fmla="*/ 387520 h 528653"/>
                <a:gd name="connsiteX6" fmla="*/ 2489 w 318443"/>
                <a:gd name="connsiteY6" fmla="*/ 226536 h 5286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18443" h="528653">
                  <a:moveTo>
                    <a:pt x="2489" y="226536"/>
                  </a:moveTo>
                  <a:cubicBezTo>
                    <a:pt x="13061" y="161949"/>
                    <a:pt x="65705" y="0"/>
                    <a:pt x="143685" y="0"/>
                  </a:cubicBezTo>
                  <a:cubicBezTo>
                    <a:pt x="221665" y="0"/>
                    <a:pt x="272658" y="159344"/>
                    <a:pt x="284881" y="226536"/>
                  </a:cubicBezTo>
                  <a:cubicBezTo>
                    <a:pt x="297104" y="293728"/>
                    <a:pt x="334339" y="478719"/>
                    <a:pt x="310806" y="516475"/>
                  </a:cubicBezTo>
                  <a:cubicBezTo>
                    <a:pt x="287273" y="554231"/>
                    <a:pt x="45342" y="494103"/>
                    <a:pt x="6916" y="472610"/>
                  </a:cubicBezTo>
                  <a:cubicBezTo>
                    <a:pt x="-31510" y="451118"/>
                    <a:pt x="103786" y="425276"/>
                    <a:pt x="80253" y="387520"/>
                  </a:cubicBezTo>
                  <a:cubicBezTo>
                    <a:pt x="56720" y="349764"/>
                    <a:pt x="-8083" y="291123"/>
                    <a:pt x="2489" y="226536"/>
                  </a:cubicBezTo>
                  <a:close/>
                </a:path>
              </a:pathLst>
            </a:custGeom>
            <a:solidFill>
              <a:srgbClr val="FFCC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7" name="椭圆 116"/>
            <p:cNvSpPr/>
            <p:nvPr/>
          </p:nvSpPr>
          <p:spPr>
            <a:xfrm>
              <a:off x="8907524" y="2424205"/>
              <a:ext cx="454438" cy="553312"/>
            </a:xfrm>
            <a:custGeom>
              <a:avLst/>
              <a:gdLst>
                <a:gd name="connsiteX0" fmla="*/ 0 w 325465"/>
                <a:gd name="connsiteY0" fmla="*/ 196312 h 392624"/>
                <a:gd name="connsiteX1" fmla="*/ 162733 w 325465"/>
                <a:gd name="connsiteY1" fmla="*/ 0 h 392624"/>
                <a:gd name="connsiteX2" fmla="*/ 325466 w 325465"/>
                <a:gd name="connsiteY2" fmla="*/ 196312 h 392624"/>
                <a:gd name="connsiteX3" fmla="*/ 162733 w 325465"/>
                <a:gd name="connsiteY3" fmla="*/ 392624 h 392624"/>
                <a:gd name="connsiteX4" fmla="*/ 0 w 325465"/>
                <a:gd name="connsiteY4" fmla="*/ 196312 h 392624"/>
                <a:gd name="connsiteX0" fmla="*/ 0 w 428788"/>
                <a:gd name="connsiteY0" fmla="*/ 196318 h 392636"/>
                <a:gd name="connsiteX1" fmla="*/ 162733 w 428788"/>
                <a:gd name="connsiteY1" fmla="*/ 6 h 392636"/>
                <a:gd name="connsiteX2" fmla="*/ 428788 w 428788"/>
                <a:gd name="connsiteY2" fmla="*/ 191151 h 392636"/>
                <a:gd name="connsiteX3" fmla="*/ 162733 w 428788"/>
                <a:gd name="connsiteY3" fmla="*/ 392630 h 392636"/>
                <a:gd name="connsiteX4" fmla="*/ 0 w 428788"/>
                <a:gd name="connsiteY4" fmla="*/ 196318 h 392636"/>
                <a:gd name="connsiteX0" fmla="*/ 428 w 429216"/>
                <a:gd name="connsiteY0" fmla="*/ 196318 h 521784"/>
                <a:gd name="connsiteX1" fmla="*/ 163161 w 429216"/>
                <a:gd name="connsiteY1" fmla="*/ 6 h 521784"/>
                <a:gd name="connsiteX2" fmla="*/ 429216 w 429216"/>
                <a:gd name="connsiteY2" fmla="*/ 191151 h 521784"/>
                <a:gd name="connsiteX3" fmla="*/ 209656 w 429216"/>
                <a:gd name="connsiteY3" fmla="*/ 521782 h 521784"/>
                <a:gd name="connsiteX4" fmla="*/ 428 w 429216"/>
                <a:gd name="connsiteY4" fmla="*/ 196318 h 521784"/>
                <a:gd name="connsiteX0" fmla="*/ 2309 w 431097"/>
                <a:gd name="connsiteY0" fmla="*/ 196318 h 529494"/>
                <a:gd name="connsiteX1" fmla="*/ 165042 w 431097"/>
                <a:gd name="connsiteY1" fmla="*/ 6 h 529494"/>
                <a:gd name="connsiteX2" fmla="*/ 431097 w 431097"/>
                <a:gd name="connsiteY2" fmla="*/ 191151 h 529494"/>
                <a:gd name="connsiteX3" fmla="*/ 211537 w 431097"/>
                <a:gd name="connsiteY3" fmla="*/ 521782 h 529494"/>
                <a:gd name="connsiteX4" fmla="*/ 78815 w 431097"/>
                <a:gd name="connsiteY4" fmla="*/ 405926 h 529494"/>
                <a:gd name="connsiteX5" fmla="*/ 2309 w 431097"/>
                <a:gd name="connsiteY5" fmla="*/ 196318 h 529494"/>
                <a:gd name="connsiteX0" fmla="*/ 7208 w 435996"/>
                <a:gd name="connsiteY0" fmla="*/ 196318 h 539397"/>
                <a:gd name="connsiteX1" fmla="*/ 169941 w 435996"/>
                <a:gd name="connsiteY1" fmla="*/ 6 h 539397"/>
                <a:gd name="connsiteX2" fmla="*/ 435996 w 435996"/>
                <a:gd name="connsiteY2" fmla="*/ 191151 h 539397"/>
                <a:gd name="connsiteX3" fmla="*/ 216436 w 435996"/>
                <a:gd name="connsiteY3" fmla="*/ 521782 h 539397"/>
                <a:gd name="connsiteX4" fmla="*/ 47552 w 435996"/>
                <a:gd name="connsiteY4" fmla="*/ 462753 h 539397"/>
                <a:gd name="connsiteX5" fmla="*/ 7208 w 435996"/>
                <a:gd name="connsiteY5" fmla="*/ 196318 h 539397"/>
                <a:gd name="connsiteX0" fmla="*/ 7208 w 435996"/>
                <a:gd name="connsiteY0" fmla="*/ 196318 h 552418"/>
                <a:gd name="connsiteX1" fmla="*/ 169941 w 435996"/>
                <a:gd name="connsiteY1" fmla="*/ 6 h 552418"/>
                <a:gd name="connsiteX2" fmla="*/ 435996 w 435996"/>
                <a:gd name="connsiteY2" fmla="*/ 191151 h 552418"/>
                <a:gd name="connsiteX3" fmla="*/ 283596 w 435996"/>
                <a:gd name="connsiteY3" fmla="*/ 537280 h 552418"/>
                <a:gd name="connsiteX4" fmla="*/ 47552 w 435996"/>
                <a:gd name="connsiteY4" fmla="*/ 462753 h 552418"/>
                <a:gd name="connsiteX5" fmla="*/ 7208 w 435996"/>
                <a:gd name="connsiteY5" fmla="*/ 196318 h 552418"/>
                <a:gd name="connsiteX0" fmla="*/ 4986 w 454438"/>
                <a:gd name="connsiteY0" fmla="*/ 135218 h 553312"/>
                <a:gd name="connsiteX1" fmla="*/ 188383 w 454438"/>
                <a:gd name="connsiteY1" fmla="*/ 900 h 553312"/>
                <a:gd name="connsiteX2" fmla="*/ 454438 w 454438"/>
                <a:gd name="connsiteY2" fmla="*/ 192045 h 553312"/>
                <a:gd name="connsiteX3" fmla="*/ 302038 w 454438"/>
                <a:gd name="connsiteY3" fmla="*/ 538174 h 553312"/>
                <a:gd name="connsiteX4" fmla="*/ 65994 w 454438"/>
                <a:gd name="connsiteY4" fmla="*/ 463647 h 553312"/>
                <a:gd name="connsiteX5" fmla="*/ 4986 w 454438"/>
                <a:gd name="connsiteY5" fmla="*/ 135218 h 5533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54438" h="553312">
                  <a:moveTo>
                    <a:pt x="4986" y="135218"/>
                  </a:moveTo>
                  <a:cubicBezTo>
                    <a:pt x="25384" y="58094"/>
                    <a:pt x="113474" y="-8571"/>
                    <a:pt x="188383" y="900"/>
                  </a:cubicBezTo>
                  <a:cubicBezTo>
                    <a:pt x="263292" y="10371"/>
                    <a:pt x="454438" y="83625"/>
                    <a:pt x="454438" y="192045"/>
                  </a:cubicBezTo>
                  <a:cubicBezTo>
                    <a:pt x="454438" y="300465"/>
                    <a:pt x="366779" y="492907"/>
                    <a:pt x="302038" y="538174"/>
                  </a:cubicBezTo>
                  <a:cubicBezTo>
                    <a:pt x="237297" y="583441"/>
                    <a:pt x="100865" y="517891"/>
                    <a:pt x="65994" y="463647"/>
                  </a:cubicBezTo>
                  <a:cubicBezTo>
                    <a:pt x="31123" y="409403"/>
                    <a:pt x="-15412" y="212342"/>
                    <a:pt x="4986" y="135218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8" name="椭圆 117"/>
            <p:cNvSpPr/>
            <p:nvPr/>
          </p:nvSpPr>
          <p:spPr>
            <a:xfrm>
              <a:off x="8878153" y="2661138"/>
              <a:ext cx="76327" cy="119666"/>
            </a:xfrm>
            <a:prstGeom prst="ellipse">
              <a:avLst/>
            </a:prstGeom>
            <a:solidFill>
              <a:srgbClr val="FFCC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23" name="组合 122"/>
            <p:cNvGrpSpPr/>
            <p:nvPr/>
          </p:nvGrpSpPr>
          <p:grpSpPr>
            <a:xfrm>
              <a:off x="8060328" y="3213374"/>
              <a:ext cx="882867" cy="660357"/>
              <a:chOff x="8060328" y="3213374"/>
              <a:chExt cx="882867" cy="660357"/>
            </a:xfrm>
          </p:grpSpPr>
          <p:sp>
            <p:nvSpPr>
              <p:cNvPr id="121" name="椭圆 120"/>
              <p:cNvSpPr/>
              <p:nvPr/>
            </p:nvSpPr>
            <p:spPr>
              <a:xfrm rot="2899721">
                <a:off x="8252116" y="3021586"/>
                <a:ext cx="499291" cy="882867"/>
              </a:xfrm>
              <a:custGeom>
                <a:avLst/>
                <a:gdLst>
                  <a:gd name="connsiteX0" fmla="*/ 0 w 211016"/>
                  <a:gd name="connsiteY0" fmla="*/ 306434 h 612867"/>
                  <a:gd name="connsiteX1" fmla="*/ 105508 w 211016"/>
                  <a:gd name="connsiteY1" fmla="*/ 0 h 612867"/>
                  <a:gd name="connsiteX2" fmla="*/ 211016 w 211016"/>
                  <a:gd name="connsiteY2" fmla="*/ 306434 h 612867"/>
                  <a:gd name="connsiteX3" fmla="*/ 105508 w 211016"/>
                  <a:gd name="connsiteY3" fmla="*/ 612868 h 612867"/>
                  <a:gd name="connsiteX4" fmla="*/ 0 w 211016"/>
                  <a:gd name="connsiteY4" fmla="*/ 306434 h 612867"/>
                  <a:gd name="connsiteX0" fmla="*/ 154 w 211170"/>
                  <a:gd name="connsiteY0" fmla="*/ 306434 h 854622"/>
                  <a:gd name="connsiteX1" fmla="*/ 105662 w 211170"/>
                  <a:gd name="connsiteY1" fmla="*/ 0 h 854622"/>
                  <a:gd name="connsiteX2" fmla="*/ 211170 w 211170"/>
                  <a:gd name="connsiteY2" fmla="*/ 306434 h 854622"/>
                  <a:gd name="connsiteX3" fmla="*/ 89277 w 211170"/>
                  <a:gd name="connsiteY3" fmla="*/ 854622 h 854622"/>
                  <a:gd name="connsiteX4" fmla="*/ 154 w 211170"/>
                  <a:gd name="connsiteY4" fmla="*/ 306434 h 854622"/>
                  <a:gd name="connsiteX0" fmla="*/ 154 w 212132"/>
                  <a:gd name="connsiteY0" fmla="*/ 306434 h 872553"/>
                  <a:gd name="connsiteX1" fmla="*/ 105662 w 212132"/>
                  <a:gd name="connsiteY1" fmla="*/ 0 h 872553"/>
                  <a:gd name="connsiteX2" fmla="*/ 211170 w 212132"/>
                  <a:gd name="connsiteY2" fmla="*/ 306434 h 872553"/>
                  <a:gd name="connsiteX3" fmla="*/ 154121 w 212132"/>
                  <a:gd name="connsiteY3" fmla="*/ 700068 h 872553"/>
                  <a:gd name="connsiteX4" fmla="*/ 89277 w 212132"/>
                  <a:gd name="connsiteY4" fmla="*/ 854622 h 872553"/>
                  <a:gd name="connsiteX5" fmla="*/ 154 w 212132"/>
                  <a:gd name="connsiteY5" fmla="*/ 306434 h 872553"/>
                  <a:gd name="connsiteX0" fmla="*/ 154 w 214319"/>
                  <a:gd name="connsiteY0" fmla="*/ 306434 h 869585"/>
                  <a:gd name="connsiteX1" fmla="*/ 105662 w 214319"/>
                  <a:gd name="connsiteY1" fmla="*/ 0 h 869585"/>
                  <a:gd name="connsiteX2" fmla="*/ 211170 w 214319"/>
                  <a:gd name="connsiteY2" fmla="*/ 306434 h 869585"/>
                  <a:gd name="connsiteX3" fmla="*/ 183756 w 214319"/>
                  <a:gd name="connsiteY3" fmla="*/ 543347 h 869585"/>
                  <a:gd name="connsiteX4" fmla="*/ 154121 w 214319"/>
                  <a:gd name="connsiteY4" fmla="*/ 700068 h 869585"/>
                  <a:gd name="connsiteX5" fmla="*/ 89277 w 214319"/>
                  <a:gd name="connsiteY5" fmla="*/ 854622 h 869585"/>
                  <a:gd name="connsiteX6" fmla="*/ 154 w 214319"/>
                  <a:gd name="connsiteY6" fmla="*/ 306434 h 869585"/>
                  <a:gd name="connsiteX0" fmla="*/ 414 w 499820"/>
                  <a:gd name="connsiteY0" fmla="*/ 306434 h 882867"/>
                  <a:gd name="connsiteX1" fmla="*/ 105922 w 499820"/>
                  <a:gd name="connsiteY1" fmla="*/ 0 h 882867"/>
                  <a:gd name="connsiteX2" fmla="*/ 211430 w 499820"/>
                  <a:gd name="connsiteY2" fmla="*/ 306434 h 882867"/>
                  <a:gd name="connsiteX3" fmla="*/ 184016 w 499820"/>
                  <a:gd name="connsiteY3" fmla="*/ 543347 h 882867"/>
                  <a:gd name="connsiteX4" fmla="*/ 499291 w 499820"/>
                  <a:gd name="connsiteY4" fmla="*/ 776881 h 882867"/>
                  <a:gd name="connsiteX5" fmla="*/ 89537 w 499820"/>
                  <a:gd name="connsiteY5" fmla="*/ 854622 h 882867"/>
                  <a:gd name="connsiteX6" fmla="*/ 414 w 499820"/>
                  <a:gd name="connsiteY6" fmla="*/ 306434 h 882867"/>
                  <a:gd name="connsiteX0" fmla="*/ 414 w 499291"/>
                  <a:gd name="connsiteY0" fmla="*/ 306434 h 882867"/>
                  <a:gd name="connsiteX1" fmla="*/ 105922 w 499291"/>
                  <a:gd name="connsiteY1" fmla="*/ 0 h 882867"/>
                  <a:gd name="connsiteX2" fmla="*/ 211430 w 499291"/>
                  <a:gd name="connsiteY2" fmla="*/ 306434 h 882867"/>
                  <a:gd name="connsiteX3" fmla="*/ 184016 w 499291"/>
                  <a:gd name="connsiteY3" fmla="*/ 543347 h 882867"/>
                  <a:gd name="connsiteX4" fmla="*/ 499291 w 499291"/>
                  <a:gd name="connsiteY4" fmla="*/ 776881 h 882867"/>
                  <a:gd name="connsiteX5" fmla="*/ 89537 w 499291"/>
                  <a:gd name="connsiteY5" fmla="*/ 854622 h 882867"/>
                  <a:gd name="connsiteX6" fmla="*/ 414 w 499291"/>
                  <a:gd name="connsiteY6" fmla="*/ 306434 h 882867"/>
                  <a:gd name="connsiteX0" fmla="*/ 414 w 499291"/>
                  <a:gd name="connsiteY0" fmla="*/ 306434 h 882867"/>
                  <a:gd name="connsiteX1" fmla="*/ 105922 w 499291"/>
                  <a:gd name="connsiteY1" fmla="*/ 0 h 882867"/>
                  <a:gd name="connsiteX2" fmla="*/ 211430 w 499291"/>
                  <a:gd name="connsiteY2" fmla="*/ 306434 h 882867"/>
                  <a:gd name="connsiteX3" fmla="*/ 195340 w 499291"/>
                  <a:gd name="connsiteY3" fmla="*/ 595276 h 882867"/>
                  <a:gd name="connsiteX4" fmla="*/ 499291 w 499291"/>
                  <a:gd name="connsiteY4" fmla="*/ 776881 h 882867"/>
                  <a:gd name="connsiteX5" fmla="*/ 89537 w 499291"/>
                  <a:gd name="connsiteY5" fmla="*/ 854622 h 882867"/>
                  <a:gd name="connsiteX6" fmla="*/ 414 w 499291"/>
                  <a:gd name="connsiteY6" fmla="*/ 306434 h 882867"/>
                  <a:gd name="connsiteX0" fmla="*/ 414 w 499291"/>
                  <a:gd name="connsiteY0" fmla="*/ 306434 h 882867"/>
                  <a:gd name="connsiteX1" fmla="*/ 105922 w 499291"/>
                  <a:gd name="connsiteY1" fmla="*/ 0 h 882867"/>
                  <a:gd name="connsiteX2" fmla="*/ 211430 w 499291"/>
                  <a:gd name="connsiteY2" fmla="*/ 306434 h 882867"/>
                  <a:gd name="connsiteX3" fmla="*/ 195340 w 499291"/>
                  <a:gd name="connsiteY3" fmla="*/ 595276 h 882867"/>
                  <a:gd name="connsiteX4" fmla="*/ 499291 w 499291"/>
                  <a:gd name="connsiteY4" fmla="*/ 776881 h 882867"/>
                  <a:gd name="connsiteX5" fmla="*/ 89537 w 499291"/>
                  <a:gd name="connsiteY5" fmla="*/ 854622 h 882867"/>
                  <a:gd name="connsiteX6" fmla="*/ 414 w 499291"/>
                  <a:gd name="connsiteY6" fmla="*/ 306434 h 882867"/>
                  <a:gd name="connsiteX0" fmla="*/ 414 w 499291"/>
                  <a:gd name="connsiteY0" fmla="*/ 306434 h 882867"/>
                  <a:gd name="connsiteX1" fmla="*/ 105922 w 499291"/>
                  <a:gd name="connsiteY1" fmla="*/ 0 h 882867"/>
                  <a:gd name="connsiteX2" fmla="*/ 211430 w 499291"/>
                  <a:gd name="connsiteY2" fmla="*/ 306434 h 882867"/>
                  <a:gd name="connsiteX3" fmla="*/ 195340 w 499291"/>
                  <a:gd name="connsiteY3" fmla="*/ 595276 h 882867"/>
                  <a:gd name="connsiteX4" fmla="*/ 499291 w 499291"/>
                  <a:gd name="connsiteY4" fmla="*/ 776881 h 882867"/>
                  <a:gd name="connsiteX5" fmla="*/ 89537 w 499291"/>
                  <a:gd name="connsiteY5" fmla="*/ 854622 h 882867"/>
                  <a:gd name="connsiteX6" fmla="*/ 414 w 499291"/>
                  <a:gd name="connsiteY6" fmla="*/ 306434 h 882867"/>
                  <a:gd name="connsiteX0" fmla="*/ 414 w 499291"/>
                  <a:gd name="connsiteY0" fmla="*/ 306434 h 882867"/>
                  <a:gd name="connsiteX1" fmla="*/ 105922 w 499291"/>
                  <a:gd name="connsiteY1" fmla="*/ 0 h 882867"/>
                  <a:gd name="connsiteX2" fmla="*/ 211430 w 499291"/>
                  <a:gd name="connsiteY2" fmla="*/ 306434 h 882867"/>
                  <a:gd name="connsiteX3" fmla="*/ 188508 w 499291"/>
                  <a:gd name="connsiteY3" fmla="*/ 620584 h 882867"/>
                  <a:gd name="connsiteX4" fmla="*/ 499291 w 499291"/>
                  <a:gd name="connsiteY4" fmla="*/ 776881 h 882867"/>
                  <a:gd name="connsiteX5" fmla="*/ 89537 w 499291"/>
                  <a:gd name="connsiteY5" fmla="*/ 854622 h 882867"/>
                  <a:gd name="connsiteX6" fmla="*/ 414 w 499291"/>
                  <a:gd name="connsiteY6" fmla="*/ 306434 h 8828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99291" h="882867">
                    <a:moveTo>
                      <a:pt x="414" y="306434"/>
                    </a:moveTo>
                    <a:cubicBezTo>
                      <a:pt x="3145" y="163997"/>
                      <a:pt x="47652" y="0"/>
                      <a:pt x="105922" y="0"/>
                    </a:cubicBezTo>
                    <a:cubicBezTo>
                      <a:pt x="164192" y="0"/>
                      <a:pt x="198414" y="215876"/>
                      <a:pt x="211430" y="306434"/>
                    </a:cubicBezTo>
                    <a:cubicBezTo>
                      <a:pt x="224446" y="396992"/>
                      <a:pt x="198016" y="554978"/>
                      <a:pt x="188508" y="620584"/>
                    </a:cubicBezTo>
                    <a:cubicBezTo>
                      <a:pt x="207228" y="695619"/>
                      <a:pt x="174878" y="825053"/>
                      <a:pt x="499291" y="776881"/>
                    </a:cubicBezTo>
                    <a:cubicBezTo>
                      <a:pt x="483545" y="828760"/>
                      <a:pt x="172683" y="933030"/>
                      <a:pt x="89537" y="854622"/>
                    </a:cubicBezTo>
                    <a:cubicBezTo>
                      <a:pt x="6391" y="776214"/>
                      <a:pt x="-2317" y="448871"/>
                      <a:pt x="414" y="306434"/>
                    </a:cubicBezTo>
                    <a:close/>
                  </a:path>
                </a:pathLst>
              </a:custGeom>
              <a:solidFill>
                <a:srgbClr val="FFCC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2" name="椭圆 121"/>
              <p:cNvSpPr/>
              <p:nvPr/>
            </p:nvSpPr>
            <p:spPr>
              <a:xfrm>
                <a:off x="8258793" y="3696891"/>
                <a:ext cx="233085" cy="176840"/>
              </a:xfrm>
              <a:custGeom>
                <a:avLst/>
                <a:gdLst>
                  <a:gd name="connsiteX0" fmla="*/ 0 w 147115"/>
                  <a:gd name="connsiteY0" fmla="*/ 64540 h 129080"/>
                  <a:gd name="connsiteX1" fmla="*/ 73558 w 147115"/>
                  <a:gd name="connsiteY1" fmla="*/ 0 h 129080"/>
                  <a:gd name="connsiteX2" fmla="*/ 147116 w 147115"/>
                  <a:gd name="connsiteY2" fmla="*/ 64540 h 129080"/>
                  <a:gd name="connsiteX3" fmla="*/ 73558 w 147115"/>
                  <a:gd name="connsiteY3" fmla="*/ 129080 h 129080"/>
                  <a:gd name="connsiteX4" fmla="*/ 0 w 147115"/>
                  <a:gd name="connsiteY4" fmla="*/ 64540 h 129080"/>
                  <a:gd name="connsiteX0" fmla="*/ 0 w 233085"/>
                  <a:gd name="connsiteY0" fmla="*/ 35295 h 131626"/>
                  <a:gd name="connsiteX1" fmla="*/ 159527 w 233085"/>
                  <a:gd name="connsiteY1" fmla="*/ 2017 h 131626"/>
                  <a:gd name="connsiteX2" fmla="*/ 233085 w 233085"/>
                  <a:gd name="connsiteY2" fmla="*/ 66557 h 131626"/>
                  <a:gd name="connsiteX3" fmla="*/ 159527 w 233085"/>
                  <a:gd name="connsiteY3" fmla="*/ 131097 h 131626"/>
                  <a:gd name="connsiteX4" fmla="*/ 0 w 233085"/>
                  <a:gd name="connsiteY4" fmla="*/ 35295 h 131626"/>
                  <a:gd name="connsiteX0" fmla="*/ 0 w 233085"/>
                  <a:gd name="connsiteY0" fmla="*/ 80509 h 176840"/>
                  <a:gd name="connsiteX1" fmla="*/ 159527 w 233085"/>
                  <a:gd name="connsiteY1" fmla="*/ 339 h 176840"/>
                  <a:gd name="connsiteX2" fmla="*/ 233085 w 233085"/>
                  <a:gd name="connsiteY2" fmla="*/ 111771 h 176840"/>
                  <a:gd name="connsiteX3" fmla="*/ 159527 w 233085"/>
                  <a:gd name="connsiteY3" fmla="*/ 176311 h 176840"/>
                  <a:gd name="connsiteX4" fmla="*/ 0 w 233085"/>
                  <a:gd name="connsiteY4" fmla="*/ 80509 h 1768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3085" h="176840">
                    <a:moveTo>
                      <a:pt x="0" y="80509"/>
                    </a:moveTo>
                    <a:cubicBezTo>
                      <a:pt x="0" y="51180"/>
                      <a:pt x="120679" y="-4871"/>
                      <a:pt x="159527" y="339"/>
                    </a:cubicBezTo>
                    <a:cubicBezTo>
                      <a:pt x="198375" y="5549"/>
                      <a:pt x="233085" y="76127"/>
                      <a:pt x="233085" y="111771"/>
                    </a:cubicBezTo>
                    <a:cubicBezTo>
                      <a:pt x="233085" y="147415"/>
                      <a:pt x="198375" y="181521"/>
                      <a:pt x="159527" y="176311"/>
                    </a:cubicBezTo>
                    <a:cubicBezTo>
                      <a:pt x="120679" y="171101"/>
                      <a:pt x="0" y="109838"/>
                      <a:pt x="0" y="80509"/>
                    </a:cubicBezTo>
                    <a:close/>
                  </a:path>
                </a:pathLst>
              </a:custGeom>
              <a:solidFill>
                <a:srgbClr val="FFCC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24" name="椭圆 120"/>
            <p:cNvSpPr/>
            <p:nvPr/>
          </p:nvSpPr>
          <p:spPr>
            <a:xfrm rot="20901413" flipH="1">
              <a:off x="9173934" y="3299582"/>
              <a:ext cx="446144" cy="1058463"/>
            </a:xfrm>
            <a:custGeom>
              <a:avLst/>
              <a:gdLst>
                <a:gd name="connsiteX0" fmla="*/ 0 w 211016"/>
                <a:gd name="connsiteY0" fmla="*/ 306434 h 612867"/>
                <a:gd name="connsiteX1" fmla="*/ 105508 w 211016"/>
                <a:gd name="connsiteY1" fmla="*/ 0 h 612867"/>
                <a:gd name="connsiteX2" fmla="*/ 211016 w 211016"/>
                <a:gd name="connsiteY2" fmla="*/ 306434 h 612867"/>
                <a:gd name="connsiteX3" fmla="*/ 105508 w 211016"/>
                <a:gd name="connsiteY3" fmla="*/ 612868 h 612867"/>
                <a:gd name="connsiteX4" fmla="*/ 0 w 211016"/>
                <a:gd name="connsiteY4" fmla="*/ 306434 h 612867"/>
                <a:gd name="connsiteX0" fmla="*/ 154 w 211170"/>
                <a:gd name="connsiteY0" fmla="*/ 306434 h 854622"/>
                <a:gd name="connsiteX1" fmla="*/ 105662 w 211170"/>
                <a:gd name="connsiteY1" fmla="*/ 0 h 854622"/>
                <a:gd name="connsiteX2" fmla="*/ 211170 w 211170"/>
                <a:gd name="connsiteY2" fmla="*/ 306434 h 854622"/>
                <a:gd name="connsiteX3" fmla="*/ 89277 w 211170"/>
                <a:gd name="connsiteY3" fmla="*/ 854622 h 854622"/>
                <a:gd name="connsiteX4" fmla="*/ 154 w 211170"/>
                <a:gd name="connsiteY4" fmla="*/ 306434 h 854622"/>
                <a:gd name="connsiteX0" fmla="*/ 154 w 212132"/>
                <a:gd name="connsiteY0" fmla="*/ 306434 h 872553"/>
                <a:gd name="connsiteX1" fmla="*/ 105662 w 212132"/>
                <a:gd name="connsiteY1" fmla="*/ 0 h 872553"/>
                <a:gd name="connsiteX2" fmla="*/ 211170 w 212132"/>
                <a:gd name="connsiteY2" fmla="*/ 306434 h 872553"/>
                <a:gd name="connsiteX3" fmla="*/ 154121 w 212132"/>
                <a:gd name="connsiteY3" fmla="*/ 700068 h 872553"/>
                <a:gd name="connsiteX4" fmla="*/ 89277 w 212132"/>
                <a:gd name="connsiteY4" fmla="*/ 854622 h 872553"/>
                <a:gd name="connsiteX5" fmla="*/ 154 w 212132"/>
                <a:gd name="connsiteY5" fmla="*/ 306434 h 872553"/>
                <a:gd name="connsiteX0" fmla="*/ 154 w 214319"/>
                <a:gd name="connsiteY0" fmla="*/ 306434 h 869585"/>
                <a:gd name="connsiteX1" fmla="*/ 105662 w 214319"/>
                <a:gd name="connsiteY1" fmla="*/ 0 h 869585"/>
                <a:gd name="connsiteX2" fmla="*/ 211170 w 214319"/>
                <a:gd name="connsiteY2" fmla="*/ 306434 h 869585"/>
                <a:gd name="connsiteX3" fmla="*/ 183756 w 214319"/>
                <a:gd name="connsiteY3" fmla="*/ 543347 h 869585"/>
                <a:gd name="connsiteX4" fmla="*/ 154121 w 214319"/>
                <a:gd name="connsiteY4" fmla="*/ 700068 h 869585"/>
                <a:gd name="connsiteX5" fmla="*/ 89277 w 214319"/>
                <a:gd name="connsiteY5" fmla="*/ 854622 h 869585"/>
                <a:gd name="connsiteX6" fmla="*/ 154 w 214319"/>
                <a:gd name="connsiteY6" fmla="*/ 306434 h 869585"/>
                <a:gd name="connsiteX0" fmla="*/ 414 w 499820"/>
                <a:gd name="connsiteY0" fmla="*/ 306434 h 882867"/>
                <a:gd name="connsiteX1" fmla="*/ 105922 w 499820"/>
                <a:gd name="connsiteY1" fmla="*/ 0 h 882867"/>
                <a:gd name="connsiteX2" fmla="*/ 211430 w 499820"/>
                <a:gd name="connsiteY2" fmla="*/ 306434 h 882867"/>
                <a:gd name="connsiteX3" fmla="*/ 184016 w 499820"/>
                <a:gd name="connsiteY3" fmla="*/ 543347 h 882867"/>
                <a:gd name="connsiteX4" fmla="*/ 499291 w 499820"/>
                <a:gd name="connsiteY4" fmla="*/ 776881 h 882867"/>
                <a:gd name="connsiteX5" fmla="*/ 89537 w 499820"/>
                <a:gd name="connsiteY5" fmla="*/ 854622 h 882867"/>
                <a:gd name="connsiteX6" fmla="*/ 414 w 499820"/>
                <a:gd name="connsiteY6" fmla="*/ 306434 h 882867"/>
                <a:gd name="connsiteX0" fmla="*/ 414 w 499291"/>
                <a:gd name="connsiteY0" fmla="*/ 306434 h 882867"/>
                <a:gd name="connsiteX1" fmla="*/ 105922 w 499291"/>
                <a:gd name="connsiteY1" fmla="*/ 0 h 882867"/>
                <a:gd name="connsiteX2" fmla="*/ 211430 w 499291"/>
                <a:gd name="connsiteY2" fmla="*/ 306434 h 882867"/>
                <a:gd name="connsiteX3" fmla="*/ 184016 w 499291"/>
                <a:gd name="connsiteY3" fmla="*/ 543347 h 882867"/>
                <a:gd name="connsiteX4" fmla="*/ 499291 w 499291"/>
                <a:gd name="connsiteY4" fmla="*/ 776881 h 882867"/>
                <a:gd name="connsiteX5" fmla="*/ 89537 w 499291"/>
                <a:gd name="connsiteY5" fmla="*/ 854622 h 882867"/>
                <a:gd name="connsiteX6" fmla="*/ 414 w 499291"/>
                <a:gd name="connsiteY6" fmla="*/ 306434 h 882867"/>
                <a:gd name="connsiteX0" fmla="*/ 414 w 499291"/>
                <a:gd name="connsiteY0" fmla="*/ 306434 h 882867"/>
                <a:gd name="connsiteX1" fmla="*/ 105922 w 499291"/>
                <a:gd name="connsiteY1" fmla="*/ 0 h 882867"/>
                <a:gd name="connsiteX2" fmla="*/ 211430 w 499291"/>
                <a:gd name="connsiteY2" fmla="*/ 306434 h 882867"/>
                <a:gd name="connsiteX3" fmla="*/ 195340 w 499291"/>
                <a:gd name="connsiteY3" fmla="*/ 595276 h 882867"/>
                <a:gd name="connsiteX4" fmla="*/ 499291 w 499291"/>
                <a:gd name="connsiteY4" fmla="*/ 776881 h 882867"/>
                <a:gd name="connsiteX5" fmla="*/ 89537 w 499291"/>
                <a:gd name="connsiteY5" fmla="*/ 854622 h 882867"/>
                <a:gd name="connsiteX6" fmla="*/ 414 w 499291"/>
                <a:gd name="connsiteY6" fmla="*/ 306434 h 882867"/>
                <a:gd name="connsiteX0" fmla="*/ 414 w 499291"/>
                <a:gd name="connsiteY0" fmla="*/ 306434 h 882867"/>
                <a:gd name="connsiteX1" fmla="*/ 105922 w 499291"/>
                <a:gd name="connsiteY1" fmla="*/ 0 h 882867"/>
                <a:gd name="connsiteX2" fmla="*/ 211430 w 499291"/>
                <a:gd name="connsiteY2" fmla="*/ 306434 h 882867"/>
                <a:gd name="connsiteX3" fmla="*/ 195340 w 499291"/>
                <a:gd name="connsiteY3" fmla="*/ 595276 h 882867"/>
                <a:gd name="connsiteX4" fmla="*/ 499291 w 499291"/>
                <a:gd name="connsiteY4" fmla="*/ 776881 h 882867"/>
                <a:gd name="connsiteX5" fmla="*/ 89537 w 499291"/>
                <a:gd name="connsiteY5" fmla="*/ 854622 h 882867"/>
                <a:gd name="connsiteX6" fmla="*/ 414 w 499291"/>
                <a:gd name="connsiteY6" fmla="*/ 306434 h 882867"/>
                <a:gd name="connsiteX0" fmla="*/ 414 w 499291"/>
                <a:gd name="connsiteY0" fmla="*/ 306434 h 882867"/>
                <a:gd name="connsiteX1" fmla="*/ 105922 w 499291"/>
                <a:gd name="connsiteY1" fmla="*/ 0 h 882867"/>
                <a:gd name="connsiteX2" fmla="*/ 211430 w 499291"/>
                <a:gd name="connsiteY2" fmla="*/ 306434 h 882867"/>
                <a:gd name="connsiteX3" fmla="*/ 195340 w 499291"/>
                <a:gd name="connsiteY3" fmla="*/ 595276 h 882867"/>
                <a:gd name="connsiteX4" fmla="*/ 499291 w 499291"/>
                <a:gd name="connsiteY4" fmla="*/ 776881 h 882867"/>
                <a:gd name="connsiteX5" fmla="*/ 89537 w 499291"/>
                <a:gd name="connsiteY5" fmla="*/ 854622 h 882867"/>
                <a:gd name="connsiteX6" fmla="*/ 414 w 499291"/>
                <a:gd name="connsiteY6" fmla="*/ 306434 h 882867"/>
                <a:gd name="connsiteX0" fmla="*/ 414 w 499291"/>
                <a:gd name="connsiteY0" fmla="*/ 306434 h 882867"/>
                <a:gd name="connsiteX1" fmla="*/ 105922 w 499291"/>
                <a:gd name="connsiteY1" fmla="*/ 0 h 882867"/>
                <a:gd name="connsiteX2" fmla="*/ 211430 w 499291"/>
                <a:gd name="connsiteY2" fmla="*/ 306434 h 882867"/>
                <a:gd name="connsiteX3" fmla="*/ 188508 w 499291"/>
                <a:gd name="connsiteY3" fmla="*/ 620584 h 882867"/>
                <a:gd name="connsiteX4" fmla="*/ 499291 w 499291"/>
                <a:gd name="connsiteY4" fmla="*/ 776881 h 882867"/>
                <a:gd name="connsiteX5" fmla="*/ 89537 w 499291"/>
                <a:gd name="connsiteY5" fmla="*/ 854622 h 882867"/>
                <a:gd name="connsiteX6" fmla="*/ 414 w 499291"/>
                <a:gd name="connsiteY6" fmla="*/ 306434 h 882867"/>
                <a:gd name="connsiteX0" fmla="*/ 762 w 553848"/>
                <a:gd name="connsiteY0" fmla="*/ 306434 h 994404"/>
                <a:gd name="connsiteX1" fmla="*/ 106270 w 553848"/>
                <a:gd name="connsiteY1" fmla="*/ 0 h 994404"/>
                <a:gd name="connsiteX2" fmla="*/ 211778 w 553848"/>
                <a:gd name="connsiteY2" fmla="*/ 306434 h 994404"/>
                <a:gd name="connsiteX3" fmla="*/ 188856 w 553848"/>
                <a:gd name="connsiteY3" fmla="*/ 620584 h 994404"/>
                <a:gd name="connsiteX4" fmla="*/ 553848 w 553848"/>
                <a:gd name="connsiteY4" fmla="*/ 975751 h 994404"/>
                <a:gd name="connsiteX5" fmla="*/ 89885 w 553848"/>
                <a:gd name="connsiteY5" fmla="*/ 854622 h 994404"/>
                <a:gd name="connsiteX6" fmla="*/ 762 w 553848"/>
                <a:gd name="connsiteY6" fmla="*/ 306434 h 994404"/>
                <a:gd name="connsiteX0" fmla="*/ 762 w 553848"/>
                <a:gd name="connsiteY0" fmla="*/ 306434 h 994403"/>
                <a:gd name="connsiteX1" fmla="*/ 106270 w 553848"/>
                <a:gd name="connsiteY1" fmla="*/ 0 h 994403"/>
                <a:gd name="connsiteX2" fmla="*/ 211778 w 553848"/>
                <a:gd name="connsiteY2" fmla="*/ 306434 h 994403"/>
                <a:gd name="connsiteX3" fmla="*/ 188856 w 553848"/>
                <a:gd name="connsiteY3" fmla="*/ 620584 h 994403"/>
                <a:gd name="connsiteX4" fmla="*/ 553848 w 553848"/>
                <a:gd name="connsiteY4" fmla="*/ 975751 h 994403"/>
                <a:gd name="connsiteX5" fmla="*/ 89885 w 553848"/>
                <a:gd name="connsiteY5" fmla="*/ 854622 h 994403"/>
                <a:gd name="connsiteX6" fmla="*/ 762 w 553848"/>
                <a:gd name="connsiteY6" fmla="*/ 306434 h 994403"/>
                <a:gd name="connsiteX0" fmla="*/ 762 w 553848"/>
                <a:gd name="connsiteY0" fmla="*/ 306434 h 994403"/>
                <a:gd name="connsiteX1" fmla="*/ 106270 w 553848"/>
                <a:gd name="connsiteY1" fmla="*/ 0 h 994403"/>
                <a:gd name="connsiteX2" fmla="*/ 211778 w 553848"/>
                <a:gd name="connsiteY2" fmla="*/ 306434 h 994403"/>
                <a:gd name="connsiteX3" fmla="*/ 201148 w 553848"/>
                <a:gd name="connsiteY3" fmla="*/ 685314 h 994403"/>
                <a:gd name="connsiteX4" fmla="*/ 553848 w 553848"/>
                <a:gd name="connsiteY4" fmla="*/ 975751 h 994403"/>
                <a:gd name="connsiteX5" fmla="*/ 89885 w 553848"/>
                <a:gd name="connsiteY5" fmla="*/ 854622 h 994403"/>
                <a:gd name="connsiteX6" fmla="*/ 762 w 553848"/>
                <a:gd name="connsiteY6" fmla="*/ 306434 h 994403"/>
                <a:gd name="connsiteX0" fmla="*/ 772 w 554880"/>
                <a:gd name="connsiteY0" fmla="*/ 306434 h 967985"/>
                <a:gd name="connsiteX1" fmla="*/ 106280 w 554880"/>
                <a:gd name="connsiteY1" fmla="*/ 0 h 967985"/>
                <a:gd name="connsiteX2" fmla="*/ 211788 w 554880"/>
                <a:gd name="connsiteY2" fmla="*/ 306434 h 967985"/>
                <a:gd name="connsiteX3" fmla="*/ 201158 w 554880"/>
                <a:gd name="connsiteY3" fmla="*/ 685314 h 967985"/>
                <a:gd name="connsiteX4" fmla="*/ 554880 w 554880"/>
                <a:gd name="connsiteY4" fmla="*/ 944392 h 967985"/>
                <a:gd name="connsiteX5" fmla="*/ 89895 w 554880"/>
                <a:gd name="connsiteY5" fmla="*/ 854622 h 967985"/>
                <a:gd name="connsiteX6" fmla="*/ 772 w 554880"/>
                <a:gd name="connsiteY6" fmla="*/ 306434 h 967985"/>
                <a:gd name="connsiteX0" fmla="*/ 772 w 560041"/>
                <a:gd name="connsiteY0" fmla="*/ 306434 h 1022906"/>
                <a:gd name="connsiteX1" fmla="*/ 106280 w 560041"/>
                <a:gd name="connsiteY1" fmla="*/ 0 h 1022906"/>
                <a:gd name="connsiteX2" fmla="*/ 211788 w 560041"/>
                <a:gd name="connsiteY2" fmla="*/ 306434 h 1022906"/>
                <a:gd name="connsiteX3" fmla="*/ 201158 w 560041"/>
                <a:gd name="connsiteY3" fmla="*/ 685314 h 1022906"/>
                <a:gd name="connsiteX4" fmla="*/ 554880 w 560041"/>
                <a:gd name="connsiteY4" fmla="*/ 944392 h 1022906"/>
                <a:gd name="connsiteX5" fmla="*/ 89895 w 560041"/>
                <a:gd name="connsiteY5" fmla="*/ 854622 h 1022906"/>
                <a:gd name="connsiteX6" fmla="*/ 772 w 560041"/>
                <a:gd name="connsiteY6" fmla="*/ 306434 h 10229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60041" h="1022906">
                  <a:moveTo>
                    <a:pt x="772" y="306434"/>
                  </a:moveTo>
                  <a:cubicBezTo>
                    <a:pt x="3503" y="163997"/>
                    <a:pt x="48010" y="0"/>
                    <a:pt x="106280" y="0"/>
                  </a:cubicBezTo>
                  <a:cubicBezTo>
                    <a:pt x="164550" y="0"/>
                    <a:pt x="198772" y="215876"/>
                    <a:pt x="211788" y="306434"/>
                  </a:cubicBezTo>
                  <a:cubicBezTo>
                    <a:pt x="224804" y="396992"/>
                    <a:pt x="210666" y="619708"/>
                    <a:pt x="201158" y="685314"/>
                  </a:cubicBezTo>
                  <a:cubicBezTo>
                    <a:pt x="219878" y="760349"/>
                    <a:pt x="229935" y="787725"/>
                    <a:pt x="554880" y="944392"/>
                  </a:cubicBezTo>
                  <a:cubicBezTo>
                    <a:pt x="611729" y="1120090"/>
                    <a:pt x="182246" y="960948"/>
                    <a:pt x="89895" y="854622"/>
                  </a:cubicBezTo>
                  <a:cubicBezTo>
                    <a:pt x="-2456" y="748296"/>
                    <a:pt x="-1959" y="448871"/>
                    <a:pt x="772" y="306434"/>
                  </a:cubicBezTo>
                  <a:close/>
                </a:path>
              </a:pathLst>
            </a:custGeom>
            <a:solidFill>
              <a:srgbClr val="FFCC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5" name="椭圆 121"/>
            <p:cNvSpPr/>
            <p:nvPr/>
          </p:nvSpPr>
          <p:spPr>
            <a:xfrm rot="20880427" flipH="1">
              <a:off x="9198450" y="4294012"/>
              <a:ext cx="200974" cy="142420"/>
            </a:xfrm>
            <a:custGeom>
              <a:avLst/>
              <a:gdLst>
                <a:gd name="connsiteX0" fmla="*/ 0 w 147115"/>
                <a:gd name="connsiteY0" fmla="*/ 64540 h 129080"/>
                <a:gd name="connsiteX1" fmla="*/ 73558 w 147115"/>
                <a:gd name="connsiteY1" fmla="*/ 0 h 129080"/>
                <a:gd name="connsiteX2" fmla="*/ 147116 w 147115"/>
                <a:gd name="connsiteY2" fmla="*/ 64540 h 129080"/>
                <a:gd name="connsiteX3" fmla="*/ 73558 w 147115"/>
                <a:gd name="connsiteY3" fmla="*/ 129080 h 129080"/>
                <a:gd name="connsiteX4" fmla="*/ 0 w 147115"/>
                <a:gd name="connsiteY4" fmla="*/ 64540 h 129080"/>
                <a:gd name="connsiteX0" fmla="*/ 0 w 233085"/>
                <a:gd name="connsiteY0" fmla="*/ 35295 h 131626"/>
                <a:gd name="connsiteX1" fmla="*/ 159527 w 233085"/>
                <a:gd name="connsiteY1" fmla="*/ 2017 h 131626"/>
                <a:gd name="connsiteX2" fmla="*/ 233085 w 233085"/>
                <a:gd name="connsiteY2" fmla="*/ 66557 h 131626"/>
                <a:gd name="connsiteX3" fmla="*/ 159527 w 233085"/>
                <a:gd name="connsiteY3" fmla="*/ 131097 h 131626"/>
                <a:gd name="connsiteX4" fmla="*/ 0 w 233085"/>
                <a:gd name="connsiteY4" fmla="*/ 35295 h 131626"/>
                <a:gd name="connsiteX0" fmla="*/ 0 w 233085"/>
                <a:gd name="connsiteY0" fmla="*/ 80509 h 176840"/>
                <a:gd name="connsiteX1" fmla="*/ 159527 w 233085"/>
                <a:gd name="connsiteY1" fmla="*/ 339 h 176840"/>
                <a:gd name="connsiteX2" fmla="*/ 233085 w 233085"/>
                <a:gd name="connsiteY2" fmla="*/ 111771 h 176840"/>
                <a:gd name="connsiteX3" fmla="*/ 159527 w 233085"/>
                <a:gd name="connsiteY3" fmla="*/ 176311 h 176840"/>
                <a:gd name="connsiteX4" fmla="*/ 0 w 233085"/>
                <a:gd name="connsiteY4" fmla="*/ 80509 h 1768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3085" h="176840">
                  <a:moveTo>
                    <a:pt x="0" y="80509"/>
                  </a:moveTo>
                  <a:cubicBezTo>
                    <a:pt x="0" y="51180"/>
                    <a:pt x="120679" y="-4871"/>
                    <a:pt x="159527" y="339"/>
                  </a:cubicBezTo>
                  <a:cubicBezTo>
                    <a:pt x="198375" y="5549"/>
                    <a:pt x="233085" y="76127"/>
                    <a:pt x="233085" y="111771"/>
                  </a:cubicBezTo>
                  <a:cubicBezTo>
                    <a:pt x="233085" y="147415"/>
                    <a:pt x="198375" y="181521"/>
                    <a:pt x="159527" y="176311"/>
                  </a:cubicBezTo>
                  <a:cubicBezTo>
                    <a:pt x="120679" y="171101"/>
                    <a:pt x="0" y="109838"/>
                    <a:pt x="0" y="80509"/>
                  </a:cubicBezTo>
                  <a:close/>
                </a:path>
              </a:pathLst>
            </a:custGeom>
            <a:solidFill>
              <a:srgbClr val="FFCC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0" name="椭圆 129"/>
            <p:cNvSpPr/>
            <p:nvPr/>
          </p:nvSpPr>
          <p:spPr>
            <a:xfrm>
              <a:off x="8423302" y="5057611"/>
              <a:ext cx="484222" cy="485870"/>
            </a:xfrm>
            <a:custGeom>
              <a:avLst/>
              <a:gdLst>
                <a:gd name="connsiteX0" fmla="*/ 0 w 905128"/>
                <a:gd name="connsiteY0" fmla="*/ 92604 h 185207"/>
                <a:gd name="connsiteX1" fmla="*/ 452564 w 905128"/>
                <a:gd name="connsiteY1" fmla="*/ 0 h 185207"/>
                <a:gd name="connsiteX2" fmla="*/ 905128 w 905128"/>
                <a:gd name="connsiteY2" fmla="*/ 92604 h 185207"/>
                <a:gd name="connsiteX3" fmla="*/ 452564 w 905128"/>
                <a:gd name="connsiteY3" fmla="*/ 185208 h 185207"/>
                <a:gd name="connsiteX4" fmla="*/ 0 w 905128"/>
                <a:gd name="connsiteY4" fmla="*/ 92604 h 185207"/>
                <a:gd name="connsiteX0" fmla="*/ 32232 w 937360"/>
                <a:gd name="connsiteY0" fmla="*/ 221958 h 314562"/>
                <a:gd name="connsiteX1" fmla="*/ 203785 w 937360"/>
                <a:gd name="connsiteY1" fmla="*/ 0 h 314562"/>
                <a:gd name="connsiteX2" fmla="*/ 937360 w 937360"/>
                <a:gd name="connsiteY2" fmla="*/ 221958 h 314562"/>
                <a:gd name="connsiteX3" fmla="*/ 484796 w 937360"/>
                <a:gd name="connsiteY3" fmla="*/ 314562 h 314562"/>
                <a:gd name="connsiteX4" fmla="*/ 32232 w 937360"/>
                <a:gd name="connsiteY4" fmla="*/ 221958 h 314562"/>
                <a:gd name="connsiteX0" fmla="*/ 9171 w 493059"/>
                <a:gd name="connsiteY0" fmla="*/ 428360 h 543516"/>
                <a:gd name="connsiteX1" fmla="*/ 180724 w 493059"/>
                <a:gd name="connsiteY1" fmla="*/ 206402 h 543516"/>
                <a:gd name="connsiteX2" fmla="*/ 454869 w 493059"/>
                <a:gd name="connsiteY2" fmla="*/ 9075 h 543516"/>
                <a:gd name="connsiteX3" fmla="*/ 461735 w 493059"/>
                <a:gd name="connsiteY3" fmla="*/ 520964 h 543516"/>
                <a:gd name="connsiteX4" fmla="*/ 9171 w 493059"/>
                <a:gd name="connsiteY4" fmla="*/ 428360 h 543516"/>
                <a:gd name="connsiteX0" fmla="*/ 43771 w 527659"/>
                <a:gd name="connsiteY0" fmla="*/ 440400 h 558434"/>
                <a:gd name="connsiteX1" fmla="*/ 68128 w 527659"/>
                <a:gd name="connsiteY1" fmla="*/ 89088 h 558434"/>
                <a:gd name="connsiteX2" fmla="*/ 489469 w 527659"/>
                <a:gd name="connsiteY2" fmla="*/ 21115 h 558434"/>
                <a:gd name="connsiteX3" fmla="*/ 496335 w 527659"/>
                <a:gd name="connsiteY3" fmla="*/ 533004 h 558434"/>
                <a:gd name="connsiteX4" fmla="*/ 43771 w 527659"/>
                <a:gd name="connsiteY4" fmla="*/ 440400 h 558434"/>
                <a:gd name="connsiteX0" fmla="*/ 28857 w 474555"/>
                <a:gd name="connsiteY0" fmla="*/ 440400 h 444249"/>
                <a:gd name="connsiteX1" fmla="*/ 53214 w 474555"/>
                <a:gd name="connsiteY1" fmla="*/ 89088 h 444249"/>
                <a:gd name="connsiteX2" fmla="*/ 474555 w 474555"/>
                <a:gd name="connsiteY2" fmla="*/ 21115 h 444249"/>
                <a:gd name="connsiteX3" fmla="*/ 262857 w 474555"/>
                <a:gd name="connsiteY3" fmla="*/ 260914 h 444249"/>
                <a:gd name="connsiteX4" fmla="*/ 28857 w 474555"/>
                <a:gd name="connsiteY4" fmla="*/ 440400 h 444249"/>
                <a:gd name="connsiteX0" fmla="*/ 57677 w 503375"/>
                <a:gd name="connsiteY0" fmla="*/ 429160 h 429755"/>
                <a:gd name="connsiteX1" fmla="*/ 37429 w 503375"/>
                <a:gd name="connsiteY1" fmla="*/ 189360 h 429755"/>
                <a:gd name="connsiteX2" fmla="*/ 503375 w 503375"/>
                <a:gd name="connsiteY2" fmla="*/ 9875 h 429755"/>
                <a:gd name="connsiteX3" fmla="*/ 291677 w 503375"/>
                <a:gd name="connsiteY3" fmla="*/ 249674 h 429755"/>
                <a:gd name="connsiteX4" fmla="*/ 57677 w 503375"/>
                <a:gd name="connsiteY4" fmla="*/ 429160 h 429755"/>
                <a:gd name="connsiteX0" fmla="*/ 56366 w 484222"/>
                <a:gd name="connsiteY0" fmla="*/ 485228 h 485870"/>
                <a:gd name="connsiteX1" fmla="*/ 36118 w 484222"/>
                <a:gd name="connsiteY1" fmla="*/ 245428 h 485870"/>
                <a:gd name="connsiteX2" fmla="*/ 484222 w 484222"/>
                <a:gd name="connsiteY2" fmla="*/ 7957 h 485870"/>
                <a:gd name="connsiteX3" fmla="*/ 290366 w 484222"/>
                <a:gd name="connsiteY3" fmla="*/ 305742 h 485870"/>
                <a:gd name="connsiteX4" fmla="*/ 56366 w 484222"/>
                <a:gd name="connsiteY4" fmla="*/ 485228 h 4858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84222" h="485870">
                  <a:moveTo>
                    <a:pt x="56366" y="485228"/>
                  </a:moveTo>
                  <a:cubicBezTo>
                    <a:pt x="13991" y="475176"/>
                    <a:pt x="-35191" y="324973"/>
                    <a:pt x="36118" y="245428"/>
                  </a:cubicBezTo>
                  <a:cubicBezTo>
                    <a:pt x="107427" y="165883"/>
                    <a:pt x="484222" y="-43187"/>
                    <a:pt x="484222" y="7957"/>
                  </a:cubicBezTo>
                  <a:cubicBezTo>
                    <a:pt x="484222" y="59101"/>
                    <a:pt x="361675" y="226197"/>
                    <a:pt x="290366" y="305742"/>
                  </a:cubicBezTo>
                  <a:cubicBezTo>
                    <a:pt x="219057" y="385287"/>
                    <a:pt x="98741" y="495280"/>
                    <a:pt x="56366" y="485228"/>
                  </a:cubicBezTo>
                  <a:close/>
                </a:path>
              </a:pathLst>
            </a:custGeom>
            <a:solidFill>
              <a:srgbClr val="FFCC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1" name="椭圆 129"/>
            <p:cNvSpPr/>
            <p:nvPr/>
          </p:nvSpPr>
          <p:spPr>
            <a:xfrm rot="6982118">
              <a:off x="8178638" y="5020689"/>
              <a:ext cx="575470" cy="406921"/>
            </a:xfrm>
            <a:custGeom>
              <a:avLst/>
              <a:gdLst>
                <a:gd name="connsiteX0" fmla="*/ 0 w 905128"/>
                <a:gd name="connsiteY0" fmla="*/ 92604 h 185207"/>
                <a:gd name="connsiteX1" fmla="*/ 452564 w 905128"/>
                <a:gd name="connsiteY1" fmla="*/ 0 h 185207"/>
                <a:gd name="connsiteX2" fmla="*/ 905128 w 905128"/>
                <a:gd name="connsiteY2" fmla="*/ 92604 h 185207"/>
                <a:gd name="connsiteX3" fmla="*/ 452564 w 905128"/>
                <a:gd name="connsiteY3" fmla="*/ 185208 h 185207"/>
                <a:gd name="connsiteX4" fmla="*/ 0 w 905128"/>
                <a:gd name="connsiteY4" fmla="*/ 92604 h 185207"/>
                <a:gd name="connsiteX0" fmla="*/ 32232 w 937360"/>
                <a:gd name="connsiteY0" fmla="*/ 221958 h 314562"/>
                <a:gd name="connsiteX1" fmla="*/ 203785 w 937360"/>
                <a:gd name="connsiteY1" fmla="*/ 0 h 314562"/>
                <a:gd name="connsiteX2" fmla="*/ 937360 w 937360"/>
                <a:gd name="connsiteY2" fmla="*/ 221958 h 314562"/>
                <a:gd name="connsiteX3" fmla="*/ 484796 w 937360"/>
                <a:gd name="connsiteY3" fmla="*/ 314562 h 314562"/>
                <a:gd name="connsiteX4" fmla="*/ 32232 w 937360"/>
                <a:gd name="connsiteY4" fmla="*/ 221958 h 314562"/>
                <a:gd name="connsiteX0" fmla="*/ 9171 w 493059"/>
                <a:gd name="connsiteY0" fmla="*/ 428360 h 543516"/>
                <a:gd name="connsiteX1" fmla="*/ 180724 w 493059"/>
                <a:gd name="connsiteY1" fmla="*/ 206402 h 543516"/>
                <a:gd name="connsiteX2" fmla="*/ 454869 w 493059"/>
                <a:gd name="connsiteY2" fmla="*/ 9075 h 543516"/>
                <a:gd name="connsiteX3" fmla="*/ 461735 w 493059"/>
                <a:gd name="connsiteY3" fmla="*/ 520964 h 543516"/>
                <a:gd name="connsiteX4" fmla="*/ 9171 w 493059"/>
                <a:gd name="connsiteY4" fmla="*/ 428360 h 543516"/>
                <a:gd name="connsiteX0" fmla="*/ 43771 w 527659"/>
                <a:gd name="connsiteY0" fmla="*/ 440400 h 558434"/>
                <a:gd name="connsiteX1" fmla="*/ 68128 w 527659"/>
                <a:gd name="connsiteY1" fmla="*/ 89088 h 558434"/>
                <a:gd name="connsiteX2" fmla="*/ 489469 w 527659"/>
                <a:gd name="connsiteY2" fmla="*/ 21115 h 558434"/>
                <a:gd name="connsiteX3" fmla="*/ 496335 w 527659"/>
                <a:gd name="connsiteY3" fmla="*/ 533004 h 558434"/>
                <a:gd name="connsiteX4" fmla="*/ 43771 w 527659"/>
                <a:gd name="connsiteY4" fmla="*/ 440400 h 558434"/>
                <a:gd name="connsiteX0" fmla="*/ 28857 w 474555"/>
                <a:gd name="connsiteY0" fmla="*/ 440400 h 444249"/>
                <a:gd name="connsiteX1" fmla="*/ 53214 w 474555"/>
                <a:gd name="connsiteY1" fmla="*/ 89088 h 444249"/>
                <a:gd name="connsiteX2" fmla="*/ 474555 w 474555"/>
                <a:gd name="connsiteY2" fmla="*/ 21115 h 444249"/>
                <a:gd name="connsiteX3" fmla="*/ 262857 w 474555"/>
                <a:gd name="connsiteY3" fmla="*/ 260914 h 444249"/>
                <a:gd name="connsiteX4" fmla="*/ 28857 w 474555"/>
                <a:gd name="connsiteY4" fmla="*/ 440400 h 444249"/>
                <a:gd name="connsiteX0" fmla="*/ 57677 w 503375"/>
                <a:gd name="connsiteY0" fmla="*/ 429160 h 429755"/>
                <a:gd name="connsiteX1" fmla="*/ 37429 w 503375"/>
                <a:gd name="connsiteY1" fmla="*/ 189360 h 429755"/>
                <a:gd name="connsiteX2" fmla="*/ 503375 w 503375"/>
                <a:gd name="connsiteY2" fmla="*/ 9875 h 429755"/>
                <a:gd name="connsiteX3" fmla="*/ 291677 w 503375"/>
                <a:gd name="connsiteY3" fmla="*/ 249674 h 429755"/>
                <a:gd name="connsiteX4" fmla="*/ 57677 w 503375"/>
                <a:gd name="connsiteY4" fmla="*/ 429160 h 429755"/>
                <a:gd name="connsiteX0" fmla="*/ 56366 w 484222"/>
                <a:gd name="connsiteY0" fmla="*/ 485228 h 485870"/>
                <a:gd name="connsiteX1" fmla="*/ 36118 w 484222"/>
                <a:gd name="connsiteY1" fmla="*/ 245428 h 485870"/>
                <a:gd name="connsiteX2" fmla="*/ 484222 w 484222"/>
                <a:gd name="connsiteY2" fmla="*/ 7957 h 485870"/>
                <a:gd name="connsiteX3" fmla="*/ 290366 w 484222"/>
                <a:gd name="connsiteY3" fmla="*/ 305742 h 485870"/>
                <a:gd name="connsiteX4" fmla="*/ 56366 w 484222"/>
                <a:gd name="connsiteY4" fmla="*/ 485228 h 485870"/>
                <a:gd name="connsiteX0" fmla="*/ 71756 w 623188"/>
                <a:gd name="connsiteY0" fmla="*/ 485228 h 485975"/>
                <a:gd name="connsiteX1" fmla="*/ 51508 w 623188"/>
                <a:gd name="connsiteY1" fmla="*/ 245428 h 485975"/>
                <a:gd name="connsiteX2" fmla="*/ 499612 w 623188"/>
                <a:gd name="connsiteY2" fmla="*/ 7957 h 485975"/>
                <a:gd name="connsiteX3" fmla="*/ 606334 w 623188"/>
                <a:gd name="connsiteY3" fmla="*/ 164230 h 485975"/>
                <a:gd name="connsiteX4" fmla="*/ 71756 w 623188"/>
                <a:gd name="connsiteY4" fmla="*/ 485228 h 485975"/>
                <a:gd name="connsiteX0" fmla="*/ 73508 w 628820"/>
                <a:gd name="connsiteY0" fmla="*/ 492081 h 492832"/>
                <a:gd name="connsiteX1" fmla="*/ 53260 w 628820"/>
                <a:gd name="connsiteY1" fmla="*/ 252281 h 492832"/>
                <a:gd name="connsiteX2" fmla="*/ 527796 w 628820"/>
                <a:gd name="connsiteY2" fmla="*/ 7773 h 492832"/>
                <a:gd name="connsiteX3" fmla="*/ 608086 w 628820"/>
                <a:gd name="connsiteY3" fmla="*/ 171083 h 492832"/>
                <a:gd name="connsiteX4" fmla="*/ 73508 w 628820"/>
                <a:gd name="connsiteY4" fmla="*/ 492081 h 492832"/>
                <a:gd name="connsiteX0" fmla="*/ 73508 w 628820"/>
                <a:gd name="connsiteY0" fmla="*/ 484308 h 485059"/>
                <a:gd name="connsiteX1" fmla="*/ 53260 w 628820"/>
                <a:gd name="connsiteY1" fmla="*/ 244508 h 485059"/>
                <a:gd name="connsiteX2" fmla="*/ 527796 w 628820"/>
                <a:gd name="connsiteY2" fmla="*/ 0 h 485059"/>
                <a:gd name="connsiteX3" fmla="*/ 608086 w 628820"/>
                <a:gd name="connsiteY3" fmla="*/ 163310 h 485059"/>
                <a:gd name="connsiteX4" fmla="*/ 73508 w 628820"/>
                <a:gd name="connsiteY4" fmla="*/ 484308 h 485059"/>
                <a:gd name="connsiteX0" fmla="*/ 137254 w 692566"/>
                <a:gd name="connsiteY0" fmla="*/ 484308 h 484589"/>
                <a:gd name="connsiteX1" fmla="*/ 30680 w 692566"/>
                <a:gd name="connsiteY1" fmla="*/ 215710 h 484589"/>
                <a:gd name="connsiteX2" fmla="*/ 591542 w 692566"/>
                <a:gd name="connsiteY2" fmla="*/ 0 h 484589"/>
                <a:gd name="connsiteX3" fmla="*/ 671832 w 692566"/>
                <a:gd name="connsiteY3" fmla="*/ 163310 h 484589"/>
                <a:gd name="connsiteX4" fmla="*/ 137254 w 692566"/>
                <a:gd name="connsiteY4" fmla="*/ 484308 h 4845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92566" h="484589">
                  <a:moveTo>
                    <a:pt x="137254" y="484308"/>
                  </a:moveTo>
                  <a:cubicBezTo>
                    <a:pt x="30395" y="493041"/>
                    <a:pt x="-45035" y="296428"/>
                    <a:pt x="30680" y="215710"/>
                  </a:cubicBezTo>
                  <a:cubicBezTo>
                    <a:pt x="106395" y="134992"/>
                    <a:pt x="324837" y="14465"/>
                    <a:pt x="591542" y="0"/>
                  </a:cubicBezTo>
                  <a:cubicBezTo>
                    <a:pt x="591542" y="51144"/>
                    <a:pt x="747547" y="82592"/>
                    <a:pt x="671832" y="163310"/>
                  </a:cubicBezTo>
                  <a:cubicBezTo>
                    <a:pt x="596117" y="244028"/>
                    <a:pt x="244113" y="475575"/>
                    <a:pt x="137254" y="484308"/>
                  </a:cubicBezTo>
                  <a:close/>
                </a:path>
              </a:pathLst>
            </a:custGeom>
            <a:solidFill>
              <a:srgbClr val="FFCC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2" name="椭圆 10"/>
            <p:cNvSpPr/>
            <p:nvPr/>
          </p:nvSpPr>
          <p:spPr>
            <a:xfrm rot="21053967">
              <a:off x="8661250" y="4582909"/>
              <a:ext cx="510131" cy="1100713"/>
            </a:xfrm>
            <a:custGeom>
              <a:avLst/>
              <a:gdLst>
                <a:gd name="connsiteX0" fmla="*/ 0 w 279209"/>
                <a:gd name="connsiteY0" fmla="*/ 199338 h 398675"/>
                <a:gd name="connsiteX1" fmla="*/ 139605 w 279209"/>
                <a:gd name="connsiteY1" fmla="*/ 0 h 398675"/>
                <a:gd name="connsiteX2" fmla="*/ 279210 w 279209"/>
                <a:gd name="connsiteY2" fmla="*/ 199338 h 398675"/>
                <a:gd name="connsiteX3" fmla="*/ 139605 w 279209"/>
                <a:gd name="connsiteY3" fmla="*/ 398676 h 398675"/>
                <a:gd name="connsiteX4" fmla="*/ 0 w 279209"/>
                <a:gd name="connsiteY4" fmla="*/ 199338 h 398675"/>
                <a:gd name="connsiteX0" fmla="*/ 83053 w 362263"/>
                <a:gd name="connsiteY0" fmla="*/ 199338 h 997193"/>
                <a:gd name="connsiteX1" fmla="*/ 222658 w 362263"/>
                <a:gd name="connsiteY1" fmla="*/ 0 h 997193"/>
                <a:gd name="connsiteX2" fmla="*/ 362263 w 362263"/>
                <a:gd name="connsiteY2" fmla="*/ 199338 h 997193"/>
                <a:gd name="connsiteX3" fmla="*/ 28694 w 362263"/>
                <a:gd name="connsiteY3" fmla="*/ 997193 h 997193"/>
                <a:gd name="connsiteX4" fmla="*/ 83053 w 362263"/>
                <a:gd name="connsiteY4" fmla="*/ 199338 h 997193"/>
                <a:gd name="connsiteX0" fmla="*/ 75898 w 438236"/>
                <a:gd name="connsiteY0" fmla="*/ 212845 h 1011164"/>
                <a:gd name="connsiteX1" fmla="*/ 215503 w 438236"/>
                <a:gd name="connsiteY1" fmla="*/ 13507 h 1011164"/>
                <a:gd name="connsiteX2" fmla="*/ 438236 w 438236"/>
                <a:gd name="connsiteY2" fmla="*/ 90925 h 1011164"/>
                <a:gd name="connsiteX3" fmla="*/ 21539 w 438236"/>
                <a:gd name="connsiteY3" fmla="*/ 1010700 h 1011164"/>
                <a:gd name="connsiteX4" fmla="*/ 75898 w 438236"/>
                <a:gd name="connsiteY4" fmla="*/ 212845 h 1011164"/>
                <a:gd name="connsiteX0" fmla="*/ 41894 w 454108"/>
                <a:gd name="connsiteY0" fmla="*/ 88996 h 1042050"/>
                <a:gd name="connsiteX1" fmla="*/ 231375 w 454108"/>
                <a:gd name="connsiteY1" fmla="*/ 44829 h 1042050"/>
                <a:gd name="connsiteX2" fmla="*/ 454108 w 454108"/>
                <a:gd name="connsiteY2" fmla="*/ 122247 h 1042050"/>
                <a:gd name="connsiteX3" fmla="*/ 37411 w 454108"/>
                <a:gd name="connsiteY3" fmla="*/ 1042022 h 1042050"/>
                <a:gd name="connsiteX4" fmla="*/ 41894 w 454108"/>
                <a:gd name="connsiteY4" fmla="*/ 88996 h 1042050"/>
                <a:gd name="connsiteX0" fmla="*/ 29649 w 441863"/>
                <a:gd name="connsiteY0" fmla="*/ 159123 h 1112177"/>
                <a:gd name="connsiteX1" fmla="*/ 219130 w 441863"/>
                <a:gd name="connsiteY1" fmla="*/ 114956 h 1112177"/>
                <a:gd name="connsiteX2" fmla="*/ 441863 w 441863"/>
                <a:gd name="connsiteY2" fmla="*/ 192374 h 1112177"/>
                <a:gd name="connsiteX3" fmla="*/ 25166 w 441863"/>
                <a:gd name="connsiteY3" fmla="*/ 1112149 h 1112177"/>
                <a:gd name="connsiteX4" fmla="*/ 29649 w 441863"/>
                <a:gd name="connsiteY4" fmla="*/ 159123 h 1112177"/>
                <a:gd name="connsiteX0" fmla="*/ 10331 w 450254"/>
                <a:gd name="connsiteY0" fmla="*/ 230699 h 1012736"/>
                <a:gd name="connsiteX1" fmla="*/ 227521 w 450254"/>
                <a:gd name="connsiteY1" fmla="*/ 14736 h 1012736"/>
                <a:gd name="connsiteX2" fmla="*/ 450254 w 450254"/>
                <a:gd name="connsiteY2" fmla="*/ 92154 h 1012736"/>
                <a:gd name="connsiteX3" fmla="*/ 33557 w 450254"/>
                <a:gd name="connsiteY3" fmla="*/ 1011929 h 1012736"/>
                <a:gd name="connsiteX4" fmla="*/ 10331 w 450254"/>
                <a:gd name="connsiteY4" fmla="*/ 230699 h 1012736"/>
                <a:gd name="connsiteX0" fmla="*/ 21897 w 461820"/>
                <a:gd name="connsiteY0" fmla="*/ 274517 h 1056859"/>
                <a:gd name="connsiteX1" fmla="*/ 239087 w 461820"/>
                <a:gd name="connsiteY1" fmla="*/ 58554 h 1056859"/>
                <a:gd name="connsiteX2" fmla="*/ 461820 w 461820"/>
                <a:gd name="connsiteY2" fmla="*/ 135972 h 1056859"/>
                <a:gd name="connsiteX3" fmla="*/ 45123 w 461820"/>
                <a:gd name="connsiteY3" fmla="*/ 1055747 h 1056859"/>
                <a:gd name="connsiteX4" fmla="*/ 21897 w 461820"/>
                <a:gd name="connsiteY4" fmla="*/ 274517 h 1056859"/>
                <a:gd name="connsiteX0" fmla="*/ 26289 w 466212"/>
                <a:gd name="connsiteY0" fmla="*/ 274517 h 1082963"/>
                <a:gd name="connsiteX1" fmla="*/ 243479 w 466212"/>
                <a:gd name="connsiteY1" fmla="*/ 58554 h 1082963"/>
                <a:gd name="connsiteX2" fmla="*/ 466212 w 466212"/>
                <a:gd name="connsiteY2" fmla="*/ 135972 h 1082963"/>
                <a:gd name="connsiteX3" fmla="*/ 49515 w 466212"/>
                <a:gd name="connsiteY3" fmla="*/ 1055747 h 1082963"/>
                <a:gd name="connsiteX4" fmla="*/ 6337 w 466212"/>
                <a:gd name="connsiteY4" fmla="*/ 789738 h 1082963"/>
                <a:gd name="connsiteX5" fmla="*/ 26289 w 466212"/>
                <a:gd name="connsiteY5" fmla="*/ 274517 h 1082963"/>
                <a:gd name="connsiteX0" fmla="*/ 70208 w 510131"/>
                <a:gd name="connsiteY0" fmla="*/ 230699 h 1109837"/>
                <a:gd name="connsiteX1" fmla="*/ 287398 w 510131"/>
                <a:gd name="connsiteY1" fmla="*/ 14736 h 1109837"/>
                <a:gd name="connsiteX2" fmla="*/ 510131 w 510131"/>
                <a:gd name="connsiteY2" fmla="*/ 92154 h 1109837"/>
                <a:gd name="connsiteX3" fmla="*/ 93434 w 510131"/>
                <a:gd name="connsiteY3" fmla="*/ 1011929 h 1109837"/>
                <a:gd name="connsiteX4" fmla="*/ 380 w 510131"/>
                <a:gd name="connsiteY4" fmla="*/ 995302 h 1109837"/>
                <a:gd name="connsiteX5" fmla="*/ 70208 w 510131"/>
                <a:gd name="connsiteY5" fmla="*/ 230699 h 1109837"/>
                <a:gd name="connsiteX0" fmla="*/ 70208 w 510131"/>
                <a:gd name="connsiteY0" fmla="*/ 230699 h 1100713"/>
                <a:gd name="connsiteX1" fmla="*/ 287398 w 510131"/>
                <a:gd name="connsiteY1" fmla="*/ 14736 h 1100713"/>
                <a:gd name="connsiteX2" fmla="*/ 510131 w 510131"/>
                <a:gd name="connsiteY2" fmla="*/ 92154 h 1100713"/>
                <a:gd name="connsiteX3" fmla="*/ 143311 w 510131"/>
                <a:gd name="connsiteY3" fmla="*/ 995303 h 1100713"/>
                <a:gd name="connsiteX4" fmla="*/ 380 w 510131"/>
                <a:gd name="connsiteY4" fmla="*/ 995302 h 1100713"/>
                <a:gd name="connsiteX5" fmla="*/ 70208 w 510131"/>
                <a:gd name="connsiteY5" fmla="*/ 230699 h 1100713"/>
                <a:gd name="connsiteX0" fmla="*/ 70208 w 510131"/>
                <a:gd name="connsiteY0" fmla="*/ 230699 h 1100713"/>
                <a:gd name="connsiteX1" fmla="*/ 287398 w 510131"/>
                <a:gd name="connsiteY1" fmla="*/ 14736 h 1100713"/>
                <a:gd name="connsiteX2" fmla="*/ 510131 w 510131"/>
                <a:gd name="connsiteY2" fmla="*/ 92154 h 1100713"/>
                <a:gd name="connsiteX3" fmla="*/ 143311 w 510131"/>
                <a:gd name="connsiteY3" fmla="*/ 995303 h 1100713"/>
                <a:gd name="connsiteX4" fmla="*/ 380 w 510131"/>
                <a:gd name="connsiteY4" fmla="*/ 995302 h 1100713"/>
                <a:gd name="connsiteX5" fmla="*/ 70208 w 510131"/>
                <a:gd name="connsiteY5" fmla="*/ 230699 h 11007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10131" h="1100713">
                  <a:moveTo>
                    <a:pt x="70208" y="230699"/>
                  </a:moveTo>
                  <a:cubicBezTo>
                    <a:pt x="118044" y="67271"/>
                    <a:pt x="214078" y="37827"/>
                    <a:pt x="287398" y="14736"/>
                  </a:cubicBezTo>
                  <a:cubicBezTo>
                    <a:pt x="360718" y="-8355"/>
                    <a:pt x="510131" y="-17937"/>
                    <a:pt x="510131" y="92154"/>
                  </a:cubicBezTo>
                  <a:cubicBezTo>
                    <a:pt x="510131" y="202245"/>
                    <a:pt x="200560" y="844778"/>
                    <a:pt x="143311" y="995303"/>
                  </a:cubicBezTo>
                  <a:cubicBezTo>
                    <a:pt x="86062" y="1145828"/>
                    <a:pt x="4251" y="1125507"/>
                    <a:pt x="380" y="995302"/>
                  </a:cubicBezTo>
                  <a:cubicBezTo>
                    <a:pt x="-3491" y="865097"/>
                    <a:pt x="22372" y="394127"/>
                    <a:pt x="70208" y="230699"/>
                  </a:cubicBezTo>
                  <a:close/>
                </a:path>
              </a:pathLst>
            </a:custGeom>
            <a:solidFill>
              <a:srgbClr val="FFCC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133" name="椭圆 17"/>
            <p:cNvSpPr/>
            <p:nvPr/>
          </p:nvSpPr>
          <p:spPr>
            <a:xfrm rot="203503">
              <a:off x="8604805" y="5239140"/>
              <a:ext cx="301131" cy="1130423"/>
            </a:xfrm>
            <a:custGeom>
              <a:avLst/>
              <a:gdLst>
                <a:gd name="connsiteX0" fmla="*/ 0 w 313264"/>
                <a:gd name="connsiteY0" fmla="*/ 163316 h 326632"/>
                <a:gd name="connsiteX1" fmla="*/ 156632 w 313264"/>
                <a:gd name="connsiteY1" fmla="*/ 0 h 326632"/>
                <a:gd name="connsiteX2" fmla="*/ 313264 w 313264"/>
                <a:gd name="connsiteY2" fmla="*/ 163316 h 326632"/>
                <a:gd name="connsiteX3" fmla="*/ 156632 w 313264"/>
                <a:gd name="connsiteY3" fmla="*/ 326632 h 326632"/>
                <a:gd name="connsiteX4" fmla="*/ 0 w 313264"/>
                <a:gd name="connsiteY4" fmla="*/ 163316 h 326632"/>
                <a:gd name="connsiteX0" fmla="*/ 12121 w 325385"/>
                <a:gd name="connsiteY0" fmla="*/ 257527 h 420843"/>
                <a:gd name="connsiteX1" fmla="*/ 69000 w 325385"/>
                <a:gd name="connsiteY1" fmla="*/ 0 h 420843"/>
                <a:gd name="connsiteX2" fmla="*/ 325385 w 325385"/>
                <a:gd name="connsiteY2" fmla="*/ 257527 h 420843"/>
                <a:gd name="connsiteX3" fmla="*/ 168753 w 325385"/>
                <a:gd name="connsiteY3" fmla="*/ 420843 h 420843"/>
                <a:gd name="connsiteX4" fmla="*/ 12121 w 325385"/>
                <a:gd name="connsiteY4" fmla="*/ 257527 h 420843"/>
                <a:gd name="connsiteX0" fmla="*/ 6488 w 319752"/>
                <a:gd name="connsiteY0" fmla="*/ 257527 h 459636"/>
                <a:gd name="connsiteX1" fmla="*/ 63367 w 319752"/>
                <a:gd name="connsiteY1" fmla="*/ 0 h 459636"/>
                <a:gd name="connsiteX2" fmla="*/ 319752 w 319752"/>
                <a:gd name="connsiteY2" fmla="*/ 257527 h 459636"/>
                <a:gd name="connsiteX3" fmla="*/ 85534 w 319752"/>
                <a:gd name="connsiteY3" fmla="*/ 459636 h 459636"/>
                <a:gd name="connsiteX4" fmla="*/ 6488 w 319752"/>
                <a:gd name="connsiteY4" fmla="*/ 257527 h 459636"/>
                <a:gd name="connsiteX0" fmla="*/ 8491 w 321755"/>
                <a:gd name="connsiteY0" fmla="*/ 257527 h 731186"/>
                <a:gd name="connsiteX1" fmla="*/ 65370 w 321755"/>
                <a:gd name="connsiteY1" fmla="*/ 0 h 731186"/>
                <a:gd name="connsiteX2" fmla="*/ 321755 w 321755"/>
                <a:gd name="connsiteY2" fmla="*/ 257527 h 731186"/>
                <a:gd name="connsiteX3" fmla="*/ 115246 w 321755"/>
                <a:gd name="connsiteY3" fmla="*/ 731186 h 731186"/>
                <a:gd name="connsiteX4" fmla="*/ 8491 w 321755"/>
                <a:gd name="connsiteY4" fmla="*/ 257527 h 731186"/>
                <a:gd name="connsiteX0" fmla="*/ 8491 w 321755"/>
                <a:gd name="connsiteY0" fmla="*/ 257527 h 823526"/>
                <a:gd name="connsiteX1" fmla="*/ 65370 w 321755"/>
                <a:gd name="connsiteY1" fmla="*/ 0 h 823526"/>
                <a:gd name="connsiteX2" fmla="*/ 321755 w 321755"/>
                <a:gd name="connsiteY2" fmla="*/ 257527 h 823526"/>
                <a:gd name="connsiteX3" fmla="*/ 115246 w 321755"/>
                <a:gd name="connsiteY3" fmla="*/ 731186 h 823526"/>
                <a:gd name="connsiteX4" fmla="*/ 8491 w 321755"/>
                <a:gd name="connsiteY4" fmla="*/ 257527 h 823526"/>
                <a:gd name="connsiteX0" fmla="*/ 1239 w 181499"/>
                <a:gd name="connsiteY0" fmla="*/ 257801 h 731576"/>
                <a:gd name="connsiteX1" fmla="*/ 58118 w 181499"/>
                <a:gd name="connsiteY1" fmla="*/ 274 h 731576"/>
                <a:gd name="connsiteX2" fmla="*/ 181499 w 181499"/>
                <a:gd name="connsiteY2" fmla="*/ 302136 h 731576"/>
                <a:gd name="connsiteX3" fmla="*/ 107994 w 181499"/>
                <a:gd name="connsiteY3" fmla="*/ 731460 h 731576"/>
                <a:gd name="connsiteX4" fmla="*/ 1239 w 181499"/>
                <a:gd name="connsiteY4" fmla="*/ 257801 h 731576"/>
                <a:gd name="connsiteX0" fmla="*/ 1480 w 226075"/>
                <a:gd name="connsiteY0" fmla="*/ 257801 h 731576"/>
                <a:gd name="connsiteX1" fmla="*/ 58359 w 226075"/>
                <a:gd name="connsiteY1" fmla="*/ 274 h 731576"/>
                <a:gd name="connsiteX2" fmla="*/ 226075 w 226075"/>
                <a:gd name="connsiteY2" fmla="*/ 302136 h 731576"/>
                <a:gd name="connsiteX3" fmla="*/ 108235 w 226075"/>
                <a:gd name="connsiteY3" fmla="*/ 731460 h 731576"/>
                <a:gd name="connsiteX4" fmla="*/ 1480 w 226075"/>
                <a:gd name="connsiteY4" fmla="*/ 257801 h 731576"/>
                <a:gd name="connsiteX0" fmla="*/ 26234 w 250829"/>
                <a:gd name="connsiteY0" fmla="*/ 257928 h 1019826"/>
                <a:gd name="connsiteX1" fmla="*/ 83113 w 250829"/>
                <a:gd name="connsiteY1" fmla="*/ 401 h 1019826"/>
                <a:gd name="connsiteX2" fmla="*/ 250829 w 250829"/>
                <a:gd name="connsiteY2" fmla="*/ 302263 h 1019826"/>
                <a:gd name="connsiteX3" fmla="*/ 16611 w 250829"/>
                <a:gd name="connsiteY3" fmla="*/ 1019762 h 1019826"/>
                <a:gd name="connsiteX4" fmla="*/ 26234 w 250829"/>
                <a:gd name="connsiteY4" fmla="*/ 257928 h 1019826"/>
                <a:gd name="connsiteX0" fmla="*/ 8886 w 266732"/>
                <a:gd name="connsiteY0" fmla="*/ 838448 h 1064907"/>
                <a:gd name="connsiteX1" fmla="*/ 99016 w 266732"/>
                <a:gd name="connsiteY1" fmla="*/ 15656 h 1064907"/>
                <a:gd name="connsiteX2" fmla="*/ 266732 w 266732"/>
                <a:gd name="connsiteY2" fmla="*/ 317518 h 1064907"/>
                <a:gd name="connsiteX3" fmla="*/ 32514 w 266732"/>
                <a:gd name="connsiteY3" fmla="*/ 1035017 h 1064907"/>
                <a:gd name="connsiteX4" fmla="*/ 8886 w 266732"/>
                <a:gd name="connsiteY4" fmla="*/ 838448 h 1064907"/>
                <a:gd name="connsiteX0" fmla="*/ 534 w 258380"/>
                <a:gd name="connsiteY0" fmla="*/ 838448 h 916889"/>
                <a:gd name="connsiteX1" fmla="*/ 90664 w 258380"/>
                <a:gd name="connsiteY1" fmla="*/ 15656 h 916889"/>
                <a:gd name="connsiteX2" fmla="*/ 258380 w 258380"/>
                <a:gd name="connsiteY2" fmla="*/ 317518 h 916889"/>
                <a:gd name="connsiteX3" fmla="*/ 129456 w 258380"/>
                <a:gd name="connsiteY3" fmla="*/ 824427 h 916889"/>
                <a:gd name="connsiteX4" fmla="*/ 534 w 258380"/>
                <a:gd name="connsiteY4" fmla="*/ 838448 h 916889"/>
                <a:gd name="connsiteX0" fmla="*/ 3836 w 195180"/>
                <a:gd name="connsiteY0" fmla="*/ 676419 h 840189"/>
                <a:gd name="connsiteX1" fmla="*/ 27464 w 195180"/>
                <a:gd name="connsiteY1" fmla="*/ 8798 h 840189"/>
                <a:gd name="connsiteX2" fmla="*/ 195180 w 195180"/>
                <a:gd name="connsiteY2" fmla="*/ 310660 h 840189"/>
                <a:gd name="connsiteX3" fmla="*/ 66256 w 195180"/>
                <a:gd name="connsiteY3" fmla="*/ 817569 h 840189"/>
                <a:gd name="connsiteX4" fmla="*/ 3836 w 195180"/>
                <a:gd name="connsiteY4" fmla="*/ 676419 h 840189"/>
                <a:gd name="connsiteX0" fmla="*/ 76 w 191420"/>
                <a:gd name="connsiteY0" fmla="*/ 850614 h 1019225"/>
                <a:gd name="connsiteX1" fmla="*/ 73581 w 191420"/>
                <a:gd name="connsiteY1" fmla="*/ 5655 h 1019225"/>
                <a:gd name="connsiteX2" fmla="*/ 191420 w 191420"/>
                <a:gd name="connsiteY2" fmla="*/ 484855 h 1019225"/>
                <a:gd name="connsiteX3" fmla="*/ 62496 w 191420"/>
                <a:gd name="connsiteY3" fmla="*/ 991764 h 1019225"/>
                <a:gd name="connsiteX4" fmla="*/ 76 w 191420"/>
                <a:gd name="connsiteY4" fmla="*/ 850614 h 1019225"/>
                <a:gd name="connsiteX0" fmla="*/ 25021 w 216365"/>
                <a:gd name="connsiteY0" fmla="*/ 850614 h 1102359"/>
                <a:gd name="connsiteX1" fmla="*/ 98526 w 216365"/>
                <a:gd name="connsiteY1" fmla="*/ 5655 h 1102359"/>
                <a:gd name="connsiteX2" fmla="*/ 216365 w 216365"/>
                <a:gd name="connsiteY2" fmla="*/ 484855 h 1102359"/>
                <a:gd name="connsiteX3" fmla="*/ 87441 w 216365"/>
                <a:gd name="connsiteY3" fmla="*/ 991764 h 1102359"/>
                <a:gd name="connsiteX4" fmla="*/ 25021 w 216365"/>
                <a:gd name="connsiteY4" fmla="*/ 850614 h 1102359"/>
                <a:gd name="connsiteX0" fmla="*/ 25021 w 219143"/>
                <a:gd name="connsiteY0" fmla="*/ 865845 h 1117590"/>
                <a:gd name="connsiteX1" fmla="*/ 98526 w 219143"/>
                <a:gd name="connsiteY1" fmla="*/ 20886 h 1117590"/>
                <a:gd name="connsiteX2" fmla="*/ 169836 w 219143"/>
                <a:gd name="connsiteY2" fmla="*/ 277411 h 1117590"/>
                <a:gd name="connsiteX3" fmla="*/ 216365 w 219143"/>
                <a:gd name="connsiteY3" fmla="*/ 500086 h 1117590"/>
                <a:gd name="connsiteX4" fmla="*/ 87441 w 219143"/>
                <a:gd name="connsiteY4" fmla="*/ 1006995 h 1117590"/>
                <a:gd name="connsiteX5" fmla="*/ 25021 w 219143"/>
                <a:gd name="connsiteY5" fmla="*/ 865845 h 1117590"/>
                <a:gd name="connsiteX0" fmla="*/ 25021 w 218892"/>
                <a:gd name="connsiteY0" fmla="*/ 889967 h 1141712"/>
                <a:gd name="connsiteX1" fmla="*/ 98526 w 218892"/>
                <a:gd name="connsiteY1" fmla="*/ 45008 h 1141712"/>
                <a:gd name="connsiteX2" fmla="*/ 131043 w 218892"/>
                <a:gd name="connsiteY2" fmla="*/ 135279 h 1141712"/>
                <a:gd name="connsiteX3" fmla="*/ 169836 w 218892"/>
                <a:gd name="connsiteY3" fmla="*/ 301533 h 1141712"/>
                <a:gd name="connsiteX4" fmla="*/ 216365 w 218892"/>
                <a:gd name="connsiteY4" fmla="*/ 524208 h 1141712"/>
                <a:gd name="connsiteX5" fmla="*/ 87441 w 218892"/>
                <a:gd name="connsiteY5" fmla="*/ 1031117 h 1141712"/>
                <a:gd name="connsiteX6" fmla="*/ 25021 w 218892"/>
                <a:gd name="connsiteY6" fmla="*/ 889967 h 1141712"/>
                <a:gd name="connsiteX0" fmla="*/ 26852 w 299785"/>
                <a:gd name="connsiteY0" fmla="*/ 1091532 h 1343277"/>
                <a:gd name="connsiteX1" fmla="*/ 100357 w 299785"/>
                <a:gd name="connsiteY1" fmla="*/ 246573 h 1343277"/>
                <a:gd name="connsiteX2" fmla="*/ 299129 w 299785"/>
                <a:gd name="connsiteY2" fmla="*/ 9877 h 1343277"/>
                <a:gd name="connsiteX3" fmla="*/ 171667 w 299785"/>
                <a:gd name="connsiteY3" fmla="*/ 503098 h 1343277"/>
                <a:gd name="connsiteX4" fmla="*/ 218196 w 299785"/>
                <a:gd name="connsiteY4" fmla="*/ 725773 h 1343277"/>
                <a:gd name="connsiteX5" fmla="*/ 89272 w 299785"/>
                <a:gd name="connsiteY5" fmla="*/ 1232682 h 1343277"/>
                <a:gd name="connsiteX6" fmla="*/ 26852 w 299785"/>
                <a:gd name="connsiteY6" fmla="*/ 1091532 h 1343277"/>
                <a:gd name="connsiteX0" fmla="*/ 26852 w 300034"/>
                <a:gd name="connsiteY0" fmla="*/ 1091532 h 1343277"/>
                <a:gd name="connsiteX1" fmla="*/ 100357 w 300034"/>
                <a:gd name="connsiteY1" fmla="*/ 246573 h 1343277"/>
                <a:gd name="connsiteX2" fmla="*/ 299129 w 300034"/>
                <a:gd name="connsiteY2" fmla="*/ 9877 h 1343277"/>
                <a:gd name="connsiteX3" fmla="*/ 216002 w 300034"/>
                <a:gd name="connsiteY3" fmla="*/ 503098 h 1343277"/>
                <a:gd name="connsiteX4" fmla="*/ 218196 w 300034"/>
                <a:gd name="connsiteY4" fmla="*/ 725773 h 1343277"/>
                <a:gd name="connsiteX5" fmla="*/ 89272 w 300034"/>
                <a:gd name="connsiteY5" fmla="*/ 1232682 h 1343277"/>
                <a:gd name="connsiteX6" fmla="*/ 26852 w 300034"/>
                <a:gd name="connsiteY6" fmla="*/ 1091532 h 1343277"/>
                <a:gd name="connsiteX0" fmla="*/ 26852 w 301131"/>
                <a:gd name="connsiteY0" fmla="*/ 1091532 h 1343277"/>
                <a:gd name="connsiteX1" fmla="*/ 100357 w 301131"/>
                <a:gd name="connsiteY1" fmla="*/ 246573 h 1343277"/>
                <a:gd name="connsiteX2" fmla="*/ 299129 w 301131"/>
                <a:gd name="connsiteY2" fmla="*/ 9877 h 1343277"/>
                <a:gd name="connsiteX3" fmla="*/ 216002 w 301131"/>
                <a:gd name="connsiteY3" fmla="*/ 503098 h 1343277"/>
                <a:gd name="connsiteX4" fmla="*/ 218196 w 301131"/>
                <a:gd name="connsiteY4" fmla="*/ 725773 h 1343277"/>
                <a:gd name="connsiteX5" fmla="*/ 89272 w 301131"/>
                <a:gd name="connsiteY5" fmla="*/ 1232682 h 1343277"/>
                <a:gd name="connsiteX6" fmla="*/ 26852 w 301131"/>
                <a:gd name="connsiteY6" fmla="*/ 1091532 h 13432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01131" h="1343277">
                  <a:moveTo>
                    <a:pt x="26852" y="1091532"/>
                  </a:moveTo>
                  <a:cubicBezTo>
                    <a:pt x="-48887" y="672258"/>
                    <a:pt x="54978" y="426849"/>
                    <a:pt x="100357" y="246573"/>
                  </a:cubicBezTo>
                  <a:cubicBezTo>
                    <a:pt x="145736" y="66297"/>
                    <a:pt x="287244" y="-32877"/>
                    <a:pt x="299129" y="9877"/>
                  </a:cubicBezTo>
                  <a:cubicBezTo>
                    <a:pt x="311014" y="52631"/>
                    <a:pt x="268284" y="360691"/>
                    <a:pt x="216002" y="503098"/>
                  </a:cubicBezTo>
                  <a:cubicBezTo>
                    <a:pt x="230222" y="567919"/>
                    <a:pt x="231928" y="604176"/>
                    <a:pt x="218196" y="725773"/>
                  </a:cubicBezTo>
                  <a:cubicBezTo>
                    <a:pt x="204464" y="847370"/>
                    <a:pt x="121163" y="1171722"/>
                    <a:pt x="89272" y="1232682"/>
                  </a:cubicBezTo>
                  <a:cubicBezTo>
                    <a:pt x="57381" y="1293642"/>
                    <a:pt x="102591" y="1510806"/>
                    <a:pt x="26852" y="1091532"/>
                  </a:cubicBezTo>
                  <a:close/>
                </a:path>
              </a:pathLst>
            </a:custGeom>
            <a:solidFill>
              <a:srgbClr val="FFCC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127" name="椭圆 126"/>
            <p:cNvSpPr/>
            <p:nvPr/>
          </p:nvSpPr>
          <p:spPr>
            <a:xfrm>
              <a:off x="8297992" y="3900574"/>
              <a:ext cx="886078" cy="1177510"/>
            </a:xfrm>
            <a:custGeom>
              <a:avLst/>
              <a:gdLst>
                <a:gd name="connsiteX0" fmla="*/ 0 w 632982"/>
                <a:gd name="connsiteY0" fmla="*/ 222109 h 444217"/>
                <a:gd name="connsiteX1" fmla="*/ 316491 w 632982"/>
                <a:gd name="connsiteY1" fmla="*/ 0 h 444217"/>
                <a:gd name="connsiteX2" fmla="*/ 632982 w 632982"/>
                <a:gd name="connsiteY2" fmla="*/ 222109 h 444217"/>
                <a:gd name="connsiteX3" fmla="*/ 316491 w 632982"/>
                <a:gd name="connsiteY3" fmla="*/ 444218 h 444217"/>
                <a:gd name="connsiteX4" fmla="*/ 0 w 632982"/>
                <a:gd name="connsiteY4" fmla="*/ 222109 h 444217"/>
                <a:gd name="connsiteX0" fmla="*/ 0 w 647812"/>
                <a:gd name="connsiteY0" fmla="*/ 222109 h 448140"/>
                <a:gd name="connsiteX1" fmla="*/ 316491 w 647812"/>
                <a:gd name="connsiteY1" fmla="*/ 0 h 448140"/>
                <a:gd name="connsiteX2" fmla="*/ 632982 w 647812"/>
                <a:gd name="connsiteY2" fmla="*/ 222109 h 448140"/>
                <a:gd name="connsiteX3" fmla="*/ 567477 w 647812"/>
                <a:gd name="connsiteY3" fmla="*/ 353656 h 448140"/>
                <a:gd name="connsiteX4" fmla="*/ 316491 w 647812"/>
                <a:gd name="connsiteY4" fmla="*/ 444218 h 448140"/>
                <a:gd name="connsiteX5" fmla="*/ 0 w 647812"/>
                <a:gd name="connsiteY5" fmla="*/ 222109 h 448140"/>
                <a:gd name="connsiteX0" fmla="*/ 0 w 661848"/>
                <a:gd name="connsiteY0" fmla="*/ 222109 h 563458"/>
                <a:gd name="connsiteX1" fmla="*/ 316491 w 661848"/>
                <a:gd name="connsiteY1" fmla="*/ 0 h 563458"/>
                <a:gd name="connsiteX2" fmla="*/ 632982 w 661848"/>
                <a:gd name="connsiteY2" fmla="*/ 222109 h 563458"/>
                <a:gd name="connsiteX3" fmla="*/ 619235 w 661848"/>
                <a:gd name="connsiteY3" fmla="*/ 554939 h 563458"/>
                <a:gd name="connsiteX4" fmla="*/ 316491 w 661848"/>
                <a:gd name="connsiteY4" fmla="*/ 444218 h 563458"/>
                <a:gd name="connsiteX5" fmla="*/ 0 w 661848"/>
                <a:gd name="connsiteY5" fmla="*/ 222109 h 563458"/>
                <a:gd name="connsiteX0" fmla="*/ 102307 w 764155"/>
                <a:gd name="connsiteY0" fmla="*/ 222109 h 791602"/>
                <a:gd name="connsiteX1" fmla="*/ 418798 w 764155"/>
                <a:gd name="connsiteY1" fmla="*/ 0 h 791602"/>
                <a:gd name="connsiteX2" fmla="*/ 735289 w 764155"/>
                <a:gd name="connsiteY2" fmla="*/ 222109 h 791602"/>
                <a:gd name="connsiteX3" fmla="*/ 721542 w 764155"/>
                <a:gd name="connsiteY3" fmla="*/ 554939 h 791602"/>
                <a:gd name="connsiteX4" fmla="*/ 44987 w 764155"/>
                <a:gd name="connsiteY4" fmla="*/ 783524 h 791602"/>
                <a:gd name="connsiteX5" fmla="*/ 102307 w 764155"/>
                <a:gd name="connsiteY5" fmla="*/ 222109 h 791602"/>
                <a:gd name="connsiteX0" fmla="*/ 48245 w 807859"/>
                <a:gd name="connsiteY0" fmla="*/ 227864 h 791374"/>
                <a:gd name="connsiteX1" fmla="*/ 462502 w 807859"/>
                <a:gd name="connsiteY1" fmla="*/ 4 h 791374"/>
                <a:gd name="connsiteX2" fmla="*/ 778993 w 807859"/>
                <a:gd name="connsiteY2" fmla="*/ 222113 h 791374"/>
                <a:gd name="connsiteX3" fmla="*/ 765246 w 807859"/>
                <a:gd name="connsiteY3" fmla="*/ 554943 h 791374"/>
                <a:gd name="connsiteX4" fmla="*/ 88691 w 807859"/>
                <a:gd name="connsiteY4" fmla="*/ 783528 h 791374"/>
                <a:gd name="connsiteX5" fmla="*/ 48245 w 807859"/>
                <a:gd name="connsiteY5" fmla="*/ 227864 h 791374"/>
                <a:gd name="connsiteX0" fmla="*/ 48245 w 807859"/>
                <a:gd name="connsiteY0" fmla="*/ 235580 h 799090"/>
                <a:gd name="connsiteX1" fmla="*/ 247662 w 807859"/>
                <a:gd name="connsiteY1" fmla="*/ 68077 h 799090"/>
                <a:gd name="connsiteX2" fmla="*/ 462502 w 807859"/>
                <a:gd name="connsiteY2" fmla="*/ 7720 h 799090"/>
                <a:gd name="connsiteX3" fmla="*/ 778993 w 807859"/>
                <a:gd name="connsiteY3" fmla="*/ 229829 h 799090"/>
                <a:gd name="connsiteX4" fmla="*/ 765246 w 807859"/>
                <a:gd name="connsiteY4" fmla="*/ 562659 h 799090"/>
                <a:gd name="connsiteX5" fmla="*/ 88691 w 807859"/>
                <a:gd name="connsiteY5" fmla="*/ 791244 h 799090"/>
                <a:gd name="connsiteX6" fmla="*/ 48245 w 807859"/>
                <a:gd name="connsiteY6" fmla="*/ 235580 h 799090"/>
                <a:gd name="connsiteX0" fmla="*/ 32913 w 792527"/>
                <a:gd name="connsiteY0" fmla="*/ 316843 h 880353"/>
                <a:gd name="connsiteX1" fmla="*/ 203576 w 792527"/>
                <a:gd name="connsiteY1" fmla="*/ 11318 h 880353"/>
                <a:gd name="connsiteX2" fmla="*/ 447170 w 792527"/>
                <a:gd name="connsiteY2" fmla="*/ 88983 h 880353"/>
                <a:gd name="connsiteX3" fmla="*/ 763661 w 792527"/>
                <a:gd name="connsiteY3" fmla="*/ 311092 h 880353"/>
                <a:gd name="connsiteX4" fmla="*/ 749914 w 792527"/>
                <a:gd name="connsiteY4" fmla="*/ 643922 h 880353"/>
                <a:gd name="connsiteX5" fmla="*/ 73359 w 792527"/>
                <a:gd name="connsiteY5" fmla="*/ 872507 h 880353"/>
                <a:gd name="connsiteX6" fmla="*/ 32913 w 792527"/>
                <a:gd name="connsiteY6" fmla="*/ 316843 h 880353"/>
                <a:gd name="connsiteX0" fmla="*/ 12939 w 830062"/>
                <a:gd name="connsiteY0" fmla="*/ 449114 h 875712"/>
                <a:gd name="connsiteX1" fmla="*/ 241111 w 830062"/>
                <a:gd name="connsiteY1" fmla="*/ 11318 h 875712"/>
                <a:gd name="connsiteX2" fmla="*/ 484705 w 830062"/>
                <a:gd name="connsiteY2" fmla="*/ 88983 h 875712"/>
                <a:gd name="connsiteX3" fmla="*/ 801196 w 830062"/>
                <a:gd name="connsiteY3" fmla="*/ 311092 h 875712"/>
                <a:gd name="connsiteX4" fmla="*/ 787449 w 830062"/>
                <a:gd name="connsiteY4" fmla="*/ 643922 h 875712"/>
                <a:gd name="connsiteX5" fmla="*/ 110894 w 830062"/>
                <a:gd name="connsiteY5" fmla="*/ 872507 h 875712"/>
                <a:gd name="connsiteX6" fmla="*/ 12939 w 830062"/>
                <a:gd name="connsiteY6" fmla="*/ 449114 h 875712"/>
                <a:gd name="connsiteX0" fmla="*/ 19705 w 836828"/>
                <a:gd name="connsiteY0" fmla="*/ 449114 h 646947"/>
                <a:gd name="connsiteX1" fmla="*/ 247877 w 836828"/>
                <a:gd name="connsiteY1" fmla="*/ 11318 h 646947"/>
                <a:gd name="connsiteX2" fmla="*/ 491471 w 836828"/>
                <a:gd name="connsiteY2" fmla="*/ 88983 h 646947"/>
                <a:gd name="connsiteX3" fmla="*/ 807962 w 836828"/>
                <a:gd name="connsiteY3" fmla="*/ 311092 h 646947"/>
                <a:gd name="connsiteX4" fmla="*/ 794215 w 836828"/>
                <a:gd name="connsiteY4" fmla="*/ 643922 h 646947"/>
                <a:gd name="connsiteX5" fmla="*/ 19705 w 836828"/>
                <a:gd name="connsiteY5" fmla="*/ 449114 h 646947"/>
                <a:gd name="connsiteX0" fmla="*/ 19705 w 856078"/>
                <a:gd name="connsiteY0" fmla="*/ 449114 h 651314"/>
                <a:gd name="connsiteX1" fmla="*/ 247877 w 856078"/>
                <a:gd name="connsiteY1" fmla="*/ 11318 h 651314"/>
                <a:gd name="connsiteX2" fmla="*/ 491471 w 856078"/>
                <a:gd name="connsiteY2" fmla="*/ 88983 h 651314"/>
                <a:gd name="connsiteX3" fmla="*/ 807962 w 856078"/>
                <a:gd name="connsiteY3" fmla="*/ 311092 h 651314"/>
                <a:gd name="connsiteX4" fmla="*/ 794215 w 856078"/>
                <a:gd name="connsiteY4" fmla="*/ 643922 h 651314"/>
                <a:gd name="connsiteX5" fmla="*/ 190367 w 856078"/>
                <a:gd name="connsiteY5" fmla="*/ 534655 h 651314"/>
                <a:gd name="connsiteX6" fmla="*/ 19705 w 856078"/>
                <a:gd name="connsiteY6" fmla="*/ 449114 h 651314"/>
                <a:gd name="connsiteX0" fmla="*/ 19705 w 854898"/>
                <a:gd name="connsiteY0" fmla="*/ 449114 h 722201"/>
                <a:gd name="connsiteX1" fmla="*/ 247877 w 854898"/>
                <a:gd name="connsiteY1" fmla="*/ 11318 h 722201"/>
                <a:gd name="connsiteX2" fmla="*/ 491471 w 854898"/>
                <a:gd name="connsiteY2" fmla="*/ 88983 h 722201"/>
                <a:gd name="connsiteX3" fmla="*/ 807962 w 854898"/>
                <a:gd name="connsiteY3" fmla="*/ 311092 h 722201"/>
                <a:gd name="connsiteX4" fmla="*/ 794215 w 854898"/>
                <a:gd name="connsiteY4" fmla="*/ 643922 h 722201"/>
                <a:gd name="connsiteX5" fmla="*/ 104103 w 854898"/>
                <a:gd name="connsiteY5" fmla="*/ 718685 h 722201"/>
                <a:gd name="connsiteX6" fmla="*/ 190367 w 854898"/>
                <a:gd name="connsiteY6" fmla="*/ 534655 h 722201"/>
                <a:gd name="connsiteX7" fmla="*/ 19705 w 854898"/>
                <a:gd name="connsiteY7" fmla="*/ 449114 h 722201"/>
                <a:gd name="connsiteX0" fmla="*/ 34603 w 869796"/>
                <a:gd name="connsiteY0" fmla="*/ 449114 h 722201"/>
                <a:gd name="connsiteX1" fmla="*/ 262775 w 869796"/>
                <a:gd name="connsiteY1" fmla="*/ 11318 h 722201"/>
                <a:gd name="connsiteX2" fmla="*/ 506369 w 869796"/>
                <a:gd name="connsiteY2" fmla="*/ 88983 h 722201"/>
                <a:gd name="connsiteX3" fmla="*/ 822860 w 869796"/>
                <a:gd name="connsiteY3" fmla="*/ 311092 h 722201"/>
                <a:gd name="connsiteX4" fmla="*/ 809113 w 869796"/>
                <a:gd name="connsiteY4" fmla="*/ 643922 h 722201"/>
                <a:gd name="connsiteX5" fmla="*/ 119001 w 869796"/>
                <a:gd name="connsiteY5" fmla="*/ 718685 h 722201"/>
                <a:gd name="connsiteX6" fmla="*/ 84495 w 869796"/>
                <a:gd name="connsiteY6" fmla="*/ 707184 h 722201"/>
                <a:gd name="connsiteX7" fmla="*/ 34603 w 869796"/>
                <a:gd name="connsiteY7" fmla="*/ 449114 h 722201"/>
                <a:gd name="connsiteX0" fmla="*/ 34603 w 853502"/>
                <a:gd name="connsiteY0" fmla="*/ 449114 h 718766"/>
                <a:gd name="connsiteX1" fmla="*/ 262775 w 853502"/>
                <a:gd name="connsiteY1" fmla="*/ 11318 h 718766"/>
                <a:gd name="connsiteX2" fmla="*/ 506369 w 853502"/>
                <a:gd name="connsiteY2" fmla="*/ 88983 h 718766"/>
                <a:gd name="connsiteX3" fmla="*/ 822860 w 853502"/>
                <a:gd name="connsiteY3" fmla="*/ 311092 h 718766"/>
                <a:gd name="connsiteX4" fmla="*/ 809113 w 853502"/>
                <a:gd name="connsiteY4" fmla="*/ 643922 h 718766"/>
                <a:gd name="connsiteX5" fmla="*/ 475560 w 853502"/>
                <a:gd name="connsiteY5" fmla="*/ 707183 h 718766"/>
                <a:gd name="connsiteX6" fmla="*/ 119001 w 853502"/>
                <a:gd name="connsiteY6" fmla="*/ 718685 h 718766"/>
                <a:gd name="connsiteX7" fmla="*/ 84495 w 853502"/>
                <a:gd name="connsiteY7" fmla="*/ 707184 h 718766"/>
                <a:gd name="connsiteX8" fmla="*/ 34603 w 853502"/>
                <a:gd name="connsiteY8" fmla="*/ 449114 h 718766"/>
                <a:gd name="connsiteX0" fmla="*/ 34603 w 853502"/>
                <a:gd name="connsiteY0" fmla="*/ 449114 h 1029587"/>
                <a:gd name="connsiteX1" fmla="*/ 262775 w 853502"/>
                <a:gd name="connsiteY1" fmla="*/ 11318 h 1029587"/>
                <a:gd name="connsiteX2" fmla="*/ 506369 w 853502"/>
                <a:gd name="connsiteY2" fmla="*/ 88983 h 1029587"/>
                <a:gd name="connsiteX3" fmla="*/ 822860 w 853502"/>
                <a:gd name="connsiteY3" fmla="*/ 311092 h 1029587"/>
                <a:gd name="connsiteX4" fmla="*/ 809113 w 853502"/>
                <a:gd name="connsiteY4" fmla="*/ 643922 h 1029587"/>
                <a:gd name="connsiteX5" fmla="*/ 682593 w 853502"/>
                <a:gd name="connsiteY5" fmla="*/ 1029236 h 1029587"/>
                <a:gd name="connsiteX6" fmla="*/ 119001 w 853502"/>
                <a:gd name="connsiteY6" fmla="*/ 718685 h 1029587"/>
                <a:gd name="connsiteX7" fmla="*/ 84495 w 853502"/>
                <a:gd name="connsiteY7" fmla="*/ 707184 h 1029587"/>
                <a:gd name="connsiteX8" fmla="*/ 34603 w 853502"/>
                <a:gd name="connsiteY8" fmla="*/ 449114 h 1029587"/>
                <a:gd name="connsiteX0" fmla="*/ 34603 w 877571"/>
                <a:gd name="connsiteY0" fmla="*/ 449114 h 1029587"/>
                <a:gd name="connsiteX1" fmla="*/ 262775 w 877571"/>
                <a:gd name="connsiteY1" fmla="*/ 11318 h 1029587"/>
                <a:gd name="connsiteX2" fmla="*/ 506369 w 877571"/>
                <a:gd name="connsiteY2" fmla="*/ 88983 h 1029587"/>
                <a:gd name="connsiteX3" fmla="*/ 822860 w 877571"/>
                <a:gd name="connsiteY3" fmla="*/ 311092 h 1029587"/>
                <a:gd name="connsiteX4" fmla="*/ 849370 w 877571"/>
                <a:gd name="connsiteY4" fmla="*/ 695681 h 1029587"/>
                <a:gd name="connsiteX5" fmla="*/ 682593 w 877571"/>
                <a:gd name="connsiteY5" fmla="*/ 1029236 h 1029587"/>
                <a:gd name="connsiteX6" fmla="*/ 119001 w 877571"/>
                <a:gd name="connsiteY6" fmla="*/ 718685 h 1029587"/>
                <a:gd name="connsiteX7" fmla="*/ 84495 w 877571"/>
                <a:gd name="connsiteY7" fmla="*/ 707184 h 1029587"/>
                <a:gd name="connsiteX8" fmla="*/ 34603 w 877571"/>
                <a:gd name="connsiteY8" fmla="*/ 449114 h 1029587"/>
                <a:gd name="connsiteX0" fmla="*/ 34603 w 872188"/>
                <a:gd name="connsiteY0" fmla="*/ 447864 h 1028337"/>
                <a:gd name="connsiteX1" fmla="*/ 262775 w 872188"/>
                <a:gd name="connsiteY1" fmla="*/ 10068 h 1028337"/>
                <a:gd name="connsiteX2" fmla="*/ 506369 w 872188"/>
                <a:gd name="connsiteY2" fmla="*/ 87733 h 1028337"/>
                <a:gd name="connsiteX3" fmla="*/ 799856 w 872188"/>
                <a:gd name="connsiteY3" fmla="*/ 229328 h 1028337"/>
                <a:gd name="connsiteX4" fmla="*/ 849370 w 872188"/>
                <a:gd name="connsiteY4" fmla="*/ 694431 h 1028337"/>
                <a:gd name="connsiteX5" fmla="*/ 682593 w 872188"/>
                <a:gd name="connsiteY5" fmla="*/ 1027986 h 1028337"/>
                <a:gd name="connsiteX6" fmla="*/ 119001 w 872188"/>
                <a:gd name="connsiteY6" fmla="*/ 717435 h 1028337"/>
                <a:gd name="connsiteX7" fmla="*/ 84495 w 872188"/>
                <a:gd name="connsiteY7" fmla="*/ 705934 h 1028337"/>
                <a:gd name="connsiteX8" fmla="*/ 34603 w 872188"/>
                <a:gd name="connsiteY8" fmla="*/ 447864 h 1028337"/>
                <a:gd name="connsiteX0" fmla="*/ 34603 w 872188"/>
                <a:gd name="connsiteY0" fmla="*/ 447864 h 1031038"/>
                <a:gd name="connsiteX1" fmla="*/ 262775 w 872188"/>
                <a:gd name="connsiteY1" fmla="*/ 10068 h 1031038"/>
                <a:gd name="connsiteX2" fmla="*/ 506369 w 872188"/>
                <a:gd name="connsiteY2" fmla="*/ 87733 h 1031038"/>
                <a:gd name="connsiteX3" fmla="*/ 799856 w 872188"/>
                <a:gd name="connsiteY3" fmla="*/ 229328 h 1031038"/>
                <a:gd name="connsiteX4" fmla="*/ 849370 w 872188"/>
                <a:gd name="connsiteY4" fmla="*/ 694431 h 1031038"/>
                <a:gd name="connsiteX5" fmla="*/ 682593 w 872188"/>
                <a:gd name="connsiteY5" fmla="*/ 1027986 h 1031038"/>
                <a:gd name="connsiteX6" fmla="*/ 113250 w 872188"/>
                <a:gd name="connsiteY6" fmla="*/ 1010733 h 1031038"/>
                <a:gd name="connsiteX7" fmla="*/ 84495 w 872188"/>
                <a:gd name="connsiteY7" fmla="*/ 705934 h 1031038"/>
                <a:gd name="connsiteX8" fmla="*/ 34603 w 872188"/>
                <a:gd name="connsiteY8" fmla="*/ 447864 h 1031038"/>
                <a:gd name="connsiteX0" fmla="*/ 48493 w 886078"/>
                <a:gd name="connsiteY0" fmla="*/ 447864 h 1031038"/>
                <a:gd name="connsiteX1" fmla="*/ 276665 w 886078"/>
                <a:gd name="connsiteY1" fmla="*/ 10068 h 1031038"/>
                <a:gd name="connsiteX2" fmla="*/ 520259 w 886078"/>
                <a:gd name="connsiteY2" fmla="*/ 87733 h 1031038"/>
                <a:gd name="connsiteX3" fmla="*/ 813746 w 886078"/>
                <a:gd name="connsiteY3" fmla="*/ 229328 h 1031038"/>
                <a:gd name="connsiteX4" fmla="*/ 863260 w 886078"/>
                <a:gd name="connsiteY4" fmla="*/ 694431 h 1031038"/>
                <a:gd name="connsiteX5" fmla="*/ 696483 w 886078"/>
                <a:gd name="connsiteY5" fmla="*/ 1027986 h 1031038"/>
                <a:gd name="connsiteX6" fmla="*/ 127140 w 886078"/>
                <a:gd name="connsiteY6" fmla="*/ 1010733 h 1031038"/>
                <a:gd name="connsiteX7" fmla="*/ 75381 w 886078"/>
                <a:gd name="connsiteY7" fmla="*/ 751941 h 1031038"/>
                <a:gd name="connsiteX8" fmla="*/ 48493 w 886078"/>
                <a:gd name="connsiteY8" fmla="*/ 447864 h 1031038"/>
                <a:gd name="connsiteX0" fmla="*/ 48493 w 886078"/>
                <a:gd name="connsiteY0" fmla="*/ 447864 h 1031038"/>
                <a:gd name="connsiteX1" fmla="*/ 276665 w 886078"/>
                <a:gd name="connsiteY1" fmla="*/ 10068 h 1031038"/>
                <a:gd name="connsiteX2" fmla="*/ 520259 w 886078"/>
                <a:gd name="connsiteY2" fmla="*/ 87733 h 1031038"/>
                <a:gd name="connsiteX3" fmla="*/ 813746 w 886078"/>
                <a:gd name="connsiteY3" fmla="*/ 229328 h 1031038"/>
                <a:gd name="connsiteX4" fmla="*/ 863260 w 886078"/>
                <a:gd name="connsiteY4" fmla="*/ 694431 h 1031038"/>
                <a:gd name="connsiteX5" fmla="*/ 696483 w 886078"/>
                <a:gd name="connsiteY5" fmla="*/ 1027986 h 1031038"/>
                <a:gd name="connsiteX6" fmla="*/ 127140 w 886078"/>
                <a:gd name="connsiteY6" fmla="*/ 1010733 h 1031038"/>
                <a:gd name="connsiteX7" fmla="*/ 75381 w 886078"/>
                <a:gd name="connsiteY7" fmla="*/ 751941 h 1031038"/>
                <a:gd name="connsiteX8" fmla="*/ 48493 w 886078"/>
                <a:gd name="connsiteY8" fmla="*/ 447864 h 1031038"/>
                <a:gd name="connsiteX0" fmla="*/ 48493 w 886078"/>
                <a:gd name="connsiteY0" fmla="*/ 447864 h 1177510"/>
                <a:gd name="connsiteX1" fmla="*/ 276665 w 886078"/>
                <a:gd name="connsiteY1" fmla="*/ 10068 h 1177510"/>
                <a:gd name="connsiteX2" fmla="*/ 520259 w 886078"/>
                <a:gd name="connsiteY2" fmla="*/ 87733 h 1177510"/>
                <a:gd name="connsiteX3" fmla="*/ 813746 w 886078"/>
                <a:gd name="connsiteY3" fmla="*/ 229328 h 1177510"/>
                <a:gd name="connsiteX4" fmla="*/ 863260 w 886078"/>
                <a:gd name="connsiteY4" fmla="*/ 694431 h 1177510"/>
                <a:gd name="connsiteX5" fmla="*/ 696483 w 886078"/>
                <a:gd name="connsiteY5" fmla="*/ 1027986 h 1177510"/>
                <a:gd name="connsiteX6" fmla="*/ 63880 w 886078"/>
                <a:gd name="connsiteY6" fmla="*/ 1177510 h 1177510"/>
                <a:gd name="connsiteX7" fmla="*/ 75381 w 886078"/>
                <a:gd name="connsiteY7" fmla="*/ 751941 h 1177510"/>
                <a:gd name="connsiteX8" fmla="*/ 48493 w 886078"/>
                <a:gd name="connsiteY8" fmla="*/ 447864 h 1177510"/>
                <a:gd name="connsiteX0" fmla="*/ 48493 w 886078"/>
                <a:gd name="connsiteY0" fmla="*/ 447864 h 1177510"/>
                <a:gd name="connsiteX1" fmla="*/ 276665 w 886078"/>
                <a:gd name="connsiteY1" fmla="*/ 10068 h 1177510"/>
                <a:gd name="connsiteX2" fmla="*/ 520259 w 886078"/>
                <a:gd name="connsiteY2" fmla="*/ 87733 h 1177510"/>
                <a:gd name="connsiteX3" fmla="*/ 813746 w 886078"/>
                <a:gd name="connsiteY3" fmla="*/ 229328 h 1177510"/>
                <a:gd name="connsiteX4" fmla="*/ 863260 w 886078"/>
                <a:gd name="connsiteY4" fmla="*/ 694431 h 1177510"/>
                <a:gd name="connsiteX5" fmla="*/ 696483 w 886078"/>
                <a:gd name="connsiteY5" fmla="*/ 1027986 h 1177510"/>
                <a:gd name="connsiteX6" fmla="*/ 109887 w 886078"/>
                <a:gd name="connsiteY6" fmla="*/ 1177510 h 1177510"/>
                <a:gd name="connsiteX7" fmla="*/ 75381 w 886078"/>
                <a:gd name="connsiteY7" fmla="*/ 751941 h 1177510"/>
                <a:gd name="connsiteX8" fmla="*/ 48493 w 886078"/>
                <a:gd name="connsiteY8" fmla="*/ 447864 h 1177510"/>
                <a:gd name="connsiteX0" fmla="*/ 48493 w 886078"/>
                <a:gd name="connsiteY0" fmla="*/ 447864 h 1177510"/>
                <a:gd name="connsiteX1" fmla="*/ 276665 w 886078"/>
                <a:gd name="connsiteY1" fmla="*/ 10068 h 1177510"/>
                <a:gd name="connsiteX2" fmla="*/ 520259 w 886078"/>
                <a:gd name="connsiteY2" fmla="*/ 87733 h 1177510"/>
                <a:gd name="connsiteX3" fmla="*/ 813746 w 886078"/>
                <a:gd name="connsiteY3" fmla="*/ 229328 h 1177510"/>
                <a:gd name="connsiteX4" fmla="*/ 863260 w 886078"/>
                <a:gd name="connsiteY4" fmla="*/ 694431 h 1177510"/>
                <a:gd name="connsiteX5" fmla="*/ 696483 w 886078"/>
                <a:gd name="connsiteY5" fmla="*/ 1027986 h 1177510"/>
                <a:gd name="connsiteX6" fmla="*/ 109887 w 886078"/>
                <a:gd name="connsiteY6" fmla="*/ 1177510 h 1177510"/>
                <a:gd name="connsiteX7" fmla="*/ 75381 w 886078"/>
                <a:gd name="connsiteY7" fmla="*/ 751941 h 1177510"/>
                <a:gd name="connsiteX8" fmla="*/ 48493 w 886078"/>
                <a:gd name="connsiteY8" fmla="*/ 447864 h 117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86078" h="1177510">
                  <a:moveTo>
                    <a:pt x="48493" y="447864"/>
                  </a:moveTo>
                  <a:cubicBezTo>
                    <a:pt x="82040" y="324219"/>
                    <a:pt x="207622" y="48045"/>
                    <a:pt x="276665" y="10068"/>
                  </a:cubicBezTo>
                  <a:cubicBezTo>
                    <a:pt x="345708" y="-27909"/>
                    <a:pt x="430746" y="51190"/>
                    <a:pt x="520259" y="87733"/>
                  </a:cubicBezTo>
                  <a:cubicBezTo>
                    <a:pt x="609773" y="124276"/>
                    <a:pt x="771915" y="170386"/>
                    <a:pt x="813746" y="229328"/>
                  </a:cubicBezTo>
                  <a:cubicBezTo>
                    <a:pt x="855577" y="288270"/>
                    <a:pt x="921143" y="628416"/>
                    <a:pt x="863260" y="694431"/>
                  </a:cubicBezTo>
                  <a:cubicBezTo>
                    <a:pt x="805377" y="760446"/>
                    <a:pt x="811502" y="1015526"/>
                    <a:pt x="696483" y="1027986"/>
                  </a:cubicBezTo>
                  <a:cubicBezTo>
                    <a:pt x="581464" y="1040446"/>
                    <a:pt x="175064" y="1177510"/>
                    <a:pt x="109887" y="1177510"/>
                  </a:cubicBezTo>
                  <a:cubicBezTo>
                    <a:pt x="-58807" y="1004982"/>
                    <a:pt x="83697" y="955020"/>
                    <a:pt x="75381" y="751941"/>
                  </a:cubicBezTo>
                  <a:cubicBezTo>
                    <a:pt x="-53704" y="719473"/>
                    <a:pt x="14946" y="571509"/>
                    <a:pt x="48493" y="447864"/>
                  </a:cubicBez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6" name="椭圆 125"/>
            <p:cNvSpPr/>
            <p:nvPr/>
          </p:nvSpPr>
          <p:spPr>
            <a:xfrm>
              <a:off x="8420232" y="2946748"/>
              <a:ext cx="1118917" cy="1241376"/>
            </a:xfrm>
            <a:custGeom>
              <a:avLst/>
              <a:gdLst>
                <a:gd name="connsiteX0" fmla="*/ 0 w 637781"/>
                <a:gd name="connsiteY0" fmla="*/ 222712 h 445423"/>
                <a:gd name="connsiteX1" fmla="*/ 318891 w 637781"/>
                <a:gd name="connsiteY1" fmla="*/ 0 h 445423"/>
                <a:gd name="connsiteX2" fmla="*/ 637782 w 637781"/>
                <a:gd name="connsiteY2" fmla="*/ 222712 h 445423"/>
                <a:gd name="connsiteX3" fmla="*/ 318891 w 637781"/>
                <a:gd name="connsiteY3" fmla="*/ 445424 h 445423"/>
                <a:gd name="connsiteX4" fmla="*/ 0 w 637781"/>
                <a:gd name="connsiteY4" fmla="*/ 222712 h 445423"/>
                <a:gd name="connsiteX0" fmla="*/ 1252 w 639034"/>
                <a:gd name="connsiteY0" fmla="*/ 452750 h 675462"/>
                <a:gd name="connsiteX1" fmla="*/ 245381 w 639034"/>
                <a:gd name="connsiteY1" fmla="*/ 0 h 675462"/>
                <a:gd name="connsiteX2" fmla="*/ 639034 w 639034"/>
                <a:gd name="connsiteY2" fmla="*/ 452750 h 675462"/>
                <a:gd name="connsiteX3" fmla="*/ 320143 w 639034"/>
                <a:gd name="connsiteY3" fmla="*/ 675462 h 675462"/>
                <a:gd name="connsiteX4" fmla="*/ 1252 w 639034"/>
                <a:gd name="connsiteY4" fmla="*/ 452750 h 675462"/>
                <a:gd name="connsiteX0" fmla="*/ 773 w 696064"/>
                <a:gd name="connsiteY0" fmla="*/ 455479 h 681809"/>
                <a:gd name="connsiteX1" fmla="*/ 244902 w 696064"/>
                <a:gd name="connsiteY1" fmla="*/ 2729 h 681809"/>
                <a:gd name="connsiteX2" fmla="*/ 696064 w 696064"/>
                <a:gd name="connsiteY2" fmla="*/ 288702 h 681809"/>
                <a:gd name="connsiteX3" fmla="*/ 319664 w 696064"/>
                <a:gd name="connsiteY3" fmla="*/ 678191 h 681809"/>
                <a:gd name="connsiteX4" fmla="*/ 773 w 696064"/>
                <a:gd name="connsiteY4" fmla="*/ 455479 h 681809"/>
                <a:gd name="connsiteX0" fmla="*/ 773 w 702825"/>
                <a:gd name="connsiteY0" fmla="*/ 460144 h 686474"/>
                <a:gd name="connsiteX1" fmla="*/ 244902 w 702825"/>
                <a:gd name="connsiteY1" fmla="*/ 7394 h 686474"/>
                <a:gd name="connsiteX2" fmla="*/ 696064 w 702825"/>
                <a:gd name="connsiteY2" fmla="*/ 293367 h 686474"/>
                <a:gd name="connsiteX3" fmla="*/ 319664 w 702825"/>
                <a:gd name="connsiteY3" fmla="*/ 682856 h 686474"/>
                <a:gd name="connsiteX4" fmla="*/ 773 w 702825"/>
                <a:gd name="connsiteY4" fmla="*/ 460144 h 686474"/>
                <a:gd name="connsiteX0" fmla="*/ 797 w 731258"/>
                <a:gd name="connsiteY0" fmla="*/ 460943 h 687486"/>
                <a:gd name="connsiteX1" fmla="*/ 244926 w 731258"/>
                <a:gd name="connsiteY1" fmla="*/ 8193 h 687486"/>
                <a:gd name="connsiteX2" fmla="*/ 724843 w 731258"/>
                <a:gd name="connsiteY2" fmla="*/ 288416 h 687486"/>
                <a:gd name="connsiteX3" fmla="*/ 319688 w 731258"/>
                <a:gd name="connsiteY3" fmla="*/ 683655 h 687486"/>
                <a:gd name="connsiteX4" fmla="*/ 797 w 731258"/>
                <a:gd name="connsiteY4" fmla="*/ 460943 h 687486"/>
                <a:gd name="connsiteX0" fmla="*/ 366 w 938353"/>
                <a:gd name="connsiteY0" fmla="*/ 363749 h 679074"/>
                <a:gd name="connsiteX1" fmla="*/ 451529 w 938353"/>
                <a:gd name="connsiteY1" fmla="*/ 3014 h 679074"/>
                <a:gd name="connsiteX2" fmla="*/ 931446 w 938353"/>
                <a:gd name="connsiteY2" fmla="*/ 283237 h 679074"/>
                <a:gd name="connsiteX3" fmla="*/ 526291 w 938353"/>
                <a:gd name="connsiteY3" fmla="*/ 678476 h 679074"/>
                <a:gd name="connsiteX4" fmla="*/ 366 w 938353"/>
                <a:gd name="connsiteY4" fmla="*/ 363749 h 679074"/>
                <a:gd name="connsiteX0" fmla="*/ 1813 w 938993"/>
                <a:gd name="connsiteY0" fmla="*/ 382299 h 697624"/>
                <a:gd name="connsiteX1" fmla="*/ 358370 w 938993"/>
                <a:gd name="connsiteY1" fmla="*/ 59636 h 697624"/>
                <a:gd name="connsiteX2" fmla="*/ 452976 w 938993"/>
                <a:gd name="connsiteY2" fmla="*/ 21564 h 697624"/>
                <a:gd name="connsiteX3" fmla="*/ 932893 w 938993"/>
                <a:gd name="connsiteY3" fmla="*/ 301787 h 697624"/>
                <a:gd name="connsiteX4" fmla="*/ 527738 w 938993"/>
                <a:gd name="connsiteY4" fmla="*/ 697026 h 697624"/>
                <a:gd name="connsiteX5" fmla="*/ 1813 w 938993"/>
                <a:gd name="connsiteY5" fmla="*/ 382299 h 697624"/>
                <a:gd name="connsiteX0" fmla="*/ 5071 w 942429"/>
                <a:gd name="connsiteY0" fmla="*/ 422033 h 737372"/>
                <a:gd name="connsiteX1" fmla="*/ 275364 w 942429"/>
                <a:gd name="connsiteY1" fmla="*/ 30358 h 737372"/>
                <a:gd name="connsiteX2" fmla="*/ 456234 w 942429"/>
                <a:gd name="connsiteY2" fmla="*/ 61298 h 737372"/>
                <a:gd name="connsiteX3" fmla="*/ 936151 w 942429"/>
                <a:gd name="connsiteY3" fmla="*/ 341521 h 737372"/>
                <a:gd name="connsiteX4" fmla="*/ 530996 w 942429"/>
                <a:gd name="connsiteY4" fmla="*/ 736760 h 737372"/>
                <a:gd name="connsiteX5" fmla="*/ 5071 w 942429"/>
                <a:gd name="connsiteY5" fmla="*/ 422033 h 737372"/>
                <a:gd name="connsiteX0" fmla="*/ 6062 w 943420"/>
                <a:gd name="connsiteY0" fmla="*/ 422033 h 737372"/>
                <a:gd name="connsiteX1" fmla="*/ 276355 w 943420"/>
                <a:gd name="connsiteY1" fmla="*/ 30358 h 737372"/>
                <a:gd name="connsiteX2" fmla="*/ 457225 w 943420"/>
                <a:gd name="connsiteY2" fmla="*/ 61298 h 737372"/>
                <a:gd name="connsiteX3" fmla="*/ 937142 w 943420"/>
                <a:gd name="connsiteY3" fmla="*/ 341521 h 737372"/>
                <a:gd name="connsiteX4" fmla="*/ 531987 w 943420"/>
                <a:gd name="connsiteY4" fmla="*/ 736760 h 737372"/>
                <a:gd name="connsiteX5" fmla="*/ 6062 w 943420"/>
                <a:gd name="connsiteY5" fmla="*/ 422033 h 737372"/>
                <a:gd name="connsiteX0" fmla="*/ 11475 w 948833"/>
                <a:gd name="connsiteY0" fmla="*/ 422033 h 737423"/>
                <a:gd name="connsiteX1" fmla="*/ 281768 w 948833"/>
                <a:gd name="connsiteY1" fmla="*/ 30358 h 737423"/>
                <a:gd name="connsiteX2" fmla="*/ 462638 w 948833"/>
                <a:gd name="connsiteY2" fmla="*/ 61298 h 737423"/>
                <a:gd name="connsiteX3" fmla="*/ 942555 w 948833"/>
                <a:gd name="connsiteY3" fmla="*/ 341521 h 737423"/>
                <a:gd name="connsiteX4" fmla="*/ 537400 w 948833"/>
                <a:gd name="connsiteY4" fmla="*/ 736760 h 737423"/>
                <a:gd name="connsiteX5" fmla="*/ 11475 w 948833"/>
                <a:gd name="connsiteY5" fmla="*/ 422033 h 737423"/>
                <a:gd name="connsiteX0" fmla="*/ 13236 w 950594"/>
                <a:gd name="connsiteY0" fmla="*/ 422033 h 737423"/>
                <a:gd name="connsiteX1" fmla="*/ 168512 w 950594"/>
                <a:gd name="connsiteY1" fmla="*/ 116623 h 737423"/>
                <a:gd name="connsiteX2" fmla="*/ 283529 w 950594"/>
                <a:gd name="connsiteY2" fmla="*/ 30358 h 737423"/>
                <a:gd name="connsiteX3" fmla="*/ 464399 w 950594"/>
                <a:gd name="connsiteY3" fmla="*/ 61298 h 737423"/>
                <a:gd name="connsiteX4" fmla="*/ 944316 w 950594"/>
                <a:gd name="connsiteY4" fmla="*/ 341521 h 737423"/>
                <a:gd name="connsiteX5" fmla="*/ 539161 w 950594"/>
                <a:gd name="connsiteY5" fmla="*/ 736760 h 737423"/>
                <a:gd name="connsiteX6" fmla="*/ 13236 w 950594"/>
                <a:gd name="connsiteY6" fmla="*/ 422033 h 737423"/>
                <a:gd name="connsiteX0" fmla="*/ 33859 w 971217"/>
                <a:gd name="connsiteY0" fmla="*/ 422033 h 737328"/>
                <a:gd name="connsiteX1" fmla="*/ 79867 w 971217"/>
                <a:gd name="connsiteY1" fmla="*/ 133876 h 737328"/>
                <a:gd name="connsiteX2" fmla="*/ 304152 w 971217"/>
                <a:gd name="connsiteY2" fmla="*/ 30358 h 737328"/>
                <a:gd name="connsiteX3" fmla="*/ 485022 w 971217"/>
                <a:gd name="connsiteY3" fmla="*/ 61298 h 737328"/>
                <a:gd name="connsiteX4" fmla="*/ 964939 w 971217"/>
                <a:gd name="connsiteY4" fmla="*/ 341521 h 737328"/>
                <a:gd name="connsiteX5" fmla="*/ 559784 w 971217"/>
                <a:gd name="connsiteY5" fmla="*/ 736760 h 737328"/>
                <a:gd name="connsiteX6" fmla="*/ 33859 w 971217"/>
                <a:gd name="connsiteY6" fmla="*/ 422033 h 737328"/>
                <a:gd name="connsiteX0" fmla="*/ 33859 w 971193"/>
                <a:gd name="connsiteY0" fmla="*/ 422033 h 737328"/>
                <a:gd name="connsiteX1" fmla="*/ 79867 w 971193"/>
                <a:gd name="connsiteY1" fmla="*/ 133876 h 737328"/>
                <a:gd name="connsiteX2" fmla="*/ 315653 w 971193"/>
                <a:gd name="connsiteY2" fmla="*/ 30358 h 737328"/>
                <a:gd name="connsiteX3" fmla="*/ 485022 w 971193"/>
                <a:gd name="connsiteY3" fmla="*/ 61298 h 737328"/>
                <a:gd name="connsiteX4" fmla="*/ 964939 w 971193"/>
                <a:gd name="connsiteY4" fmla="*/ 341521 h 737328"/>
                <a:gd name="connsiteX5" fmla="*/ 559784 w 971193"/>
                <a:gd name="connsiteY5" fmla="*/ 736760 h 737328"/>
                <a:gd name="connsiteX6" fmla="*/ 33859 w 971193"/>
                <a:gd name="connsiteY6" fmla="*/ 422033 h 737328"/>
                <a:gd name="connsiteX0" fmla="*/ 106785 w 1044119"/>
                <a:gd name="connsiteY0" fmla="*/ 422033 h 737300"/>
                <a:gd name="connsiteX1" fmla="*/ 20521 w 1044119"/>
                <a:gd name="connsiteY1" fmla="*/ 208638 h 737300"/>
                <a:gd name="connsiteX2" fmla="*/ 388579 w 1044119"/>
                <a:gd name="connsiteY2" fmla="*/ 30358 h 737300"/>
                <a:gd name="connsiteX3" fmla="*/ 557948 w 1044119"/>
                <a:gd name="connsiteY3" fmla="*/ 61298 h 737300"/>
                <a:gd name="connsiteX4" fmla="*/ 1037865 w 1044119"/>
                <a:gd name="connsiteY4" fmla="*/ 341521 h 737300"/>
                <a:gd name="connsiteX5" fmla="*/ 632710 w 1044119"/>
                <a:gd name="connsiteY5" fmla="*/ 736760 h 737300"/>
                <a:gd name="connsiteX6" fmla="*/ 106785 w 1044119"/>
                <a:gd name="connsiteY6" fmla="*/ 422033 h 737300"/>
                <a:gd name="connsiteX0" fmla="*/ 106785 w 1044082"/>
                <a:gd name="connsiteY0" fmla="*/ 435416 h 750683"/>
                <a:gd name="connsiteX1" fmla="*/ 20521 w 1044082"/>
                <a:gd name="connsiteY1" fmla="*/ 222021 h 750683"/>
                <a:gd name="connsiteX2" fmla="*/ 405831 w 1044082"/>
                <a:gd name="connsiteY2" fmla="*/ 26488 h 750683"/>
                <a:gd name="connsiteX3" fmla="*/ 557948 w 1044082"/>
                <a:gd name="connsiteY3" fmla="*/ 74681 h 750683"/>
                <a:gd name="connsiteX4" fmla="*/ 1037865 w 1044082"/>
                <a:gd name="connsiteY4" fmla="*/ 354904 h 750683"/>
                <a:gd name="connsiteX5" fmla="*/ 632710 w 1044082"/>
                <a:gd name="connsiteY5" fmla="*/ 750143 h 750683"/>
                <a:gd name="connsiteX6" fmla="*/ 106785 w 1044082"/>
                <a:gd name="connsiteY6" fmla="*/ 435416 h 750683"/>
                <a:gd name="connsiteX0" fmla="*/ 94743 w 1032040"/>
                <a:gd name="connsiteY0" fmla="*/ 435416 h 750862"/>
                <a:gd name="connsiteX1" fmla="*/ 8479 w 1032040"/>
                <a:gd name="connsiteY1" fmla="*/ 222021 h 750862"/>
                <a:gd name="connsiteX2" fmla="*/ 393789 w 1032040"/>
                <a:gd name="connsiteY2" fmla="*/ 26488 h 750862"/>
                <a:gd name="connsiteX3" fmla="*/ 545906 w 1032040"/>
                <a:gd name="connsiteY3" fmla="*/ 74681 h 750862"/>
                <a:gd name="connsiteX4" fmla="*/ 1025823 w 1032040"/>
                <a:gd name="connsiteY4" fmla="*/ 354904 h 750862"/>
                <a:gd name="connsiteX5" fmla="*/ 620668 w 1032040"/>
                <a:gd name="connsiteY5" fmla="*/ 750143 h 750862"/>
                <a:gd name="connsiteX6" fmla="*/ 94743 w 1032040"/>
                <a:gd name="connsiteY6" fmla="*/ 435416 h 750862"/>
                <a:gd name="connsiteX0" fmla="*/ 106785 w 1044082"/>
                <a:gd name="connsiteY0" fmla="*/ 435416 h 750677"/>
                <a:gd name="connsiteX1" fmla="*/ 20521 w 1044082"/>
                <a:gd name="connsiteY1" fmla="*/ 239274 h 750677"/>
                <a:gd name="connsiteX2" fmla="*/ 405831 w 1044082"/>
                <a:gd name="connsiteY2" fmla="*/ 26488 h 750677"/>
                <a:gd name="connsiteX3" fmla="*/ 557948 w 1044082"/>
                <a:gd name="connsiteY3" fmla="*/ 74681 h 750677"/>
                <a:gd name="connsiteX4" fmla="*/ 1037865 w 1044082"/>
                <a:gd name="connsiteY4" fmla="*/ 354904 h 750677"/>
                <a:gd name="connsiteX5" fmla="*/ 632710 w 1044082"/>
                <a:gd name="connsiteY5" fmla="*/ 750143 h 750677"/>
                <a:gd name="connsiteX6" fmla="*/ 106785 w 1044082"/>
                <a:gd name="connsiteY6" fmla="*/ 435416 h 750677"/>
                <a:gd name="connsiteX0" fmla="*/ 106785 w 1044082"/>
                <a:gd name="connsiteY0" fmla="*/ 435416 h 750677"/>
                <a:gd name="connsiteX1" fmla="*/ 20521 w 1044082"/>
                <a:gd name="connsiteY1" fmla="*/ 239274 h 750677"/>
                <a:gd name="connsiteX2" fmla="*/ 405831 w 1044082"/>
                <a:gd name="connsiteY2" fmla="*/ 26488 h 750677"/>
                <a:gd name="connsiteX3" fmla="*/ 557948 w 1044082"/>
                <a:gd name="connsiteY3" fmla="*/ 74681 h 750677"/>
                <a:gd name="connsiteX4" fmla="*/ 1037865 w 1044082"/>
                <a:gd name="connsiteY4" fmla="*/ 354904 h 750677"/>
                <a:gd name="connsiteX5" fmla="*/ 632710 w 1044082"/>
                <a:gd name="connsiteY5" fmla="*/ 750143 h 750677"/>
                <a:gd name="connsiteX6" fmla="*/ 106785 w 1044082"/>
                <a:gd name="connsiteY6" fmla="*/ 435416 h 750677"/>
                <a:gd name="connsiteX0" fmla="*/ 106785 w 1039712"/>
                <a:gd name="connsiteY0" fmla="*/ 435416 h 750677"/>
                <a:gd name="connsiteX1" fmla="*/ 20521 w 1039712"/>
                <a:gd name="connsiteY1" fmla="*/ 239274 h 750677"/>
                <a:gd name="connsiteX2" fmla="*/ 405831 w 1039712"/>
                <a:gd name="connsiteY2" fmla="*/ 26488 h 750677"/>
                <a:gd name="connsiteX3" fmla="*/ 557948 w 1039712"/>
                <a:gd name="connsiteY3" fmla="*/ 74681 h 750677"/>
                <a:gd name="connsiteX4" fmla="*/ 773896 w 1039712"/>
                <a:gd name="connsiteY4" fmla="*/ 107003 h 750677"/>
                <a:gd name="connsiteX5" fmla="*/ 1037865 w 1039712"/>
                <a:gd name="connsiteY5" fmla="*/ 354904 h 750677"/>
                <a:gd name="connsiteX6" fmla="*/ 632710 w 1039712"/>
                <a:gd name="connsiteY6" fmla="*/ 750143 h 750677"/>
                <a:gd name="connsiteX7" fmla="*/ 106785 w 1039712"/>
                <a:gd name="connsiteY7" fmla="*/ 435416 h 750677"/>
                <a:gd name="connsiteX0" fmla="*/ 106785 w 1047928"/>
                <a:gd name="connsiteY0" fmla="*/ 435416 h 751089"/>
                <a:gd name="connsiteX1" fmla="*/ 20521 w 1047928"/>
                <a:gd name="connsiteY1" fmla="*/ 239274 h 751089"/>
                <a:gd name="connsiteX2" fmla="*/ 405831 w 1047928"/>
                <a:gd name="connsiteY2" fmla="*/ 26488 h 751089"/>
                <a:gd name="connsiteX3" fmla="*/ 557948 w 1047928"/>
                <a:gd name="connsiteY3" fmla="*/ 74681 h 751089"/>
                <a:gd name="connsiteX4" fmla="*/ 773896 w 1047928"/>
                <a:gd name="connsiteY4" fmla="*/ 107003 h 751089"/>
                <a:gd name="connsiteX5" fmla="*/ 1037865 w 1047928"/>
                <a:gd name="connsiteY5" fmla="*/ 354904 h 751089"/>
                <a:gd name="connsiteX6" fmla="*/ 957926 w 1047928"/>
                <a:gd name="connsiteY6" fmla="*/ 526822 h 751089"/>
                <a:gd name="connsiteX7" fmla="*/ 632710 w 1047928"/>
                <a:gd name="connsiteY7" fmla="*/ 750143 h 751089"/>
                <a:gd name="connsiteX8" fmla="*/ 106785 w 1047928"/>
                <a:gd name="connsiteY8" fmla="*/ 435416 h 751089"/>
                <a:gd name="connsiteX0" fmla="*/ 106785 w 1106552"/>
                <a:gd name="connsiteY0" fmla="*/ 435416 h 751089"/>
                <a:gd name="connsiteX1" fmla="*/ 20521 w 1106552"/>
                <a:gd name="connsiteY1" fmla="*/ 239274 h 751089"/>
                <a:gd name="connsiteX2" fmla="*/ 405831 w 1106552"/>
                <a:gd name="connsiteY2" fmla="*/ 26488 h 751089"/>
                <a:gd name="connsiteX3" fmla="*/ 557948 w 1106552"/>
                <a:gd name="connsiteY3" fmla="*/ 74681 h 751089"/>
                <a:gd name="connsiteX4" fmla="*/ 773896 w 1106552"/>
                <a:gd name="connsiteY4" fmla="*/ 107003 h 751089"/>
                <a:gd name="connsiteX5" fmla="*/ 1101125 w 1106552"/>
                <a:gd name="connsiteY5" fmla="*/ 383659 h 751089"/>
                <a:gd name="connsiteX6" fmla="*/ 957926 w 1106552"/>
                <a:gd name="connsiteY6" fmla="*/ 526822 h 751089"/>
                <a:gd name="connsiteX7" fmla="*/ 632710 w 1106552"/>
                <a:gd name="connsiteY7" fmla="*/ 750143 h 751089"/>
                <a:gd name="connsiteX8" fmla="*/ 106785 w 1106552"/>
                <a:gd name="connsiteY8" fmla="*/ 435416 h 751089"/>
                <a:gd name="connsiteX0" fmla="*/ 106785 w 1106552"/>
                <a:gd name="connsiteY0" fmla="*/ 435416 h 751089"/>
                <a:gd name="connsiteX1" fmla="*/ 20521 w 1106552"/>
                <a:gd name="connsiteY1" fmla="*/ 239274 h 751089"/>
                <a:gd name="connsiteX2" fmla="*/ 405831 w 1106552"/>
                <a:gd name="connsiteY2" fmla="*/ 26488 h 751089"/>
                <a:gd name="connsiteX3" fmla="*/ 557948 w 1106552"/>
                <a:gd name="connsiteY3" fmla="*/ 74681 h 751089"/>
                <a:gd name="connsiteX4" fmla="*/ 773896 w 1106552"/>
                <a:gd name="connsiteY4" fmla="*/ 107003 h 751089"/>
                <a:gd name="connsiteX5" fmla="*/ 1101125 w 1106552"/>
                <a:gd name="connsiteY5" fmla="*/ 383659 h 751089"/>
                <a:gd name="connsiteX6" fmla="*/ 957926 w 1106552"/>
                <a:gd name="connsiteY6" fmla="*/ 526822 h 751089"/>
                <a:gd name="connsiteX7" fmla="*/ 632710 w 1106552"/>
                <a:gd name="connsiteY7" fmla="*/ 750143 h 751089"/>
                <a:gd name="connsiteX8" fmla="*/ 106785 w 1106552"/>
                <a:gd name="connsiteY8" fmla="*/ 435416 h 751089"/>
                <a:gd name="connsiteX0" fmla="*/ 106785 w 1124369"/>
                <a:gd name="connsiteY0" fmla="*/ 435416 h 751089"/>
                <a:gd name="connsiteX1" fmla="*/ 20521 w 1124369"/>
                <a:gd name="connsiteY1" fmla="*/ 239274 h 751089"/>
                <a:gd name="connsiteX2" fmla="*/ 405831 w 1124369"/>
                <a:gd name="connsiteY2" fmla="*/ 26488 h 751089"/>
                <a:gd name="connsiteX3" fmla="*/ 557948 w 1124369"/>
                <a:gd name="connsiteY3" fmla="*/ 74681 h 751089"/>
                <a:gd name="connsiteX4" fmla="*/ 773896 w 1124369"/>
                <a:gd name="connsiteY4" fmla="*/ 107003 h 751089"/>
                <a:gd name="connsiteX5" fmla="*/ 1101125 w 1124369"/>
                <a:gd name="connsiteY5" fmla="*/ 383659 h 751089"/>
                <a:gd name="connsiteX6" fmla="*/ 957926 w 1124369"/>
                <a:gd name="connsiteY6" fmla="*/ 526822 h 751089"/>
                <a:gd name="connsiteX7" fmla="*/ 632710 w 1124369"/>
                <a:gd name="connsiteY7" fmla="*/ 750143 h 751089"/>
                <a:gd name="connsiteX8" fmla="*/ 106785 w 1124369"/>
                <a:gd name="connsiteY8" fmla="*/ 435416 h 751089"/>
                <a:gd name="connsiteX0" fmla="*/ 106785 w 1128787"/>
                <a:gd name="connsiteY0" fmla="*/ 435416 h 751089"/>
                <a:gd name="connsiteX1" fmla="*/ 20521 w 1128787"/>
                <a:gd name="connsiteY1" fmla="*/ 239274 h 751089"/>
                <a:gd name="connsiteX2" fmla="*/ 405831 w 1128787"/>
                <a:gd name="connsiteY2" fmla="*/ 26488 h 751089"/>
                <a:gd name="connsiteX3" fmla="*/ 557948 w 1128787"/>
                <a:gd name="connsiteY3" fmla="*/ 74681 h 751089"/>
                <a:gd name="connsiteX4" fmla="*/ 773896 w 1128787"/>
                <a:gd name="connsiteY4" fmla="*/ 107003 h 751089"/>
                <a:gd name="connsiteX5" fmla="*/ 1101125 w 1128787"/>
                <a:gd name="connsiteY5" fmla="*/ 383659 h 751089"/>
                <a:gd name="connsiteX6" fmla="*/ 957926 w 1128787"/>
                <a:gd name="connsiteY6" fmla="*/ 526822 h 751089"/>
                <a:gd name="connsiteX7" fmla="*/ 632710 w 1128787"/>
                <a:gd name="connsiteY7" fmla="*/ 750143 h 751089"/>
                <a:gd name="connsiteX8" fmla="*/ 106785 w 1128787"/>
                <a:gd name="connsiteY8" fmla="*/ 435416 h 751089"/>
                <a:gd name="connsiteX0" fmla="*/ 106785 w 1128787"/>
                <a:gd name="connsiteY0" fmla="*/ 435416 h 1216773"/>
                <a:gd name="connsiteX1" fmla="*/ 20521 w 1128787"/>
                <a:gd name="connsiteY1" fmla="*/ 239274 h 1216773"/>
                <a:gd name="connsiteX2" fmla="*/ 405831 w 1128787"/>
                <a:gd name="connsiteY2" fmla="*/ 26488 h 1216773"/>
                <a:gd name="connsiteX3" fmla="*/ 557948 w 1128787"/>
                <a:gd name="connsiteY3" fmla="*/ 74681 h 1216773"/>
                <a:gd name="connsiteX4" fmla="*/ 773896 w 1128787"/>
                <a:gd name="connsiteY4" fmla="*/ 107003 h 1216773"/>
                <a:gd name="connsiteX5" fmla="*/ 1101125 w 1128787"/>
                <a:gd name="connsiteY5" fmla="*/ 383659 h 1216773"/>
                <a:gd name="connsiteX6" fmla="*/ 957926 w 1128787"/>
                <a:gd name="connsiteY6" fmla="*/ 526822 h 1216773"/>
                <a:gd name="connsiteX7" fmla="*/ 632710 w 1128787"/>
                <a:gd name="connsiteY7" fmla="*/ 750143 h 1216773"/>
                <a:gd name="connsiteX8" fmla="*/ 106785 w 1128787"/>
                <a:gd name="connsiteY8" fmla="*/ 435416 h 1216773"/>
                <a:gd name="connsiteX0" fmla="*/ 95010 w 1117012"/>
                <a:gd name="connsiteY0" fmla="*/ 435416 h 1216773"/>
                <a:gd name="connsiteX1" fmla="*/ 8746 w 1117012"/>
                <a:gd name="connsiteY1" fmla="*/ 239274 h 1216773"/>
                <a:gd name="connsiteX2" fmla="*/ 394056 w 1117012"/>
                <a:gd name="connsiteY2" fmla="*/ 26488 h 1216773"/>
                <a:gd name="connsiteX3" fmla="*/ 546173 w 1117012"/>
                <a:gd name="connsiteY3" fmla="*/ 74681 h 1216773"/>
                <a:gd name="connsiteX4" fmla="*/ 762121 w 1117012"/>
                <a:gd name="connsiteY4" fmla="*/ 107003 h 1216773"/>
                <a:gd name="connsiteX5" fmla="*/ 1089350 w 1117012"/>
                <a:gd name="connsiteY5" fmla="*/ 383659 h 1216773"/>
                <a:gd name="connsiteX6" fmla="*/ 946151 w 1117012"/>
                <a:gd name="connsiteY6" fmla="*/ 526822 h 1216773"/>
                <a:gd name="connsiteX7" fmla="*/ 620935 w 1117012"/>
                <a:gd name="connsiteY7" fmla="*/ 750143 h 1216773"/>
                <a:gd name="connsiteX8" fmla="*/ 95010 w 1117012"/>
                <a:gd name="connsiteY8" fmla="*/ 435416 h 1216773"/>
                <a:gd name="connsiteX0" fmla="*/ 95010 w 1117012"/>
                <a:gd name="connsiteY0" fmla="*/ 435416 h 1216773"/>
                <a:gd name="connsiteX1" fmla="*/ 8746 w 1117012"/>
                <a:gd name="connsiteY1" fmla="*/ 239274 h 1216773"/>
                <a:gd name="connsiteX2" fmla="*/ 394056 w 1117012"/>
                <a:gd name="connsiteY2" fmla="*/ 26488 h 1216773"/>
                <a:gd name="connsiteX3" fmla="*/ 546173 w 1117012"/>
                <a:gd name="connsiteY3" fmla="*/ 74681 h 1216773"/>
                <a:gd name="connsiteX4" fmla="*/ 762121 w 1117012"/>
                <a:gd name="connsiteY4" fmla="*/ 107003 h 1216773"/>
                <a:gd name="connsiteX5" fmla="*/ 1089350 w 1117012"/>
                <a:gd name="connsiteY5" fmla="*/ 383659 h 1216773"/>
                <a:gd name="connsiteX6" fmla="*/ 946151 w 1117012"/>
                <a:gd name="connsiteY6" fmla="*/ 526822 h 1216773"/>
                <a:gd name="connsiteX7" fmla="*/ 620935 w 1117012"/>
                <a:gd name="connsiteY7" fmla="*/ 750143 h 1216773"/>
                <a:gd name="connsiteX8" fmla="*/ 325048 w 1117012"/>
                <a:gd name="connsiteY8" fmla="*/ 653343 h 1216773"/>
                <a:gd name="connsiteX9" fmla="*/ 95010 w 1117012"/>
                <a:gd name="connsiteY9" fmla="*/ 435416 h 1216773"/>
                <a:gd name="connsiteX0" fmla="*/ 97324 w 1119326"/>
                <a:gd name="connsiteY0" fmla="*/ 435416 h 1198434"/>
                <a:gd name="connsiteX1" fmla="*/ 11060 w 1119326"/>
                <a:gd name="connsiteY1" fmla="*/ 239274 h 1198434"/>
                <a:gd name="connsiteX2" fmla="*/ 396370 w 1119326"/>
                <a:gd name="connsiteY2" fmla="*/ 26488 h 1198434"/>
                <a:gd name="connsiteX3" fmla="*/ 548487 w 1119326"/>
                <a:gd name="connsiteY3" fmla="*/ 74681 h 1198434"/>
                <a:gd name="connsiteX4" fmla="*/ 764435 w 1119326"/>
                <a:gd name="connsiteY4" fmla="*/ 107003 h 1198434"/>
                <a:gd name="connsiteX5" fmla="*/ 1091664 w 1119326"/>
                <a:gd name="connsiteY5" fmla="*/ 383659 h 1198434"/>
                <a:gd name="connsiteX6" fmla="*/ 948465 w 1119326"/>
                <a:gd name="connsiteY6" fmla="*/ 526822 h 1198434"/>
                <a:gd name="connsiteX7" fmla="*/ 623249 w 1119326"/>
                <a:gd name="connsiteY7" fmla="*/ 750143 h 1198434"/>
                <a:gd name="connsiteX8" fmla="*/ 166335 w 1119326"/>
                <a:gd name="connsiteY8" fmla="*/ 860377 h 1198434"/>
                <a:gd name="connsiteX9" fmla="*/ 97324 w 1119326"/>
                <a:gd name="connsiteY9" fmla="*/ 435416 h 1198434"/>
                <a:gd name="connsiteX0" fmla="*/ 97324 w 1119326"/>
                <a:gd name="connsiteY0" fmla="*/ 435416 h 1398601"/>
                <a:gd name="connsiteX1" fmla="*/ 11060 w 1119326"/>
                <a:gd name="connsiteY1" fmla="*/ 239274 h 1398601"/>
                <a:gd name="connsiteX2" fmla="*/ 396370 w 1119326"/>
                <a:gd name="connsiteY2" fmla="*/ 26488 h 1398601"/>
                <a:gd name="connsiteX3" fmla="*/ 548487 w 1119326"/>
                <a:gd name="connsiteY3" fmla="*/ 74681 h 1398601"/>
                <a:gd name="connsiteX4" fmla="*/ 764435 w 1119326"/>
                <a:gd name="connsiteY4" fmla="*/ 107003 h 1398601"/>
                <a:gd name="connsiteX5" fmla="*/ 1091664 w 1119326"/>
                <a:gd name="connsiteY5" fmla="*/ 383659 h 1398601"/>
                <a:gd name="connsiteX6" fmla="*/ 948465 w 1119326"/>
                <a:gd name="connsiteY6" fmla="*/ 526822 h 1398601"/>
                <a:gd name="connsiteX7" fmla="*/ 151672 w 1119326"/>
                <a:gd name="connsiteY7" fmla="*/ 1261977 h 1398601"/>
                <a:gd name="connsiteX8" fmla="*/ 166335 w 1119326"/>
                <a:gd name="connsiteY8" fmla="*/ 860377 h 1398601"/>
                <a:gd name="connsiteX9" fmla="*/ 97324 w 1119326"/>
                <a:gd name="connsiteY9" fmla="*/ 435416 h 1398601"/>
                <a:gd name="connsiteX0" fmla="*/ 97324 w 1119326"/>
                <a:gd name="connsiteY0" fmla="*/ 435416 h 1436090"/>
                <a:gd name="connsiteX1" fmla="*/ 11060 w 1119326"/>
                <a:gd name="connsiteY1" fmla="*/ 239274 h 1436090"/>
                <a:gd name="connsiteX2" fmla="*/ 396370 w 1119326"/>
                <a:gd name="connsiteY2" fmla="*/ 26488 h 1436090"/>
                <a:gd name="connsiteX3" fmla="*/ 548487 w 1119326"/>
                <a:gd name="connsiteY3" fmla="*/ 74681 h 1436090"/>
                <a:gd name="connsiteX4" fmla="*/ 764435 w 1119326"/>
                <a:gd name="connsiteY4" fmla="*/ 107003 h 1436090"/>
                <a:gd name="connsiteX5" fmla="*/ 1091664 w 1119326"/>
                <a:gd name="connsiteY5" fmla="*/ 383659 h 1436090"/>
                <a:gd name="connsiteX6" fmla="*/ 948465 w 1119326"/>
                <a:gd name="connsiteY6" fmla="*/ 526822 h 1436090"/>
                <a:gd name="connsiteX7" fmla="*/ 151672 w 1119326"/>
                <a:gd name="connsiteY7" fmla="*/ 1261977 h 1436090"/>
                <a:gd name="connsiteX8" fmla="*/ 166335 w 1119326"/>
                <a:gd name="connsiteY8" fmla="*/ 860377 h 1436090"/>
                <a:gd name="connsiteX9" fmla="*/ 97324 w 1119326"/>
                <a:gd name="connsiteY9" fmla="*/ 435416 h 1436090"/>
                <a:gd name="connsiteX0" fmla="*/ 97324 w 1119326"/>
                <a:gd name="connsiteY0" fmla="*/ 435416 h 1392836"/>
                <a:gd name="connsiteX1" fmla="*/ 11060 w 1119326"/>
                <a:gd name="connsiteY1" fmla="*/ 239274 h 1392836"/>
                <a:gd name="connsiteX2" fmla="*/ 396370 w 1119326"/>
                <a:gd name="connsiteY2" fmla="*/ 26488 h 1392836"/>
                <a:gd name="connsiteX3" fmla="*/ 548487 w 1119326"/>
                <a:gd name="connsiteY3" fmla="*/ 74681 h 1392836"/>
                <a:gd name="connsiteX4" fmla="*/ 764435 w 1119326"/>
                <a:gd name="connsiteY4" fmla="*/ 107003 h 1392836"/>
                <a:gd name="connsiteX5" fmla="*/ 1091664 w 1119326"/>
                <a:gd name="connsiteY5" fmla="*/ 383659 h 1392836"/>
                <a:gd name="connsiteX6" fmla="*/ 948465 w 1119326"/>
                <a:gd name="connsiteY6" fmla="*/ 526822 h 1392836"/>
                <a:gd name="connsiteX7" fmla="*/ 151672 w 1119326"/>
                <a:gd name="connsiteY7" fmla="*/ 1261977 h 1392836"/>
                <a:gd name="connsiteX8" fmla="*/ 51317 w 1119326"/>
                <a:gd name="connsiteY8" fmla="*/ 952391 h 1392836"/>
                <a:gd name="connsiteX9" fmla="*/ 166335 w 1119326"/>
                <a:gd name="connsiteY9" fmla="*/ 860377 h 1392836"/>
                <a:gd name="connsiteX10" fmla="*/ 97324 w 1119326"/>
                <a:gd name="connsiteY10" fmla="*/ 435416 h 1392836"/>
                <a:gd name="connsiteX0" fmla="*/ 96915 w 1118917"/>
                <a:gd name="connsiteY0" fmla="*/ 435416 h 1392836"/>
                <a:gd name="connsiteX1" fmla="*/ 10651 w 1118917"/>
                <a:gd name="connsiteY1" fmla="*/ 239274 h 1392836"/>
                <a:gd name="connsiteX2" fmla="*/ 395961 w 1118917"/>
                <a:gd name="connsiteY2" fmla="*/ 26488 h 1392836"/>
                <a:gd name="connsiteX3" fmla="*/ 548078 w 1118917"/>
                <a:gd name="connsiteY3" fmla="*/ 74681 h 1392836"/>
                <a:gd name="connsiteX4" fmla="*/ 764026 w 1118917"/>
                <a:gd name="connsiteY4" fmla="*/ 107003 h 1392836"/>
                <a:gd name="connsiteX5" fmla="*/ 1091255 w 1118917"/>
                <a:gd name="connsiteY5" fmla="*/ 383659 h 1392836"/>
                <a:gd name="connsiteX6" fmla="*/ 948056 w 1118917"/>
                <a:gd name="connsiteY6" fmla="*/ 526822 h 1392836"/>
                <a:gd name="connsiteX7" fmla="*/ 151263 w 1118917"/>
                <a:gd name="connsiteY7" fmla="*/ 1261977 h 1392836"/>
                <a:gd name="connsiteX8" fmla="*/ 50908 w 1118917"/>
                <a:gd name="connsiteY8" fmla="*/ 952391 h 1392836"/>
                <a:gd name="connsiteX9" fmla="*/ 131420 w 1118917"/>
                <a:gd name="connsiteY9" fmla="*/ 848875 h 1392836"/>
                <a:gd name="connsiteX10" fmla="*/ 96915 w 1118917"/>
                <a:gd name="connsiteY10" fmla="*/ 435416 h 1392836"/>
                <a:gd name="connsiteX0" fmla="*/ 96915 w 1118917"/>
                <a:gd name="connsiteY0" fmla="*/ 435416 h 1392836"/>
                <a:gd name="connsiteX1" fmla="*/ 10651 w 1118917"/>
                <a:gd name="connsiteY1" fmla="*/ 239274 h 1392836"/>
                <a:gd name="connsiteX2" fmla="*/ 395961 w 1118917"/>
                <a:gd name="connsiteY2" fmla="*/ 26488 h 1392836"/>
                <a:gd name="connsiteX3" fmla="*/ 548078 w 1118917"/>
                <a:gd name="connsiteY3" fmla="*/ 74681 h 1392836"/>
                <a:gd name="connsiteX4" fmla="*/ 764026 w 1118917"/>
                <a:gd name="connsiteY4" fmla="*/ 107003 h 1392836"/>
                <a:gd name="connsiteX5" fmla="*/ 1091255 w 1118917"/>
                <a:gd name="connsiteY5" fmla="*/ 383659 h 1392836"/>
                <a:gd name="connsiteX6" fmla="*/ 948056 w 1118917"/>
                <a:gd name="connsiteY6" fmla="*/ 526822 h 1392836"/>
                <a:gd name="connsiteX7" fmla="*/ 151263 w 1118917"/>
                <a:gd name="connsiteY7" fmla="*/ 1261977 h 1392836"/>
                <a:gd name="connsiteX8" fmla="*/ 50908 w 1118917"/>
                <a:gd name="connsiteY8" fmla="*/ 952391 h 1392836"/>
                <a:gd name="connsiteX9" fmla="*/ 131420 w 1118917"/>
                <a:gd name="connsiteY9" fmla="*/ 848875 h 1392836"/>
                <a:gd name="connsiteX10" fmla="*/ 96915 w 1118917"/>
                <a:gd name="connsiteY10" fmla="*/ 435416 h 1392836"/>
                <a:gd name="connsiteX0" fmla="*/ 96915 w 1118917"/>
                <a:gd name="connsiteY0" fmla="*/ 435416 h 1351723"/>
                <a:gd name="connsiteX1" fmla="*/ 10651 w 1118917"/>
                <a:gd name="connsiteY1" fmla="*/ 239274 h 1351723"/>
                <a:gd name="connsiteX2" fmla="*/ 395961 w 1118917"/>
                <a:gd name="connsiteY2" fmla="*/ 26488 h 1351723"/>
                <a:gd name="connsiteX3" fmla="*/ 548078 w 1118917"/>
                <a:gd name="connsiteY3" fmla="*/ 74681 h 1351723"/>
                <a:gd name="connsiteX4" fmla="*/ 764026 w 1118917"/>
                <a:gd name="connsiteY4" fmla="*/ 107003 h 1351723"/>
                <a:gd name="connsiteX5" fmla="*/ 1091255 w 1118917"/>
                <a:gd name="connsiteY5" fmla="*/ 383659 h 1351723"/>
                <a:gd name="connsiteX6" fmla="*/ 948056 w 1118917"/>
                <a:gd name="connsiteY6" fmla="*/ 526822 h 1351723"/>
                <a:gd name="connsiteX7" fmla="*/ 168515 w 1118917"/>
                <a:gd name="connsiteY7" fmla="*/ 1175712 h 1351723"/>
                <a:gd name="connsiteX8" fmla="*/ 50908 w 1118917"/>
                <a:gd name="connsiteY8" fmla="*/ 952391 h 1351723"/>
                <a:gd name="connsiteX9" fmla="*/ 131420 w 1118917"/>
                <a:gd name="connsiteY9" fmla="*/ 848875 h 1351723"/>
                <a:gd name="connsiteX10" fmla="*/ 96915 w 1118917"/>
                <a:gd name="connsiteY10" fmla="*/ 435416 h 1351723"/>
                <a:gd name="connsiteX0" fmla="*/ 96915 w 1118917"/>
                <a:gd name="connsiteY0" fmla="*/ 435416 h 1382543"/>
                <a:gd name="connsiteX1" fmla="*/ 10651 w 1118917"/>
                <a:gd name="connsiteY1" fmla="*/ 239274 h 1382543"/>
                <a:gd name="connsiteX2" fmla="*/ 395961 w 1118917"/>
                <a:gd name="connsiteY2" fmla="*/ 26488 h 1382543"/>
                <a:gd name="connsiteX3" fmla="*/ 548078 w 1118917"/>
                <a:gd name="connsiteY3" fmla="*/ 74681 h 1382543"/>
                <a:gd name="connsiteX4" fmla="*/ 764026 w 1118917"/>
                <a:gd name="connsiteY4" fmla="*/ 107003 h 1382543"/>
                <a:gd name="connsiteX5" fmla="*/ 1091255 w 1118917"/>
                <a:gd name="connsiteY5" fmla="*/ 383659 h 1382543"/>
                <a:gd name="connsiteX6" fmla="*/ 948056 w 1118917"/>
                <a:gd name="connsiteY6" fmla="*/ 526822 h 1382543"/>
                <a:gd name="connsiteX7" fmla="*/ 168515 w 1118917"/>
                <a:gd name="connsiteY7" fmla="*/ 1175712 h 1382543"/>
                <a:gd name="connsiteX8" fmla="*/ 50908 w 1118917"/>
                <a:gd name="connsiteY8" fmla="*/ 952391 h 1382543"/>
                <a:gd name="connsiteX9" fmla="*/ 131420 w 1118917"/>
                <a:gd name="connsiteY9" fmla="*/ 848875 h 1382543"/>
                <a:gd name="connsiteX10" fmla="*/ 96915 w 1118917"/>
                <a:gd name="connsiteY10" fmla="*/ 435416 h 1382543"/>
                <a:gd name="connsiteX0" fmla="*/ 96915 w 1118917"/>
                <a:gd name="connsiteY0" fmla="*/ 435416 h 1322222"/>
                <a:gd name="connsiteX1" fmla="*/ 10651 w 1118917"/>
                <a:gd name="connsiteY1" fmla="*/ 239274 h 1322222"/>
                <a:gd name="connsiteX2" fmla="*/ 395961 w 1118917"/>
                <a:gd name="connsiteY2" fmla="*/ 26488 h 1322222"/>
                <a:gd name="connsiteX3" fmla="*/ 548078 w 1118917"/>
                <a:gd name="connsiteY3" fmla="*/ 74681 h 1322222"/>
                <a:gd name="connsiteX4" fmla="*/ 764026 w 1118917"/>
                <a:gd name="connsiteY4" fmla="*/ 107003 h 1322222"/>
                <a:gd name="connsiteX5" fmla="*/ 1091255 w 1118917"/>
                <a:gd name="connsiteY5" fmla="*/ 383659 h 1322222"/>
                <a:gd name="connsiteX6" fmla="*/ 948056 w 1118917"/>
                <a:gd name="connsiteY6" fmla="*/ 526822 h 1322222"/>
                <a:gd name="connsiteX7" fmla="*/ 597247 w 1118917"/>
                <a:gd name="connsiteY7" fmla="*/ 1285946 h 1322222"/>
                <a:gd name="connsiteX8" fmla="*/ 168515 w 1118917"/>
                <a:gd name="connsiteY8" fmla="*/ 1175712 h 1322222"/>
                <a:gd name="connsiteX9" fmla="*/ 50908 w 1118917"/>
                <a:gd name="connsiteY9" fmla="*/ 952391 h 1322222"/>
                <a:gd name="connsiteX10" fmla="*/ 131420 w 1118917"/>
                <a:gd name="connsiteY10" fmla="*/ 848875 h 1322222"/>
                <a:gd name="connsiteX11" fmla="*/ 96915 w 1118917"/>
                <a:gd name="connsiteY11" fmla="*/ 435416 h 1322222"/>
                <a:gd name="connsiteX0" fmla="*/ 96915 w 1118917"/>
                <a:gd name="connsiteY0" fmla="*/ 435416 h 1285946"/>
                <a:gd name="connsiteX1" fmla="*/ 10651 w 1118917"/>
                <a:gd name="connsiteY1" fmla="*/ 239274 h 1285946"/>
                <a:gd name="connsiteX2" fmla="*/ 395961 w 1118917"/>
                <a:gd name="connsiteY2" fmla="*/ 26488 h 1285946"/>
                <a:gd name="connsiteX3" fmla="*/ 548078 w 1118917"/>
                <a:gd name="connsiteY3" fmla="*/ 74681 h 1285946"/>
                <a:gd name="connsiteX4" fmla="*/ 764026 w 1118917"/>
                <a:gd name="connsiteY4" fmla="*/ 107003 h 1285946"/>
                <a:gd name="connsiteX5" fmla="*/ 1091255 w 1118917"/>
                <a:gd name="connsiteY5" fmla="*/ 383659 h 1285946"/>
                <a:gd name="connsiteX6" fmla="*/ 948056 w 1118917"/>
                <a:gd name="connsiteY6" fmla="*/ 526822 h 1285946"/>
                <a:gd name="connsiteX7" fmla="*/ 597247 w 1118917"/>
                <a:gd name="connsiteY7" fmla="*/ 1285946 h 1285946"/>
                <a:gd name="connsiteX8" fmla="*/ 168515 w 1118917"/>
                <a:gd name="connsiteY8" fmla="*/ 1175712 h 1285946"/>
                <a:gd name="connsiteX9" fmla="*/ 50908 w 1118917"/>
                <a:gd name="connsiteY9" fmla="*/ 952391 h 1285946"/>
                <a:gd name="connsiteX10" fmla="*/ 131420 w 1118917"/>
                <a:gd name="connsiteY10" fmla="*/ 848875 h 1285946"/>
                <a:gd name="connsiteX11" fmla="*/ 96915 w 1118917"/>
                <a:gd name="connsiteY11" fmla="*/ 435416 h 1285946"/>
                <a:gd name="connsiteX0" fmla="*/ 96915 w 1118917"/>
                <a:gd name="connsiteY0" fmla="*/ 435416 h 1285946"/>
                <a:gd name="connsiteX1" fmla="*/ 10651 w 1118917"/>
                <a:gd name="connsiteY1" fmla="*/ 239274 h 1285946"/>
                <a:gd name="connsiteX2" fmla="*/ 395961 w 1118917"/>
                <a:gd name="connsiteY2" fmla="*/ 26488 h 1285946"/>
                <a:gd name="connsiteX3" fmla="*/ 548078 w 1118917"/>
                <a:gd name="connsiteY3" fmla="*/ 74681 h 1285946"/>
                <a:gd name="connsiteX4" fmla="*/ 764026 w 1118917"/>
                <a:gd name="connsiteY4" fmla="*/ 107003 h 1285946"/>
                <a:gd name="connsiteX5" fmla="*/ 1091255 w 1118917"/>
                <a:gd name="connsiteY5" fmla="*/ 383659 h 1285946"/>
                <a:gd name="connsiteX6" fmla="*/ 948056 w 1118917"/>
                <a:gd name="connsiteY6" fmla="*/ 526822 h 1285946"/>
                <a:gd name="connsiteX7" fmla="*/ 597247 w 1118917"/>
                <a:gd name="connsiteY7" fmla="*/ 1285946 h 1285946"/>
                <a:gd name="connsiteX8" fmla="*/ 168515 w 1118917"/>
                <a:gd name="connsiteY8" fmla="*/ 1175712 h 1285946"/>
                <a:gd name="connsiteX9" fmla="*/ 50908 w 1118917"/>
                <a:gd name="connsiteY9" fmla="*/ 952391 h 1285946"/>
                <a:gd name="connsiteX10" fmla="*/ 131420 w 1118917"/>
                <a:gd name="connsiteY10" fmla="*/ 848875 h 1285946"/>
                <a:gd name="connsiteX11" fmla="*/ 96915 w 1118917"/>
                <a:gd name="connsiteY11" fmla="*/ 435416 h 1285946"/>
                <a:gd name="connsiteX0" fmla="*/ 96915 w 1118917"/>
                <a:gd name="connsiteY0" fmla="*/ 435416 h 1228437"/>
                <a:gd name="connsiteX1" fmla="*/ 10651 w 1118917"/>
                <a:gd name="connsiteY1" fmla="*/ 239274 h 1228437"/>
                <a:gd name="connsiteX2" fmla="*/ 395961 w 1118917"/>
                <a:gd name="connsiteY2" fmla="*/ 26488 h 1228437"/>
                <a:gd name="connsiteX3" fmla="*/ 548078 w 1118917"/>
                <a:gd name="connsiteY3" fmla="*/ 74681 h 1228437"/>
                <a:gd name="connsiteX4" fmla="*/ 764026 w 1118917"/>
                <a:gd name="connsiteY4" fmla="*/ 107003 h 1228437"/>
                <a:gd name="connsiteX5" fmla="*/ 1091255 w 1118917"/>
                <a:gd name="connsiteY5" fmla="*/ 383659 h 1228437"/>
                <a:gd name="connsiteX6" fmla="*/ 948056 w 1118917"/>
                <a:gd name="connsiteY6" fmla="*/ 526822 h 1228437"/>
                <a:gd name="connsiteX7" fmla="*/ 654757 w 1118917"/>
                <a:gd name="connsiteY7" fmla="*/ 1228437 h 1228437"/>
                <a:gd name="connsiteX8" fmla="*/ 168515 w 1118917"/>
                <a:gd name="connsiteY8" fmla="*/ 1175712 h 1228437"/>
                <a:gd name="connsiteX9" fmla="*/ 50908 w 1118917"/>
                <a:gd name="connsiteY9" fmla="*/ 952391 h 1228437"/>
                <a:gd name="connsiteX10" fmla="*/ 131420 w 1118917"/>
                <a:gd name="connsiteY10" fmla="*/ 848875 h 1228437"/>
                <a:gd name="connsiteX11" fmla="*/ 96915 w 1118917"/>
                <a:gd name="connsiteY11" fmla="*/ 435416 h 1228437"/>
                <a:gd name="connsiteX0" fmla="*/ 96915 w 1118917"/>
                <a:gd name="connsiteY0" fmla="*/ 435416 h 1228437"/>
                <a:gd name="connsiteX1" fmla="*/ 10651 w 1118917"/>
                <a:gd name="connsiteY1" fmla="*/ 239274 h 1228437"/>
                <a:gd name="connsiteX2" fmla="*/ 395961 w 1118917"/>
                <a:gd name="connsiteY2" fmla="*/ 26488 h 1228437"/>
                <a:gd name="connsiteX3" fmla="*/ 548078 w 1118917"/>
                <a:gd name="connsiteY3" fmla="*/ 74681 h 1228437"/>
                <a:gd name="connsiteX4" fmla="*/ 764026 w 1118917"/>
                <a:gd name="connsiteY4" fmla="*/ 107003 h 1228437"/>
                <a:gd name="connsiteX5" fmla="*/ 1091255 w 1118917"/>
                <a:gd name="connsiteY5" fmla="*/ 383659 h 1228437"/>
                <a:gd name="connsiteX6" fmla="*/ 948056 w 1118917"/>
                <a:gd name="connsiteY6" fmla="*/ 526822 h 1228437"/>
                <a:gd name="connsiteX7" fmla="*/ 654757 w 1118917"/>
                <a:gd name="connsiteY7" fmla="*/ 1228437 h 1228437"/>
                <a:gd name="connsiteX8" fmla="*/ 168515 w 1118917"/>
                <a:gd name="connsiteY8" fmla="*/ 1175712 h 1228437"/>
                <a:gd name="connsiteX9" fmla="*/ 50908 w 1118917"/>
                <a:gd name="connsiteY9" fmla="*/ 952391 h 1228437"/>
                <a:gd name="connsiteX10" fmla="*/ 131420 w 1118917"/>
                <a:gd name="connsiteY10" fmla="*/ 848875 h 1228437"/>
                <a:gd name="connsiteX11" fmla="*/ 96915 w 1118917"/>
                <a:gd name="connsiteY11" fmla="*/ 435416 h 1228437"/>
                <a:gd name="connsiteX0" fmla="*/ 96915 w 1118917"/>
                <a:gd name="connsiteY0" fmla="*/ 435416 h 1228437"/>
                <a:gd name="connsiteX1" fmla="*/ 10651 w 1118917"/>
                <a:gd name="connsiteY1" fmla="*/ 239274 h 1228437"/>
                <a:gd name="connsiteX2" fmla="*/ 395961 w 1118917"/>
                <a:gd name="connsiteY2" fmla="*/ 26488 h 1228437"/>
                <a:gd name="connsiteX3" fmla="*/ 548078 w 1118917"/>
                <a:gd name="connsiteY3" fmla="*/ 74681 h 1228437"/>
                <a:gd name="connsiteX4" fmla="*/ 764026 w 1118917"/>
                <a:gd name="connsiteY4" fmla="*/ 107003 h 1228437"/>
                <a:gd name="connsiteX5" fmla="*/ 1091255 w 1118917"/>
                <a:gd name="connsiteY5" fmla="*/ 383659 h 1228437"/>
                <a:gd name="connsiteX6" fmla="*/ 948056 w 1118917"/>
                <a:gd name="connsiteY6" fmla="*/ 526822 h 1228437"/>
                <a:gd name="connsiteX7" fmla="*/ 654757 w 1118917"/>
                <a:gd name="connsiteY7" fmla="*/ 1228437 h 1228437"/>
                <a:gd name="connsiteX8" fmla="*/ 168515 w 1118917"/>
                <a:gd name="connsiteY8" fmla="*/ 1175712 h 1228437"/>
                <a:gd name="connsiteX9" fmla="*/ 50908 w 1118917"/>
                <a:gd name="connsiteY9" fmla="*/ 952391 h 1228437"/>
                <a:gd name="connsiteX10" fmla="*/ 131420 w 1118917"/>
                <a:gd name="connsiteY10" fmla="*/ 860377 h 1228437"/>
                <a:gd name="connsiteX11" fmla="*/ 96915 w 1118917"/>
                <a:gd name="connsiteY11" fmla="*/ 435416 h 1228437"/>
                <a:gd name="connsiteX0" fmla="*/ 96915 w 1118917"/>
                <a:gd name="connsiteY0" fmla="*/ 435416 h 1228711"/>
                <a:gd name="connsiteX1" fmla="*/ 10651 w 1118917"/>
                <a:gd name="connsiteY1" fmla="*/ 239274 h 1228711"/>
                <a:gd name="connsiteX2" fmla="*/ 395961 w 1118917"/>
                <a:gd name="connsiteY2" fmla="*/ 26488 h 1228711"/>
                <a:gd name="connsiteX3" fmla="*/ 548078 w 1118917"/>
                <a:gd name="connsiteY3" fmla="*/ 74681 h 1228711"/>
                <a:gd name="connsiteX4" fmla="*/ 764026 w 1118917"/>
                <a:gd name="connsiteY4" fmla="*/ 107003 h 1228711"/>
                <a:gd name="connsiteX5" fmla="*/ 1091255 w 1118917"/>
                <a:gd name="connsiteY5" fmla="*/ 383659 h 1228711"/>
                <a:gd name="connsiteX6" fmla="*/ 948056 w 1118917"/>
                <a:gd name="connsiteY6" fmla="*/ 526822 h 1228711"/>
                <a:gd name="connsiteX7" fmla="*/ 654757 w 1118917"/>
                <a:gd name="connsiteY7" fmla="*/ 1228437 h 1228711"/>
                <a:gd name="connsiteX8" fmla="*/ 168515 w 1118917"/>
                <a:gd name="connsiteY8" fmla="*/ 1175712 h 1228711"/>
                <a:gd name="connsiteX9" fmla="*/ 50908 w 1118917"/>
                <a:gd name="connsiteY9" fmla="*/ 952391 h 1228711"/>
                <a:gd name="connsiteX10" fmla="*/ 131420 w 1118917"/>
                <a:gd name="connsiteY10" fmla="*/ 860377 h 1228711"/>
                <a:gd name="connsiteX11" fmla="*/ 96915 w 1118917"/>
                <a:gd name="connsiteY11" fmla="*/ 435416 h 1228711"/>
                <a:gd name="connsiteX0" fmla="*/ 96915 w 1118917"/>
                <a:gd name="connsiteY0" fmla="*/ 435416 h 1241376"/>
                <a:gd name="connsiteX1" fmla="*/ 10651 w 1118917"/>
                <a:gd name="connsiteY1" fmla="*/ 239274 h 1241376"/>
                <a:gd name="connsiteX2" fmla="*/ 395961 w 1118917"/>
                <a:gd name="connsiteY2" fmla="*/ 26488 h 1241376"/>
                <a:gd name="connsiteX3" fmla="*/ 548078 w 1118917"/>
                <a:gd name="connsiteY3" fmla="*/ 74681 h 1241376"/>
                <a:gd name="connsiteX4" fmla="*/ 764026 w 1118917"/>
                <a:gd name="connsiteY4" fmla="*/ 107003 h 1241376"/>
                <a:gd name="connsiteX5" fmla="*/ 1091255 w 1118917"/>
                <a:gd name="connsiteY5" fmla="*/ 383659 h 1241376"/>
                <a:gd name="connsiteX6" fmla="*/ 948056 w 1118917"/>
                <a:gd name="connsiteY6" fmla="*/ 526822 h 1241376"/>
                <a:gd name="connsiteX7" fmla="*/ 654757 w 1118917"/>
                <a:gd name="connsiteY7" fmla="*/ 1228437 h 1241376"/>
                <a:gd name="connsiteX8" fmla="*/ 168515 w 1118917"/>
                <a:gd name="connsiteY8" fmla="*/ 1175712 h 1241376"/>
                <a:gd name="connsiteX9" fmla="*/ 50908 w 1118917"/>
                <a:gd name="connsiteY9" fmla="*/ 952391 h 1241376"/>
                <a:gd name="connsiteX10" fmla="*/ 131420 w 1118917"/>
                <a:gd name="connsiteY10" fmla="*/ 860377 h 1241376"/>
                <a:gd name="connsiteX11" fmla="*/ 96915 w 1118917"/>
                <a:gd name="connsiteY11" fmla="*/ 435416 h 12413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118917" h="1241376">
                  <a:moveTo>
                    <a:pt x="96915" y="435416"/>
                  </a:moveTo>
                  <a:cubicBezTo>
                    <a:pt x="76787" y="331899"/>
                    <a:pt x="-34398" y="304553"/>
                    <a:pt x="10651" y="239274"/>
                  </a:cubicBezTo>
                  <a:cubicBezTo>
                    <a:pt x="55700" y="173995"/>
                    <a:pt x="214375" y="18456"/>
                    <a:pt x="395961" y="26488"/>
                  </a:cubicBezTo>
                  <a:cubicBezTo>
                    <a:pt x="471155" y="-33634"/>
                    <a:pt x="442739" y="19945"/>
                    <a:pt x="548078" y="74681"/>
                  </a:cubicBezTo>
                  <a:cubicBezTo>
                    <a:pt x="609422" y="88100"/>
                    <a:pt x="684040" y="60299"/>
                    <a:pt x="764026" y="107003"/>
                  </a:cubicBezTo>
                  <a:cubicBezTo>
                    <a:pt x="844012" y="153707"/>
                    <a:pt x="1043330" y="198670"/>
                    <a:pt x="1091255" y="383659"/>
                  </a:cubicBezTo>
                  <a:cubicBezTo>
                    <a:pt x="1173686" y="585901"/>
                    <a:pt x="1055839" y="397688"/>
                    <a:pt x="948056" y="526822"/>
                  </a:cubicBezTo>
                  <a:cubicBezTo>
                    <a:pt x="865721" y="677203"/>
                    <a:pt x="751236" y="1242952"/>
                    <a:pt x="654757" y="1228437"/>
                  </a:cubicBezTo>
                  <a:cubicBezTo>
                    <a:pt x="553739" y="1263261"/>
                    <a:pt x="269156" y="1221720"/>
                    <a:pt x="168515" y="1175712"/>
                  </a:cubicBezTo>
                  <a:cubicBezTo>
                    <a:pt x="67874" y="1129704"/>
                    <a:pt x="48464" y="1019324"/>
                    <a:pt x="50908" y="952391"/>
                  </a:cubicBezTo>
                  <a:cubicBezTo>
                    <a:pt x="53352" y="885458"/>
                    <a:pt x="87329" y="952290"/>
                    <a:pt x="131420" y="860377"/>
                  </a:cubicBezTo>
                  <a:cubicBezTo>
                    <a:pt x="43766" y="807923"/>
                    <a:pt x="117043" y="538933"/>
                    <a:pt x="96915" y="435416"/>
                  </a:cubicBez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4" name="椭圆 8"/>
            <p:cNvSpPr/>
            <p:nvPr/>
          </p:nvSpPr>
          <p:spPr>
            <a:xfrm>
              <a:off x="8699266" y="4341436"/>
              <a:ext cx="83530" cy="418631"/>
            </a:xfrm>
            <a:custGeom>
              <a:avLst/>
              <a:gdLst>
                <a:gd name="connsiteX0" fmla="*/ 0 w 45719"/>
                <a:gd name="connsiteY0" fmla="*/ 219330 h 438660"/>
                <a:gd name="connsiteX1" fmla="*/ 22860 w 45719"/>
                <a:gd name="connsiteY1" fmla="*/ 0 h 438660"/>
                <a:gd name="connsiteX2" fmla="*/ 45720 w 45719"/>
                <a:gd name="connsiteY2" fmla="*/ 219330 h 438660"/>
                <a:gd name="connsiteX3" fmla="*/ 22860 w 45719"/>
                <a:gd name="connsiteY3" fmla="*/ 438660 h 438660"/>
                <a:gd name="connsiteX4" fmla="*/ 0 w 45719"/>
                <a:gd name="connsiteY4" fmla="*/ 219330 h 438660"/>
                <a:gd name="connsiteX0" fmla="*/ 0 w 77804"/>
                <a:gd name="connsiteY0" fmla="*/ 219330 h 438660"/>
                <a:gd name="connsiteX1" fmla="*/ 22860 w 77804"/>
                <a:gd name="connsiteY1" fmla="*/ 0 h 438660"/>
                <a:gd name="connsiteX2" fmla="*/ 77804 w 77804"/>
                <a:gd name="connsiteY2" fmla="*/ 219330 h 438660"/>
                <a:gd name="connsiteX3" fmla="*/ 22860 w 77804"/>
                <a:gd name="connsiteY3" fmla="*/ 438660 h 438660"/>
                <a:gd name="connsiteX4" fmla="*/ 0 w 77804"/>
                <a:gd name="connsiteY4" fmla="*/ 219330 h 438660"/>
                <a:gd name="connsiteX0" fmla="*/ 59257 w 137061"/>
                <a:gd name="connsiteY0" fmla="*/ 219330 h 418607"/>
                <a:gd name="connsiteX1" fmla="*/ 82117 w 137061"/>
                <a:gd name="connsiteY1" fmla="*/ 0 h 418607"/>
                <a:gd name="connsiteX2" fmla="*/ 137061 w 137061"/>
                <a:gd name="connsiteY2" fmla="*/ 219330 h 418607"/>
                <a:gd name="connsiteX3" fmla="*/ 1906 w 137061"/>
                <a:gd name="connsiteY3" fmla="*/ 418607 h 418607"/>
                <a:gd name="connsiteX4" fmla="*/ 59257 w 137061"/>
                <a:gd name="connsiteY4" fmla="*/ 219330 h 418607"/>
                <a:gd name="connsiteX0" fmla="*/ 57619 w 83530"/>
                <a:gd name="connsiteY0" fmla="*/ 219344 h 418631"/>
                <a:gd name="connsiteX1" fmla="*/ 80479 w 83530"/>
                <a:gd name="connsiteY1" fmla="*/ 14 h 418631"/>
                <a:gd name="connsiteX2" fmla="*/ 83286 w 83530"/>
                <a:gd name="connsiteY2" fmla="*/ 211323 h 418631"/>
                <a:gd name="connsiteX3" fmla="*/ 268 w 83530"/>
                <a:gd name="connsiteY3" fmla="*/ 418621 h 418631"/>
                <a:gd name="connsiteX4" fmla="*/ 57619 w 83530"/>
                <a:gd name="connsiteY4" fmla="*/ 219344 h 4186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3530" h="418631">
                  <a:moveTo>
                    <a:pt x="57619" y="219344"/>
                  </a:moveTo>
                  <a:cubicBezTo>
                    <a:pt x="70988" y="149576"/>
                    <a:pt x="76201" y="1351"/>
                    <a:pt x="80479" y="14"/>
                  </a:cubicBezTo>
                  <a:cubicBezTo>
                    <a:pt x="84757" y="-1323"/>
                    <a:pt x="83286" y="90190"/>
                    <a:pt x="83286" y="211323"/>
                  </a:cubicBezTo>
                  <a:cubicBezTo>
                    <a:pt x="83286" y="332456"/>
                    <a:pt x="4546" y="417284"/>
                    <a:pt x="268" y="418621"/>
                  </a:cubicBezTo>
                  <a:cubicBezTo>
                    <a:pt x="-4010" y="419958"/>
                    <a:pt x="44250" y="289112"/>
                    <a:pt x="57619" y="219344"/>
                  </a:cubicBezTo>
                  <a:close/>
                </a:path>
              </a:pathLst>
            </a:custGeom>
            <a:solidFill>
              <a:srgbClr val="CC99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135" name="椭圆 8"/>
            <p:cNvSpPr/>
            <p:nvPr/>
          </p:nvSpPr>
          <p:spPr>
            <a:xfrm rot="916728">
              <a:off x="8623648" y="4654735"/>
              <a:ext cx="83530" cy="277921"/>
            </a:xfrm>
            <a:custGeom>
              <a:avLst/>
              <a:gdLst>
                <a:gd name="connsiteX0" fmla="*/ 0 w 45719"/>
                <a:gd name="connsiteY0" fmla="*/ 219330 h 438660"/>
                <a:gd name="connsiteX1" fmla="*/ 22860 w 45719"/>
                <a:gd name="connsiteY1" fmla="*/ 0 h 438660"/>
                <a:gd name="connsiteX2" fmla="*/ 45720 w 45719"/>
                <a:gd name="connsiteY2" fmla="*/ 219330 h 438660"/>
                <a:gd name="connsiteX3" fmla="*/ 22860 w 45719"/>
                <a:gd name="connsiteY3" fmla="*/ 438660 h 438660"/>
                <a:gd name="connsiteX4" fmla="*/ 0 w 45719"/>
                <a:gd name="connsiteY4" fmla="*/ 219330 h 438660"/>
                <a:gd name="connsiteX0" fmla="*/ 0 w 77804"/>
                <a:gd name="connsiteY0" fmla="*/ 219330 h 438660"/>
                <a:gd name="connsiteX1" fmla="*/ 22860 w 77804"/>
                <a:gd name="connsiteY1" fmla="*/ 0 h 438660"/>
                <a:gd name="connsiteX2" fmla="*/ 77804 w 77804"/>
                <a:gd name="connsiteY2" fmla="*/ 219330 h 438660"/>
                <a:gd name="connsiteX3" fmla="*/ 22860 w 77804"/>
                <a:gd name="connsiteY3" fmla="*/ 438660 h 438660"/>
                <a:gd name="connsiteX4" fmla="*/ 0 w 77804"/>
                <a:gd name="connsiteY4" fmla="*/ 219330 h 438660"/>
                <a:gd name="connsiteX0" fmla="*/ 59257 w 137061"/>
                <a:gd name="connsiteY0" fmla="*/ 219330 h 418607"/>
                <a:gd name="connsiteX1" fmla="*/ 82117 w 137061"/>
                <a:gd name="connsiteY1" fmla="*/ 0 h 418607"/>
                <a:gd name="connsiteX2" fmla="*/ 137061 w 137061"/>
                <a:gd name="connsiteY2" fmla="*/ 219330 h 418607"/>
                <a:gd name="connsiteX3" fmla="*/ 1906 w 137061"/>
                <a:gd name="connsiteY3" fmla="*/ 418607 h 418607"/>
                <a:gd name="connsiteX4" fmla="*/ 59257 w 137061"/>
                <a:gd name="connsiteY4" fmla="*/ 219330 h 418607"/>
                <a:gd name="connsiteX0" fmla="*/ 57619 w 83530"/>
                <a:gd name="connsiteY0" fmla="*/ 219344 h 418631"/>
                <a:gd name="connsiteX1" fmla="*/ 80479 w 83530"/>
                <a:gd name="connsiteY1" fmla="*/ 14 h 418631"/>
                <a:gd name="connsiteX2" fmla="*/ 83286 w 83530"/>
                <a:gd name="connsiteY2" fmla="*/ 211323 h 418631"/>
                <a:gd name="connsiteX3" fmla="*/ 268 w 83530"/>
                <a:gd name="connsiteY3" fmla="*/ 418621 h 418631"/>
                <a:gd name="connsiteX4" fmla="*/ 57619 w 83530"/>
                <a:gd name="connsiteY4" fmla="*/ 219344 h 4186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3530" h="418631">
                  <a:moveTo>
                    <a:pt x="57619" y="219344"/>
                  </a:moveTo>
                  <a:cubicBezTo>
                    <a:pt x="70988" y="149576"/>
                    <a:pt x="76201" y="1351"/>
                    <a:pt x="80479" y="14"/>
                  </a:cubicBezTo>
                  <a:cubicBezTo>
                    <a:pt x="84757" y="-1323"/>
                    <a:pt x="83286" y="90190"/>
                    <a:pt x="83286" y="211323"/>
                  </a:cubicBezTo>
                  <a:cubicBezTo>
                    <a:pt x="83286" y="332456"/>
                    <a:pt x="4546" y="417284"/>
                    <a:pt x="268" y="418621"/>
                  </a:cubicBezTo>
                  <a:cubicBezTo>
                    <a:pt x="-4010" y="419958"/>
                    <a:pt x="44250" y="289112"/>
                    <a:pt x="57619" y="219344"/>
                  </a:cubicBezTo>
                  <a:close/>
                </a:path>
              </a:pathLst>
            </a:custGeom>
            <a:solidFill>
              <a:srgbClr val="CC99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136" name="等腰三角形 135"/>
            <p:cNvSpPr/>
            <p:nvPr/>
          </p:nvSpPr>
          <p:spPr>
            <a:xfrm>
              <a:off x="8483276" y="4828243"/>
              <a:ext cx="194480" cy="197408"/>
            </a:xfrm>
            <a:custGeom>
              <a:avLst/>
              <a:gdLst>
                <a:gd name="connsiteX0" fmla="*/ 0 w 45719"/>
                <a:gd name="connsiteY0" fmla="*/ 158922 h 158922"/>
                <a:gd name="connsiteX1" fmla="*/ 22860 w 45719"/>
                <a:gd name="connsiteY1" fmla="*/ 0 h 158922"/>
                <a:gd name="connsiteX2" fmla="*/ 45719 w 45719"/>
                <a:gd name="connsiteY2" fmla="*/ 158922 h 158922"/>
                <a:gd name="connsiteX3" fmla="*/ 0 w 45719"/>
                <a:gd name="connsiteY3" fmla="*/ 158922 h 158922"/>
                <a:gd name="connsiteX0" fmla="*/ 0 w 50508"/>
                <a:gd name="connsiteY0" fmla="*/ 197511 h 197511"/>
                <a:gd name="connsiteX1" fmla="*/ 22860 w 50508"/>
                <a:gd name="connsiteY1" fmla="*/ 38589 h 197511"/>
                <a:gd name="connsiteX2" fmla="*/ 50508 w 50508"/>
                <a:gd name="connsiteY2" fmla="*/ 172 h 197511"/>
                <a:gd name="connsiteX3" fmla="*/ 45719 w 50508"/>
                <a:gd name="connsiteY3" fmla="*/ 197511 h 197511"/>
                <a:gd name="connsiteX4" fmla="*/ 0 w 50508"/>
                <a:gd name="connsiteY4" fmla="*/ 197511 h 197511"/>
                <a:gd name="connsiteX0" fmla="*/ 28443 w 78951"/>
                <a:gd name="connsiteY0" fmla="*/ 197427 h 197427"/>
                <a:gd name="connsiteX1" fmla="*/ 0 w 78951"/>
                <a:gd name="connsiteY1" fmla="*/ 83773 h 197427"/>
                <a:gd name="connsiteX2" fmla="*/ 78951 w 78951"/>
                <a:gd name="connsiteY2" fmla="*/ 88 h 197427"/>
                <a:gd name="connsiteX3" fmla="*/ 74162 w 78951"/>
                <a:gd name="connsiteY3" fmla="*/ 197427 h 197427"/>
                <a:gd name="connsiteX4" fmla="*/ 28443 w 78951"/>
                <a:gd name="connsiteY4" fmla="*/ 197427 h 197427"/>
                <a:gd name="connsiteX0" fmla="*/ 28443 w 78951"/>
                <a:gd name="connsiteY0" fmla="*/ 197427 h 197427"/>
                <a:gd name="connsiteX1" fmla="*/ 0 w 78951"/>
                <a:gd name="connsiteY1" fmla="*/ 83773 h 197427"/>
                <a:gd name="connsiteX2" fmla="*/ 78951 w 78951"/>
                <a:gd name="connsiteY2" fmla="*/ 88 h 197427"/>
                <a:gd name="connsiteX3" fmla="*/ 74162 w 78951"/>
                <a:gd name="connsiteY3" fmla="*/ 197427 h 197427"/>
                <a:gd name="connsiteX4" fmla="*/ 28443 w 78951"/>
                <a:gd name="connsiteY4" fmla="*/ 197427 h 197427"/>
                <a:gd name="connsiteX0" fmla="*/ 28443 w 89251"/>
                <a:gd name="connsiteY0" fmla="*/ 197427 h 197427"/>
                <a:gd name="connsiteX1" fmla="*/ 0 w 89251"/>
                <a:gd name="connsiteY1" fmla="*/ 83773 h 197427"/>
                <a:gd name="connsiteX2" fmla="*/ 78951 w 89251"/>
                <a:gd name="connsiteY2" fmla="*/ 88 h 197427"/>
                <a:gd name="connsiteX3" fmla="*/ 89251 w 89251"/>
                <a:gd name="connsiteY3" fmla="*/ 176302 h 197427"/>
                <a:gd name="connsiteX4" fmla="*/ 28443 w 89251"/>
                <a:gd name="connsiteY4" fmla="*/ 197427 h 197427"/>
                <a:gd name="connsiteX0" fmla="*/ 28443 w 89251"/>
                <a:gd name="connsiteY0" fmla="*/ 197427 h 197427"/>
                <a:gd name="connsiteX1" fmla="*/ 0 w 89251"/>
                <a:gd name="connsiteY1" fmla="*/ 83773 h 197427"/>
                <a:gd name="connsiteX2" fmla="*/ 78951 w 89251"/>
                <a:gd name="connsiteY2" fmla="*/ 88 h 197427"/>
                <a:gd name="connsiteX3" fmla="*/ 89251 w 89251"/>
                <a:gd name="connsiteY3" fmla="*/ 176302 h 197427"/>
                <a:gd name="connsiteX4" fmla="*/ 28443 w 89251"/>
                <a:gd name="connsiteY4" fmla="*/ 197427 h 197427"/>
                <a:gd name="connsiteX0" fmla="*/ 133672 w 194480"/>
                <a:gd name="connsiteY0" fmla="*/ 197408 h 197408"/>
                <a:gd name="connsiteX1" fmla="*/ 0 w 194480"/>
                <a:gd name="connsiteY1" fmla="*/ 109154 h 197408"/>
                <a:gd name="connsiteX2" fmla="*/ 184180 w 194480"/>
                <a:gd name="connsiteY2" fmla="*/ 69 h 197408"/>
                <a:gd name="connsiteX3" fmla="*/ 194480 w 194480"/>
                <a:gd name="connsiteY3" fmla="*/ 176283 h 197408"/>
                <a:gd name="connsiteX4" fmla="*/ 133672 w 194480"/>
                <a:gd name="connsiteY4" fmla="*/ 197408 h 197408"/>
                <a:gd name="connsiteX0" fmla="*/ 133672 w 194480"/>
                <a:gd name="connsiteY0" fmla="*/ 197408 h 197408"/>
                <a:gd name="connsiteX1" fmla="*/ 0 w 194480"/>
                <a:gd name="connsiteY1" fmla="*/ 109154 h 197408"/>
                <a:gd name="connsiteX2" fmla="*/ 184180 w 194480"/>
                <a:gd name="connsiteY2" fmla="*/ 69 h 197408"/>
                <a:gd name="connsiteX3" fmla="*/ 194480 w 194480"/>
                <a:gd name="connsiteY3" fmla="*/ 176283 h 197408"/>
                <a:gd name="connsiteX4" fmla="*/ 133672 w 194480"/>
                <a:gd name="connsiteY4" fmla="*/ 197408 h 1974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4480" h="197408">
                  <a:moveTo>
                    <a:pt x="133672" y="197408"/>
                  </a:moveTo>
                  <a:cubicBezTo>
                    <a:pt x="124191" y="159523"/>
                    <a:pt x="195077" y="44828"/>
                    <a:pt x="0" y="109154"/>
                  </a:cubicBezTo>
                  <a:cubicBezTo>
                    <a:pt x="163" y="112443"/>
                    <a:pt x="184017" y="-3220"/>
                    <a:pt x="184180" y="69"/>
                  </a:cubicBezTo>
                  <a:cubicBezTo>
                    <a:pt x="187613" y="58807"/>
                    <a:pt x="136726" y="66242"/>
                    <a:pt x="194480" y="176283"/>
                  </a:cubicBezTo>
                  <a:lnTo>
                    <a:pt x="133672" y="197408"/>
                  </a:lnTo>
                  <a:close/>
                </a:path>
              </a:pathLst>
            </a:custGeom>
            <a:solidFill>
              <a:srgbClr val="CC99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8" name="等腰三角形 137"/>
            <p:cNvSpPr/>
            <p:nvPr/>
          </p:nvSpPr>
          <p:spPr>
            <a:xfrm>
              <a:off x="8325921" y="4931421"/>
              <a:ext cx="338037" cy="172349"/>
            </a:xfrm>
            <a:custGeom>
              <a:avLst/>
              <a:gdLst>
                <a:gd name="connsiteX0" fmla="*/ 0 w 45719"/>
                <a:gd name="connsiteY0" fmla="*/ 140293 h 140293"/>
                <a:gd name="connsiteX1" fmla="*/ 22860 w 45719"/>
                <a:gd name="connsiteY1" fmla="*/ 0 h 140293"/>
                <a:gd name="connsiteX2" fmla="*/ 45719 w 45719"/>
                <a:gd name="connsiteY2" fmla="*/ 140293 h 140293"/>
                <a:gd name="connsiteX3" fmla="*/ 0 w 45719"/>
                <a:gd name="connsiteY3" fmla="*/ 140293 h 140293"/>
                <a:gd name="connsiteX0" fmla="*/ 0 w 253949"/>
                <a:gd name="connsiteY0" fmla="*/ 232373 h 232373"/>
                <a:gd name="connsiteX1" fmla="*/ 22860 w 253949"/>
                <a:gd name="connsiteY1" fmla="*/ 92080 h 232373"/>
                <a:gd name="connsiteX2" fmla="*/ 253949 w 253949"/>
                <a:gd name="connsiteY2" fmla="*/ 0 h 232373"/>
                <a:gd name="connsiteX3" fmla="*/ 0 w 253949"/>
                <a:gd name="connsiteY3" fmla="*/ 232373 h 232373"/>
                <a:gd name="connsiteX0" fmla="*/ 1282 w 255231"/>
                <a:gd name="connsiteY0" fmla="*/ 232373 h 232373"/>
                <a:gd name="connsiteX1" fmla="*/ 0 w 255231"/>
                <a:gd name="connsiteY1" fmla="*/ 89062 h 232373"/>
                <a:gd name="connsiteX2" fmla="*/ 255231 w 255231"/>
                <a:gd name="connsiteY2" fmla="*/ 0 h 232373"/>
                <a:gd name="connsiteX3" fmla="*/ 1282 w 255231"/>
                <a:gd name="connsiteY3" fmla="*/ 232373 h 232373"/>
                <a:gd name="connsiteX0" fmla="*/ 1 w 323359"/>
                <a:gd name="connsiteY0" fmla="*/ 9054 h 97385"/>
                <a:gd name="connsiteX1" fmla="*/ 68128 w 323359"/>
                <a:gd name="connsiteY1" fmla="*/ 89062 h 97385"/>
                <a:gd name="connsiteX2" fmla="*/ 323359 w 323359"/>
                <a:gd name="connsiteY2" fmla="*/ 0 h 97385"/>
                <a:gd name="connsiteX3" fmla="*/ 1 w 323359"/>
                <a:gd name="connsiteY3" fmla="*/ 9054 h 97385"/>
                <a:gd name="connsiteX0" fmla="*/ 1 w 323359"/>
                <a:gd name="connsiteY0" fmla="*/ 9054 h 97385"/>
                <a:gd name="connsiteX1" fmla="*/ 68128 w 323359"/>
                <a:gd name="connsiteY1" fmla="*/ 89062 h 97385"/>
                <a:gd name="connsiteX2" fmla="*/ 323359 w 323359"/>
                <a:gd name="connsiteY2" fmla="*/ 0 h 97385"/>
                <a:gd name="connsiteX3" fmla="*/ 1 w 323359"/>
                <a:gd name="connsiteY3" fmla="*/ 9054 h 97385"/>
                <a:gd name="connsiteX0" fmla="*/ 1 w 344484"/>
                <a:gd name="connsiteY0" fmla="*/ 7857 h 107793"/>
                <a:gd name="connsiteX1" fmla="*/ 89253 w 344484"/>
                <a:gd name="connsiteY1" fmla="*/ 99936 h 107793"/>
                <a:gd name="connsiteX2" fmla="*/ 344484 w 344484"/>
                <a:gd name="connsiteY2" fmla="*/ 10874 h 107793"/>
                <a:gd name="connsiteX3" fmla="*/ 1 w 344484"/>
                <a:gd name="connsiteY3" fmla="*/ 7857 h 107793"/>
                <a:gd name="connsiteX0" fmla="*/ 1 w 344484"/>
                <a:gd name="connsiteY0" fmla="*/ 7857 h 107793"/>
                <a:gd name="connsiteX1" fmla="*/ 89253 w 344484"/>
                <a:gd name="connsiteY1" fmla="*/ 99936 h 107793"/>
                <a:gd name="connsiteX2" fmla="*/ 344484 w 344484"/>
                <a:gd name="connsiteY2" fmla="*/ 10874 h 107793"/>
                <a:gd name="connsiteX3" fmla="*/ 1 w 344484"/>
                <a:gd name="connsiteY3" fmla="*/ 7857 h 107793"/>
                <a:gd name="connsiteX0" fmla="*/ 2771 w 347254"/>
                <a:gd name="connsiteY0" fmla="*/ 0 h 107087"/>
                <a:gd name="connsiteX1" fmla="*/ 92023 w 347254"/>
                <a:gd name="connsiteY1" fmla="*/ 92079 h 107087"/>
                <a:gd name="connsiteX2" fmla="*/ 347254 w 347254"/>
                <a:gd name="connsiteY2" fmla="*/ 3017 h 107087"/>
                <a:gd name="connsiteX3" fmla="*/ 2771 w 347254"/>
                <a:gd name="connsiteY3" fmla="*/ 0 h 107087"/>
                <a:gd name="connsiteX0" fmla="*/ 2911 w 341358"/>
                <a:gd name="connsiteY0" fmla="*/ 0 h 179565"/>
                <a:gd name="connsiteX1" fmla="*/ 86127 w 341358"/>
                <a:gd name="connsiteY1" fmla="*/ 170543 h 179565"/>
                <a:gd name="connsiteX2" fmla="*/ 341358 w 341358"/>
                <a:gd name="connsiteY2" fmla="*/ 81481 h 179565"/>
                <a:gd name="connsiteX3" fmla="*/ 2911 w 341358"/>
                <a:gd name="connsiteY3" fmla="*/ 0 h 179565"/>
                <a:gd name="connsiteX0" fmla="*/ 2911 w 341358"/>
                <a:gd name="connsiteY0" fmla="*/ 0 h 179565"/>
                <a:gd name="connsiteX1" fmla="*/ 86127 w 341358"/>
                <a:gd name="connsiteY1" fmla="*/ 170543 h 179565"/>
                <a:gd name="connsiteX2" fmla="*/ 341358 w 341358"/>
                <a:gd name="connsiteY2" fmla="*/ 81481 h 179565"/>
                <a:gd name="connsiteX3" fmla="*/ 2911 w 341358"/>
                <a:gd name="connsiteY3" fmla="*/ 0 h 179565"/>
                <a:gd name="connsiteX0" fmla="*/ 6847 w 345294"/>
                <a:gd name="connsiteY0" fmla="*/ 0 h 170543"/>
                <a:gd name="connsiteX1" fmla="*/ 90063 w 345294"/>
                <a:gd name="connsiteY1" fmla="*/ 170543 h 170543"/>
                <a:gd name="connsiteX2" fmla="*/ 345294 w 345294"/>
                <a:gd name="connsiteY2" fmla="*/ 81481 h 170543"/>
                <a:gd name="connsiteX3" fmla="*/ 6847 w 345294"/>
                <a:gd name="connsiteY3" fmla="*/ 0 h 170543"/>
                <a:gd name="connsiteX0" fmla="*/ 6847 w 345294"/>
                <a:gd name="connsiteY0" fmla="*/ 0 h 172650"/>
                <a:gd name="connsiteX1" fmla="*/ 90063 w 345294"/>
                <a:gd name="connsiteY1" fmla="*/ 170543 h 172650"/>
                <a:gd name="connsiteX2" fmla="*/ 345294 w 345294"/>
                <a:gd name="connsiteY2" fmla="*/ 81481 h 172650"/>
                <a:gd name="connsiteX3" fmla="*/ 6847 w 345294"/>
                <a:gd name="connsiteY3" fmla="*/ 0 h 172650"/>
                <a:gd name="connsiteX0" fmla="*/ 6847 w 345294"/>
                <a:gd name="connsiteY0" fmla="*/ 0 h 172650"/>
                <a:gd name="connsiteX1" fmla="*/ 90063 w 345294"/>
                <a:gd name="connsiteY1" fmla="*/ 170543 h 172650"/>
                <a:gd name="connsiteX2" fmla="*/ 345294 w 345294"/>
                <a:gd name="connsiteY2" fmla="*/ 81481 h 172650"/>
                <a:gd name="connsiteX3" fmla="*/ 6847 w 345294"/>
                <a:gd name="connsiteY3" fmla="*/ 0 h 172650"/>
                <a:gd name="connsiteX0" fmla="*/ 6847 w 338037"/>
                <a:gd name="connsiteY0" fmla="*/ 0 h 172349"/>
                <a:gd name="connsiteX1" fmla="*/ 90063 w 338037"/>
                <a:gd name="connsiteY1" fmla="*/ 170543 h 172349"/>
                <a:gd name="connsiteX2" fmla="*/ 338037 w 338037"/>
                <a:gd name="connsiteY2" fmla="*/ 66967 h 172349"/>
                <a:gd name="connsiteX3" fmla="*/ 6847 w 338037"/>
                <a:gd name="connsiteY3" fmla="*/ 0 h 1723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38037" h="172349">
                  <a:moveTo>
                    <a:pt x="6847" y="0"/>
                  </a:moveTo>
                  <a:cubicBezTo>
                    <a:pt x="-14704" y="63890"/>
                    <a:pt x="15044" y="139850"/>
                    <a:pt x="90063" y="170543"/>
                  </a:cubicBezTo>
                  <a:cubicBezTo>
                    <a:pt x="244550" y="186123"/>
                    <a:pt x="252960" y="96654"/>
                    <a:pt x="338037" y="66967"/>
                  </a:cubicBezTo>
                  <a:cubicBezTo>
                    <a:pt x="183080" y="120785"/>
                    <a:pt x="75402" y="165979"/>
                    <a:pt x="6847" y="0"/>
                  </a:cubicBezTo>
                  <a:close/>
                </a:path>
              </a:pathLst>
            </a:custGeom>
            <a:solidFill>
              <a:srgbClr val="CC99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9" name="等腰三角形 137"/>
            <p:cNvSpPr/>
            <p:nvPr/>
          </p:nvSpPr>
          <p:spPr>
            <a:xfrm rot="19439902">
              <a:off x="8664733" y="4840663"/>
              <a:ext cx="375994" cy="173738"/>
            </a:xfrm>
            <a:custGeom>
              <a:avLst/>
              <a:gdLst>
                <a:gd name="connsiteX0" fmla="*/ 0 w 45719"/>
                <a:gd name="connsiteY0" fmla="*/ 140293 h 140293"/>
                <a:gd name="connsiteX1" fmla="*/ 22860 w 45719"/>
                <a:gd name="connsiteY1" fmla="*/ 0 h 140293"/>
                <a:gd name="connsiteX2" fmla="*/ 45719 w 45719"/>
                <a:gd name="connsiteY2" fmla="*/ 140293 h 140293"/>
                <a:gd name="connsiteX3" fmla="*/ 0 w 45719"/>
                <a:gd name="connsiteY3" fmla="*/ 140293 h 140293"/>
                <a:gd name="connsiteX0" fmla="*/ 0 w 253949"/>
                <a:gd name="connsiteY0" fmla="*/ 232373 h 232373"/>
                <a:gd name="connsiteX1" fmla="*/ 22860 w 253949"/>
                <a:gd name="connsiteY1" fmla="*/ 92080 h 232373"/>
                <a:gd name="connsiteX2" fmla="*/ 253949 w 253949"/>
                <a:gd name="connsiteY2" fmla="*/ 0 h 232373"/>
                <a:gd name="connsiteX3" fmla="*/ 0 w 253949"/>
                <a:gd name="connsiteY3" fmla="*/ 232373 h 232373"/>
                <a:gd name="connsiteX0" fmla="*/ 1282 w 255231"/>
                <a:gd name="connsiteY0" fmla="*/ 232373 h 232373"/>
                <a:gd name="connsiteX1" fmla="*/ 0 w 255231"/>
                <a:gd name="connsiteY1" fmla="*/ 89062 h 232373"/>
                <a:gd name="connsiteX2" fmla="*/ 255231 w 255231"/>
                <a:gd name="connsiteY2" fmla="*/ 0 h 232373"/>
                <a:gd name="connsiteX3" fmla="*/ 1282 w 255231"/>
                <a:gd name="connsiteY3" fmla="*/ 232373 h 232373"/>
                <a:gd name="connsiteX0" fmla="*/ 1 w 323359"/>
                <a:gd name="connsiteY0" fmla="*/ 9054 h 97385"/>
                <a:gd name="connsiteX1" fmla="*/ 68128 w 323359"/>
                <a:gd name="connsiteY1" fmla="*/ 89062 h 97385"/>
                <a:gd name="connsiteX2" fmla="*/ 323359 w 323359"/>
                <a:gd name="connsiteY2" fmla="*/ 0 h 97385"/>
                <a:gd name="connsiteX3" fmla="*/ 1 w 323359"/>
                <a:gd name="connsiteY3" fmla="*/ 9054 h 97385"/>
                <a:gd name="connsiteX0" fmla="*/ 1 w 323359"/>
                <a:gd name="connsiteY0" fmla="*/ 9054 h 97385"/>
                <a:gd name="connsiteX1" fmla="*/ 68128 w 323359"/>
                <a:gd name="connsiteY1" fmla="*/ 89062 h 97385"/>
                <a:gd name="connsiteX2" fmla="*/ 323359 w 323359"/>
                <a:gd name="connsiteY2" fmla="*/ 0 h 97385"/>
                <a:gd name="connsiteX3" fmla="*/ 1 w 323359"/>
                <a:gd name="connsiteY3" fmla="*/ 9054 h 97385"/>
                <a:gd name="connsiteX0" fmla="*/ 1 w 344484"/>
                <a:gd name="connsiteY0" fmla="*/ 7857 h 107793"/>
                <a:gd name="connsiteX1" fmla="*/ 89253 w 344484"/>
                <a:gd name="connsiteY1" fmla="*/ 99936 h 107793"/>
                <a:gd name="connsiteX2" fmla="*/ 344484 w 344484"/>
                <a:gd name="connsiteY2" fmla="*/ 10874 h 107793"/>
                <a:gd name="connsiteX3" fmla="*/ 1 w 344484"/>
                <a:gd name="connsiteY3" fmla="*/ 7857 h 107793"/>
                <a:gd name="connsiteX0" fmla="*/ 1 w 344484"/>
                <a:gd name="connsiteY0" fmla="*/ 7857 h 107793"/>
                <a:gd name="connsiteX1" fmla="*/ 89253 w 344484"/>
                <a:gd name="connsiteY1" fmla="*/ 99936 h 107793"/>
                <a:gd name="connsiteX2" fmla="*/ 344484 w 344484"/>
                <a:gd name="connsiteY2" fmla="*/ 10874 h 107793"/>
                <a:gd name="connsiteX3" fmla="*/ 1 w 344484"/>
                <a:gd name="connsiteY3" fmla="*/ 7857 h 107793"/>
                <a:gd name="connsiteX0" fmla="*/ 2771 w 347254"/>
                <a:gd name="connsiteY0" fmla="*/ 0 h 107087"/>
                <a:gd name="connsiteX1" fmla="*/ 92023 w 347254"/>
                <a:gd name="connsiteY1" fmla="*/ 92079 h 107087"/>
                <a:gd name="connsiteX2" fmla="*/ 347254 w 347254"/>
                <a:gd name="connsiteY2" fmla="*/ 3017 h 107087"/>
                <a:gd name="connsiteX3" fmla="*/ 2771 w 347254"/>
                <a:gd name="connsiteY3" fmla="*/ 0 h 107087"/>
                <a:gd name="connsiteX0" fmla="*/ 2911 w 341358"/>
                <a:gd name="connsiteY0" fmla="*/ 0 h 179565"/>
                <a:gd name="connsiteX1" fmla="*/ 86127 w 341358"/>
                <a:gd name="connsiteY1" fmla="*/ 170543 h 179565"/>
                <a:gd name="connsiteX2" fmla="*/ 341358 w 341358"/>
                <a:gd name="connsiteY2" fmla="*/ 81481 h 179565"/>
                <a:gd name="connsiteX3" fmla="*/ 2911 w 341358"/>
                <a:gd name="connsiteY3" fmla="*/ 0 h 179565"/>
                <a:gd name="connsiteX0" fmla="*/ 2911 w 341358"/>
                <a:gd name="connsiteY0" fmla="*/ 0 h 179565"/>
                <a:gd name="connsiteX1" fmla="*/ 86127 w 341358"/>
                <a:gd name="connsiteY1" fmla="*/ 170543 h 179565"/>
                <a:gd name="connsiteX2" fmla="*/ 341358 w 341358"/>
                <a:gd name="connsiteY2" fmla="*/ 81481 h 179565"/>
                <a:gd name="connsiteX3" fmla="*/ 2911 w 341358"/>
                <a:gd name="connsiteY3" fmla="*/ 0 h 179565"/>
                <a:gd name="connsiteX0" fmla="*/ 6847 w 345294"/>
                <a:gd name="connsiteY0" fmla="*/ 0 h 170543"/>
                <a:gd name="connsiteX1" fmla="*/ 90063 w 345294"/>
                <a:gd name="connsiteY1" fmla="*/ 170543 h 170543"/>
                <a:gd name="connsiteX2" fmla="*/ 345294 w 345294"/>
                <a:gd name="connsiteY2" fmla="*/ 81481 h 170543"/>
                <a:gd name="connsiteX3" fmla="*/ 6847 w 345294"/>
                <a:gd name="connsiteY3" fmla="*/ 0 h 170543"/>
                <a:gd name="connsiteX0" fmla="*/ 6847 w 345294"/>
                <a:gd name="connsiteY0" fmla="*/ 0 h 172650"/>
                <a:gd name="connsiteX1" fmla="*/ 90063 w 345294"/>
                <a:gd name="connsiteY1" fmla="*/ 170543 h 172650"/>
                <a:gd name="connsiteX2" fmla="*/ 345294 w 345294"/>
                <a:gd name="connsiteY2" fmla="*/ 81481 h 172650"/>
                <a:gd name="connsiteX3" fmla="*/ 6847 w 345294"/>
                <a:gd name="connsiteY3" fmla="*/ 0 h 172650"/>
                <a:gd name="connsiteX0" fmla="*/ 6847 w 302030"/>
                <a:gd name="connsiteY0" fmla="*/ 0 h 209167"/>
                <a:gd name="connsiteX1" fmla="*/ 90063 w 302030"/>
                <a:gd name="connsiteY1" fmla="*/ 170543 h 209167"/>
                <a:gd name="connsiteX2" fmla="*/ 302030 w 302030"/>
                <a:gd name="connsiteY2" fmla="*/ 198879 h 209167"/>
                <a:gd name="connsiteX3" fmla="*/ 6847 w 302030"/>
                <a:gd name="connsiteY3" fmla="*/ 0 h 209167"/>
                <a:gd name="connsiteX0" fmla="*/ 6847 w 302030"/>
                <a:gd name="connsiteY0" fmla="*/ 0 h 209167"/>
                <a:gd name="connsiteX1" fmla="*/ 90063 w 302030"/>
                <a:gd name="connsiteY1" fmla="*/ 170543 h 209167"/>
                <a:gd name="connsiteX2" fmla="*/ 302030 w 302030"/>
                <a:gd name="connsiteY2" fmla="*/ 198879 h 209167"/>
                <a:gd name="connsiteX3" fmla="*/ 6847 w 302030"/>
                <a:gd name="connsiteY3" fmla="*/ 0 h 209167"/>
                <a:gd name="connsiteX0" fmla="*/ 4317 w 299500"/>
                <a:gd name="connsiteY0" fmla="*/ 0 h 208461"/>
                <a:gd name="connsiteX1" fmla="*/ 120130 w 299500"/>
                <a:gd name="connsiteY1" fmla="*/ 165642 h 208461"/>
                <a:gd name="connsiteX2" fmla="*/ 299500 w 299500"/>
                <a:gd name="connsiteY2" fmla="*/ 198879 h 208461"/>
                <a:gd name="connsiteX3" fmla="*/ 4317 w 299500"/>
                <a:gd name="connsiteY3" fmla="*/ 0 h 2084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99500" h="208461">
                  <a:moveTo>
                    <a:pt x="4317" y="0"/>
                  </a:moveTo>
                  <a:cubicBezTo>
                    <a:pt x="-17234" y="63890"/>
                    <a:pt x="45111" y="134949"/>
                    <a:pt x="120130" y="165642"/>
                  </a:cubicBezTo>
                  <a:cubicBezTo>
                    <a:pt x="274617" y="181222"/>
                    <a:pt x="214423" y="228566"/>
                    <a:pt x="299500" y="198879"/>
                  </a:cubicBezTo>
                  <a:cubicBezTo>
                    <a:pt x="95011" y="75932"/>
                    <a:pt x="72872" y="165979"/>
                    <a:pt x="4317" y="0"/>
                  </a:cubicBezTo>
                  <a:close/>
                </a:path>
              </a:pathLst>
            </a:custGeom>
            <a:solidFill>
              <a:srgbClr val="CC99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0" name="椭圆 139"/>
            <p:cNvSpPr/>
            <p:nvPr/>
          </p:nvSpPr>
          <p:spPr>
            <a:xfrm rot="19233884">
              <a:off x="8867857" y="4720320"/>
              <a:ext cx="313786" cy="79493"/>
            </a:xfrm>
            <a:custGeom>
              <a:avLst/>
              <a:gdLst>
                <a:gd name="connsiteX0" fmla="*/ 0 w 263649"/>
                <a:gd name="connsiteY0" fmla="*/ 29249 h 58497"/>
                <a:gd name="connsiteX1" fmla="*/ 131825 w 263649"/>
                <a:gd name="connsiteY1" fmla="*/ 0 h 58497"/>
                <a:gd name="connsiteX2" fmla="*/ 263650 w 263649"/>
                <a:gd name="connsiteY2" fmla="*/ 29249 h 58497"/>
                <a:gd name="connsiteX3" fmla="*/ 131825 w 263649"/>
                <a:gd name="connsiteY3" fmla="*/ 58498 h 58497"/>
                <a:gd name="connsiteX4" fmla="*/ 0 w 263649"/>
                <a:gd name="connsiteY4" fmla="*/ 29249 h 58497"/>
                <a:gd name="connsiteX0" fmla="*/ 62 w 263712"/>
                <a:gd name="connsiteY0" fmla="*/ 8722 h 37971"/>
                <a:gd name="connsiteX1" fmla="*/ 119540 w 263712"/>
                <a:gd name="connsiteY1" fmla="*/ 3802 h 37971"/>
                <a:gd name="connsiteX2" fmla="*/ 263712 w 263712"/>
                <a:gd name="connsiteY2" fmla="*/ 8722 h 37971"/>
                <a:gd name="connsiteX3" fmla="*/ 131887 w 263712"/>
                <a:gd name="connsiteY3" fmla="*/ 37971 h 37971"/>
                <a:gd name="connsiteX4" fmla="*/ 62 w 263712"/>
                <a:gd name="connsiteY4" fmla="*/ 8722 h 37971"/>
                <a:gd name="connsiteX0" fmla="*/ 410 w 264060"/>
                <a:gd name="connsiteY0" fmla="*/ 8722 h 68902"/>
                <a:gd name="connsiteX1" fmla="*/ 119888 w 264060"/>
                <a:gd name="connsiteY1" fmla="*/ 3802 h 68902"/>
                <a:gd name="connsiteX2" fmla="*/ 264060 w 264060"/>
                <a:gd name="connsiteY2" fmla="*/ 8722 h 68902"/>
                <a:gd name="connsiteX3" fmla="*/ 95304 w 264060"/>
                <a:gd name="connsiteY3" fmla="*/ 68902 h 68902"/>
                <a:gd name="connsiteX4" fmla="*/ 410 w 264060"/>
                <a:gd name="connsiteY4" fmla="*/ 8722 h 68902"/>
                <a:gd name="connsiteX0" fmla="*/ 57 w 263707"/>
                <a:gd name="connsiteY0" fmla="*/ 2798 h 62978"/>
                <a:gd name="connsiteX1" fmla="*/ 103172 w 263707"/>
                <a:gd name="connsiteY1" fmla="*/ 45725 h 62978"/>
                <a:gd name="connsiteX2" fmla="*/ 263707 w 263707"/>
                <a:gd name="connsiteY2" fmla="*/ 2798 h 62978"/>
                <a:gd name="connsiteX3" fmla="*/ 94951 w 263707"/>
                <a:gd name="connsiteY3" fmla="*/ 62978 h 62978"/>
                <a:gd name="connsiteX4" fmla="*/ 57 w 263707"/>
                <a:gd name="connsiteY4" fmla="*/ 2798 h 62978"/>
                <a:gd name="connsiteX0" fmla="*/ 9 w 373216"/>
                <a:gd name="connsiteY0" fmla="*/ 59 h 128837"/>
                <a:gd name="connsiteX1" fmla="*/ 212681 w 373216"/>
                <a:gd name="connsiteY1" fmla="*/ 110101 h 128837"/>
                <a:gd name="connsiteX2" fmla="*/ 373216 w 373216"/>
                <a:gd name="connsiteY2" fmla="*/ 67174 h 128837"/>
                <a:gd name="connsiteX3" fmla="*/ 204460 w 373216"/>
                <a:gd name="connsiteY3" fmla="*/ 127354 h 128837"/>
                <a:gd name="connsiteX4" fmla="*/ 9 w 373216"/>
                <a:gd name="connsiteY4" fmla="*/ 59 h 128837"/>
                <a:gd name="connsiteX0" fmla="*/ 2 w 373209"/>
                <a:gd name="connsiteY0" fmla="*/ 480 h 129258"/>
                <a:gd name="connsiteX1" fmla="*/ 207954 w 373209"/>
                <a:gd name="connsiteY1" fmla="*/ 83651 h 129258"/>
                <a:gd name="connsiteX2" fmla="*/ 373209 w 373209"/>
                <a:gd name="connsiteY2" fmla="*/ 67595 h 129258"/>
                <a:gd name="connsiteX3" fmla="*/ 204453 w 373209"/>
                <a:gd name="connsiteY3" fmla="*/ 127775 h 129258"/>
                <a:gd name="connsiteX4" fmla="*/ 2 w 373209"/>
                <a:gd name="connsiteY4" fmla="*/ 480 h 129258"/>
                <a:gd name="connsiteX0" fmla="*/ 3 w 313786"/>
                <a:gd name="connsiteY0" fmla="*/ 930 h 79493"/>
                <a:gd name="connsiteX1" fmla="*/ 148531 w 313786"/>
                <a:gd name="connsiteY1" fmla="*/ 35229 h 79493"/>
                <a:gd name="connsiteX2" fmla="*/ 313786 w 313786"/>
                <a:gd name="connsiteY2" fmla="*/ 19173 h 79493"/>
                <a:gd name="connsiteX3" fmla="*/ 145030 w 313786"/>
                <a:gd name="connsiteY3" fmla="*/ 79353 h 79493"/>
                <a:gd name="connsiteX4" fmla="*/ 3 w 313786"/>
                <a:gd name="connsiteY4" fmla="*/ 930 h 794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3786" h="79493">
                  <a:moveTo>
                    <a:pt x="3" y="930"/>
                  </a:moveTo>
                  <a:cubicBezTo>
                    <a:pt x="586" y="-6424"/>
                    <a:pt x="96234" y="32189"/>
                    <a:pt x="148531" y="35229"/>
                  </a:cubicBezTo>
                  <a:cubicBezTo>
                    <a:pt x="200828" y="38269"/>
                    <a:pt x="313786" y="3019"/>
                    <a:pt x="313786" y="19173"/>
                  </a:cubicBezTo>
                  <a:cubicBezTo>
                    <a:pt x="313786" y="35327"/>
                    <a:pt x="197327" y="82393"/>
                    <a:pt x="145030" y="79353"/>
                  </a:cubicBezTo>
                  <a:cubicBezTo>
                    <a:pt x="92733" y="76313"/>
                    <a:pt x="-580" y="8284"/>
                    <a:pt x="3" y="930"/>
                  </a:cubicBezTo>
                  <a:close/>
                </a:path>
              </a:pathLst>
            </a:custGeom>
            <a:solidFill>
              <a:srgbClr val="CC99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1" name="椭圆 139"/>
            <p:cNvSpPr/>
            <p:nvPr/>
          </p:nvSpPr>
          <p:spPr>
            <a:xfrm rot="1925170">
              <a:off x="8645752" y="4875179"/>
              <a:ext cx="149126" cy="45719"/>
            </a:xfrm>
            <a:custGeom>
              <a:avLst/>
              <a:gdLst>
                <a:gd name="connsiteX0" fmla="*/ 0 w 263649"/>
                <a:gd name="connsiteY0" fmla="*/ 29249 h 58497"/>
                <a:gd name="connsiteX1" fmla="*/ 131825 w 263649"/>
                <a:gd name="connsiteY1" fmla="*/ 0 h 58497"/>
                <a:gd name="connsiteX2" fmla="*/ 263650 w 263649"/>
                <a:gd name="connsiteY2" fmla="*/ 29249 h 58497"/>
                <a:gd name="connsiteX3" fmla="*/ 131825 w 263649"/>
                <a:gd name="connsiteY3" fmla="*/ 58498 h 58497"/>
                <a:gd name="connsiteX4" fmla="*/ 0 w 263649"/>
                <a:gd name="connsiteY4" fmla="*/ 29249 h 58497"/>
                <a:gd name="connsiteX0" fmla="*/ 62 w 263712"/>
                <a:gd name="connsiteY0" fmla="*/ 8722 h 37971"/>
                <a:gd name="connsiteX1" fmla="*/ 119540 w 263712"/>
                <a:gd name="connsiteY1" fmla="*/ 3802 h 37971"/>
                <a:gd name="connsiteX2" fmla="*/ 263712 w 263712"/>
                <a:gd name="connsiteY2" fmla="*/ 8722 h 37971"/>
                <a:gd name="connsiteX3" fmla="*/ 131887 w 263712"/>
                <a:gd name="connsiteY3" fmla="*/ 37971 h 37971"/>
                <a:gd name="connsiteX4" fmla="*/ 62 w 263712"/>
                <a:gd name="connsiteY4" fmla="*/ 8722 h 37971"/>
                <a:gd name="connsiteX0" fmla="*/ 410 w 264060"/>
                <a:gd name="connsiteY0" fmla="*/ 8722 h 68902"/>
                <a:gd name="connsiteX1" fmla="*/ 119888 w 264060"/>
                <a:gd name="connsiteY1" fmla="*/ 3802 h 68902"/>
                <a:gd name="connsiteX2" fmla="*/ 264060 w 264060"/>
                <a:gd name="connsiteY2" fmla="*/ 8722 h 68902"/>
                <a:gd name="connsiteX3" fmla="*/ 95304 w 264060"/>
                <a:gd name="connsiteY3" fmla="*/ 68902 h 68902"/>
                <a:gd name="connsiteX4" fmla="*/ 410 w 264060"/>
                <a:gd name="connsiteY4" fmla="*/ 8722 h 68902"/>
                <a:gd name="connsiteX0" fmla="*/ 57 w 263707"/>
                <a:gd name="connsiteY0" fmla="*/ 2798 h 62978"/>
                <a:gd name="connsiteX1" fmla="*/ 103172 w 263707"/>
                <a:gd name="connsiteY1" fmla="*/ 45725 h 62978"/>
                <a:gd name="connsiteX2" fmla="*/ 263707 w 263707"/>
                <a:gd name="connsiteY2" fmla="*/ 2798 h 62978"/>
                <a:gd name="connsiteX3" fmla="*/ 94951 w 263707"/>
                <a:gd name="connsiteY3" fmla="*/ 62978 h 62978"/>
                <a:gd name="connsiteX4" fmla="*/ 57 w 263707"/>
                <a:gd name="connsiteY4" fmla="*/ 2798 h 62978"/>
                <a:gd name="connsiteX0" fmla="*/ 9 w 373216"/>
                <a:gd name="connsiteY0" fmla="*/ 59 h 128837"/>
                <a:gd name="connsiteX1" fmla="*/ 212681 w 373216"/>
                <a:gd name="connsiteY1" fmla="*/ 110101 h 128837"/>
                <a:gd name="connsiteX2" fmla="*/ 373216 w 373216"/>
                <a:gd name="connsiteY2" fmla="*/ 67174 h 128837"/>
                <a:gd name="connsiteX3" fmla="*/ 204460 w 373216"/>
                <a:gd name="connsiteY3" fmla="*/ 127354 h 128837"/>
                <a:gd name="connsiteX4" fmla="*/ 9 w 373216"/>
                <a:gd name="connsiteY4" fmla="*/ 59 h 128837"/>
                <a:gd name="connsiteX0" fmla="*/ 2 w 373209"/>
                <a:gd name="connsiteY0" fmla="*/ 480 h 129258"/>
                <a:gd name="connsiteX1" fmla="*/ 207954 w 373209"/>
                <a:gd name="connsiteY1" fmla="*/ 83651 h 129258"/>
                <a:gd name="connsiteX2" fmla="*/ 373209 w 373209"/>
                <a:gd name="connsiteY2" fmla="*/ 67595 h 129258"/>
                <a:gd name="connsiteX3" fmla="*/ 204453 w 373209"/>
                <a:gd name="connsiteY3" fmla="*/ 127775 h 129258"/>
                <a:gd name="connsiteX4" fmla="*/ 2 w 373209"/>
                <a:gd name="connsiteY4" fmla="*/ 480 h 129258"/>
                <a:gd name="connsiteX0" fmla="*/ 3 w 313786"/>
                <a:gd name="connsiteY0" fmla="*/ 930 h 79493"/>
                <a:gd name="connsiteX1" fmla="*/ 148531 w 313786"/>
                <a:gd name="connsiteY1" fmla="*/ 35229 h 79493"/>
                <a:gd name="connsiteX2" fmla="*/ 313786 w 313786"/>
                <a:gd name="connsiteY2" fmla="*/ 19173 h 79493"/>
                <a:gd name="connsiteX3" fmla="*/ 145030 w 313786"/>
                <a:gd name="connsiteY3" fmla="*/ 79353 h 79493"/>
                <a:gd name="connsiteX4" fmla="*/ 3 w 313786"/>
                <a:gd name="connsiteY4" fmla="*/ 930 h 794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3786" h="79493">
                  <a:moveTo>
                    <a:pt x="3" y="930"/>
                  </a:moveTo>
                  <a:cubicBezTo>
                    <a:pt x="586" y="-6424"/>
                    <a:pt x="96234" y="32189"/>
                    <a:pt x="148531" y="35229"/>
                  </a:cubicBezTo>
                  <a:cubicBezTo>
                    <a:pt x="200828" y="38269"/>
                    <a:pt x="313786" y="3019"/>
                    <a:pt x="313786" y="19173"/>
                  </a:cubicBezTo>
                  <a:cubicBezTo>
                    <a:pt x="313786" y="35327"/>
                    <a:pt x="197327" y="82393"/>
                    <a:pt x="145030" y="79353"/>
                  </a:cubicBezTo>
                  <a:cubicBezTo>
                    <a:pt x="92733" y="76313"/>
                    <a:pt x="-580" y="8284"/>
                    <a:pt x="3" y="930"/>
                  </a:cubicBezTo>
                  <a:close/>
                </a:path>
              </a:pathLst>
            </a:custGeom>
            <a:solidFill>
              <a:srgbClr val="CC99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2" name="椭圆 139"/>
            <p:cNvSpPr/>
            <p:nvPr/>
          </p:nvSpPr>
          <p:spPr>
            <a:xfrm rot="470969">
              <a:off x="8657265" y="4853778"/>
              <a:ext cx="149126" cy="45719"/>
            </a:xfrm>
            <a:custGeom>
              <a:avLst/>
              <a:gdLst>
                <a:gd name="connsiteX0" fmla="*/ 0 w 263649"/>
                <a:gd name="connsiteY0" fmla="*/ 29249 h 58497"/>
                <a:gd name="connsiteX1" fmla="*/ 131825 w 263649"/>
                <a:gd name="connsiteY1" fmla="*/ 0 h 58497"/>
                <a:gd name="connsiteX2" fmla="*/ 263650 w 263649"/>
                <a:gd name="connsiteY2" fmla="*/ 29249 h 58497"/>
                <a:gd name="connsiteX3" fmla="*/ 131825 w 263649"/>
                <a:gd name="connsiteY3" fmla="*/ 58498 h 58497"/>
                <a:gd name="connsiteX4" fmla="*/ 0 w 263649"/>
                <a:gd name="connsiteY4" fmla="*/ 29249 h 58497"/>
                <a:gd name="connsiteX0" fmla="*/ 62 w 263712"/>
                <a:gd name="connsiteY0" fmla="*/ 8722 h 37971"/>
                <a:gd name="connsiteX1" fmla="*/ 119540 w 263712"/>
                <a:gd name="connsiteY1" fmla="*/ 3802 h 37971"/>
                <a:gd name="connsiteX2" fmla="*/ 263712 w 263712"/>
                <a:gd name="connsiteY2" fmla="*/ 8722 h 37971"/>
                <a:gd name="connsiteX3" fmla="*/ 131887 w 263712"/>
                <a:gd name="connsiteY3" fmla="*/ 37971 h 37971"/>
                <a:gd name="connsiteX4" fmla="*/ 62 w 263712"/>
                <a:gd name="connsiteY4" fmla="*/ 8722 h 37971"/>
                <a:gd name="connsiteX0" fmla="*/ 410 w 264060"/>
                <a:gd name="connsiteY0" fmla="*/ 8722 h 68902"/>
                <a:gd name="connsiteX1" fmla="*/ 119888 w 264060"/>
                <a:gd name="connsiteY1" fmla="*/ 3802 h 68902"/>
                <a:gd name="connsiteX2" fmla="*/ 264060 w 264060"/>
                <a:gd name="connsiteY2" fmla="*/ 8722 h 68902"/>
                <a:gd name="connsiteX3" fmla="*/ 95304 w 264060"/>
                <a:gd name="connsiteY3" fmla="*/ 68902 h 68902"/>
                <a:gd name="connsiteX4" fmla="*/ 410 w 264060"/>
                <a:gd name="connsiteY4" fmla="*/ 8722 h 68902"/>
                <a:gd name="connsiteX0" fmla="*/ 57 w 263707"/>
                <a:gd name="connsiteY0" fmla="*/ 2798 h 62978"/>
                <a:gd name="connsiteX1" fmla="*/ 103172 w 263707"/>
                <a:gd name="connsiteY1" fmla="*/ 45725 h 62978"/>
                <a:gd name="connsiteX2" fmla="*/ 263707 w 263707"/>
                <a:gd name="connsiteY2" fmla="*/ 2798 h 62978"/>
                <a:gd name="connsiteX3" fmla="*/ 94951 w 263707"/>
                <a:gd name="connsiteY3" fmla="*/ 62978 h 62978"/>
                <a:gd name="connsiteX4" fmla="*/ 57 w 263707"/>
                <a:gd name="connsiteY4" fmla="*/ 2798 h 62978"/>
                <a:gd name="connsiteX0" fmla="*/ 9 w 373216"/>
                <a:gd name="connsiteY0" fmla="*/ 59 h 128837"/>
                <a:gd name="connsiteX1" fmla="*/ 212681 w 373216"/>
                <a:gd name="connsiteY1" fmla="*/ 110101 h 128837"/>
                <a:gd name="connsiteX2" fmla="*/ 373216 w 373216"/>
                <a:gd name="connsiteY2" fmla="*/ 67174 h 128837"/>
                <a:gd name="connsiteX3" fmla="*/ 204460 w 373216"/>
                <a:gd name="connsiteY3" fmla="*/ 127354 h 128837"/>
                <a:gd name="connsiteX4" fmla="*/ 9 w 373216"/>
                <a:gd name="connsiteY4" fmla="*/ 59 h 128837"/>
                <a:gd name="connsiteX0" fmla="*/ 2 w 373209"/>
                <a:gd name="connsiteY0" fmla="*/ 480 h 129258"/>
                <a:gd name="connsiteX1" fmla="*/ 207954 w 373209"/>
                <a:gd name="connsiteY1" fmla="*/ 83651 h 129258"/>
                <a:gd name="connsiteX2" fmla="*/ 373209 w 373209"/>
                <a:gd name="connsiteY2" fmla="*/ 67595 h 129258"/>
                <a:gd name="connsiteX3" fmla="*/ 204453 w 373209"/>
                <a:gd name="connsiteY3" fmla="*/ 127775 h 129258"/>
                <a:gd name="connsiteX4" fmla="*/ 2 w 373209"/>
                <a:gd name="connsiteY4" fmla="*/ 480 h 129258"/>
                <a:gd name="connsiteX0" fmla="*/ 3 w 313786"/>
                <a:gd name="connsiteY0" fmla="*/ 930 h 79493"/>
                <a:gd name="connsiteX1" fmla="*/ 148531 w 313786"/>
                <a:gd name="connsiteY1" fmla="*/ 35229 h 79493"/>
                <a:gd name="connsiteX2" fmla="*/ 313786 w 313786"/>
                <a:gd name="connsiteY2" fmla="*/ 19173 h 79493"/>
                <a:gd name="connsiteX3" fmla="*/ 145030 w 313786"/>
                <a:gd name="connsiteY3" fmla="*/ 79353 h 79493"/>
                <a:gd name="connsiteX4" fmla="*/ 3 w 313786"/>
                <a:gd name="connsiteY4" fmla="*/ 930 h 794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3786" h="79493">
                  <a:moveTo>
                    <a:pt x="3" y="930"/>
                  </a:moveTo>
                  <a:cubicBezTo>
                    <a:pt x="586" y="-6424"/>
                    <a:pt x="96234" y="32189"/>
                    <a:pt x="148531" y="35229"/>
                  </a:cubicBezTo>
                  <a:cubicBezTo>
                    <a:pt x="200828" y="38269"/>
                    <a:pt x="313786" y="3019"/>
                    <a:pt x="313786" y="19173"/>
                  </a:cubicBezTo>
                  <a:cubicBezTo>
                    <a:pt x="313786" y="35327"/>
                    <a:pt x="197327" y="82393"/>
                    <a:pt x="145030" y="79353"/>
                  </a:cubicBezTo>
                  <a:cubicBezTo>
                    <a:pt x="92733" y="76313"/>
                    <a:pt x="-580" y="8284"/>
                    <a:pt x="3" y="930"/>
                  </a:cubicBezTo>
                  <a:close/>
                </a:path>
              </a:pathLst>
            </a:custGeom>
            <a:solidFill>
              <a:srgbClr val="CC99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4" name="椭圆 143"/>
            <p:cNvSpPr/>
            <p:nvPr/>
          </p:nvSpPr>
          <p:spPr>
            <a:xfrm>
              <a:off x="8541364" y="6167989"/>
              <a:ext cx="157696" cy="181497"/>
            </a:xfrm>
            <a:prstGeom prst="ellipse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145" name="圆角矩形 144"/>
            <p:cNvSpPr/>
            <p:nvPr/>
          </p:nvSpPr>
          <p:spPr>
            <a:xfrm>
              <a:off x="8540592" y="6251763"/>
              <a:ext cx="158468" cy="135115"/>
            </a:xfrm>
            <a:prstGeom prst="round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146" name="圆角矩形 74"/>
            <p:cNvSpPr/>
            <p:nvPr/>
          </p:nvSpPr>
          <p:spPr>
            <a:xfrm>
              <a:off x="8497432" y="6223282"/>
              <a:ext cx="197258" cy="171924"/>
            </a:xfrm>
            <a:custGeom>
              <a:avLst/>
              <a:gdLst>
                <a:gd name="connsiteX0" fmla="*/ 0 w 170903"/>
                <a:gd name="connsiteY0" fmla="*/ 7620 h 45719"/>
                <a:gd name="connsiteX1" fmla="*/ 7620 w 170903"/>
                <a:gd name="connsiteY1" fmla="*/ 0 h 45719"/>
                <a:gd name="connsiteX2" fmla="*/ 163283 w 170903"/>
                <a:gd name="connsiteY2" fmla="*/ 0 h 45719"/>
                <a:gd name="connsiteX3" fmla="*/ 170903 w 170903"/>
                <a:gd name="connsiteY3" fmla="*/ 7620 h 45719"/>
                <a:gd name="connsiteX4" fmla="*/ 170903 w 170903"/>
                <a:gd name="connsiteY4" fmla="*/ 38099 h 45719"/>
                <a:gd name="connsiteX5" fmla="*/ 163283 w 170903"/>
                <a:gd name="connsiteY5" fmla="*/ 45719 h 45719"/>
                <a:gd name="connsiteX6" fmla="*/ 7620 w 170903"/>
                <a:gd name="connsiteY6" fmla="*/ 45719 h 45719"/>
                <a:gd name="connsiteX7" fmla="*/ 0 w 170903"/>
                <a:gd name="connsiteY7" fmla="*/ 38099 h 45719"/>
                <a:gd name="connsiteX8" fmla="*/ 0 w 170903"/>
                <a:gd name="connsiteY8" fmla="*/ 7620 h 45719"/>
                <a:gd name="connsiteX0" fmla="*/ 23773 w 194676"/>
                <a:gd name="connsiteY0" fmla="*/ 43338 h 81437"/>
                <a:gd name="connsiteX1" fmla="*/ 437 w 194676"/>
                <a:gd name="connsiteY1" fmla="*/ 0 h 81437"/>
                <a:gd name="connsiteX2" fmla="*/ 187056 w 194676"/>
                <a:gd name="connsiteY2" fmla="*/ 35718 h 81437"/>
                <a:gd name="connsiteX3" fmla="*/ 194676 w 194676"/>
                <a:gd name="connsiteY3" fmla="*/ 43338 h 81437"/>
                <a:gd name="connsiteX4" fmla="*/ 194676 w 194676"/>
                <a:gd name="connsiteY4" fmla="*/ 73817 h 81437"/>
                <a:gd name="connsiteX5" fmla="*/ 187056 w 194676"/>
                <a:gd name="connsiteY5" fmla="*/ 81437 h 81437"/>
                <a:gd name="connsiteX6" fmla="*/ 31393 w 194676"/>
                <a:gd name="connsiteY6" fmla="*/ 81437 h 81437"/>
                <a:gd name="connsiteX7" fmla="*/ 23773 w 194676"/>
                <a:gd name="connsiteY7" fmla="*/ 73817 h 81437"/>
                <a:gd name="connsiteX8" fmla="*/ 23773 w 194676"/>
                <a:gd name="connsiteY8" fmla="*/ 43338 h 81437"/>
                <a:gd name="connsiteX0" fmla="*/ 23773 w 194676"/>
                <a:gd name="connsiteY0" fmla="*/ 43338 h 81437"/>
                <a:gd name="connsiteX1" fmla="*/ 437 w 194676"/>
                <a:gd name="connsiteY1" fmla="*/ 0 h 81437"/>
                <a:gd name="connsiteX2" fmla="*/ 187056 w 194676"/>
                <a:gd name="connsiteY2" fmla="*/ 35718 h 81437"/>
                <a:gd name="connsiteX3" fmla="*/ 194676 w 194676"/>
                <a:gd name="connsiteY3" fmla="*/ 43338 h 81437"/>
                <a:gd name="connsiteX4" fmla="*/ 194676 w 194676"/>
                <a:gd name="connsiteY4" fmla="*/ 73817 h 81437"/>
                <a:gd name="connsiteX5" fmla="*/ 187056 w 194676"/>
                <a:gd name="connsiteY5" fmla="*/ 81437 h 81437"/>
                <a:gd name="connsiteX6" fmla="*/ 31393 w 194676"/>
                <a:gd name="connsiteY6" fmla="*/ 81437 h 81437"/>
                <a:gd name="connsiteX7" fmla="*/ 23773 w 194676"/>
                <a:gd name="connsiteY7" fmla="*/ 73817 h 81437"/>
                <a:gd name="connsiteX8" fmla="*/ 23773 w 194676"/>
                <a:gd name="connsiteY8" fmla="*/ 43338 h 81437"/>
                <a:gd name="connsiteX0" fmla="*/ 3383 w 195717"/>
                <a:gd name="connsiteY0" fmla="*/ 48100 h 81437"/>
                <a:gd name="connsiteX1" fmla="*/ 1478 w 195717"/>
                <a:gd name="connsiteY1" fmla="*/ 0 h 81437"/>
                <a:gd name="connsiteX2" fmla="*/ 188097 w 195717"/>
                <a:gd name="connsiteY2" fmla="*/ 35718 h 81437"/>
                <a:gd name="connsiteX3" fmla="*/ 195717 w 195717"/>
                <a:gd name="connsiteY3" fmla="*/ 43338 h 81437"/>
                <a:gd name="connsiteX4" fmla="*/ 195717 w 195717"/>
                <a:gd name="connsiteY4" fmla="*/ 73817 h 81437"/>
                <a:gd name="connsiteX5" fmla="*/ 188097 w 195717"/>
                <a:gd name="connsiteY5" fmla="*/ 81437 h 81437"/>
                <a:gd name="connsiteX6" fmla="*/ 32434 w 195717"/>
                <a:gd name="connsiteY6" fmla="*/ 81437 h 81437"/>
                <a:gd name="connsiteX7" fmla="*/ 24814 w 195717"/>
                <a:gd name="connsiteY7" fmla="*/ 73817 h 81437"/>
                <a:gd name="connsiteX8" fmla="*/ 3383 w 195717"/>
                <a:gd name="connsiteY8" fmla="*/ 48100 h 81437"/>
                <a:gd name="connsiteX0" fmla="*/ 1527 w 193861"/>
                <a:gd name="connsiteY0" fmla="*/ 83819 h 117156"/>
                <a:gd name="connsiteX1" fmla="*/ 2003 w 193861"/>
                <a:gd name="connsiteY1" fmla="*/ 0 h 117156"/>
                <a:gd name="connsiteX2" fmla="*/ 186241 w 193861"/>
                <a:gd name="connsiteY2" fmla="*/ 71437 h 117156"/>
                <a:gd name="connsiteX3" fmla="*/ 193861 w 193861"/>
                <a:gd name="connsiteY3" fmla="*/ 79057 h 117156"/>
                <a:gd name="connsiteX4" fmla="*/ 193861 w 193861"/>
                <a:gd name="connsiteY4" fmla="*/ 109536 h 117156"/>
                <a:gd name="connsiteX5" fmla="*/ 186241 w 193861"/>
                <a:gd name="connsiteY5" fmla="*/ 117156 h 117156"/>
                <a:gd name="connsiteX6" fmla="*/ 30578 w 193861"/>
                <a:gd name="connsiteY6" fmla="*/ 117156 h 117156"/>
                <a:gd name="connsiteX7" fmla="*/ 22958 w 193861"/>
                <a:gd name="connsiteY7" fmla="*/ 109536 h 117156"/>
                <a:gd name="connsiteX8" fmla="*/ 1527 w 193861"/>
                <a:gd name="connsiteY8" fmla="*/ 83819 h 117156"/>
                <a:gd name="connsiteX0" fmla="*/ 1527 w 193861"/>
                <a:gd name="connsiteY0" fmla="*/ 83819 h 117156"/>
                <a:gd name="connsiteX1" fmla="*/ 2003 w 193861"/>
                <a:gd name="connsiteY1" fmla="*/ 0 h 117156"/>
                <a:gd name="connsiteX2" fmla="*/ 186241 w 193861"/>
                <a:gd name="connsiteY2" fmla="*/ 71437 h 117156"/>
                <a:gd name="connsiteX3" fmla="*/ 193861 w 193861"/>
                <a:gd name="connsiteY3" fmla="*/ 79057 h 117156"/>
                <a:gd name="connsiteX4" fmla="*/ 193861 w 193861"/>
                <a:gd name="connsiteY4" fmla="*/ 109536 h 117156"/>
                <a:gd name="connsiteX5" fmla="*/ 186241 w 193861"/>
                <a:gd name="connsiteY5" fmla="*/ 117156 h 117156"/>
                <a:gd name="connsiteX6" fmla="*/ 30578 w 193861"/>
                <a:gd name="connsiteY6" fmla="*/ 117156 h 117156"/>
                <a:gd name="connsiteX7" fmla="*/ 22958 w 193861"/>
                <a:gd name="connsiteY7" fmla="*/ 109536 h 117156"/>
                <a:gd name="connsiteX8" fmla="*/ 1527 w 193861"/>
                <a:gd name="connsiteY8" fmla="*/ 83819 h 117156"/>
                <a:gd name="connsiteX0" fmla="*/ 1527 w 193861"/>
                <a:gd name="connsiteY0" fmla="*/ 83826 h 117163"/>
                <a:gd name="connsiteX1" fmla="*/ 2003 w 193861"/>
                <a:gd name="connsiteY1" fmla="*/ 7 h 117163"/>
                <a:gd name="connsiteX2" fmla="*/ 193861 w 193861"/>
                <a:gd name="connsiteY2" fmla="*/ 79064 h 117163"/>
                <a:gd name="connsiteX3" fmla="*/ 193861 w 193861"/>
                <a:gd name="connsiteY3" fmla="*/ 109543 h 117163"/>
                <a:gd name="connsiteX4" fmla="*/ 186241 w 193861"/>
                <a:gd name="connsiteY4" fmla="*/ 117163 h 117163"/>
                <a:gd name="connsiteX5" fmla="*/ 30578 w 193861"/>
                <a:gd name="connsiteY5" fmla="*/ 117163 h 117163"/>
                <a:gd name="connsiteX6" fmla="*/ 22958 w 193861"/>
                <a:gd name="connsiteY6" fmla="*/ 109543 h 117163"/>
                <a:gd name="connsiteX7" fmla="*/ 1527 w 193861"/>
                <a:gd name="connsiteY7" fmla="*/ 83826 h 117163"/>
                <a:gd name="connsiteX0" fmla="*/ 1527 w 193861"/>
                <a:gd name="connsiteY0" fmla="*/ 83823 h 117160"/>
                <a:gd name="connsiteX1" fmla="*/ 2003 w 193861"/>
                <a:gd name="connsiteY1" fmla="*/ 4 h 117160"/>
                <a:gd name="connsiteX2" fmla="*/ 193861 w 193861"/>
                <a:gd name="connsiteY2" fmla="*/ 79061 h 117160"/>
                <a:gd name="connsiteX3" fmla="*/ 193861 w 193861"/>
                <a:gd name="connsiteY3" fmla="*/ 109540 h 117160"/>
                <a:gd name="connsiteX4" fmla="*/ 186241 w 193861"/>
                <a:gd name="connsiteY4" fmla="*/ 117160 h 117160"/>
                <a:gd name="connsiteX5" fmla="*/ 30578 w 193861"/>
                <a:gd name="connsiteY5" fmla="*/ 117160 h 117160"/>
                <a:gd name="connsiteX6" fmla="*/ 22958 w 193861"/>
                <a:gd name="connsiteY6" fmla="*/ 109540 h 117160"/>
                <a:gd name="connsiteX7" fmla="*/ 1527 w 193861"/>
                <a:gd name="connsiteY7" fmla="*/ 83823 h 117160"/>
                <a:gd name="connsiteX0" fmla="*/ 9875 w 192684"/>
                <a:gd name="connsiteY0" fmla="*/ 83823 h 117160"/>
                <a:gd name="connsiteX1" fmla="*/ 826 w 192684"/>
                <a:gd name="connsiteY1" fmla="*/ 4 h 117160"/>
                <a:gd name="connsiteX2" fmla="*/ 192684 w 192684"/>
                <a:gd name="connsiteY2" fmla="*/ 79061 h 117160"/>
                <a:gd name="connsiteX3" fmla="*/ 192684 w 192684"/>
                <a:gd name="connsiteY3" fmla="*/ 109540 h 117160"/>
                <a:gd name="connsiteX4" fmla="*/ 185064 w 192684"/>
                <a:gd name="connsiteY4" fmla="*/ 117160 h 117160"/>
                <a:gd name="connsiteX5" fmla="*/ 29401 w 192684"/>
                <a:gd name="connsiteY5" fmla="*/ 117160 h 117160"/>
                <a:gd name="connsiteX6" fmla="*/ 21781 w 192684"/>
                <a:gd name="connsiteY6" fmla="*/ 109540 h 117160"/>
                <a:gd name="connsiteX7" fmla="*/ 9875 w 192684"/>
                <a:gd name="connsiteY7" fmla="*/ 83823 h 117160"/>
                <a:gd name="connsiteX0" fmla="*/ 23774 w 206583"/>
                <a:gd name="connsiteY0" fmla="*/ 181451 h 214788"/>
                <a:gd name="connsiteX1" fmla="*/ 437 w 206583"/>
                <a:gd name="connsiteY1" fmla="*/ 1 h 214788"/>
                <a:gd name="connsiteX2" fmla="*/ 206583 w 206583"/>
                <a:gd name="connsiteY2" fmla="*/ 176689 h 214788"/>
                <a:gd name="connsiteX3" fmla="*/ 206583 w 206583"/>
                <a:gd name="connsiteY3" fmla="*/ 207168 h 214788"/>
                <a:gd name="connsiteX4" fmla="*/ 198963 w 206583"/>
                <a:gd name="connsiteY4" fmla="*/ 214788 h 214788"/>
                <a:gd name="connsiteX5" fmla="*/ 43300 w 206583"/>
                <a:gd name="connsiteY5" fmla="*/ 214788 h 214788"/>
                <a:gd name="connsiteX6" fmla="*/ 35680 w 206583"/>
                <a:gd name="connsiteY6" fmla="*/ 207168 h 214788"/>
                <a:gd name="connsiteX7" fmla="*/ 23774 w 206583"/>
                <a:gd name="connsiteY7" fmla="*/ 181451 h 214788"/>
                <a:gd name="connsiteX0" fmla="*/ 12149 w 194958"/>
                <a:gd name="connsiteY0" fmla="*/ 145734 h 179071"/>
                <a:gd name="connsiteX1" fmla="*/ 719 w 194958"/>
                <a:gd name="connsiteY1" fmla="*/ 3 h 179071"/>
                <a:gd name="connsiteX2" fmla="*/ 194958 w 194958"/>
                <a:gd name="connsiteY2" fmla="*/ 140972 h 179071"/>
                <a:gd name="connsiteX3" fmla="*/ 194958 w 194958"/>
                <a:gd name="connsiteY3" fmla="*/ 171451 h 179071"/>
                <a:gd name="connsiteX4" fmla="*/ 187338 w 194958"/>
                <a:gd name="connsiteY4" fmla="*/ 179071 h 179071"/>
                <a:gd name="connsiteX5" fmla="*/ 31675 w 194958"/>
                <a:gd name="connsiteY5" fmla="*/ 179071 h 179071"/>
                <a:gd name="connsiteX6" fmla="*/ 24055 w 194958"/>
                <a:gd name="connsiteY6" fmla="*/ 171451 h 179071"/>
                <a:gd name="connsiteX7" fmla="*/ 12149 w 194958"/>
                <a:gd name="connsiteY7" fmla="*/ 145734 h 179071"/>
                <a:gd name="connsiteX0" fmla="*/ 23774 w 206583"/>
                <a:gd name="connsiteY0" fmla="*/ 138590 h 171927"/>
                <a:gd name="connsiteX1" fmla="*/ 437 w 206583"/>
                <a:gd name="connsiteY1" fmla="*/ 3 h 171927"/>
                <a:gd name="connsiteX2" fmla="*/ 206583 w 206583"/>
                <a:gd name="connsiteY2" fmla="*/ 133828 h 171927"/>
                <a:gd name="connsiteX3" fmla="*/ 206583 w 206583"/>
                <a:gd name="connsiteY3" fmla="*/ 164307 h 171927"/>
                <a:gd name="connsiteX4" fmla="*/ 198963 w 206583"/>
                <a:gd name="connsiteY4" fmla="*/ 171927 h 171927"/>
                <a:gd name="connsiteX5" fmla="*/ 43300 w 206583"/>
                <a:gd name="connsiteY5" fmla="*/ 171927 h 171927"/>
                <a:gd name="connsiteX6" fmla="*/ 35680 w 206583"/>
                <a:gd name="connsiteY6" fmla="*/ 164307 h 171927"/>
                <a:gd name="connsiteX7" fmla="*/ 23774 w 206583"/>
                <a:gd name="connsiteY7" fmla="*/ 138590 h 171927"/>
                <a:gd name="connsiteX0" fmla="*/ 14449 w 197258"/>
                <a:gd name="connsiteY0" fmla="*/ 138590 h 171927"/>
                <a:gd name="connsiteX1" fmla="*/ 637 w 197258"/>
                <a:gd name="connsiteY1" fmla="*/ 3 h 171927"/>
                <a:gd name="connsiteX2" fmla="*/ 197258 w 197258"/>
                <a:gd name="connsiteY2" fmla="*/ 133828 h 171927"/>
                <a:gd name="connsiteX3" fmla="*/ 197258 w 197258"/>
                <a:gd name="connsiteY3" fmla="*/ 164307 h 171927"/>
                <a:gd name="connsiteX4" fmla="*/ 189638 w 197258"/>
                <a:gd name="connsiteY4" fmla="*/ 171927 h 171927"/>
                <a:gd name="connsiteX5" fmla="*/ 33975 w 197258"/>
                <a:gd name="connsiteY5" fmla="*/ 171927 h 171927"/>
                <a:gd name="connsiteX6" fmla="*/ 26355 w 197258"/>
                <a:gd name="connsiteY6" fmla="*/ 164307 h 171927"/>
                <a:gd name="connsiteX7" fmla="*/ 14449 w 197258"/>
                <a:gd name="connsiteY7" fmla="*/ 138590 h 171927"/>
                <a:gd name="connsiteX0" fmla="*/ 14449 w 197258"/>
                <a:gd name="connsiteY0" fmla="*/ 138587 h 171924"/>
                <a:gd name="connsiteX1" fmla="*/ 637 w 197258"/>
                <a:gd name="connsiteY1" fmla="*/ 0 h 171924"/>
                <a:gd name="connsiteX2" fmla="*/ 197258 w 197258"/>
                <a:gd name="connsiteY2" fmla="*/ 133825 h 171924"/>
                <a:gd name="connsiteX3" fmla="*/ 197258 w 197258"/>
                <a:gd name="connsiteY3" fmla="*/ 164304 h 171924"/>
                <a:gd name="connsiteX4" fmla="*/ 189638 w 197258"/>
                <a:gd name="connsiteY4" fmla="*/ 171924 h 171924"/>
                <a:gd name="connsiteX5" fmla="*/ 33975 w 197258"/>
                <a:gd name="connsiteY5" fmla="*/ 171924 h 171924"/>
                <a:gd name="connsiteX6" fmla="*/ 26355 w 197258"/>
                <a:gd name="connsiteY6" fmla="*/ 164304 h 171924"/>
                <a:gd name="connsiteX7" fmla="*/ 14449 w 197258"/>
                <a:gd name="connsiteY7" fmla="*/ 138587 h 1719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7258" h="171924">
                  <a:moveTo>
                    <a:pt x="14449" y="138587"/>
                  </a:moveTo>
                  <a:cubicBezTo>
                    <a:pt x="14449" y="134379"/>
                    <a:pt x="-3571" y="0"/>
                    <a:pt x="637" y="0"/>
                  </a:cubicBezTo>
                  <a:cubicBezTo>
                    <a:pt x="46980" y="51594"/>
                    <a:pt x="-27599" y="198913"/>
                    <a:pt x="197258" y="133825"/>
                  </a:cubicBezTo>
                  <a:lnTo>
                    <a:pt x="197258" y="164304"/>
                  </a:lnTo>
                  <a:cubicBezTo>
                    <a:pt x="197258" y="168512"/>
                    <a:pt x="193846" y="171924"/>
                    <a:pt x="189638" y="171924"/>
                  </a:cubicBezTo>
                  <a:lnTo>
                    <a:pt x="33975" y="171924"/>
                  </a:lnTo>
                  <a:cubicBezTo>
                    <a:pt x="29767" y="171924"/>
                    <a:pt x="26355" y="168512"/>
                    <a:pt x="26355" y="164304"/>
                  </a:cubicBezTo>
                  <a:lnTo>
                    <a:pt x="14449" y="138587"/>
                  </a:lnTo>
                  <a:close/>
                </a:path>
              </a:pathLst>
            </a:custGeom>
            <a:solidFill>
              <a:srgbClr val="6633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149" name="任意多边形 148"/>
            <p:cNvSpPr/>
            <p:nvPr/>
          </p:nvSpPr>
          <p:spPr>
            <a:xfrm>
              <a:off x="8500110" y="6061710"/>
              <a:ext cx="99931" cy="91440"/>
            </a:xfrm>
            <a:custGeom>
              <a:avLst/>
              <a:gdLst>
                <a:gd name="connsiteX0" fmla="*/ 0 w 99931"/>
                <a:gd name="connsiteY0" fmla="*/ 19050 h 91440"/>
                <a:gd name="connsiteX1" fmla="*/ 30480 w 99931"/>
                <a:gd name="connsiteY1" fmla="*/ 11430 h 91440"/>
                <a:gd name="connsiteX2" fmla="*/ 53340 w 99931"/>
                <a:gd name="connsiteY2" fmla="*/ 0 h 91440"/>
                <a:gd name="connsiteX3" fmla="*/ 91440 w 99931"/>
                <a:gd name="connsiteY3" fmla="*/ 3810 h 91440"/>
                <a:gd name="connsiteX4" fmla="*/ 99060 w 99931"/>
                <a:gd name="connsiteY4" fmla="*/ 15240 h 91440"/>
                <a:gd name="connsiteX5" fmla="*/ 76200 w 99931"/>
                <a:gd name="connsiteY5" fmla="*/ 19050 h 91440"/>
                <a:gd name="connsiteX6" fmla="*/ 64770 w 99931"/>
                <a:gd name="connsiteY6" fmla="*/ 26670 h 91440"/>
                <a:gd name="connsiteX7" fmla="*/ 30480 w 99931"/>
                <a:gd name="connsiteY7" fmla="*/ 41910 h 91440"/>
                <a:gd name="connsiteX8" fmla="*/ 38100 w 99931"/>
                <a:gd name="connsiteY8" fmla="*/ 53340 h 91440"/>
                <a:gd name="connsiteX9" fmla="*/ 49530 w 99931"/>
                <a:gd name="connsiteY9" fmla="*/ 57150 h 91440"/>
                <a:gd name="connsiteX10" fmla="*/ 72390 w 99931"/>
                <a:gd name="connsiteY10" fmla="*/ 60960 h 91440"/>
                <a:gd name="connsiteX11" fmla="*/ 87630 w 99931"/>
                <a:gd name="connsiteY11" fmla="*/ 64770 h 91440"/>
                <a:gd name="connsiteX12" fmla="*/ 76200 w 99931"/>
                <a:gd name="connsiteY12" fmla="*/ 72390 h 91440"/>
                <a:gd name="connsiteX13" fmla="*/ 99060 w 99931"/>
                <a:gd name="connsiteY13" fmla="*/ 83820 h 91440"/>
                <a:gd name="connsiteX14" fmla="*/ 83820 w 99931"/>
                <a:gd name="connsiteY14" fmla="*/ 91440 h 914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99931" h="91440">
                  <a:moveTo>
                    <a:pt x="0" y="19050"/>
                  </a:moveTo>
                  <a:cubicBezTo>
                    <a:pt x="7246" y="17601"/>
                    <a:pt x="22670" y="15335"/>
                    <a:pt x="30480" y="11430"/>
                  </a:cubicBezTo>
                  <a:cubicBezTo>
                    <a:pt x="60023" y="-3342"/>
                    <a:pt x="24610" y="9577"/>
                    <a:pt x="53340" y="0"/>
                  </a:cubicBezTo>
                  <a:cubicBezTo>
                    <a:pt x="66040" y="1270"/>
                    <a:pt x="79332" y="-226"/>
                    <a:pt x="91440" y="3810"/>
                  </a:cubicBezTo>
                  <a:cubicBezTo>
                    <a:pt x="95784" y="5258"/>
                    <a:pt x="102298" y="12002"/>
                    <a:pt x="99060" y="15240"/>
                  </a:cubicBezTo>
                  <a:cubicBezTo>
                    <a:pt x="93598" y="20702"/>
                    <a:pt x="83820" y="17780"/>
                    <a:pt x="76200" y="19050"/>
                  </a:cubicBezTo>
                  <a:cubicBezTo>
                    <a:pt x="72390" y="21590"/>
                    <a:pt x="68746" y="24398"/>
                    <a:pt x="64770" y="26670"/>
                  </a:cubicBezTo>
                  <a:cubicBezTo>
                    <a:pt x="52312" y="33789"/>
                    <a:pt x="44088" y="36467"/>
                    <a:pt x="30480" y="41910"/>
                  </a:cubicBezTo>
                  <a:cubicBezTo>
                    <a:pt x="33020" y="45720"/>
                    <a:pt x="34524" y="50479"/>
                    <a:pt x="38100" y="53340"/>
                  </a:cubicBezTo>
                  <a:cubicBezTo>
                    <a:pt x="41236" y="55849"/>
                    <a:pt x="45610" y="56279"/>
                    <a:pt x="49530" y="57150"/>
                  </a:cubicBezTo>
                  <a:cubicBezTo>
                    <a:pt x="57071" y="58826"/>
                    <a:pt x="64815" y="59445"/>
                    <a:pt x="72390" y="60960"/>
                  </a:cubicBezTo>
                  <a:cubicBezTo>
                    <a:pt x="77525" y="61987"/>
                    <a:pt x="82550" y="63500"/>
                    <a:pt x="87630" y="64770"/>
                  </a:cubicBezTo>
                  <a:cubicBezTo>
                    <a:pt x="83820" y="67310"/>
                    <a:pt x="76200" y="67811"/>
                    <a:pt x="76200" y="72390"/>
                  </a:cubicBezTo>
                  <a:cubicBezTo>
                    <a:pt x="76200" y="77314"/>
                    <a:pt x="96241" y="82880"/>
                    <a:pt x="99060" y="83820"/>
                  </a:cubicBezTo>
                  <a:cubicBezTo>
                    <a:pt x="85926" y="88198"/>
                    <a:pt x="90470" y="84790"/>
                    <a:pt x="83820" y="91440"/>
                  </a:cubicBezTo>
                </a:path>
              </a:pathLst>
            </a:cu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0" name="椭圆 50"/>
            <p:cNvSpPr/>
            <p:nvPr/>
          </p:nvSpPr>
          <p:spPr>
            <a:xfrm rot="260860">
              <a:off x="8777272" y="5053449"/>
              <a:ext cx="165330" cy="185414"/>
            </a:xfrm>
            <a:custGeom>
              <a:avLst/>
              <a:gdLst>
                <a:gd name="connsiteX0" fmla="*/ 0 w 167249"/>
                <a:gd name="connsiteY0" fmla="*/ 70159 h 140317"/>
                <a:gd name="connsiteX1" fmla="*/ 83625 w 167249"/>
                <a:gd name="connsiteY1" fmla="*/ 0 h 140317"/>
                <a:gd name="connsiteX2" fmla="*/ 167250 w 167249"/>
                <a:gd name="connsiteY2" fmla="*/ 70159 h 140317"/>
                <a:gd name="connsiteX3" fmla="*/ 83625 w 167249"/>
                <a:gd name="connsiteY3" fmla="*/ 140318 h 140317"/>
                <a:gd name="connsiteX4" fmla="*/ 0 w 167249"/>
                <a:gd name="connsiteY4" fmla="*/ 70159 h 140317"/>
                <a:gd name="connsiteX0" fmla="*/ 1676 w 168926"/>
                <a:gd name="connsiteY0" fmla="*/ 70159 h 142787"/>
                <a:gd name="connsiteX1" fmla="*/ 85301 w 168926"/>
                <a:gd name="connsiteY1" fmla="*/ 0 h 142787"/>
                <a:gd name="connsiteX2" fmla="*/ 168926 w 168926"/>
                <a:gd name="connsiteY2" fmla="*/ 70159 h 142787"/>
                <a:gd name="connsiteX3" fmla="*/ 85301 w 168926"/>
                <a:gd name="connsiteY3" fmla="*/ 140318 h 142787"/>
                <a:gd name="connsiteX4" fmla="*/ 33655 w 168926"/>
                <a:gd name="connsiteY4" fmla="*/ 121607 h 142787"/>
                <a:gd name="connsiteX5" fmla="*/ 1676 w 168926"/>
                <a:gd name="connsiteY5" fmla="*/ 70159 h 142787"/>
                <a:gd name="connsiteX0" fmla="*/ 3051 w 170301"/>
                <a:gd name="connsiteY0" fmla="*/ 70159 h 156234"/>
                <a:gd name="connsiteX1" fmla="*/ 86676 w 170301"/>
                <a:gd name="connsiteY1" fmla="*/ 0 h 156234"/>
                <a:gd name="connsiteX2" fmla="*/ 170301 w 170301"/>
                <a:gd name="connsiteY2" fmla="*/ 70159 h 156234"/>
                <a:gd name="connsiteX3" fmla="*/ 86676 w 170301"/>
                <a:gd name="connsiteY3" fmla="*/ 140318 h 156234"/>
                <a:gd name="connsiteX4" fmla="*/ 24726 w 170301"/>
                <a:gd name="connsiteY4" fmla="*/ 150758 h 156234"/>
                <a:gd name="connsiteX5" fmla="*/ 3051 w 170301"/>
                <a:gd name="connsiteY5" fmla="*/ 70159 h 156234"/>
                <a:gd name="connsiteX0" fmla="*/ 1211 w 168461"/>
                <a:gd name="connsiteY0" fmla="*/ 70159 h 156234"/>
                <a:gd name="connsiteX1" fmla="*/ 84836 w 168461"/>
                <a:gd name="connsiteY1" fmla="*/ 0 h 156234"/>
                <a:gd name="connsiteX2" fmla="*/ 168461 w 168461"/>
                <a:gd name="connsiteY2" fmla="*/ 70159 h 156234"/>
                <a:gd name="connsiteX3" fmla="*/ 84836 w 168461"/>
                <a:gd name="connsiteY3" fmla="*/ 140318 h 156234"/>
                <a:gd name="connsiteX4" fmla="*/ 22886 w 168461"/>
                <a:gd name="connsiteY4" fmla="*/ 150758 h 156234"/>
                <a:gd name="connsiteX5" fmla="*/ 1211 w 168461"/>
                <a:gd name="connsiteY5" fmla="*/ 70159 h 156234"/>
                <a:gd name="connsiteX0" fmla="*/ 3007 w 170257"/>
                <a:gd name="connsiteY0" fmla="*/ 72600 h 158675"/>
                <a:gd name="connsiteX1" fmla="*/ 85954 w 170257"/>
                <a:gd name="connsiteY1" fmla="*/ 0 h 158675"/>
                <a:gd name="connsiteX2" fmla="*/ 170257 w 170257"/>
                <a:gd name="connsiteY2" fmla="*/ 72600 h 158675"/>
                <a:gd name="connsiteX3" fmla="*/ 86632 w 170257"/>
                <a:gd name="connsiteY3" fmla="*/ 142759 h 158675"/>
                <a:gd name="connsiteX4" fmla="*/ 24682 w 170257"/>
                <a:gd name="connsiteY4" fmla="*/ 153199 h 158675"/>
                <a:gd name="connsiteX5" fmla="*/ 3007 w 170257"/>
                <a:gd name="connsiteY5" fmla="*/ 72600 h 158675"/>
                <a:gd name="connsiteX0" fmla="*/ 2948 w 170740"/>
                <a:gd name="connsiteY0" fmla="*/ 51999 h 158954"/>
                <a:gd name="connsiteX1" fmla="*/ 86437 w 170740"/>
                <a:gd name="connsiteY1" fmla="*/ 279 h 158954"/>
                <a:gd name="connsiteX2" fmla="*/ 170740 w 170740"/>
                <a:gd name="connsiteY2" fmla="*/ 72879 h 158954"/>
                <a:gd name="connsiteX3" fmla="*/ 87115 w 170740"/>
                <a:gd name="connsiteY3" fmla="*/ 143038 h 158954"/>
                <a:gd name="connsiteX4" fmla="*/ 25165 w 170740"/>
                <a:gd name="connsiteY4" fmla="*/ 153478 h 158954"/>
                <a:gd name="connsiteX5" fmla="*/ 2948 w 170740"/>
                <a:gd name="connsiteY5" fmla="*/ 51999 h 158954"/>
                <a:gd name="connsiteX0" fmla="*/ 4275 w 163119"/>
                <a:gd name="connsiteY0" fmla="*/ 65036 h 158704"/>
                <a:gd name="connsiteX1" fmla="*/ 78816 w 163119"/>
                <a:gd name="connsiteY1" fmla="*/ 29 h 158704"/>
                <a:gd name="connsiteX2" fmla="*/ 163119 w 163119"/>
                <a:gd name="connsiteY2" fmla="*/ 72629 h 158704"/>
                <a:gd name="connsiteX3" fmla="*/ 79494 w 163119"/>
                <a:gd name="connsiteY3" fmla="*/ 142788 h 158704"/>
                <a:gd name="connsiteX4" fmla="*/ 17544 w 163119"/>
                <a:gd name="connsiteY4" fmla="*/ 153228 h 158704"/>
                <a:gd name="connsiteX5" fmla="*/ 4275 w 163119"/>
                <a:gd name="connsiteY5" fmla="*/ 65036 h 158704"/>
                <a:gd name="connsiteX0" fmla="*/ 4275 w 163119"/>
                <a:gd name="connsiteY0" fmla="*/ 65096 h 158764"/>
                <a:gd name="connsiteX1" fmla="*/ 78816 w 163119"/>
                <a:gd name="connsiteY1" fmla="*/ 89 h 158764"/>
                <a:gd name="connsiteX2" fmla="*/ 163119 w 163119"/>
                <a:gd name="connsiteY2" fmla="*/ 72689 h 158764"/>
                <a:gd name="connsiteX3" fmla="*/ 79494 w 163119"/>
                <a:gd name="connsiteY3" fmla="*/ 142848 h 158764"/>
                <a:gd name="connsiteX4" fmla="*/ 17544 w 163119"/>
                <a:gd name="connsiteY4" fmla="*/ 153288 h 158764"/>
                <a:gd name="connsiteX5" fmla="*/ 4275 w 163119"/>
                <a:gd name="connsiteY5" fmla="*/ 65096 h 158764"/>
                <a:gd name="connsiteX0" fmla="*/ 3774 w 165330"/>
                <a:gd name="connsiteY0" fmla="*/ 55423 h 158854"/>
                <a:gd name="connsiteX1" fmla="*/ 81027 w 165330"/>
                <a:gd name="connsiteY1" fmla="*/ 179 h 158854"/>
                <a:gd name="connsiteX2" fmla="*/ 165330 w 165330"/>
                <a:gd name="connsiteY2" fmla="*/ 72779 h 158854"/>
                <a:gd name="connsiteX3" fmla="*/ 81705 w 165330"/>
                <a:gd name="connsiteY3" fmla="*/ 142938 h 158854"/>
                <a:gd name="connsiteX4" fmla="*/ 19755 w 165330"/>
                <a:gd name="connsiteY4" fmla="*/ 153378 h 158854"/>
                <a:gd name="connsiteX5" fmla="*/ 3774 w 165330"/>
                <a:gd name="connsiteY5" fmla="*/ 55423 h 158854"/>
                <a:gd name="connsiteX0" fmla="*/ 3774 w 165330"/>
                <a:gd name="connsiteY0" fmla="*/ 55395 h 158826"/>
                <a:gd name="connsiteX1" fmla="*/ 81027 w 165330"/>
                <a:gd name="connsiteY1" fmla="*/ 151 h 158826"/>
                <a:gd name="connsiteX2" fmla="*/ 165330 w 165330"/>
                <a:gd name="connsiteY2" fmla="*/ 72751 h 158826"/>
                <a:gd name="connsiteX3" fmla="*/ 81705 w 165330"/>
                <a:gd name="connsiteY3" fmla="*/ 142910 h 158826"/>
                <a:gd name="connsiteX4" fmla="*/ 19755 w 165330"/>
                <a:gd name="connsiteY4" fmla="*/ 153350 h 158826"/>
                <a:gd name="connsiteX5" fmla="*/ 3774 w 165330"/>
                <a:gd name="connsiteY5" fmla="*/ 55395 h 1588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5330" h="158826">
                  <a:moveTo>
                    <a:pt x="3774" y="55395"/>
                  </a:moveTo>
                  <a:cubicBezTo>
                    <a:pt x="13986" y="29862"/>
                    <a:pt x="24137" y="2952"/>
                    <a:pt x="81027" y="151"/>
                  </a:cubicBezTo>
                  <a:cubicBezTo>
                    <a:pt x="137917" y="-2650"/>
                    <a:pt x="165330" y="34003"/>
                    <a:pt x="165330" y="72751"/>
                  </a:cubicBezTo>
                  <a:cubicBezTo>
                    <a:pt x="165330" y="111499"/>
                    <a:pt x="105967" y="129477"/>
                    <a:pt x="81705" y="142910"/>
                  </a:cubicBezTo>
                  <a:cubicBezTo>
                    <a:pt x="57443" y="156343"/>
                    <a:pt x="33692" y="165043"/>
                    <a:pt x="19755" y="153350"/>
                  </a:cubicBezTo>
                  <a:cubicBezTo>
                    <a:pt x="5818" y="141657"/>
                    <a:pt x="-6438" y="80928"/>
                    <a:pt x="3774" y="55395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151" name="椭圆 51"/>
            <p:cNvSpPr/>
            <p:nvPr/>
          </p:nvSpPr>
          <p:spPr>
            <a:xfrm rot="281752">
              <a:off x="8754687" y="5088526"/>
              <a:ext cx="179805" cy="531727"/>
            </a:xfrm>
            <a:custGeom>
              <a:avLst/>
              <a:gdLst>
                <a:gd name="connsiteX0" fmla="*/ 0 w 221440"/>
                <a:gd name="connsiteY0" fmla="*/ 301514 h 603027"/>
                <a:gd name="connsiteX1" fmla="*/ 110720 w 221440"/>
                <a:gd name="connsiteY1" fmla="*/ 0 h 603027"/>
                <a:gd name="connsiteX2" fmla="*/ 221440 w 221440"/>
                <a:gd name="connsiteY2" fmla="*/ 301514 h 603027"/>
                <a:gd name="connsiteX3" fmla="*/ 110720 w 221440"/>
                <a:gd name="connsiteY3" fmla="*/ 603028 h 603027"/>
                <a:gd name="connsiteX4" fmla="*/ 0 w 221440"/>
                <a:gd name="connsiteY4" fmla="*/ 301514 h 603027"/>
                <a:gd name="connsiteX0" fmla="*/ 0 w 293483"/>
                <a:gd name="connsiteY0" fmla="*/ 290450 h 603066"/>
                <a:gd name="connsiteX1" fmla="*/ 182763 w 293483"/>
                <a:gd name="connsiteY1" fmla="*/ 20 h 603066"/>
                <a:gd name="connsiteX2" fmla="*/ 293483 w 293483"/>
                <a:gd name="connsiteY2" fmla="*/ 301534 h 603066"/>
                <a:gd name="connsiteX3" fmla="*/ 182763 w 293483"/>
                <a:gd name="connsiteY3" fmla="*/ 603048 h 603066"/>
                <a:gd name="connsiteX4" fmla="*/ 0 w 293483"/>
                <a:gd name="connsiteY4" fmla="*/ 290450 h 603066"/>
                <a:gd name="connsiteX0" fmla="*/ 0 w 238065"/>
                <a:gd name="connsiteY0" fmla="*/ 290450 h 603066"/>
                <a:gd name="connsiteX1" fmla="*/ 127345 w 238065"/>
                <a:gd name="connsiteY1" fmla="*/ 20 h 603066"/>
                <a:gd name="connsiteX2" fmla="*/ 238065 w 238065"/>
                <a:gd name="connsiteY2" fmla="*/ 301534 h 603066"/>
                <a:gd name="connsiteX3" fmla="*/ 127345 w 238065"/>
                <a:gd name="connsiteY3" fmla="*/ 603048 h 603066"/>
                <a:gd name="connsiteX4" fmla="*/ 0 w 238065"/>
                <a:gd name="connsiteY4" fmla="*/ 290450 h 6030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8065" h="603066">
                  <a:moveTo>
                    <a:pt x="0" y="290450"/>
                  </a:moveTo>
                  <a:cubicBezTo>
                    <a:pt x="0" y="123928"/>
                    <a:pt x="87668" y="-1827"/>
                    <a:pt x="127345" y="20"/>
                  </a:cubicBezTo>
                  <a:cubicBezTo>
                    <a:pt x="167022" y="1867"/>
                    <a:pt x="238065" y="135012"/>
                    <a:pt x="238065" y="301534"/>
                  </a:cubicBezTo>
                  <a:cubicBezTo>
                    <a:pt x="238065" y="468056"/>
                    <a:pt x="167022" y="604895"/>
                    <a:pt x="127345" y="603048"/>
                  </a:cubicBezTo>
                  <a:cubicBezTo>
                    <a:pt x="87668" y="601201"/>
                    <a:pt x="0" y="456972"/>
                    <a:pt x="0" y="290450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152" name="椭圆 151"/>
            <p:cNvSpPr/>
            <p:nvPr/>
          </p:nvSpPr>
          <p:spPr>
            <a:xfrm rot="281752">
              <a:off x="8791999" y="5095231"/>
              <a:ext cx="167248" cy="531693"/>
            </a:xfrm>
            <a:prstGeom prst="ellipse">
              <a:avLst/>
            </a:prstGeom>
            <a:solidFill>
              <a:srgbClr val="6633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153" name="椭圆 62"/>
            <p:cNvSpPr/>
            <p:nvPr/>
          </p:nvSpPr>
          <p:spPr>
            <a:xfrm rot="281752">
              <a:off x="8782781" y="5432417"/>
              <a:ext cx="170126" cy="189819"/>
            </a:xfrm>
            <a:custGeom>
              <a:avLst/>
              <a:gdLst>
                <a:gd name="connsiteX0" fmla="*/ 0 w 221440"/>
                <a:gd name="connsiteY0" fmla="*/ 301514 h 603027"/>
                <a:gd name="connsiteX1" fmla="*/ 110720 w 221440"/>
                <a:gd name="connsiteY1" fmla="*/ 0 h 603027"/>
                <a:gd name="connsiteX2" fmla="*/ 221440 w 221440"/>
                <a:gd name="connsiteY2" fmla="*/ 301514 h 603027"/>
                <a:gd name="connsiteX3" fmla="*/ 110720 w 221440"/>
                <a:gd name="connsiteY3" fmla="*/ 603028 h 603027"/>
                <a:gd name="connsiteX4" fmla="*/ 0 w 221440"/>
                <a:gd name="connsiteY4" fmla="*/ 301514 h 603027"/>
                <a:gd name="connsiteX0" fmla="*/ 0 w 224517"/>
                <a:gd name="connsiteY0" fmla="*/ 0 h 301514"/>
                <a:gd name="connsiteX1" fmla="*/ 221440 w 224517"/>
                <a:gd name="connsiteY1" fmla="*/ 0 h 301514"/>
                <a:gd name="connsiteX2" fmla="*/ 110720 w 224517"/>
                <a:gd name="connsiteY2" fmla="*/ 301514 h 301514"/>
                <a:gd name="connsiteX3" fmla="*/ 0 w 224517"/>
                <a:gd name="connsiteY3" fmla="*/ 0 h 301514"/>
                <a:gd name="connsiteX0" fmla="*/ 0 w 252371"/>
                <a:gd name="connsiteY0" fmla="*/ 34646 h 342552"/>
                <a:gd name="connsiteX1" fmla="*/ 249852 w 252371"/>
                <a:gd name="connsiteY1" fmla="*/ 41035 h 342552"/>
                <a:gd name="connsiteX2" fmla="*/ 139132 w 252371"/>
                <a:gd name="connsiteY2" fmla="*/ 342549 h 342552"/>
                <a:gd name="connsiteX3" fmla="*/ 0 w 252371"/>
                <a:gd name="connsiteY3" fmla="*/ 34646 h 342552"/>
                <a:gd name="connsiteX0" fmla="*/ 2304 w 263966"/>
                <a:gd name="connsiteY0" fmla="*/ 34646 h 342552"/>
                <a:gd name="connsiteX1" fmla="*/ 261627 w 263966"/>
                <a:gd name="connsiteY1" fmla="*/ 41035 h 342552"/>
                <a:gd name="connsiteX2" fmla="*/ 141436 w 263966"/>
                <a:gd name="connsiteY2" fmla="*/ 342549 h 342552"/>
                <a:gd name="connsiteX3" fmla="*/ 2304 w 263966"/>
                <a:gd name="connsiteY3" fmla="*/ 34646 h 342552"/>
                <a:gd name="connsiteX0" fmla="*/ 3177 w 265959"/>
                <a:gd name="connsiteY0" fmla="*/ 34646 h 342918"/>
                <a:gd name="connsiteX1" fmla="*/ 262500 w 265959"/>
                <a:gd name="connsiteY1" fmla="*/ 41035 h 342918"/>
                <a:gd name="connsiteX2" fmla="*/ 142309 w 265959"/>
                <a:gd name="connsiteY2" fmla="*/ 342549 h 342918"/>
                <a:gd name="connsiteX3" fmla="*/ 3177 w 265959"/>
                <a:gd name="connsiteY3" fmla="*/ 34646 h 342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65959" h="342918">
                  <a:moveTo>
                    <a:pt x="3177" y="34646"/>
                  </a:moveTo>
                  <a:cubicBezTo>
                    <a:pt x="23209" y="-15606"/>
                    <a:pt x="244047" y="-9217"/>
                    <a:pt x="262500" y="41035"/>
                  </a:cubicBezTo>
                  <a:cubicBezTo>
                    <a:pt x="280953" y="91287"/>
                    <a:pt x="223411" y="330837"/>
                    <a:pt x="142309" y="342549"/>
                  </a:cubicBezTo>
                  <a:cubicBezTo>
                    <a:pt x="61207" y="354261"/>
                    <a:pt x="-16855" y="84898"/>
                    <a:pt x="3177" y="3464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cxnSp>
          <p:nvCxnSpPr>
            <p:cNvPr id="154" name="直接连接符 153"/>
            <p:cNvCxnSpPr>
              <a:stCxn id="152" idx="2"/>
              <a:endCxn id="152" idx="6"/>
            </p:cNvCxnSpPr>
            <p:nvPr/>
          </p:nvCxnSpPr>
          <p:spPr>
            <a:xfrm>
              <a:off x="8792280" y="5353086"/>
              <a:ext cx="166686" cy="15984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5" name="直接连接符 154"/>
            <p:cNvCxnSpPr/>
            <p:nvPr/>
          </p:nvCxnSpPr>
          <p:spPr>
            <a:xfrm rot="260860">
              <a:off x="8793297" y="5329591"/>
              <a:ext cx="167248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6" name="直接连接符 155"/>
            <p:cNvCxnSpPr/>
            <p:nvPr/>
          </p:nvCxnSpPr>
          <p:spPr>
            <a:xfrm rot="260860">
              <a:off x="8795315" y="5291160"/>
              <a:ext cx="167248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7" name="直接连接符 156"/>
            <p:cNvCxnSpPr/>
            <p:nvPr/>
          </p:nvCxnSpPr>
          <p:spPr>
            <a:xfrm rot="260860">
              <a:off x="8795778" y="5263089"/>
              <a:ext cx="167248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8" name="任意多边形 157"/>
            <p:cNvSpPr/>
            <p:nvPr/>
          </p:nvSpPr>
          <p:spPr>
            <a:xfrm rot="260860">
              <a:off x="8679176" y="5302575"/>
              <a:ext cx="84814" cy="141604"/>
            </a:xfrm>
            <a:custGeom>
              <a:avLst/>
              <a:gdLst>
                <a:gd name="connsiteX0" fmla="*/ 92242 w 112295"/>
                <a:gd name="connsiteY0" fmla="*/ 108285 h 160602"/>
                <a:gd name="connsiteX1" fmla="*/ 60158 w 112295"/>
                <a:gd name="connsiteY1" fmla="*/ 92243 h 160602"/>
                <a:gd name="connsiteX2" fmla="*/ 28073 w 112295"/>
                <a:gd name="connsiteY2" fmla="*/ 96253 h 160602"/>
                <a:gd name="connsiteX3" fmla="*/ 4010 w 112295"/>
                <a:gd name="connsiteY3" fmla="*/ 120316 h 160602"/>
                <a:gd name="connsiteX4" fmla="*/ 24063 w 112295"/>
                <a:gd name="connsiteY4" fmla="*/ 156411 h 160602"/>
                <a:gd name="connsiteX5" fmla="*/ 36095 w 112295"/>
                <a:gd name="connsiteY5" fmla="*/ 160422 h 160602"/>
                <a:gd name="connsiteX6" fmla="*/ 104273 w 112295"/>
                <a:gd name="connsiteY6" fmla="*/ 148390 h 160602"/>
                <a:gd name="connsiteX7" fmla="*/ 112295 w 112295"/>
                <a:gd name="connsiteY7" fmla="*/ 136358 h 160602"/>
                <a:gd name="connsiteX8" fmla="*/ 108284 w 112295"/>
                <a:gd name="connsiteY8" fmla="*/ 120316 h 160602"/>
                <a:gd name="connsiteX9" fmla="*/ 76200 w 112295"/>
                <a:gd name="connsiteY9" fmla="*/ 104274 h 160602"/>
                <a:gd name="connsiteX10" fmla="*/ 72189 w 112295"/>
                <a:gd name="connsiteY10" fmla="*/ 44116 h 160602"/>
                <a:gd name="connsiteX11" fmla="*/ 68179 w 112295"/>
                <a:gd name="connsiteY11" fmla="*/ 32085 h 160602"/>
                <a:gd name="connsiteX12" fmla="*/ 52137 w 112295"/>
                <a:gd name="connsiteY12" fmla="*/ 16043 h 160602"/>
                <a:gd name="connsiteX13" fmla="*/ 16042 w 112295"/>
                <a:gd name="connsiteY13" fmla="*/ 4011 h 160602"/>
                <a:gd name="connsiteX14" fmla="*/ 0 w 112295"/>
                <a:gd name="connsiteY14" fmla="*/ 0 h 1606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12295" h="160602">
                  <a:moveTo>
                    <a:pt x="92242" y="108285"/>
                  </a:moveTo>
                  <a:cubicBezTo>
                    <a:pt x="88464" y="106018"/>
                    <a:pt x="68793" y="92243"/>
                    <a:pt x="60158" y="92243"/>
                  </a:cubicBezTo>
                  <a:cubicBezTo>
                    <a:pt x="49380" y="92243"/>
                    <a:pt x="38768" y="94916"/>
                    <a:pt x="28073" y="96253"/>
                  </a:cubicBezTo>
                  <a:cubicBezTo>
                    <a:pt x="24441" y="98977"/>
                    <a:pt x="4010" y="111520"/>
                    <a:pt x="4010" y="120316"/>
                  </a:cubicBezTo>
                  <a:cubicBezTo>
                    <a:pt x="4010" y="141579"/>
                    <a:pt x="8561" y="148660"/>
                    <a:pt x="24063" y="156411"/>
                  </a:cubicBezTo>
                  <a:cubicBezTo>
                    <a:pt x="27844" y="158302"/>
                    <a:pt x="32084" y="159085"/>
                    <a:pt x="36095" y="160422"/>
                  </a:cubicBezTo>
                  <a:cubicBezTo>
                    <a:pt x="58423" y="158827"/>
                    <a:pt x="86552" y="166111"/>
                    <a:pt x="104273" y="148390"/>
                  </a:cubicBezTo>
                  <a:cubicBezTo>
                    <a:pt x="107681" y="144982"/>
                    <a:pt x="109621" y="140369"/>
                    <a:pt x="112295" y="136358"/>
                  </a:cubicBezTo>
                  <a:cubicBezTo>
                    <a:pt x="110958" y="131011"/>
                    <a:pt x="112958" y="123237"/>
                    <a:pt x="108284" y="120316"/>
                  </a:cubicBezTo>
                  <a:cubicBezTo>
                    <a:pt x="69478" y="96063"/>
                    <a:pt x="86127" y="134060"/>
                    <a:pt x="76200" y="104274"/>
                  </a:cubicBezTo>
                  <a:cubicBezTo>
                    <a:pt x="74863" y="84221"/>
                    <a:pt x="74408" y="64090"/>
                    <a:pt x="72189" y="44116"/>
                  </a:cubicBezTo>
                  <a:cubicBezTo>
                    <a:pt x="71722" y="39915"/>
                    <a:pt x="70636" y="35525"/>
                    <a:pt x="68179" y="32085"/>
                  </a:cubicBezTo>
                  <a:cubicBezTo>
                    <a:pt x="63784" y="25931"/>
                    <a:pt x="57879" y="20964"/>
                    <a:pt x="52137" y="16043"/>
                  </a:cubicBezTo>
                  <a:cubicBezTo>
                    <a:pt x="37922" y="3859"/>
                    <a:pt x="37128" y="8229"/>
                    <a:pt x="16042" y="4011"/>
                  </a:cubicBezTo>
                  <a:cubicBezTo>
                    <a:pt x="10637" y="2930"/>
                    <a:pt x="0" y="0"/>
                    <a:pt x="0" y="0"/>
                  </a:cubicBezTo>
                </a:path>
              </a:pathLst>
            </a:cu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169" name="椭圆 168"/>
            <p:cNvSpPr/>
            <p:nvPr/>
          </p:nvSpPr>
          <p:spPr>
            <a:xfrm>
              <a:off x="8801258" y="5057611"/>
              <a:ext cx="166245" cy="197713"/>
            </a:xfrm>
            <a:custGeom>
              <a:avLst/>
              <a:gdLst>
                <a:gd name="connsiteX0" fmla="*/ 0 w 153971"/>
                <a:gd name="connsiteY0" fmla="*/ 87121 h 174241"/>
                <a:gd name="connsiteX1" fmla="*/ 76986 w 153971"/>
                <a:gd name="connsiteY1" fmla="*/ 0 h 174241"/>
                <a:gd name="connsiteX2" fmla="*/ 153972 w 153971"/>
                <a:gd name="connsiteY2" fmla="*/ 87121 h 174241"/>
                <a:gd name="connsiteX3" fmla="*/ 76986 w 153971"/>
                <a:gd name="connsiteY3" fmla="*/ 174242 h 174241"/>
                <a:gd name="connsiteX4" fmla="*/ 0 w 153971"/>
                <a:gd name="connsiteY4" fmla="*/ 87121 h 174241"/>
                <a:gd name="connsiteX0" fmla="*/ 5693 w 159665"/>
                <a:gd name="connsiteY0" fmla="*/ 87121 h 175488"/>
                <a:gd name="connsiteX1" fmla="*/ 82679 w 159665"/>
                <a:gd name="connsiteY1" fmla="*/ 0 h 175488"/>
                <a:gd name="connsiteX2" fmla="*/ 159665 w 159665"/>
                <a:gd name="connsiteY2" fmla="*/ 87121 h 175488"/>
                <a:gd name="connsiteX3" fmla="*/ 82679 w 159665"/>
                <a:gd name="connsiteY3" fmla="*/ 174242 h 175488"/>
                <a:gd name="connsiteX4" fmla="*/ 14307 w 159665"/>
                <a:gd name="connsiteY4" fmla="*/ 135135 h 175488"/>
                <a:gd name="connsiteX5" fmla="*/ 5693 w 159665"/>
                <a:gd name="connsiteY5" fmla="*/ 87121 h 175488"/>
                <a:gd name="connsiteX0" fmla="*/ 5693 w 162253"/>
                <a:gd name="connsiteY0" fmla="*/ 87121 h 174250"/>
                <a:gd name="connsiteX1" fmla="*/ 82679 w 162253"/>
                <a:gd name="connsiteY1" fmla="*/ 0 h 174250"/>
                <a:gd name="connsiteX2" fmla="*/ 159665 w 162253"/>
                <a:gd name="connsiteY2" fmla="*/ 87121 h 174250"/>
                <a:gd name="connsiteX3" fmla="*/ 138404 w 162253"/>
                <a:gd name="connsiteY3" fmla="*/ 131868 h 174250"/>
                <a:gd name="connsiteX4" fmla="*/ 82679 w 162253"/>
                <a:gd name="connsiteY4" fmla="*/ 174242 h 174250"/>
                <a:gd name="connsiteX5" fmla="*/ 14307 w 162253"/>
                <a:gd name="connsiteY5" fmla="*/ 135135 h 174250"/>
                <a:gd name="connsiteX6" fmla="*/ 5693 w 162253"/>
                <a:gd name="connsiteY6" fmla="*/ 87121 h 174250"/>
                <a:gd name="connsiteX0" fmla="*/ 5693 w 163709"/>
                <a:gd name="connsiteY0" fmla="*/ 87121 h 175409"/>
                <a:gd name="connsiteX1" fmla="*/ 82679 w 163709"/>
                <a:gd name="connsiteY1" fmla="*/ 0 h 175409"/>
                <a:gd name="connsiteX2" fmla="*/ 159665 w 163709"/>
                <a:gd name="connsiteY2" fmla="*/ 87121 h 175409"/>
                <a:gd name="connsiteX3" fmla="*/ 148201 w 163709"/>
                <a:gd name="connsiteY3" fmla="*/ 157994 h 175409"/>
                <a:gd name="connsiteX4" fmla="*/ 82679 w 163709"/>
                <a:gd name="connsiteY4" fmla="*/ 174242 h 175409"/>
                <a:gd name="connsiteX5" fmla="*/ 14307 w 163709"/>
                <a:gd name="connsiteY5" fmla="*/ 135135 h 175409"/>
                <a:gd name="connsiteX6" fmla="*/ 5693 w 163709"/>
                <a:gd name="connsiteY6" fmla="*/ 87121 h 175409"/>
                <a:gd name="connsiteX0" fmla="*/ 5693 w 175029"/>
                <a:gd name="connsiteY0" fmla="*/ 87648 h 175936"/>
                <a:gd name="connsiteX1" fmla="*/ 82679 w 175029"/>
                <a:gd name="connsiteY1" fmla="*/ 527 h 175936"/>
                <a:gd name="connsiteX2" fmla="*/ 172728 w 175029"/>
                <a:gd name="connsiteY2" fmla="*/ 54991 h 175936"/>
                <a:gd name="connsiteX3" fmla="*/ 148201 w 175029"/>
                <a:gd name="connsiteY3" fmla="*/ 158521 h 175936"/>
                <a:gd name="connsiteX4" fmla="*/ 82679 w 175029"/>
                <a:gd name="connsiteY4" fmla="*/ 174769 h 175936"/>
                <a:gd name="connsiteX5" fmla="*/ 14307 w 175029"/>
                <a:gd name="connsiteY5" fmla="*/ 135662 h 175936"/>
                <a:gd name="connsiteX6" fmla="*/ 5693 w 175029"/>
                <a:gd name="connsiteY6" fmla="*/ 87648 h 175936"/>
                <a:gd name="connsiteX0" fmla="*/ 4728 w 174064"/>
                <a:gd name="connsiteY0" fmla="*/ 103831 h 192119"/>
                <a:gd name="connsiteX1" fmla="*/ 68652 w 174064"/>
                <a:gd name="connsiteY1" fmla="*/ 381 h 192119"/>
                <a:gd name="connsiteX2" fmla="*/ 171763 w 174064"/>
                <a:gd name="connsiteY2" fmla="*/ 71174 h 192119"/>
                <a:gd name="connsiteX3" fmla="*/ 147236 w 174064"/>
                <a:gd name="connsiteY3" fmla="*/ 174704 h 192119"/>
                <a:gd name="connsiteX4" fmla="*/ 81714 w 174064"/>
                <a:gd name="connsiteY4" fmla="*/ 190952 h 192119"/>
                <a:gd name="connsiteX5" fmla="*/ 13342 w 174064"/>
                <a:gd name="connsiteY5" fmla="*/ 151845 h 192119"/>
                <a:gd name="connsiteX6" fmla="*/ 4728 w 174064"/>
                <a:gd name="connsiteY6" fmla="*/ 103831 h 192119"/>
                <a:gd name="connsiteX0" fmla="*/ 4728 w 174064"/>
                <a:gd name="connsiteY0" fmla="*/ 104996 h 193284"/>
                <a:gd name="connsiteX1" fmla="*/ 68652 w 174064"/>
                <a:gd name="connsiteY1" fmla="*/ 1546 h 193284"/>
                <a:gd name="connsiteX2" fmla="*/ 171763 w 174064"/>
                <a:gd name="connsiteY2" fmla="*/ 72339 h 193284"/>
                <a:gd name="connsiteX3" fmla="*/ 147236 w 174064"/>
                <a:gd name="connsiteY3" fmla="*/ 175869 h 193284"/>
                <a:gd name="connsiteX4" fmla="*/ 81714 w 174064"/>
                <a:gd name="connsiteY4" fmla="*/ 192117 h 193284"/>
                <a:gd name="connsiteX5" fmla="*/ 13342 w 174064"/>
                <a:gd name="connsiteY5" fmla="*/ 153010 h 193284"/>
                <a:gd name="connsiteX6" fmla="*/ 4728 w 174064"/>
                <a:gd name="connsiteY6" fmla="*/ 104996 h 193284"/>
                <a:gd name="connsiteX0" fmla="*/ 2522 w 184921"/>
                <a:gd name="connsiteY0" fmla="*/ 100499 h 192053"/>
                <a:gd name="connsiteX1" fmla="*/ 79509 w 184921"/>
                <a:gd name="connsiteY1" fmla="*/ 315 h 192053"/>
                <a:gd name="connsiteX2" fmla="*/ 182620 w 184921"/>
                <a:gd name="connsiteY2" fmla="*/ 71108 h 192053"/>
                <a:gd name="connsiteX3" fmla="*/ 158093 w 184921"/>
                <a:gd name="connsiteY3" fmla="*/ 174638 h 192053"/>
                <a:gd name="connsiteX4" fmla="*/ 92571 w 184921"/>
                <a:gd name="connsiteY4" fmla="*/ 190886 h 192053"/>
                <a:gd name="connsiteX5" fmla="*/ 24199 w 184921"/>
                <a:gd name="connsiteY5" fmla="*/ 151779 h 192053"/>
                <a:gd name="connsiteX6" fmla="*/ 2522 w 184921"/>
                <a:gd name="connsiteY6" fmla="*/ 100499 h 192053"/>
                <a:gd name="connsiteX0" fmla="*/ 2522 w 184921"/>
                <a:gd name="connsiteY0" fmla="*/ 106998 h 198552"/>
                <a:gd name="connsiteX1" fmla="*/ 79509 w 184921"/>
                <a:gd name="connsiteY1" fmla="*/ 282 h 198552"/>
                <a:gd name="connsiteX2" fmla="*/ 182620 w 184921"/>
                <a:gd name="connsiteY2" fmla="*/ 77607 h 198552"/>
                <a:gd name="connsiteX3" fmla="*/ 158093 w 184921"/>
                <a:gd name="connsiteY3" fmla="*/ 181137 h 198552"/>
                <a:gd name="connsiteX4" fmla="*/ 92571 w 184921"/>
                <a:gd name="connsiteY4" fmla="*/ 197385 h 198552"/>
                <a:gd name="connsiteX5" fmla="*/ 24199 w 184921"/>
                <a:gd name="connsiteY5" fmla="*/ 158278 h 198552"/>
                <a:gd name="connsiteX6" fmla="*/ 2522 w 184921"/>
                <a:gd name="connsiteY6" fmla="*/ 106998 h 198552"/>
                <a:gd name="connsiteX0" fmla="*/ 2522 w 184921"/>
                <a:gd name="connsiteY0" fmla="*/ 106998 h 198552"/>
                <a:gd name="connsiteX1" fmla="*/ 79509 w 184921"/>
                <a:gd name="connsiteY1" fmla="*/ 282 h 198552"/>
                <a:gd name="connsiteX2" fmla="*/ 182620 w 184921"/>
                <a:gd name="connsiteY2" fmla="*/ 77607 h 198552"/>
                <a:gd name="connsiteX3" fmla="*/ 158093 w 184921"/>
                <a:gd name="connsiteY3" fmla="*/ 181137 h 198552"/>
                <a:gd name="connsiteX4" fmla="*/ 92571 w 184921"/>
                <a:gd name="connsiteY4" fmla="*/ 197385 h 198552"/>
                <a:gd name="connsiteX5" fmla="*/ 24199 w 184921"/>
                <a:gd name="connsiteY5" fmla="*/ 158278 h 198552"/>
                <a:gd name="connsiteX6" fmla="*/ 2522 w 184921"/>
                <a:gd name="connsiteY6" fmla="*/ 106998 h 198552"/>
                <a:gd name="connsiteX0" fmla="*/ 6041 w 188440"/>
                <a:gd name="connsiteY0" fmla="*/ 106998 h 198552"/>
                <a:gd name="connsiteX1" fmla="*/ 83028 w 188440"/>
                <a:gd name="connsiteY1" fmla="*/ 282 h 198552"/>
                <a:gd name="connsiteX2" fmla="*/ 186139 w 188440"/>
                <a:gd name="connsiteY2" fmla="*/ 77607 h 198552"/>
                <a:gd name="connsiteX3" fmla="*/ 161612 w 188440"/>
                <a:gd name="connsiteY3" fmla="*/ 181137 h 198552"/>
                <a:gd name="connsiteX4" fmla="*/ 96090 w 188440"/>
                <a:gd name="connsiteY4" fmla="*/ 197385 h 198552"/>
                <a:gd name="connsiteX5" fmla="*/ 6041 w 188440"/>
                <a:gd name="connsiteY5" fmla="*/ 106998 h 198552"/>
                <a:gd name="connsiteX0" fmla="*/ 6041 w 186194"/>
                <a:gd name="connsiteY0" fmla="*/ 107054 h 197713"/>
                <a:gd name="connsiteX1" fmla="*/ 83028 w 186194"/>
                <a:gd name="connsiteY1" fmla="*/ 338 h 197713"/>
                <a:gd name="connsiteX2" fmla="*/ 186139 w 186194"/>
                <a:gd name="connsiteY2" fmla="*/ 77663 h 197713"/>
                <a:gd name="connsiteX3" fmla="*/ 96090 w 186194"/>
                <a:gd name="connsiteY3" fmla="*/ 197441 h 197713"/>
                <a:gd name="connsiteX4" fmla="*/ 6041 w 186194"/>
                <a:gd name="connsiteY4" fmla="*/ 107054 h 1977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6194" h="197713">
                  <a:moveTo>
                    <a:pt x="6041" y="107054"/>
                  </a:moveTo>
                  <a:cubicBezTo>
                    <a:pt x="3864" y="74203"/>
                    <a:pt x="-28630" y="5237"/>
                    <a:pt x="83028" y="338"/>
                  </a:cubicBezTo>
                  <a:cubicBezTo>
                    <a:pt x="194686" y="-4561"/>
                    <a:pt x="183962" y="44812"/>
                    <a:pt x="186139" y="77663"/>
                  </a:cubicBezTo>
                  <a:cubicBezTo>
                    <a:pt x="188316" y="110514"/>
                    <a:pt x="126106" y="192543"/>
                    <a:pt x="96090" y="197441"/>
                  </a:cubicBezTo>
                  <a:cubicBezTo>
                    <a:pt x="66074" y="202340"/>
                    <a:pt x="8218" y="139905"/>
                    <a:pt x="6041" y="107054"/>
                  </a:cubicBezTo>
                  <a:close/>
                </a:path>
              </a:pathLst>
            </a:custGeom>
            <a:solidFill>
              <a:srgbClr val="6633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41" name="矩形 340"/>
          <p:cNvSpPr/>
          <p:nvPr/>
        </p:nvSpPr>
        <p:spPr>
          <a:xfrm>
            <a:off x="-513347" y="4478601"/>
            <a:ext cx="9901716" cy="1122032"/>
          </a:xfrm>
          <a:prstGeom prst="rect">
            <a:avLst/>
          </a:prstGeom>
          <a:solidFill>
            <a:srgbClr val="CC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44" name="组合 443"/>
          <p:cNvGrpSpPr/>
          <p:nvPr/>
        </p:nvGrpSpPr>
        <p:grpSpPr>
          <a:xfrm>
            <a:off x="8212206" y="31239"/>
            <a:ext cx="840457" cy="521475"/>
            <a:chOff x="9795753" y="-1531094"/>
            <a:chExt cx="840457" cy="521475"/>
          </a:xfrm>
        </p:grpSpPr>
        <p:sp>
          <p:nvSpPr>
            <p:cNvPr id="445" name="Freeform 31"/>
            <p:cNvSpPr>
              <a:spLocks noEditPoints="1"/>
            </p:cNvSpPr>
            <p:nvPr/>
          </p:nvSpPr>
          <p:spPr bwMode="auto">
            <a:xfrm>
              <a:off x="10299119" y="-1531094"/>
              <a:ext cx="337091" cy="458244"/>
            </a:xfrm>
            <a:custGeom>
              <a:avLst/>
              <a:gdLst>
                <a:gd name="T0" fmla="*/ 630 w 681"/>
                <a:gd name="T1" fmla="*/ 333 h 927"/>
                <a:gd name="T2" fmla="*/ 553 w 681"/>
                <a:gd name="T3" fmla="*/ 306 h 927"/>
                <a:gd name="T4" fmla="*/ 547 w 681"/>
                <a:gd name="T5" fmla="*/ 269 h 927"/>
                <a:gd name="T6" fmla="*/ 484 w 681"/>
                <a:gd name="T7" fmla="*/ 169 h 927"/>
                <a:gd name="T8" fmla="*/ 509 w 681"/>
                <a:gd name="T9" fmla="*/ 128 h 927"/>
                <a:gd name="T10" fmla="*/ 516 w 681"/>
                <a:gd name="T11" fmla="*/ 84 h 927"/>
                <a:gd name="T12" fmla="*/ 503 w 681"/>
                <a:gd name="T13" fmla="*/ 44 h 927"/>
                <a:gd name="T14" fmla="*/ 473 w 681"/>
                <a:gd name="T15" fmla="*/ 19 h 927"/>
                <a:gd name="T16" fmla="*/ 384 w 681"/>
                <a:gd name="T17" fmla="*/ 52 h 927"/>
                <a:gd name="T18" fmla="*/ 418 w 681"/>
                <a:gd name="T19" fmla="*/ 165 h 927"/>
                <a:gd name="T20" fmla="*/ 299 w 681"/>
                <a:gd name="T21" fmla="*/ 186 h 927"/>
                <a:gd name="T22" fmla="*/ 303 w 681"/>
                <a:gd name="T23" fmla="*/ 219 h 927"/>
                <a:gd name="T24" fmla="*/ 298 w 681"/>
                <a:gd name="T25" fmla="*/ 376 h 927"/>
                <a:gd name="T26" fmla="*/ 317 w 681"/>
                <a:gd name="T27" fmla="*/ 464 h 927"/>
                <a:gd name="T28" fmla="*/ 273 w 681"/>
                <a:gd name="T29" fmla="*/ 616 h 927"/>
                <a:gd name="T30" fmla="*/ 246 w 681"/>
                <a:gd name="T31" fmla="*/ 669 h 927"/>
                <a:gd name="T32" fmla="*/ 77 w 681"/>
                <a:gd name="T33" fmla="*/ 747 h 927"/>
                <a:gd name="T34" fmla="*/ 32 w 681"/>
                <a:gd name="T35" fmla="*/ 753 h 927"/>
                <a:gd name="T36" fmla="*/ 18 w 681"/>
                <a:gd name="T37" fmla="*/ 866 h 927"/>
                <a:gd name="T38" fmla="*/ 106 w 681"/>
                <a:gd name="T39" fmla="*/ 761 h 927"/>
                <a:gd name="T40" fmla="*/ 267 w 681"/>
                <a:gd name="T41" fmla="*/ 729 h 927"/>
                <a:gd name="T42" fmla="*/ 369 w 681"/>
                <a:gd name="T43" fmla="*/ 648 h 927"/>
                <a:gd name="T44" fmla="*/ 492 w 681"/>
                <a:gd name="T45" fmla="*/ 643 h 927"/>
                <a:gd name="T46" fmla="*/ 517 w 681"/>
                <a:gd name="T47" fmla="*/ 668 h 927"/>
                <a:gd name="T48" fmla="*/ 528 w 681"/>
                <a:gd name="T49" fmla="*/ 853 h 927"/>
                <a:gd name="T50" fmla="*/ 502 w 681"/>
                <a:gd name="T51" fmla="*/ 913 h 927"/>
                <a:gd name="T52" fmla="*/ 586 w 681"/>
                <a:gd name="T53" fmla="*/ 924 h 927"/>
                <a:gd name="T54" fmla="*/ 640 w 681"/>
                <a:gd name="T55" fmla="*/ 898 h 927"/>
                <a:gd name="T56" fmla="*/ 587 w 681"/>
                <a:gd name="T57" fmla="*/ 646 h 927"/>
                <a:gd name="T58" fmla="*/ 590 w 681"/>
                <a:gd name="T59" fmla="*/ 622 h 927"/>
                <a:gd name="T60" fmla="*/ 465 w 681"/>
                <a:gd name="T61" fmla="*/ 487 h 927"/>
                <a:gd name="T62" fmla="*/ 491 w 681"/>
                <a:gd name="T63" fmla="*/ 307 h 927"/>
                <a:gd name="T64" fmla="*/ 510 w 681"/>
                <a:gd name="T65" fmla="*/ 302 h 927"/>
                <a:gd name="T66" fmla="*/ 609 w 681"/>
                <a:gd name="T67" fmla="*/ 358 h 927"/>
                <a:gd name="T68" fmla="*/ 641 w 681"/>
                <a:gd name="T69" fmla="*/ 321 h 927"/>
                <a:gd name="T70" fmla="*/ 336 w 681"/>
                <a:gd name="T71" fmla="*/ 249 h 927"/>
                <a:gd name="T72" fmla="*/ 362 w 681"/>
                <a:gd name="T73" fmla="*/ 280 h 927"/>
                <a:gd name="T74" fmla="*/ 345 w 681"/>
                <a:gd name="T75" fmla="*/ 406 h 927"/>
                <a:gd name="T76" fmla="*/ 323 w 681"/>
                <a:gd name="T77" fmla="*/ 361 h 9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681" h="927">
                  <a:moveTo>
                    <a:pt x="641" y="321"/>
                  </a:moveTo>
                  <a:cubicBezTo>
                    <a:pt x="633" y="321"/>
                    <a:pt x="630" y="333"/>
                    <a:pt x="630" y="333"/>
                  </a:cubicBezTo>
                  <a:cubicBezTo>
                    <a:pt x="606" y="335"/>
                    <a:pt x="606" y="335"/>
                    <a:pt x="606" y="335"/>
                  </a:cubicBezTo>
                  <a:cubicBezTo>
                    <a:pt x="553" y="306"/>
                    <a:pt x="553" y="306"/>
                    <a:pt x="553" y="306"/>
                  </a:cubicBezTo>
                  <a:cubicBezTo>
                    <a:pt x="540" y="275"/>
                    <a:pt x="540" y="275"/>
                    <a:pt x="540" y="275"/>
                  </a:cubicBezTo>
                  <a:cubicBezTo>
                    <a:pt x="547" y="269"/>
                    <a:pt x="547" y="269"/>
                    <a:pt x="547" y="269"/>
                  </a:cubicBezTo>
                  <a:cubicBezTo>
                    <a:pt x="547" y="269"/>
                    <a:pt x="503" y="206"/>
                    <a:pt x="504" y="190"/>
                  </a:cubicBezTo>
                  <a:cubicBezTo>
                    <a:pt x="505" y="182"/>
                    <a:pt x="494" y="174"/>
                    <a:pt x="484" y="169"/>
                  </a:cubicBezTo>
                  <a:cubicBezTo>
                    <a:pt x="485" y="162"/>
                    <a:pt x="489" y="153"/>
                    <a:pt x="496" y="150"/>
                  </a:cubicBezTo>
                  <a:cubicBezTo>
                    <a:pt x="509" y="146"/>
                    <a:pt x="509" y="128"/>
                    <a:pt x="509" y="128"/>
                  </a:cubicBezTo>
                  <a:cubicBezTo>
                    <a:pt x="505" y="92"/>
                    <a:pt x="505" y="92"/>
                    <a:pt x="505" y="92"/>
                  </a:cubicBezTo>
                  <a:cubicBezTo>
                    <a:pt x="516" y="84"/>
                    <a:pt x="516" y="84"/>
                    <a:pt x="516" y="84"/>
                  </a:cubicBezTo>
                  <a:cubicBezTo>
                    <a:pt x="516" y="84"/>
                    <a:pt x="526" y="75"/>
                    <a:pt x="519" y="70"/>
                  </a:cubicBezTo>
                  <a:cubicBezTo>
                    <a:pt x="514" y="67"/>
                    <a:pt x="507" y="54"/>
                    <a:pt x="503" y="44"/>
                  </a:cubicBezTo>
                  <a:cubicBezTo>
                    <a:pt x="522" y="30"/>
                    <a:pt x="544" y="0"/>
                    <a:pt x="525" y="19"/>
                  </a:cubicBezTo>
                  <a:cubicBezTo>
                    <a:pt x="513" y="31"/>
                    <a:pt x="492" y="27"/>
                    <a:pt x="473" y="19"/>
                  </a:cubicBezTo>
                  <a:cubicBezTo>
                    <a:pt x="458" y="10"/>
                    <a:pt x="442" y="0"/>
                    <a:pt x="439" y="0"/>
                  </a:cubicBezTo>
                  <a:cubicBezTo>
                    <a:pt x="434" y="1"/>
                    <a:pt x="412" y="13"/>
                    <a:pt x="384" y="52"/>
                  </a:cubicBezTo>
                  <a:cubicBezTo>
                    <a:pt x="356" y="91"/>
                    <a:pt x="413" y="131"/>
                    <a:pt x="413" y="131"/>
                  </a:cubicBezTo>
                  <a:cubicBezTo>
                    <a:pt x="417" y="138"/>
                    <a:pt x="418" y="154"/>
                    <a:pt x="418" y="165"/>
                  </a:cubicBezTo>
                  <a:cubicBezTo>
                    <a:pt x="400" y="165"/>
                    <a:pt x="400" y="165"/>
                    <a:pt x="400" y="165"/>
                  </a:cubicBezTo>
                  <a:cubicBezTo>
                    <a:pt x="371" y="140"/>
                    <a:pt x="299" y="186"/>
                    <a:pt x="299" y="186"/>
                  </a:cubicBezTo>
                  <a:cubicBezTo>
                    <a:pt x="302" y="213"/>
                    <a:pt x="302" y="213"/>
                    <a:pt x="302" y="213"/>
                  </a:cubicBezTo>
                  <a:cubicBezTo>
                    <a:pt x="302" y="213"/>
                    <a:pt x="303" y="215"/>
                    <a:pt x="303" y="219"/>
                  </a:cubicBezTo>
                  <a:cubicBezTo>
                    <a:pt x="294" y="230"/>
                    <a:pt x="280" y="245"/>
                    <a:pt x="268" y="250"/>
                  </a:cubicBezTo>
                  <a:cubicBezTo>
                    <a:pt x="247" y="259"/>
                    <a:pt x="298" y="376"/>
                    <a:pt x="298" y="376"/>
                  </a:cubicBezTo>
                  <a:cubicBezTo>
                    <a:pt x="298" y="376"/>
                    <a:pt x="314" y="420"/>
                    <a:pt x="311" y="444"/>
                  </a:cubicBezTo>
                  <a:cubicBezTo>
                    <a:pt x="310" y="456"/>
                    <a:pt x="313" y="461"/>
                    <a:pt x="317" y="464"/>
                  </a:cubicBezTo>
                  <a:cubicBezTo>
                    <a:pt x="304" y="490"/>
                    <a:pt x="286" y="530"/>
                    <a:pt x="288" y="552"/>
                  </a:cubicBezTo>
                  <a:cubicBezTo>
                    <a:pt x="291" y="586"/>
                    <a:pt x="273" y="616"/>
                    <a:pt x="273" y="616"/>
                  </a:cubicBezTo>
                  <a:cubicBezTo>
                    <a:pt x="279" y="618"/>
                    <a:pt x="279" y="618"/>
                    <a:pt x="279" y="618"/>
                  </a:cubicBezTo>
                  <a:cubicBezTo>
                    <a:pt x="246" y="669"/>
                    <a:pt x="246" y="669"/>
                    <a:pt x="246" y="669"/>
                  </a:cubicBezTo>
                  <a:cubicBezTo>
                    <a:pt x="246" y="669"/>
                    <a:pt x="198" y="655"/>
                    <a:pt x="176" y="673"/>
                  </a:cubicBezTo>
                  <a:cubicBezTo>
                    <a:pt x="154" y="691"/>
                    <a:pt x="77" y="747"/>
                    <a:pt x="77" y="747"/>
                  </a:cubicBezTo>
                  <a:cubicBezTo>
                    <a:pt x="44" y="734"/>
                    <a:pt x="44" y="734"/>
                    <a:pt x="44" y="734"/>
                  </a:cubicBezTo>
                  <a:cubicBezTo>
                    <a:pt x="44" y="734"/>
                    <a:pt x="30" y="741"/>
                    <a:pt x="32" y="753"/>
                  </a:cubicBezTo>
                  <a:cubicBezTo>
                    <a:pt x="34" y="765"/>
                    <a:pt x="32" y="803"/>
                    <a:pt x="26" y="815"/>
                  </a:cubicBezTo>
                  <a:cubicBezTo>
                    <a:pt x="20" y="827"/>
                    <a:pt x="0" y="854"/>
                    <a:pt x="18" y="866"/>
                  </a:cubicBezTo>
                  <a:cubicBezTo>
                    <a:pt x="36" y="878"/>
                    <a:pt x="40" y="835"/>
                    <a:pt x="60" y="811"/>
                  </a:cubicBezTo>
                  <a:cubicBezTo>
                    <a:pt x="73" y="796"/>
                    <a:pt x="106" y="761"/>
                    <a:pt x="106" y="761"/>
                  </a:cubicBezTo>
                  <a:cubicBezTo>
                    <a:pt x="201" y="737"/>
                    <a:pt x="201" y="737"/>
                    <a:pt x="201" y="737"/>
                  </a:cubicBezTo>
                  <a:cubicBezTo>
                    <a:pt x="201" y="737"/>
                    <a:pt x="262" y="732"/>
                    <a:pt x="267" y="729"/>
                  </a:cubicBezTo>
                  <a:cubicBezTo>
                    <a:pt x="271" y="727"/>
                    <a:pt x="322" y="671"/>
                    <a:pt x="348" y="642"/>
                  </a:cubicBezTo>
                  <a:cubicBezTo>
                    <a:pt x="369" y="648"/>
                    <a:pt x="369" y="648"/>
                    <a:pt x="369" y="648"/>
                  </a:cubicBezTo>
                  <a:cubicBezTo>
                    <a:pt x="391" y="602"/>
                    <a:pt x="391" y="602"/>
                    <a:pt x="391" y="602"/>
                  </a:cubicBezTo>
                  <a:cubicBezTo>
                    <a:pt x="492" y="643"/>
                    <a:pt x="492" y="643"/>
                    <a:pt x="492" y="643"/>
                  </a:cubicBezTo>
                  <a:cubicBezTo>
                    <a:pt x="492" y="643"/>
                    <a:pt x="498" y="647"/>
                    <a:pt x="503" y="653"/>
                  </a:cubicBezTo>
                  <a:cubicBezTo>
                    <a:pt x="506" y="658"/>
                    <a:pt x="513" y="664"/>
                    <a:pt x="517" y="668"/>
                  </a:cubicBezTo>
                  <a:cubicBezTo>
                    <a:pt x="515" y="679"/>
                    <a:pt x="517" y="700"/>
                    <a:pt x="527" y="741"/>
                  </a:cubicBezTo>
                  <a:cubicBezTo>
                    <a:pt x="550" y="832"/>
                    <a:pt x="528" y="853"/>
                    <a:pt x="528" y="853"/>
                  </a:cubicBezTo>
                  <a:cubicBezTo>
                    <a:pt x="506" y="871"/>
                    <a:pt x="506" y="871"/>
                    <a:pt x="506" y="871"/>
                  </a:cubicBezTo>
                  <a:cubicBezTo>
                    <a:pt x="502" y="913"/>
                    <a:pt x="502" y="913"/>
                    <a:pt x="502" y="913"/>
                  </a:cubicBezTo>
                  <a:cubicBezTo>
                    <a:pt x="502" y="913"/>
                    <a:pt x="519" y="915"/>
                    <a:pt x="535" y="907"/>
                  </a:cubicBezTo>
                  <a:cubicBezTo>
                    <a:pt x="551" y="899"/>
                    <a:pt x="575" y="921"/>
                    <a:pt x="586" y="924"/>
                  </a:cubicBezTo>
                  <a:cubicBezTo>
                    <a:pt x="597" y="927"/>
                    <a:pt x="636" y="923"/>
                    <a:pt x="652" y="914"/>
                  </a:cubicBezTo>
                  <a:cubicBezTo>
                    <a:pt x="668" y="905"/>
                    <a:pt x="652" y="894"/>
                    <a:pt x="640" y="898"/>
                  </a:cubicBezTo>
                  <a:cubicBezTo>
                    <a:pt x="628" y="902"/>
                    <a:pt x="577" y="870"/>
                    <a:pt x="577" y="870"/>
                  </a:cubicBezTo>
                  <a:cubicBezTo>
                    <a:pt x="577" y="870"/>
                    <a:pt x="582" y="660"/>
                    <a:pt x="587" y="646"/>
                  </a:cubicBezTo>
                  <a:cubicBezTo>
                    <a:pt x="590" y="639"/>
                    <a:pt x="587" y="631"/>
                    <a:pt x="585" y="626"/>
                  </a:cubicBezTo>
                  <a:cubicBezTo>
                    <a:pt x="590" y="622"/>
                    <a:pt x="590" y="622"/>
                    <a:pt x="590" y="622"/>
                  </a:cubicBezTo>
                  <a:cubicBezTo>
                    <a:pt x="590" y="622"/>
                    <a:pt x="494" y="493"/>
                    <a:pt x="478" y="492"/>
                  </a:cubicBezTo>
                  <a:cubicBezTo>
                    <a:pt x="474" y="492"/>
                    <a:pt x="470" y="490"/>
                    <a:pt x="465" y="487"/>
                  </a:cubicBezTo>
                  <a:cubicBezTo>
                    <a:pt x="462" y="459"/>
                    <a:pt x="458" y="414"/>
                    <a:pt x="458" y="414"/>
                  </a:cubicBezTo>
                  <a:cubicBezTo>
                    <a:pt x="458" y="414"/>
                    <a:pt x="482" y="335"/>
                    <a:pt x="491" y="307"/>
                  </a:cubicBezTo>
                  <a:cubicBezTo>
                    <a:pt x="500" y="310"/>
                    <a:pt x="500" y="310"/>
                    <a:pt x="500" y="310"/>
                  </a:cubicBezTo>
                  <a:cubicBezTo>
                    <a:pt x="510" y="302"/>
                    <a:pt x="510" y="302"/>
                    <a:pt x="510" y="302"/>
                  </a:cubicBezTo>
                  <a:cubicBezTo>
                    <a:pt x="540" y="348"/>
                    <a:pt x="540" y="348"/>
                    <a:pt x="540" y="348"/>
                  </a:cubicBezTo>
                  <a:cubicBezTo>
                    <a:pt x="540" y="348"/>
                    <a:pt x="604" y="358"/>
                    <a:pt x="609" y="358"/>
                  </a:cubicBezTo>
                  <a:cubicBezTo>
                    <a:pt x="614" y="358"/>
                    <a:pt x="659" y="356"/>
                    <a:pt x="670" y="347"/>
                  </a:cubicBezTo>
                  <a:cubicBezTo>
                    <a:pt x="681" y="338"/>
                    <a:pt x="649" y="321"/>
                    <a:pt x="641" y="321"/>
                  </a:cubicBezTo>
                  <a:close/>
                  <a:moveTo>
                    <a:pt x="309" y="269"/>
                  </a:moveTo>
                  <a:cubicBezTo>
                    <a:pt x="336" y="249"/>
                    <a:pt x="336" y="249"/>
                    <a:pt x="336" y="249"/>
                  </a:cubicBezTo>
                  <a:cubicBezTo>
                    <a:pt x="346" y="261"/>
                    <a:pt x="356" y="279"/>
                    <a:pt x="356" y="279"/>
                  </a:cubicBezTo>
                  <a:cubicBezTo>
                    <a:pt x="362" y="280"/>
                    <a:pt x="362" y="280"/>
                    <a:pt x="362" y="280"/>
                  </a:cubicBezTo>
                  <a:cubicBezTo>
                    <a:pt x="363" y="309"/>
                    <a:pt x="363" y="390"/>
                    <a:pt x="353" y="396"/>
                  </a:cubicBezTo>
                  <a:cubicBezTo>
                    <a:pt x="350" y="398"/>
                    <a:pt x="348" y="402"/>
                    <a:pt x="345" y="406"/>
                  </a:cubicBezTo>
                  <a:cubicBezTo>
                    <a:pt x="343" y="405"/>
                    <a:pt x="342" y="405"/>
                    <a:pt x="341" y="405"/>
                  </a:cubicBezTo>
                  <a:cubicBezTo>
                    <a:pt x="338" y="405"/>
                    <a:pt x="314" y="374"/>
                    <a:pt x="323" y="361"/>
                  </a:cubicBezTo>
                  <a:cubicBezTo>
                    <a:pt x="332" y="348"/>
                    <a:pt x="309" y="269"/>
                    <a:pt x="309" y="26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6" name="矩形 445"/>
            <p:cNvSpPr/>
            <p:nvPr/>
          </p:nvSpPr>
          <p:spPr>
            <a:xfrm>
              <a:off x="9795753" y="-1336831"/>
              <a:ext cx="614551" cy="327212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400" dirty="0" smtClean="0">
                  <a:latin typeface="微软雅黑" pitchFamily="34" charset="-122"/>
                  <a:ea typeface="微软雅黑" pitchFamily="34" charset="-122"/>
                  <a:cs typeface="liguofu" pitchFamily="2" charset="-122"/>
                </a:rPr>
                <a:t>Logo</a:t>
              </a:r>
              <a:endParaRPr lang="zh-CN" altLang="en-US" sz="1400" dirty="0">
                <a:latin typeface="微软雅黑" pitchFamily="34" charset="-122"/>
                <a:ea typeface="微软雅黑" pitchFamily="34" charset="-122"/>
                <a:cs typeface="liguofu" pitchFamily="2" charset="-122"/>
              </a:endParaRPr>
            </a:p>
          </p:txBody>
        </p:sp>
      </p:grpSp>
      <p:sp>
        <p:nvSpPr>
          <p:cNvPr id="450" name="流程图: 手动输入 8"/>
          <p:cNvSpPr/>
          <p:nvPr/>
        </p:nvSpPr>
        <p:spPr>
          <a:xfrm rot="10800000" flipH="1" flipV="1">
            <a:off x="5293294" y="3446485"/>
            <a:ext cx="2687081" cy="956299"/>
          </a:xfrm>
          <a:custGeom>
            <a:avLst/>
            <a:gdLst>
              <a:gd name="connsiteX0" fmla="*/ 0 w 10000"/>
              <a:gd name="connsiteY0" fmla="*/ 2000 h 10000"/>
              <a:gd name="connsiteX1" fmla="*/ 10000 w 10000"/>
              <a:gd name="connsiteY1" fmla="*/ 0 h 10000"/>
              <a:gd name="connsiteX2" fmla="*/ 10000 w 10000"/>
              <a:gd name="connsiteY2" fmla="*/ 10000 h 10000"/>
              <a:gd name="connsiteX3" fmla="*/ 0 w 10000"/>
              <a:gd name="connsiteY3" fmla="*/ 10000 h 10000"/>
              <a:gd name="connsiteX4" fmla="*/ 0 w 10000"/>
              <a:gd name="connsiteY4" fmla="*/ 2000 h 10000"/>
              <a:gd name="connsiteX0" fmla="*/ 0 w 10035"/>
              <a:gd name="connsiteY0" fmla="*/ 5315 h 10000"/>
              <a:gd name="connsiteX1" fmla="*/ 10035 w 10035"/>
              <a:gd name="connsiteY1" fmla="*/ 0 h 10000"/>
              <a:gd name="connsiteX2" fmla="*/ 10035 w 10035"/>
              <a:gd name="connsiteY2" fmla="*/ 10000 h 10000"/>
              <a:gd name="connsiteX3" fmla="*/ 35 w 10035"/>
              <a:gd name="connsiteY3" fmla="*/ 10000 h 10000"/>
              <a:gd name="connsiteX4" fmla="*/ 0 w 10035"/>
              <a:gd name="connsiteY4" fmla="*/ 5315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35" h="10000">
                <a:moveTo>
                  <a:pt x="0" y="5315"/>
                </a:moveTo>
                <a:lnTo>
                  <a:pt x="10035" y="0"/>
                </a:lnTo>
                <a:lnTo>
                  <a:pt x="10035" y="10000"/>
                </a:lnTo>
                <a:lnTo>
                  <a:pt x="35" y="10000"/>
                </a:lnTo>
                <a:cubicBezTo>
                  <a:pt x="23" y="8438"/>
                  <a:pt x="12" y="6877"/>
                  <a:pt x="0" y="5315"/>
                </a:cubicBezTo>
                <a:close/>
              </a:path>
            </a:pathLst>
          </a:custGeom>
          <a:solidFill>
            <a:srgbClr val="CC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451" name="矩形 450"/>
          <p:cNvSpPr/>
          <p:nvPr/>
        </p:nvSpPr>
        <p:spPr>
          <a:xfrm>
            <a:off x="5702827" y="3716273"/>
            <a:ext cx="2142388" cy="66977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dirty="0" smtClean="0">
                <a:latin typeface="微软雅黑" pitchFamily="34" charset="-122"/>
                <a:ea typeface="微软雅黑" pitchFamily="34" charset="-122"/>
              </a:rPr>
              <a:t>此处输入标题</a:t>
            </a:r>
            <a:endParaRPr lang="zh-CN" altLang="en-US" sz="24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52" name="流程图: 手动输入 451"/>
          <p:cNvSpPr/>
          <p:nvPr/>
        </p:nvSpPr>
        <p:spPr>
          <a:xfrm>
            <a:off x="5331133" y="548179"/>
            <a:ext cx="2551922" cy="838871"/>
          </a:xfrm>
          <a:prstGeom prst="flowChartManualInput">
            <a:avLst/>
          </a:prstGeom>
          <a:solidFill>
            <a:schemeClr val="bg1"/>
          </a:solidFill>
          <a:ln w="38100"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50000"/>
              </a:lnSpc>
            </a:pPr>
            <a:endParaRPr lang="zh-CN" altLang="en-US" sz="1400" dirty="0">
              <a:solidFill>
                <a:schemeClr val="accent5">
                  <a:lumMod val="60000"/>
                  <a:lumOff val="4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283" name="组合 282"/>
          <p:cNvGrpSpPr/>
          <p:nvPr/>
        </p:nvGrpSpPr>
        <p:grpSpPr>
          <a:xfrm>
            <a:off x="7368049" y="1211084"/>
            <a:ext cx="562682" cy="562682"/>
            <a:chOff x="-1223955" y="-877726"/>
            <a:chExt cx="1009702" cy="1009702"/>
          </a:xfrm>
        </p:grpSpPr>
        <p:sp>
          <p:nvSpPr>
            <p:cNvPr id="202" name="椭圆 201"/>
            <p:cNvSpPr/>
            <p:nvPr/>
          </p:nvSpPr>
          <p:spPr>
            <a:xfrm>
              <a:off x="-1223955" y="-877726"/>
              <a:ext cx="1009702" cy="1009702"/>
            </a:xfrm>
            <a:prstGeom prst="ellipse">
              <a:avLst/>
            </a:prstGeom>
            <a:solidFill>
              <a:schemeClr val="accent3"/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dirty="0" smtClean="0"/>
                <a:t>  </a:t>
              </a:r>
              <a:endParaRPr lang="zh-CN" altLang="en-US" dirty="0"/>
            </a:p>
          </p:txBody>
        </p:sp>
        <p:pic>
          <p:nvPicPr>
            <p:cNvPr id="1028" name="Picture 4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116822" y="-505601"/>
              <a:ext cx="817017" cy="299026"/>
            </a:xfrm>
            <a:prstGeom prst="rect">
              <a:avLst/>
            </a:prstGeom>
            <a:noFill/>
            <a:ln>
              <a:noFill/>
            </a:ln>
            <a:effectLst>
              <a:outerShdw dist="35921" dir="2700000" algn="ctr" rotWithShape="0">
                <a:schemeClr val="bg2"/>
              </a:outerShdw>
              <a:reflection blurRad="6350" stA="52000" endA="300" endPos="35000" dir="5400000" sy="-100000" algn="bl" rotWithShape="0"/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454" name="流程图: 手动输入 453"/>
          <p:cNvSpPr/>
          <p:nvPr/>
        </p:nvSpPr>
        <p:spPr>
          <a:xfrm>
            <a:off x="5331133" y="2597353"/>
            <a:ext cx="2551922" cy="838871"/>
          </a:xfrm>
          <a:prstGeom prst="flowChartManualInput">
            <a:avLst/>
          </a:prstGeom>
          <a:solidFill>
            <a:schemeClr val="bg1"/>
          </a:solidFill>
          <a:ln w="38100"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50000"/>
              </a:lnSpc>
            </a:pPr>
            <a:r>
              <a:rPr lang="zh-CN" altLang="en-US" sz="1400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微软雅黑" pitchFamily="34" charset="-122"/>
                <a:ea typeface="微软雅黑" pitchFamily="34" charset="-122"/>
              </a:rPr>
              <a:t>。</a:t>
            </a:r>
            <a:endParaRPr lang="zh-CN" altLang="en-US" sz="1400" dirty="0">
              <a:solidFill>
                <a:schemeClr val="accent5">
                  <a:lumMod val="60000"/>
                  <a:lumOff val="4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65" name="直接连接符 64"/>
          <p:cNvCxnSpPr>
            <a:stCxn id="112" idx="4"/>
            <a:endCxn id="202" idx="2"/>
          </p:cNvCxnSpPr>
          <p:nvPr/>
        </p:nvCxnSpPr>
        <p:spPr>
          <a:xfrm flipV="1">
            <a:off x="4800832" y="1492425"/>
            <a:ext cx="2567217" cy="1412"/>
          </a:xfrm>
          <a:prstGeom prst="line">
            <a:avLst/>
          </a:prstGeom>
          <a:ln w="38100">
            <a:solidFill>
              <a:schemeClr val="bg1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7" name="组合 66"/>
          <p:cNvGrpSpPr/>
          <p:nvPr/>
        </p:nvGrpSpPr>
        <p:grpSpPr>
          <a:xfrm>
            <a:off x="6982374" y="1863744"/>
            <a:ext cx="951657" cy="951657"/>
            <a:chOff x="6982374" y="1863744"/>
            <a:chExt cx="951657" cy="951657"/>
          </a:xfrm>
        </p:grpSpPr>
        <p:grpSp>
          <p:nvGrpSpPr>
            <p:cNvPr id="282" name="组合 281"/>
            <p:cNvGrpSpPr/>
            <p:nvPr/>
          </p:nvGrpSpPr>
          <p:grpSpPr>
            <a:xfrm>
              <a:off x="6982374" y="1863744"/>
              <a:ext cx="951657" cy="951657"/>
              <a:chOff x="649380" y="-1652859"/>
              <a:chExt cx="1279984" cy="1279984"/>
            </a:xfrm>
          </p:grpSpPr>
          <p:sp>
            <p:nvSpPr>
              <p:cNvPr id="189" name="椭圆 188"/>
              <p:cNvSpPr/>
              <p:nvPr/>
            </p:nvSpPr>
            <p:spPr>
              <a:xfrm>
                <a:off x="649380" y="-1652859"/>
                <a:ext cx="1279984" cy="1279984"/>
              </a:xfrm>
              <a:prstGeom prst="ellipse">
                <a:avLst/>
              </a:prstGeom>
              <a:solidFill>
                <a:srgbClr val="FFC000"/>
              </a:solidFill>
              <a:ln w="381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dirty="0" smtClean="0"/>
                  <a:t>  </a:t>
                </a:r>
                <a:endParaRPr lang="zh-CN" altLang="en-US" dirty="0"/>
              </a:p>
            </p:txBody>
          </p:sp>
          <p:grpSp>
            <p:nvGrpSpPr>
              <p:cNvPr id="10" name="Group 8"/>
              <p:cNvGrpSpPr>
                <a:grpSpLocks noChangeAspect="1"/>
              </p:cNvGrpSpPr>
              <p:nvPr/>
            </p:nvGrpSpPr>
            <p:grpSpPr bwMode="auto">
              <a:xfrm>
                <a:off x="909098" y="-1530322"/>
                <a:ext cx="781050" cy="1014413"/>
                <a:chOff x="3681" y="499"/>
                <a:chExt cx="492" cy="639"/>
              </a:xfrm>
              <a:effectLst>
                <a:reflection blurRad="6350" stA="52000" endA="300" endPos="35000" dir="5400000" sy="-100000" algn="bl" rotWithShape="0"/>
              </a:effectLst>
            </p:grpSpPr>
            <p:sp>
              <p:nvSpPr>
                <p:cNvPr id="13" name="AutoShape 7"/>
                <p:cNvSpPr>
                  <a:spLocks noChangeAspect="1" noChangeArrowheads="1" noTextEdit="1"/>
                </p:cNvSpPr>
                <p:nvPr/>
              </p:nvSpPr>
              <p:spPr bwMode="auto">
                <a:xfrm>
                  <a:off x="3687" y="499"/>
                  <a:ext cx="482" cy="51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4" name="Freeform 9"/>
                <p:cNvSpPr>
                  <a:spLocks/>
                </p:cNvSpPr>
                <p:nvPr/>
              </p:nvSpPr>
              <p:spPr bwMode="auto">
                <a:xfrm>
                  <a:off x="3681" y="500"/>
                  <a:ext cx="492" cy="513"/>
                </a:xfrm>
                <a:custGeom>
                  <a:avLst/>
                  <a:gdLst>
                    <a:gd name="T0" fmla="*/ 413 w 416"/>
                    <a:gd name="T1" fmla="*/ 153 h 434"/>
                    <a:gd name="T2" fmla="*/ 339 w 416"/>
                    <a:gd name="T3" fmla="*/ 43 h 434"/>
                    <a:gd name="T4" fmla="*/ 224 w 416"/>
                    <a:gd name="T5" fmla="*/ 12 h 434"/>
                    <a:gd name="T6" fmla="*/ 177 w 416"/>
                    <a:gd name="T7" fmla="*/ 0 h 434"/>
                    <a:gd name="T8" fmla="*/ 70 w 416"/>
                    <a:gd name="T9" fmla="*/ 79 h 434"/>
                    <a:gd name="T10" fmla="*/ 27 w 416"/>
                    <a:gd name="T11" fmla="*/ 172 h 434"/>
                    <a:gd name="T12" fmla="*/ 14 w 416"/>
                    <a:gd name="T13" fmla="*/ 289 h 434"/>
                    <a:gd name="T14" fmla="*/ 27 w 416"/>
                    <a:gd name="T15" fmla="*/ 290 h 434"/>
                    <a:gd name="T16" fmla="*/ 151 w 416"/>
                    <a:gd name="T17" fmla="*/ 432 h 434"/>
                    <a:gd name="T18" fmla="*/ 168 w 416"/>
                    <a:gd name="T19" fmla="*/ 431 h 434"/>
                    <a:gd name="T20" fmla="*/ 311 w 416"/>
                    <a:gd name="T21" fmla="*/ 434 h 434"/>
                    <a:gd name="T22" fmla="*/ 392 w 416"/>
                    <a:gd name="T23" fmla="*/ 365 h 434"/>
                    <a:gd name="T24" fmla="*/ 413 w 416"/>
                    <a:gd name="T25" fmla="*/ 153 h 4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416" h="434">
                      <a:moveTo>
                        <a:pt x="413" y="153"/>
                      </a:moveTo>
                      <a:cubicBezTo>
                        <a:pt x="410" y="131"/>
                        <a:pt x="407" y="58"/>
                        <a:pt x="339" y="43"/>
                      </a:cubicBezTo>
                      <a:cubicBezTo>
                        <a:pt x="297" y="34"/>
                        <a:pt x="253" y="21"/>
                        <a:pt x="224" y="12"/>
                      </a:cubicBezTo>
                      <a:cubicBezTo>
                        <a:pt x="210" y="4"/>
                        <a:pt x="194" y="0"/>
                        <a:pt x="177" y="0"/>
                      </a:cubicBezTo>
                      <a:cubicBezTo>
                        <a:pt x="132" y="0"/>
                        <a:pt x="92" y="31"/>
                        <a:pt x="70" y="79"/>
                      </a:cubicBezTo>
                      <a:cubicBezTo>
                        <a:pt x="60" y="86"/>
                        <a:pt x="42" y="108"/>
                        <a:pt x="27" y="172"/>
                      </a:cubicBezTo>
                      <a:cubicBezTo>
                        <a:pt x="6" y="266"/>
                        <a:pt x="0" y="285"/>
                        <a:pt x="14" y="289"/>
                      </a:cubicBezTo>
                      <a:cubicBezTo>
                        <a:pt x="18" y="290"/>
                        <a:pt x="22" y="290"/>
                        <a:pt x="27" y="290"/>
                      </a:cubicBezTo>
                      <a:cubicBezTo>
                        <a:pt x="34" y="370"/>
                        <a:pt x="87" y="432"/>
                        <a:pt x="151" y="432"/>
                      </a:cubicBezTo>
                      <a:cubicBezTo>
                        <a:pt x="157" y="432"/>
                        <a:pt x="163" y="432"/>
                        <a:pt x="168" y="431"/>
                      </a:cubicBezTo>
                      <a:cubicBezTo>
                        <a:pt x="311" y="434"/>
                        <a:pt x="311" y="434"/>
                        <a:pt x="311" y="434"/>
                      </a:cubicBezTo>
                      <a:cubicBezTo>
                        <a:pt x="392" y="365"/>
                        <a:pt x="392" y="365"/>
                        <a:pt x="392" y="365"/>
                      </a:cubicBezTo>
                      <a:cubicBezTo>
                        <a:pt x="392" y="365"/>
                        <a:pt x="416" y="175"/>
                        <a:pt x="413" y="153"/>
                      </a:cubicBezTo>
                      <a:close/>
                    </a:path>
                  </a:pathLst>
                </a:custGeom>
                <a:solidFill>
                  <a:srgbClr val="2D2D2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5" name="Freeform 10"/>
                <p:cNvSpPr>
                  <a:spLocks/>
                </p:cNvSpPr>
                <p:nvPr/>
              </p:nvSpPr>
              <p:spPr bwMode="auto">
                <a:xfrm>
                  <a:off x="3956" y="661"/>
                  <a:ext cx="211" cy="288"/>
                </a:xfrm>
                <a:custGeom>
                  <a:avLst/>
                  <a:gdLst>
                    <a:gd name="T0" fmla="*/ 159 w 178"/>
                    <a:gd name="T1" fmla="*/ 229 h 244"/>
                    <a:gd name="T2" fmla="*/ 143 w 178"/>
                    <a:gd name="T3" fmla="*/ 243 h 244"/>
                    <a:gd name="T4" fmla="*/ 15 w 178"/>
                    <a:gd name="T5" fmla="*/ 231 h 244"/>
                    <a:gd name="T6" fmla="*/ 1 w 178"/>
                    <a:gd name="T7" fmla="*/ 215 h 244"/>
                    <a:gd name="T8" fmla="*/ 19 w 178"/>
                    <a:gd name="T9" fmla="*/ 15 h 244"/>
                    <a:gd name="T10" fmla="*/ 35 w 178"/>
                    <a:gd name="T11" fmla="*/ 1 h 244"/>
                    <a:gd name="T12" fmla="*/ 163 w 178"/>
                    <a:gd name="T13" fmla="*/ 13 h 244"/>
                    <a:gd name="T14" fmla="*/ 177 w 178"/>
                    <a:gd name="T15" fmla="*/ 29 h 244"/>
                    <a:gd name="T16" fmla="*/ 159 w 178"/>
                    <a:gd name="T17" fmla="*/ 229 h 2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78" h="244">
                      <a:moveTo>
                        <a:pt x="159" y="229"/>
                      </a:moveTo>
                      <a:cubicBezTo>
                        <a:pt x="158" y="238"/>
                        <a:pt x="151" y="244"/>
                        <a:pt x="143" y="243"/>
                      </a:cubicBezTo>
                      <a:cubicBezTo>
                        <a:pt x="15" y="231"/>
                        <a:pt x="15" y="231"/>
                        <a:pt x="15" y="231"/>
                      </a:cubicBezTo>
                      <a:cubicBezTo>
                        <a:pt x="7" y="231"/>
                        <a:pt x="0" y="223"/>
                        <a:pt x="1" y="215"/>
                      </a:cubicBezTo>
                      <a:cubicBezTo>
                        <a:pt x="19" y="15"/>
                        <a:pt x="19" y="15"/>
                        <a:pt x="19" y="15"/>
                      </a:cubicBezTo>
                      <a:cubicBezTo>
                        <a:pt x="20" y="7"/>
                        <a:pt x="27" y="0"/>
                        <a:pt x="35" y="1"/>
                      </a:cubicBezTo>
                      <a:cubicBezTo>
                        <a:pt x="163" y="13"/>
                        <a:pt x="163" y="13"/>
                        <a:pt x="163" y="13"/>
                      </a:cubicBezTo>
                      <a:cubicBezTo>
                        <a:pt x="172" y="13"/>
                        <a:pt x="178" y="21"/>
                        <a:pt x="177" y="29"/>
                      </a:cubicBezTo>
                      <a:lnTo>
                        <a:pt x="159" y="229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6" name="Freeform 11"/>
                <p:cNvSpPr>
                  <a:spLocks/>
                </p:cNvSpPr>
                <p:nvPr/>
              </p:nvSpPr>
              <p:spPr bwMode="auto">
                <a:xfrm>
                  <a:off x="3982" y="681"/>
                  <a:ext cx="176" cy="241"/>
                </a:xfrm>
                <a:custGeom>
                  <a:avLst/>
                  <a:gdLst>
                    <a:gd name="T0" fmla="*/ 133 w 149"/>
                    <a:gd name="T1" fmla="*/ 192 h 204"/>
                    <a:gd name="T2" fmla="*/ 120 w 149"/>
                    <a:gd name="T3" fmla="*/ 203 h 204"/>
                    <a:gd name="T4" fmla="*/ 12 w 149"/>
                    <a:gd name="T5" fmla="*/ 194 h 204"/>
                    <a:gd name="T6" fmla="*/ 1 w 149"/>
                    <a:gd name="T7" fmla="*/ 180 h 204"/>
                    <a:gd name="T8" fmla="*/ 16 w 149"/>
                    <a:gd name="T9" fmla="*/ 12 h 204"/>
                    <a:gd name="T10" fmla="*/ 29 w 149"/>
                    <a:gd name="T11" fmla="*/ 0 h 204"/>
                    <a:gd name="T12" fmla="*/ 137 w 149"/>
                    <a:gd name="T13" fmla="*/ 10 h 204"/>
                    <a:gd name="T14" fmla="*/ 148 w 149"/>
                    <a:gd name="T15" fmla="*/ 24 h 204"/>
                    <a:gd name="T16" fmla="*/ 133 w 149"/>
                    <a:gd name="T17" fmla="*/ 192 h 2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49" h="204">
                      <a:moveTo>
                        <a:pt x="133" y="192"/>
                      </a:moveTo>
                      <a:cubicBezTo>
                        <a:pt x="133" y="199"/>
                        <a:pt x="126" y="204"/>
                        <a:pt x="120" y="203"/>
                      </a:cubicBezTo>
                      <a:cubicBezTo>
                        <a:pt x="12" y="194"/>
                        <a:pt x="12" y="194"/>
                        <a:pt x="12" y="194"/>
                      </a:cubicBezTo>
                      <a:cubicBezTo>
                        <a:pt x="5" y="193"/>
                        <a:pt x="0" y="187"/>
                        <a:pt x="1" y="180"/>
                      </a:cubicBezTo>
                      <a:cubicBezTo>
                        <a:pt x="16" y="12"/>
                        <a:pt x="16" y="12"/>
                        <a:pt x="16" y="12"/>
                      </a:cubicBezTo>
                      <a:cubicBezTo>
                        <a:pt x="16" y="5"/>
                        <a:pt x="23" y="0"/>
                        <a:pt x="29" y="0"/>
                      </a:cubicBezTo>
                      <a:cubicBezTo>
                        <a:pt x="137" y="10"/>
                        <a:pt x="137" y="10"/>
                        <a:pt x="137" y="10"/>
                      </a:cubicBezTo>
                      <a:cubicBezTo>
                        <a:pt x="144" y="11"/>
                        <a:pt x="149" y="17"/>
                        <a:pt x="148" y="24"/>
                      </a:cubicBezTo>
                      <a:lnTo>
                        <a:pt x="133" y="192"/>
                      </a:lnTo>
                      <a:close/>
                    </a:path>
                  </a:pathLst>
                </a:custGeom>
                <a:solidFill>
                  <a:srgbClr val="41404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7" name="Freeform 12"/>
                <p:cNvSpPr>
                  <a:spLocks/>
                </p:cNvSpPr>
                <p:nvPr/>
              </p:nvSpPr>
              <p:spPr bwMode="auto">
                <a:xfrm>
                  <a:off x="3989" y="695"/>
                  <a:ext cx="142" cy="195"/>
                </a:xfrm>
                <a:custGeom>
                  <a:avLst/>
                  <a:gdLst>
                    <a:gd name="T0" fmla="*/ 108 w 120"/>
                    <a:gd name="T1" fmla="*/ 156 h 165"/>
                    <a:gd name="T2" fmla="*/ 97 w 120"/>
                    <a:gd name="T3" fmla="*/ 165 h 165"/>
                    <a:gd name="T4" fmla="*/ 9 w 120"/>
                    <a:gd name="T5" fmla="*/ 157 h 165"/>
                    <a:gd name="T6" fmla="*/ 0 w 120"/>
                    <a:gd name="T7" fmla="*/ 146 h 165"/>
                    <a:gd name="T8" fmla="*/ 12 w 120"/>
                    <a:gd name="T9" fmla="*/ 9 h 165"/>
                    <a:gd name="T10" fmla="*/ 23 w 120"/>
                    <a:gd name="T11" fmla="*/ 0 h 165"/>
                    <a:gd name="T12" fmla="*/ 111 w 120"/>
                    <a:gd name="T13" fmla="*/ 8 h 165"/>
                    <a:gd name="T14" fmla="*/ 120 w 120"/>
                    <a:gd name="T15" fmla="*/ 19 h 165"/>
                    <a:gd name="T16" fmla="*/ 108 w 120"/>
                    <a:gd name="T17" fmla="*/ 156 h 16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20" h="165">
                      <a:moveTo>
                        <a:pt x="108" y="156"/>
                      </a:moveTo>
                      <a:cubicBezTo>
                        <a:pt x="107" y="161"/>
                        <a:pt x="102" y="165"/>
                        <a:pt x="97" y="165"/>
                      </a:cubicBezTo>
                      <a:cubicBezTo>
                        <a:pt x="9" y="157"/>
                        <a:pt x="9" y="157"/>
                        <a:pt x="9" y="157"/>
                      </a:cubicBezTo>
                      <a:cubicBezTo>
                        <a:pt x="4" y="156"/>
                        <a:pt x="0" y="151"/>
                        <a:pt x="0" y="146"/>
                      </a:cubicBezTo>
                      <a:cubicBezTo>
                        <a:pt x="12" y="9"/>
                        <a:pt x="12" y="9"/>
                        <a:pt x="12" y="9"/>
                      </a:cubicBezTo>
                      <a:cubicBezTo>
                        <a:pt x="13" y="4"/>
                        <a:pt x="18" y="0"/>
                        <a:pt x="23" y="0"/>
                      </a:cubicBezTo>
                      <a:cubicBezTo>
                        <a:pt x="111" y="8"/>
                        <a:pt x="111" y="8"/>
                        <a:pt x="111" y="8"/>
                      </a:cubicBezTo>
                      <a:cubicBezTo>
                        <a:pt x="116" y="8"/>
                        <a:pt x="120" y="13"/>
                        <a:pt x="120" y="19"/>
                      </a:cubicBezTo>
                      <a:lnTo>
                        <a:pt x="108" y="156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0" name="Freeform 13"/>
                <p:cNvSpPr>
                  <a:spLocks/>
                </p:cNvSpPr>
                <p:nvPr/>
              </p:nvSpPr>
              <p:spPr bwMode="auto">
                <a:xfrm rot="21341829">
                  <a:off x="4000" y="748"/>
                  <a:ext cx="123" cy="20"/>
                </a:xfrm>
                <a:custGeom>
                  <a:avLst/>
                  <a:gdLst>
                    <a:gd name="T0" fmla="*/ 123 w 123"/>
                    <a:gd name="T1" fmla="*/ 20 h 20"/>
                    <a:gd name="T2" fmla="*/ 0 w 123"/>
                    <a:gd name="T3" fmla="*/ 4 h 20"/>
                    <a:gd name="T4" fmla="*/ 0 w 123"/>
                    <a:gd name="T5" fmla="*/ 0 h 20"/>
                    <a:gd name="T6" fmla="*/ 123 w 123"/>
                    <a:gd name="T7" fmla="*/ 16 h 20"/>
                    <a:gd name="T8" fmla="*/ 123 w 123"/>
                    <a:gd name="T9" fmla="*/ 20 h 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3" h="20">
                      <a:moveTo>
                        <a:pt x="123" y="20"/>
                      </a:moveTo>
                      <a:lnTo>
                        <a:pt x="0" y="4"/>
                      </a:lnTo>
                      <a:lnTo>
                        <a:pt x="0" y="0"/>
                      </a:lnTo>
                      <a:lnTo>
                        <a:pt x="123" y="16"/>
                      </a:lnTo>
                      <a:lnTo>
                        <a:pt x="123" y="20"/>
                      </a:lnTo>
                      <a:close/>
                    </a:path>
                  </a:pathLst>
                </a:custGeom>
                <a:solidFill>
                  <a:srgbClr val="A7A9A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1" name="Rectangle 14"/>
                <p:cNvSpPr>
                  <a:spLocks noChangeArrowheads="1"/>
                </p:cNvSpPr>
                <p:nvPr/>
              </p:nvSpPr>
              <p:spPr bwMode="auto">
                <a:xfrm>
                  <a:off x="3991" y="761"/>
                  <a:ext cx="0" cy="37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zh-CN" altLang="zh-CN" sz="18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ea typeface="宋体" pitchFamily="2" charset="-122"/>
                    <a:cs typeface="宋体" pitchFamily="2" charset="-122"/>
                  </a:endParaRPr>
                </a:p>
              </p:txBody>
            </p:sp>
            <p:sp>
              <p:nvSpPr>
                <p:cNvPr id="22" name="Rectangle 15"/>
                <p:cNvSpPr>
                  <a:spLocks noChangeArrowheads="1"/>
                </p:cNvSpPr>
                <p:nvPr/>
              </p:nvSpPr>
              <p:spPr bwMode="auto">
                <a:xfrm>
                  <a:off x="4018" y="766"/>
                  <a:ext cx="0" cy="17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zh-CN" altLang="zh-CN" sz="18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ea typeface="宋体" pitchFamily="2" charset="-122"/>
                    <a:cs typeface="宋体" pitchFamily="2" charset="-122"/>
                  </a:endParaRPr>
                </a:p>
              </p:txBody>
            </p:sp>
            <p:sp>
              <p:nvSpPr>
                <p:cNvPr id="24" name="Rectangle 17"/>
                <p:cNvSpPr>
                  <a:spLocks noChangeArrowheads="1"/>
                </p:cNvSpPr>
                <p:nvPr/>
              </p:nvSpPr>
              <p:spPr bwMode="auto">
                <a:xfrm>
                  <a:off x="4056" y="770"/>
                  <a:ext cx="0" cy="10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zh-CN" altLang="zh-CN" sz="105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ea typeface="宋体" pitchFamily="2" charset="-122"/>
                    <a:cs typeface="宋体" pitchFamily="2" charset="-122"/>
                  </a:endParaRPr>
                </a:p>
              </p:txBody>
            </p:sp>
            <p:sp>
              <p:nvSpPr>
                <p:cNvPr id="25" name="Rectangle 18"/>
                <p:cNvSpPr>
                  <a:spLocks noChangeArrowheads="1"/>
                </p:cNvSpPr>
                <p:nvPr/>
              </p:nvSpPr>
              <p:spPr bwMode="auto">
                <a:xfrm>
                  <a:off x="4009" y="706"/>
                  <a:ext cx="0" cy="37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zh-CN" altLang="zh-CN" sz="18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ea typeface="宋体" pitchFamily="2" charset="-122"/>
                    <a:cs typeface="宋体" pitchFamily="2" charset="-122"/>
                  </a:endParaRPr>
                </a:p>
              </p:txBody>
            </p:sp>
            <p:sp>
              <p:nvSpPr>
                <p:cNvPr id="26" name="Rectangle 19"/>
                <p:cNvSpPr>
                  <a:spLocks noChangeArrowheads="1"/>
                </p:cNvSpPr>
                <p:nvPr/>
              </p:nvSpPr>
              <p:spPr bwMode="auto">
                <a:xfrm>
                  <a:off x="4034" y="710"/>
                  <a:ext cx="0" cy="37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zh-CN" altLang="zh-CN" sz="18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ea typeface="宋体" pitchFamily="2" charset="-122"/>
                    <a:cs typeface="宋体" pitchFamily="2" charset="-122"/>
                  </a:endParaRPr>
                </a:p>
              </p:txBody>
            </p:sp>
            <p:sp>
              <p:nvSpPr>
                <p:cNvPr id="27" name="Rectangle 20"/>
                <p:cNvSpPr>
                  <a:spLocks noChangeArrowheads="1"/>
                </p:cNvSpPr>
                <p:nvPr/>
              </p:nvSpPr>
              <p:spPr bwMode="auto">
                <a:xfrm>
                  <a:off x="4050" y="712"/>
                  <a:ext cx="0" cy="37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zh-CN" altLang="zh-CN" sz="18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ea typeface="宋体" pitchFamily="2" charset="-122"/>
                    <a:cs typeface="宋体" pitchFamily="2" charset="-122"/>
                  </a:endParaRPr>
                </a:p>
              </p:txBody>
            </p:sp>
            <p:sp>
              <p:nvSpPr>
                <p:cNvPr id="28" name="Freeform 21"/>
                <p:cNvSpPr>
                  <a:spLocks/>
                </p:cNvSpPr>
                <p:nvPr/>
              </p:nvSpPr>
              <p:spPr bwMode="auto">
                <a:xfrm>
                  <a:off x="4032" y="719"/>
                  <a:ext cx="8" cy="13"/>
                </a:xfrm>
                <a:custGeom>
                  <a:avLst/>
                  <a:gdLst>
                    <a:gd name="T0" fmla="*/ 3 w 8"/>
                    <a:gd name="T1" fmla="*/ 13 h 13"/>
                    <a:gd name="T2" fmla="*/ 0 w 8"/>
                    <a:gd name="T3" fmla="*/ 10 h 13"/>
                    <a:gd name="T4" fmla="*/ 3 w 8"/>
                    <a:gd name="T5" fmla="*/ 0 h 13"/>
                    <a:gd name="T6" fmla="*/ 8 w 8"/>
                    <a:gd name="T7" fmla="*/ 1 h 13"/>
                    <a:gd name="T8" fmla="*/ 3 w 8"/>
                    <a:gd name="T9" fmla="*/ 13 h 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" h="13">
                      <a:moveTo>
                        <a:pt x="3" y="13"/>
                      </a:moveTo>
                      <a:lnTo>
                        <a:pt x="0" y="10"/>
                      </a:lnTo>
                      <a:lnTo>
                        <a:pt x="3" y="0"/>
                      </a:lnTo>
                      <a:lnTo>
                        <a:pt x="8" y="1"/>
                      </a:lnTo>
                      <a:lnTo>
                        <a:pt x="3" y="13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9" name="Freeform 22"/>
                <p:cNvSpPr>
                  <a:spLocks/>
                </p:cNvSpPr>
                <p:nvPr/>
              </p:nvSpPr>
              <p:spPr bwMode="auto">
                <a:xfrm>
                  <a:off x="4070" y="722"/>
                  <a:ext cx="8" cy="13"/>
                </a:xfrm>
                <a:custGeom>
                  <a:avLst/>
                  <a:gdLst>
                    <a:gd name="T0" fmla="*/ 4 w 8"/>
                    <a:gd name="T1" fmla="*/ 13 h 13"/>
                    <a:gd name="T2" fmla="*/ 0 w 8"/>
                    <a:gd name="T3" fmla="*/ 12 h 13"/>
                    <a:gd name="T4" fmla="*/ 4 w 8"/>
                    <a:gd name="T5" fmla="*/ 0 h 13"/>
                    <a:gd name="T6" fmla="*/ 8 w 8"/>
                    <a:gd name="T7" fmla="*/ 3 h 13"/>
                    <a:gd name="T8" fmla="*/ 4 w 8"/>
                    <a:gd name="T9" fmla="*/ 13 h 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" h="13">
                      <a:moveTo>
                        <a:pt x="4" y="13"/>
                      </a:moveTo>
                      <a:lnTo>
                        <a:pt x="0" y="12"/>
                      </a:lnTo>
                      <a:lnTo>
                        <a:pt x="4" y="0"/>
                      </a:lnTo>
                      <a:lnTo>
                        <a:pt x="8" y="3"/>
                      </a:lnTo>
                      <a:lnTo>
                        <a:pt x="4" y="13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0" name="Freeform 23"/>
                <p:cNvSpPr>
                  <a:spLocks/>
                </p:cNvSpPr>
                <p:nvPr/>
              </p:nvSpPr>
              <p:spPr bwMode="auto">
                <a:xfrm>
                  <a:off x="4076" y="725"/>
                  <a:ext cx="9" cy="13"/>
                </a:xfrm>
                <a:custGeom>
                  <a:avLst/>
                  <a:gdLst>
                    <a:gd name="T0" fmla="*/ 4 w 9"/>
                    <a:gd name="T1" fmla="*/ 13 h 13"/>
                    <a:gd name="T2" fmla="*/ 0 w 9"/>
                    <a:gd name="T3" fmla="*/ 12 h 13"/>
                    <a:gd name="T4" fmla="*/ 4 w 9"/>
                    <a:gd name="T5" fmla="*/ 0 h 13"/>
                    <a:gd name="T6" fmla="*/ 9 w 9"/>
                    <a:gd name="T7" fmla="*/ 1 h 13"/>
                    <a:gd name="T8" fmla="*/ 4 w 9"/>
                    <a:gd name="T9" fmla="*/ 13 h 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" h="13">
                      <a:moveTo>
                        <a:pt x="4" y="13"/>
                      </a:moveTo>
                      <a:lnTo>
                        <a:pt x="0" y="12"/>
                      </a:lnTo>
                      <a:lnTo>
                        <a:pt x="4" y="0"/>
                      </a:lnTo>
                      <a:lnTo>
                        <a:pt x="9" y="1"/>
                      </a:lnTo>
                      <a:lnTo>
                        <a:pt x="4" y="13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1" name="Rectangle 24"/>
                <p:cNvSpPr>
                  <a:spLocks noChangeArrowheads="1"/>
                </p:cNvSpPr>
                <p:nvPr/>
              </p:nvSpPr>
              <p:spPr bwMode="auto">
                <a:xfrm>
                  <a:off x="4002" y="760"/>
                  <a:ext cx="0" cy="37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zh-CN" altLang="zh-CN" sz="18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ea typeface="宋体" pitchFamily="2" charset="-122"/>
                    <a:cs typeface="宋体" pitchFamily="2" charset="-122"/>
                  </a:endParaRPr>
                </a:p>
              </p:txBody>
            </p:sp>
            <p:sp>
              <p:nvSpPr>
                <p:cNvPr id="261" name="Rectangle 25"/>
                <p:cNvSpPr>
                  <a:spLocks noChangeArrowheads="1"/>
                </p:cNvSpPr>
                <p:nvPr/>
              </p:nvSpPr>
              <p:spPr bwMode="auto">
                <a:xfrm>
                  <a:off x="4012" y="760"/>
                  <a:ext cx="0" cy="37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zh-CN" altLang="zh-CN" sz="18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ea typeface="宋体" pitchFamily="2" charset="-122"/>
                    <a:cs typeface="宋体" pitchFamily="2" charset="-122"/>
                  </a:endParaRPr>
                </a:p>
              </p:txBody>
            </p:sp>
            <p:sp>
              <p:nvSpPr>
                <p:cNvPr id="262" name="Rectangle 26"/>
                <p:cNvSpPr>
                  <a:spLocks noChangeArrowheads="1"/>
                </p:cNvSpPr>
                <p:nvPr/>
              </p:nvSpPr>
              <p:spPr bwMode="auto">
                <a:xfrm>
                  <a:off x="4023" y="761"/>
                  <a:ext cx="0" cy="37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zh-CN" altLang="zh-CN" sz="18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ea typeface="宋体" pitchFamily="2" charset="-122"/>
                    <a:cs typeface="宋体" pitchFamily="2" charset="-122"/>
                  </a:endParaRPr>
                </a:p>
              </p:txBody>
            </p:sp>
            <p:sp>
              <p:nvSpPr>
                <p:cNvPr id="263" name="Rectangle 27"/>
                <p:cNvSpPr>
                  <a:spLocks noChangeArrowheads="1"/>
                </p:cNvSpPr>
                <p:nvPr/>
              </p:nvSpPr>
              <p:spPr bwMode="auto">
                <a:xfrm>
                  <a:off x="4033" y="763"/>
                  <a:ext cx="0" cy="37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zh-CN" altLang="zh-CN" sz="18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ea typeface="宋体" pitchFamily="2" charset="-122"/>
                    <a:cs typeface="宋体" pitchFamily="2" charset="-122"/>
                  </a:endParaRPr>
                </a:p>
              </p:txBody>
            </p:sp>
            <p:sp>
              <p:nvSpPr>
                <p:cNvPr id="264" name="Freeform 28"/>
                <p:cNvSpPr>
                  <a:spLocks/>
                </p:cNvSpPr>
                <p:nvPr/>
              </p:nvSpPr>
              <p:spPr bwMode="auto">
                <a:xfrm>
                  <a:off x="3699" y="519"/>
                  <a:ext cx="263" cy="473"/>
                </a:xfrm>
                <a:custGeom>
                  <a:avLst/>
                  <a:gdLst>
                    <a:gd name="T0" fmla="*/ 177 w 223"/>
                    <a:gd name="T1" fmla="*/ 342 h 400"/>
                    <a:gd name="T2" fmla="*/ 171 w 223"/>
                    <a:gd name="T3" fmla="*/ 299 h 400"/>
                    <a:gd name="T4" fmla="*/ 184 w 223"/>
                    <a:gd name="T5" fmla="*/ 129 h 400"/>
                    <a:gd name="T6" fmla="*/ 223 w 223"/>
                    <a:gd name="T7" fmla="*/ 97 h 400"/>
                    <a:gd name="T8" fmla="*/ 144 w 223"/>
                    <a:gd name="T9" fmla="*/ 0 h 400"/>
                    <a:gd name="T10" fmla="*/ 14 w 223"/>
                    <a:gd name="T11" fmla="*/ 222 h 400"/>
                    <a:gd name="T12" fmla="*/ 102 w 223"/>
                    <a:gd name="T13" fmla="*/ 397 h 400"/>
                    <a:gd name="T14" fmla="*/ 183 w 223"/>
                    <a:gd name="T15" fmla="*/ 344 h 400"/>
                    <a:gd name="T16" fmla="*/ 177 w 223"/>
                    <a:gd name="T17" fmla="*/ 342 h 4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23" h="400">
                      <a:moveTo>
                        <a:pt x="177" y="342"/>
                      </a:moveTo>
                      <a:cubicBezTo>
                        <a:pt x="171" y="299"/>
                        <a:pt x="171" y="299"/>
                        <a:pt x="171" y="299"/>
                      </a:cubicBezTo>
                      <a:cubicBezTo>
                        <a:pt x="184" y="129"/>
                        <a:pt x="184" y="129"/>
                        <a:pt x="184" y="129"/>
                      </a:cubicBezTo>
                      <a:cubicBezTo>
                        <a:pt x="223" y="97"/>
                        <a:pt x="223" y="97"/>
                        <a:pt x="223" y="97"/>
                      </a:cubicBezTo>
                      <a:cubicBezTo>
                        <a:pt x="208" y="39"/>
                        <a:pt x="178" y="0"/>
                        <a:pt x="144" y="0"/>
                      </a:cubicBezTo>
                      <a:cubicBezTo>
                        <a:pt x="119" y="0"/>
                        <a:pt x="39" y="59"/>
                        <a:pt x="14" y="222"/>
                      </a:cubicBezTo>
                      <a:cubicBezTo>
                        <a:pt x="0" y="318"/>
                        <a:pt x="54" y="400"/>
                        <a:pt x="102" y="397"/>
                      </a:cubicBezTo>
                      <a:cubicBezTo>
                        <a:pt x="136" y="396"/>
                        <a:pt x="164" y="372"/>
                        <a:pt x="183" y="344"/>
                      </a:cubicBezTo>
                      <a:cubicBezTo>
                        <a:pt x="179" y="343"/>
                        <a:pt x="177" y="342"/>
                        <a:pt x="177" y="342"/>
                      </a:cubicBezTo>
                      <a:close/>
                    </a:path>
                  </a:pathLst>
                </a:custGeom>
                <a:solidFill>
                  <a:srgbClr val="78933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65" name="Freeform 29"/>
                <p:cNvSpPr>
                  <a:spLocks/>
                </p:cNvSpPr>
                <p:nvPr/>
              </p:nvSpPr>
              <p:spPr bwMode="auto">
                <a:xfrm>
                  <a:off x="3900" y="637"/>
                  <a:ext cx="83" cy="313"/>
                </a:xfrm>
                <a:custGeom>
                  <a:avLst/>
                  <a:gdLst>
                    <a:gd name="T0" fmla="*/ 41 w 71"/>
                    <a:gd name="T1" fmla="*/ 4 h 265"/>
                    <a:gd name="T2" fmla="*/ 14 w 71"/>
                    <a:gd name="T3" fmla="*/ 29 h 265"/>
                    <a:gd name="T4" fmla="*/ 1 w 71"/>
                    <a:gd name="T5" fmla="*/ 199 h 265"/>
                    <a:gd name="T6" fmla="*/ 16 w 71"/>
                    <a:gd name="T7" fmla="*/ 241 h 265"/>
                    <a:gd name="T8" fmla="*/ 46 w 71"/>
                    <a:gd name="T9" fmla="*/ 244 h 265"/>
                    <a:gd name="T10" fmla="*/ 71 w 71"/>
                    <a:gd name="T11" fmla="*/ 7 h 265"/>
                    <a:gd name="T12" fmla="*/ 41 w 71"/>
                    <a:gd name="T13" fmla="*/ 4 h 26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71" h="265">
                      <a:moveTo>
                        <a:pt x="41" y="4"/>
                      </a:moveTo>
                      <a:cubicBezTo>
                        <a:pt x="33" y="0"/>
                        <a:pt x="14" y="29"/>
                        <a:pt x="14" y="29"/>
                      </a:cubicBezTo>
                      <a:cubicBezTo>
                        <a:pt x="14" y="29"/>
                        <a:pt x="2" y="133"/>
                        <a:pt x="1" y="199"/>
                      </a:cubicBezTo>
                      <a:cubicBezTo>
                        <a:pt x="0" y="265"/>
                        <a:pt x="16" y="241"/>
                        <a:pt x="16" y="241"/>
                      </a:cubicBezTo>
                      <a:cubicBezTo>
                        <a:pt x="46" y="244"/>
                        <a:pt x="46" y="244"/>
                        <a:pt x="46" y="244"/>
                      </a:cubicBezTo>
                      <a:cubicBezTo>
                        <a:pt x="71" y="7"/>
                        <a:pt x="71" y="7"/>
                        <a:pt x="71" y="7"/>
                      </a:cubicBezTo>
                      <a:lnTo>
                        <a:pt x="41" y="4"/>
                      </a:lnTo>
                      <a:close/>
                    </a:path>
                  </a:pathLst>
                </a:custGeom>
                <a:solidFill>
                  <a:srgbClr val="2D2D2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66" name="Freeform 30"/>
                <p:cNvSpPr>
                  <a:spLocks/>
                </p:cNvSpPr>
                <p:nvPr/>
              </p:nvSpPr>
              <p:spPr bwMode="auto">
                <a:xfrm>
                  <a:off x="3909" y="818"/>
                  <a:ext cx="43" cy="72"/>
                </a:xfrm>
                <a:custGeom>
                  <a:avLst/>
                  <a:gdLst>
                    <a:gd name="T0" fmla="*/ 32 w 36"/>
                    <a:gd name="T1" fmla="*/ 51 h 61"/>
                    <a:gd name="T2" fmla="*/ 20 w 36"/>
                    <a:gd name="T3" fmla="*/ 61 h 61"/>
                    <a:gd name="T4" fmla="*/ 10 w 36"/>
                    <a:gd name="T5" fmla="*/ 60 h 61"/>
                    <a:gd name="T6" fmla="*/ 0 w 36"/>
                    <a:gd name="T7" fmla="*/ 48 h 61"/>
                    <a:gd name="T8" fmla="*/ 4 w 36"/>
                    <a:gd name="T9" fmla="*/ 10 h 61"/>
                    <a:gd name="T10" fmla="*/ 16 w 36"/>
                    <a:gd name="T11" fmla="*/ 0 h 61"/>
                    <a:gd name="T12" fmla="*/ 26 w 36"/>
                    <a:gd name="T13" fmla="*/ 1 h 61"/>
                    <a:gd name="T14" fmla="*/ 36 w 36"/>
                    <a:gd name="T15" fmla="*/ 14 h 61"/>
                    <a:gd name="T16" fmla="*/ 32 w 36"/>
                    <a:gd name="T17" fmla="*/ 51 h 6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6" h="61">
                      <a:moveTo>
                        <a:pt x="32" y="51"/>
                      </a:moveTo>
                      <a:cubicBezTo>
                        <a:pt x="32" y="57"/>
                        <a:pt x="26" y="61"/>
                        <a:pt x="20" y="61"/>
                      </a:cubicBezTo>
                      <a:cubicBezTo>
                        <a:pt x="10" y="60"/>
                        <a:pt x="10" y="60"/>
                        <a:pt x="10" y="60"/>
                      </a:cubicBezTo>
                      <a:cubicBezTo>
                        <a:pt x="4" y="59"/>
                        <a:pt x="0" y="54"/>
                        <a:pt x="0" y="48"/>
                      </a:cubicBezTo>
                      <a:cubicBezTo>
                        <a:pt x="4" y="10"/>
                        <a:pt x="4" y="10"/>
                        <a:pt x="4" y="10"/>
                      </a:cubicBezTo>
                      <a:cubicBezTo>
                        <a:pt x="4" y="4"/>
                        <a:pt x="10" y="0"/>
                        <a:pt x="16" y="0"/>
                      </a:cubicBezTo>
                      <a:cubicBezTo>
                        <a:pt x="26" y="1"/>
                        <a:pt x="26" y="1"/>
                        <a:pt x="26" y="1"/>
                      </a:cubicBezTo>
                      <a:cubicBezTo>
                        <a:pt x="32" y="2"/>
                        <a:pt x="36" y="7"/>
                        <a:pt x="36" y="14"/>
                      </a:cubicBezTo>
                      <a:lnTo>
                        <a:pt x="32" y="51"/>
                      </a:lnTo>
                      <a:close/>
                    </a:path>
                  </a:pathLst>
                </a:custGeom>
                <a:solidFill>
                  <a:srgbClr val="78933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67" name="Freeform 31"/>
                <p:cNvSpPr>
                  <a:spLocks/>
                </p:cNvSpPr>
                <p:nvPr/>
              </p:nvSpPr>
              <p:spPr bwMode="auto">
                <a:xfrm>
                  <a:off x="3919" y="657"/>
                  <a:ext cx="48" cy="128"/>
                </a:xfrm>
                <a:custGeom>
                  <a:avLst/>
                  <a:gdLst>
                    <a:gd name="T0" fmla="*/ 33 w 41"/>
                    <a:gd name="T1" fmla="*/ 89 h 108"/>
                    <a:gd name="T2" fmla="*/ 20 w 41"/>
                    <a:gd name="T3" fmla="*/ 108 h 108"/>
                    <a:gd name="T4" fmla="*/ 11 w 41"/>
                    <a:gd name="T5" fmla="*/ 107 h 108"/>
                    <a:gd name="T6" fmla="*/ 2 w 41"/>
                    <a:gd name="T7" fmla="*/ 86 h 108"/>
                    <a:gd name="T8" fmla="*/ 8 w 41"/>
                    <a:gd name="T9" fmla="*/ 19 h 108"/>
                    <a:gd name="T10" fmla="*/ 21 w 41"/>
                    <a:gd name="T11" fmla="*/ 0 h 108"/>
                    <a:gd name="T12" fmla="*/ 30 w 41"/>
                    <a:gd name="T13" fmla="*/ 1 h 108"/>
                    <a:gd name="T14" fmla="*/ 40 w 41"/>
                    <a:gd name="T15" fmla="*/ 22 h 108"/>
                    <a:gd name="T16" fmla="*/ 33 w 41"/>
                    <a:gd name="T17" fmla="*/ 89 h 1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41" h="108">
                      <a:moveTo>
                        <a:pt x="33" y="89"/>
                      </a:moveTo>
                      <a:cubicBezTo>
                        <a:pt x="32" y="100"/>
                        <a:pt x="26" y="108"/>
                        <a:pt x="20" y="108"/>
                      </a:cubicBezTo>
                      <a:cubicBezTo>
                        <a:pt x="11" y="107"/>
                        <a:pt x="11" y="107"/>
                        <a:pt x="11" y="107"/>
                      </a:cubicBezTo>
                      <a:cubicBezTo>
                        <a:pt x="5" y="106"/>
                        <a:pt x="0" y="97"/>
                        <a:pt x="2" y="86"/>
                      </a:cubicBezTo>
                      <a:cubicBezTo>
                        <a:pt x="8" y="19"/>
                        <a:pt x="8" y="19"/>
                        <a:pt x="8" y="19"/>
                      </a:cubicBezTo>
                      <a:cubicBezTo>
                        <a:pt x="9" y="8"/>
                        <a:pt x="15" y="0"/>
                        <a:pt x="21" y="0"/>
                      </a:cubicBezTo>
                      <a:cubicBezTo>
                        <a:pt x="30" y="1"/>
                        <a:pt x="30" y="1"/>
                        <a:pt x="30" y="1"/>
                      </a:cubicBezTo>
                      <a:cubicBezTo>
                        <a:pt x="36" y="2"/>
                        <a:pt x="41" y="11"/>
                        <a:pt x="40" y="22"/>
                      </a:cubicBezTo>
                      <a:lnTo>
                        <a:pt x="33" y="89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68" name="Freeform 32"/>
                <p:cNvSpPr>
                  <a:spLocks/>
                </p:cNvSpPr>
                <p:nvPr/>
              </p:nvSpPr>
              <p:spPr bwMode="auto">
                <a:xfrm>
                  <a:off x="3921" y="675"/>
                  <a:ext cx="53" cy="13"/>
                </a:xfrm>
                <a:custGeom>
                  <a:avLst/>
                  <a:gdLst>
                    <a:gd name="T0" fmla="*/ 45 w 45"/>
                    <a:gd name="T1" fmla="*/ 9 h 11"/>
                    <a:gd name="T2" fmla="*/ 42 w 45"/>
                    <a:gd name="T3" fmla="*/ 11 h 11"/>
                    <a:gd name="T4" fmla="*/ 2 w 45"/>
                    <a:gd name="T5" fmla="*/ 5 h 11"/>
                    <a:gd name="T6" fmla="*/ 0 w 45"/>
                    <a:gd name="T7" fmla="*/ 2 h 11"/>
                    <a:gd name="T8" fmla="*/ 0 w 45"/>
                    <a:gd name="T9" fmla="*/ 2 h 11"/>
                    <a:gd name="T10" fmla="*/ 3 w 45"/>
                    <a:gd name="T11" fmla="*/ 0 h 11"/>
                    <a:gd name="T12" fmla="*/ 43 w 45"/>
                    <a:gd name="T13" fmla="*/ 6 h 11"/>
                    <a:gd name="T14" fmla="*/ 45 w 45"/>
                    <a:gd name="T15" fmla="*/ 9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45" h="11">
                      <a:moveTo>
                        <a:pt x="45" y="9"/>
                      </a:moveTo>
                      <a:cubicBezTo>
                        <a:pt x="45" y="10"/>
                        <a:pt x="43" y="11"/>
                        <a:pt x="42" y="11"/>
                      </a:cubicBezTo>
                      <a:cubicBezTo>
                        <a:pt x="2" y="5"/>
                        <a:pt x="2" y="5"/>
                        <a:pt x="2" y="5"/>
                      </a:cubicBezTo>
                      <a:cubicBezTo>
                        <a:pt x="1" y="5"/>
                        <a:pt x="0" y="4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1"/>
                        <a:pt x="1" y="0"/>
                        <a:pt x="3" y="0"/>
                      </a:cubicBezTo>
                      <a:cubicBezTo>
                        <a:pt x="43" y="6"/>
                        <a:pt x="43" y="6"/>
                        <a:pt x="43" y="6"/>
                      </a:cubicBezTo>
                      <a:cubicBezTo>
                        <a:pt x="44" y="6"/>
                        <a:pt x="45" y="7"/>
                        <a:pt x="45" y="9"/>
                      </a:cubicBezTo>
                      <a:close/>
                    </a:path>
                  </a:pathLst>
                </a:custGeom>
                <a:solidFill>
                  <a:srgbClr val="2D2D2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69" name="Freeform 33"/>
                <p:cNvSpPr>
                  <a:spLocks/>
                </p:cNvSpPr>
                <p:nvPr/>
              </p:nvSpPr>
              <p:spPr bwMode="auto">
                <a:xfrm>
                  <a:off x="3920" y="698"/>
                  <a:ext cx="54" cy="14"/>
                </a:xfrm>
                <a:custGeom>
                  <a:avLst/>
                  <a:gdLst>
                    <a:gd name="T0" fmla="*/ 45 w 46"/>
                    <a:gd name="T1" fmla="*/ 9 h 12"/>
                    <a:gd name="T2" fmla="*/ 42 w 46"/>
                    <a:gd name="T3" fmla="*/ 12 h 12"/>
                    <a:gd name="T4" fmla="*/ 2 w 46"/>
                    <a:gd name="T5" fmla="*/ 6 h 12"/>
                    <a:gd name="T6" fmla="*/ 0 w 46"/>
                    <a:gd name="T7" fmla="*/ 3 h 12"/>
                    <a:gd name="T8" fmla="*/ 0 w 46"/>
                    <a:gd name="T9" fmla="*/ 3 h 12"/>
                    <a:gd name="T10" fmla="*/ 3 w 46"/>
                    <a:gd name="T11" fmla="*/ 0 h 12"/>
                    <a:gd name="T12" fmla="*/ 43 w 46"/>
                    <a:gd name="T13" fmla="*/ 6 h 12"/>
                    <a:gd name="T14" fmla="*/ 45 w 46"/>
                    <a:gd name="T15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46" h="12">
                      <a:moveTo>
                        <a:pt x="45" y="9"/>
                      </a:moveTo>
                      <a:cubicBezTo>
                        <a:pt x="45" y="11"/>
                        <a:pt x="44" y="12"/>
                        <a:pt x="42" y="12"/>
                      </a:cubicBezTo>
                      <a:cubicBezTo>
                        <a:pt x="2" y="6"/>
                        <a:pt x="2" y="6"/>
                        <a:pt x="2" y="6"/>
                      </a:cubicBezTo>
                      <a:cubicBezTo>
                        <a:pt x="1" y="6"/>
                        <a:pt x="0" y="4"/>
                        <a:pt x="0" y="3"/>
                      </a:cubicBezTo>
                      <a:cubicBezTo>
                        <a:pt x="0" y="3"/>
                        <a:pt x="0" y="3"/>
                        <a:pt x="0" y="3"/>
                      </a:cubicBezTo>
                      <a:cubicBezTo>
                        <a:pt x="0" y="1"/>
                        <a:pt x="2" y="0"/>
                        <a:pt x="3" y="0"/>
                      </a:cubicBezTo>
                      <a:cubicBezTo>
                        <a:pt x="43" y="6"/>
                        <a:pt x="43" y="6"/>
                        <a:pt x="43" y="6"/>
                      </a:cubicBezTo>
                      <a:cubicBezTo>
                        <a:pt x="45" y="7"/>
                        <a:pt x="46" y="8"/>
                        <a:pt x="45" y="9"/>
                      </a:cubicBezTo>
                      <a:close/>
                    </a:path>
                  </a:pathLst>
                </a:custGeom>
                <a:solidFill>
                  <a:srgbClr val="2D2D2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70" name="Freeform 34"/>
                <p:cNvSpPr>
                  <a:spLocks/>
                </p:cNvSpPr>
                <p:nvPr/>
              </p:nvSpPr>
              <p:spPr bwMode="auto">
                <a:xfrm>
                  <a:off x="3919" y="721"/>
                  <a:ext cx="54" cy="14"/>
                </a:xfrm>
                <a:custGeom>
                  <a:avLst/>
                  <a:gdLst>
                    <a:gd name="T0" fmla="*/ 45 w 46"/>
                    <a:gd name="T1" fmla="*/ 10 h 12"/>
                    <a:gd name="T2" fmla="*/ 42 w 46"/>
                    <a:gd name="T3" fmla="*/ 12 h 12"/>
                    <a:gd name="T4" fmla="*/ 2 w 46"/>
                    <a:gd name="T5" fmla="*/ 6 h 12"/>
                    <a:gd name="T6" fmla="*/ 0 w 46"/>
                    <a:gd name="T7" fmla="*/ 3 h 12"/>
                    <a:gd name="T8" fmla="*/ 0 w 46"/>
                    <a:gd name="T9" fmla="*/ 3 h 12"/>
                    <a:gd name="T10" fmla="*/ 3 w 46"/>
                    <a:gd name="T11" fmla="*/ 1 h 12"/>
                    <a:gd name="T12" fmla="*/ 43 w 46"/>
                    <a:gd name="T13" fmla="*/ 7 h 12"/>
                    <a:gd name="T14" fmla="*/ 45 w 46"/>
                    <a:gd name="T15" fmla="*/ 10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46" h="12">
                      <a:moveTo>
                        <a:pt x="45" y="10"/>
                      </a:moveTo>
                      <a:cubicBezTo>
                        <a:pt x="45" y="11"/>
                        <a:pt x="44" y="12"/>
                        <a:pt x="42" y="12"/>
                      </a:cubicBezTo>
                      <a:cubicBezTo>
                        <a:pt x="2" y="6"/>
                        <a:pt x="2" y="6"/>
                        <a:pt x="2" y="6"/>
                      </a:cubicBezTo>
                      <a:cubicBezTo>
                        <a:pt x="1" y="6"/>
                        <a:pt x="0" y="4"/>
                        <a:pt x="0" y="3"/>
                      </a:cubicBezTo>
                      <a:cubicBezTo>
                        <a:pt x="0" y="3"/>
                        <a:pt x="0" y="3"/>
                        <a:pt x="0" y="3"/>
                      </a:cubicBezTo>
                      <a:cubicBezTo>
                        <a:pt x="0" y="1"/>
                        <a:pt x="2" y="0"/>
                        <a:pt x="3" y="1"/>
                      </a:cubicBezTo>
                      <a:cubicBezTo>
                        <a:pt x="43" y="7"/>
                        <a:pt x="43" y="7"/>
                        <a:pt x="43" y="7"/>
                      </a:cubicBezTo>
                      <a:cubicBezTo>
                        <a:pt x="45" y="7"/>
                        <a:pt x="46" y="8"/>
                        <a:pt x="45" y="10"/>
                      </a:cubicBezTo>
                      <a:close/>
                    </a:path>
                  </a:pathLst>
                </a:custGeom>
                <a:solidFill>
                  <a:srgbClr val="2D2D2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71" name="Freeform 35"/>
                <p:cNvSpPr>
                  <a:spLocks/>
                </p:cNvSpPr>
                <p:nvPr/>
              </p:nvSpPr>
              <p:spPr bwMode="auto">
                <a:xfrm>
                  <a:off x="3915" y="745"/>
                  <a:ext cx="53" cy="13"/>
                </a:xfrm>
                <a:custGeom>
                  <a:avLst/>
                  <a:gdLst>
                    <a:gd name="T0" fmla="*/ 45 w 45"/>
                    <a:gd name="T1" fmla="*/ 9 h 11"/>
                    <a:gd name="T2" fmla="*/ 42 w 45"/>
                    <a:gd name="T3" fmla="*/ 11 h 11"/>
                    <a:gd name="T4" fmla="*/ 2 w 45"/>
                    <a:gd name="T5" fmla="*/ 5 h 11"/>
                    <a:gd name="T6" fmla="*/ 0 w 45"/>
                    <a:gd name="T7" fmla="*/ 2 h 11"/>
                    <a:gd name="T8" fmla="*/ 0 w 45"/>
                    <a:gd name="T9" fmla="*/ 2 h 11"/>
                    <a:gd name="T10" fmla="*/ 3 w 45"/>
                    <a:gd name="T11" fmla="*/ 0 h 11"/>
                    <a:gd name="T12" fmla="*/ 43 w 45"/>
                    <a:gd name="T13" fmla="*/ 6 h 11"/>
                    <a:gd name="T14" fmla="*/ 45 w 45"/>
                    <a:gd name="T15" fmla="*/ 9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45" h="11">
                      <a:moveTo>
                        <a:pt x="45" y="9"/>
                      </a:moveTo>
                      <a:cubicBezTo>
                        <a:pt x="45" y="10"/>
                        <a:pt x="44" y="11"/>
                        <a:pt x="42" y="11"/>
                      </a:cubicBezTo>
                      <a:cubicBezTo>
                        <a:pt x="2" y="5"/>
                        <a:pt x="2" y="5"/>
                        <a:pt x="2" y="5"/>
                      </a:cubicBezTo>
                      <a:cubicBezTo>
                        <a:pt x="1" y="5"/>
                        <a:pt x="0" y="3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1"/>
                        <a:pt x="2" y="0"/>
                        <a:pt x="3" y="0"/>
                      </a:cubicBezTo>
                      <a:cubicBezTo>
                        <a:pt x="43" y="6"/>
                        <a:pt x="43" y="6"/>
                        <a:pt x="43" y="6"/>
                      </a:cubicBezTo>
                      <a:cubicBezTo>
                        <a:pt x="44" y="6"/>
                        <a:pt x="45" y="7"/>
                        <a:pt x="45" y="9"/>
                      </a:cubicBezTo>
                      <a:close/>
                    </a:path>
                  </a:pathLst>
                </a:custGeom>
                <a:solidFill>
                  <a:srgbClr val="2D2D2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72" name="Freeform 36"/>
                <p:cNvSpPr>
                  <a:spLocks/>
                </p:cNvSpPr>
                <p:nvPr/>
              </p:nvSpPr>
              <p:spPr bwMode="auto">
                <a:xfrm>
                  <a:off x="3913" y="766"/>
                  <a:ext cx="53" cy="13"/>
                </a:xfrm>
                <a:custGeom>
                  <a:avLst/>
                  <a:gdLst>
                    <a:gd name="T0" fmla="*/ 45 w 45"/>
                    <a:gd name="T1" fmla="*/ 9 h 11"/>
                    <a:gd name="T2" fmla="*/ 42 w 45"/>
                    <a:gd name="T3" fmla="*/ 11 h 11"/>
                    <a:gd name="T4" fmla="*/ 2 w 45"/>
                    <a:gd name="T5" fmla="*/ 5 h 11"/>
                    <a:gd name="T6" fmla="*/ 0 w 45"/>
                    <a:gd name="T7" fmla="*/ 2 h 11"/>
                    <a:gd name="T8" fmla="*/ 0 w 45"/>
                    <a:gd name="T9" fmla="*/ 2 h 11"/>
                    <a:gd name="T10" fmla="*/ 3 w 45"/>
                    <a:gd name="T11" fmla="*/ 0 h 11"/>
                    <a:gd name="T12" fmla="*/ 43 w 45"/>
                    <a:gd name="T13" fmla="*/ 6 h 11"/>
                    <a:gd name="T14" fmla="*/ 45 w 45"/>
                    <a:gd name="T15" fmla="*/ 9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45" h="11">
                      <a:moveTo>
                        <a:pt x="45" y="9"/>
                      </a:moveTo>
                      <a:cubicBezTo>
                        <a:pt x="45" y="10"/>
                        <a:pt x="43" y="11"/>
                        <a:pt x="42" y="11"/>
                      </a:cubicBezTo>
                      <a:cubicBezTo>
                        <a:pt x="2" y="5"/>
                        <a:pt x="2" y="5"/>
                        <a:pt x="2" y="5"/>
                      </a:cubicBezTo>
                      <a:cubicBezTo>
                        <a:pt x="1" y="5"/>
                        <a:pt x="0" y="4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1"/>
                        <a:pt x="1" y="0"/>
                        <a:pt x="3" y="0"/>
                      </a:cubicBezTo>
                      <a:cubicBezTo>
                        <a:pt x="43" y="6"/>
                        <a:pt x="43" y="6"/>
                        <a:pt x="43" y="6"/>
                      </a:cubicBezTo>
                      <a:cubicBezTo>
                        <a:pt x="44" y="6"/>
                        <a:pt x="45" y="7"/>
                        <a:pt x="45" y="9"/>
                      </a:cubicBezTo>
                      <a:close/>
                    </a:path>
                  </a:pathLst>
                </a:custGeom>
                <a:solidFill>
                  <a:srgbClr val="2D2D2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73" name="Freeform 37"/>
                <p:cNvSpPr>
                  <a:spLocks/>
                </p:cNvSpPr>
                <p:nvPr/>
              </p:nvSpPr>
              <p:spPr bwMode="auto">
                <a:xfrm>
                  <a:off x="3798" y="592"/>
                  <a:ext cx="106" cy="50"/>
                </a:xfrm>
                <a:custGeom>
                  <a:avLst/>
                  <a:gdLst>
                    <a:gd name="T0" fmla="*/ 89 w 90"/>
                    <a:gd name="T1" fmla="*/ 37 h 42"/>
                    <a:gd name="T2" fmla="*/ 81 w 90"/>
                    <a:gd name="T3" fmla="*/ 41 h 42"/>
                    <a:gd name="T4" fmla="*/ 5 w 90"/>
                    <a:gd name="T5" fmla="*/ 13 h 42"/>
                    <a:gd name="T6" fmla="*/ 1 w 90"/>
                    <a:gd name="T7" fmla="*/ 5 h 42"/>
                    <a:gd name="T8" fmla="*/ 1 w 90"/>
                    <a:gd name="T9" fmla="*/ 5 h 42"/>
                    <a:gd name="T10" fmla="*/ 9 w 90"/>
                    <a:gd name="T11" fmla="*/ 1 h 42"/>
                    <a:gd name="T12" fmla="*/ 85 w 90"/>
                    <a:gd name="T13" fmla="*/ 29 h 42"/>
                    <a:gd name="T14" fmla="*/ 89 w 90"/>
                    <a:gd name="T15" fmla="*/ 37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90" h="42">
                      <a:moveTo>
                        <a:pt x="89" y="37"/>
                      </a:moveTo>
                      <a:cubicBezTo>
                        <a:pt x="88" y="40"/>
                        <a:pt x="84" y="42"/>
                        <a:pt x="81" y="41"/>
                      </a:cubicBezTo>
                      <a:cubicBezTo>
                        <a:pt x="5" y="13"/>
                        <a:pt x="5" y="13"/>
                        <a:pt x="5" y="13"/>
                      </a:cubicBezTo>
                      <a:cubicBezTo>
                        <a:pt x="2" y="12"/>
                        <a:pt x="0" y="8"/>
                        <a:pt x="1" y="5"/>
                      </a:cubicBezTo>
                      <a:cubicBezTo>
                        <a:pt x="1" y="5"/>
                        <a:pt x="1" y="5"/>
                        <a:pt x="1" y="5"/>
                      </a:cubicBezTo>
                      <a:cubicBezTo>
                        <a:pt x="2" y="1"/>
                        <a:pt x="6" y="0"/>
                        <a:pt x="9" y="1"/>
                      </a:cubicBezTo>
                      <a:cubicBezTo>
                        <a:pt x="85" y="29"/>
                        <a:pt x="85" y="29"/>
                        <a:pt x="85" y="29"/>
                      </a:cubicBezTo>
                      <a:cubicBezTo>
                        <a:pt x="88" y="30"/>
                        <a:pt x="90" y="33"/>
                        <a:pt x="89" y="37"/>
                      </a:cubicBezTo>
                      <a:close/>
                    </a:path>
                  </a:pathLst>
                </a:custGeom>
                <a:solidFill>
                  <a:srgbClr val="2D2D2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74" name="Freeform 38"/>
                <p:cNvSpPr>
                  <a:spLocks/>
                </p:cNvSpPr>
                <p:nvPr/>
              </p:nvSpPr>
              <p:spPr bwMode="auto">
                <a:xfrm>
                  <a:off x="3781" y="624"/>
                  <a:ext cx="107" cy="50"/>
                </a:xfrm>
                <a:custGeom>
                  <a:avLst/>
                  <a:gdLst>
                    <a:gd name="T0" fmla="*/ 89 w 90"/>
                    <a:gd name="T1" fmla="*/ 37 h 42"/>
                    <a:gd name="T2" fmla="*/ 81 w 90"/>
                    <a:gd name="T3" fmla="*/ 41 h 42"/>
                    <a:gd name="T4" fmla="*/ 5 w 90"/>
                    <a:gd name="T5" fmla="*/ 13 h 42"/>
                    <a:gd name="T6" fmla="*/ 1 w 90"/>
                    <a:gd name="T7" fmla="*/ 5 h 42"/>
                    <a:gd name="T8" fmla="*/ 1 w 90"/>
                    <a:gd name="T9" fmla="*/ 5 h 42"/>
                    <a:gd name="T10" fmla="*/ 10 w 90"/>
                    <a:gd name="T11" fmla="*/ 1 h 42"/>
                    <a:gd name="T12" fmla="*/ 85 w 90"/>
                    <a:gd name="T13" fmla="*/ 29 h 42"/>
                    <a:gd name="T14" fmla="*/ 89 w 90"/>
                    <a:gd name="T15" fmla="*/ 37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90" h="42">
                      <a:moveTo>
                        <a:pt x="89" y="37"/>
                      </a:moveTo>
                      <a:cubicBezTo>
                        <a:pt x="88" y="41"/>
                        <a:pt x="84" y="42"/>
                        <a:pt x="81" y="41"/>
                      </a:cubicBezTo>
                      <a:cubicBezTo>
                        <a:pt x="5" y="13"/>
                        <a:pt x="5" y="13"/>
                        <a:pt x="5" y="13"/>
                      </a:cubicBezTo>
                      <a:cubicBezTo>
                        <a:pt x="2" y="12"/>
                        <a:pt x="0" y="8"/>
                        <a:pt x="1" y="5"/>
                      </a:cubicBezTo>
                      <a:cubicBezTo>
                        <a:pt x="1" y="5"/>
                        <a:pt x="1" y="5"/>
                        <a:pt x="1" y="5"/>
                      </a:cubicBezTo>
                      <a:cubicBezTo>
                        <a:pt x="3" y="2"/>
                        <a:pt x="6" y="0"/>
                        <a:pt x="10" y="1"/>
                      </a:cubicBezTo>
                      <a:cubicBezTo>
                        <a:pt x="85" y="29"/>
                        <a:pt x="85" y="29"/>
                        <a:pt x="85" y="29"/>
                      </a:cubicBezTo>
                      <a:cubicBezTo>
                        <a:pt x="89" y="30"/>
                        <a:pt x="90" y="34"/>
                        <a:pt x="89" y="37"/>
                      </a:cubicBezTo>
                      <a:close/>
                    </a:path>
                  </a:pathLst>
                </a:custGeom>
                <a:solidFill>
                  <a:srgbClr val="2D2D2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75" name="Freeform 39"/>
                <p:cNvSpPr>
                  <a:spLocks/>
                </p:cNvSpPr>
                <p:nvPr/>
              </p:nvSpPr>
              <p:spPr bwMode="auto">
                <a:xfrm>
                  <a:off x="3767" y="657"/>
                  <a:ext cx="108" cy="50"/>
                </a:xfrm>
                <a:custGeom>
                  <a:avLst/>
                  <a:gdLst>
                    <a:gd name="T0" fmla="*/ 89 w 91"/>
                    <a:gd name="T1" fmla="*/ 37 h 42"/>
                    <a:gd name="T2" fmla="*/ 81 w 91"/>
                    <a:gd name="T3" fmla="*/ 41 h 42"/>
                    <a:gd name="T4" fmla="*/ 5 w 91"/>
                    <a:gd name="T5" fmla="*/ 13 h 42"/>
                    <a:gd name="T6" fmla="*/ 2 w 91"/>
                    <a:gd name="T7" fmla="*/ 5 h 42"/>
                    <a:gd name="T8" fmla="*/ 2 w 91"/>
                    <a:gd name="T9" fmla="*/ 5 h 42"/>
                    <a:gd name="T10" fmla="*/ 10 w 91"/>
                    <a:gd name="T11" fmla="*/ 1 h 42"/>
                    <a:gd name="T12" fmla="*/ 86 w 91"/>
                    <a:gd name="T13" fmla="*/ 29 h 42"/>
                    <a:gd name="T14" fmla="*/ 89 w 91"/>
                    <a:gd name="T15" fmla="*/ 37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91" h="42">
                      <a:moveTo>
                        <a:pt x="89" y="37"/>
                      </a:moveTo>
                      <a:cubicBezTo>
                        <a:pt x="88" y="40"/>
                        <a:pt x="85" y="42"/>
                        <a:pt x="81" y="41"/>
                      </a:cubicBezTo>
                      <a:cubicBezTo>
                        <a:pt x="5" y="13"/>
                        <a:pt x="5" y="13"/>
                        <a:pt x="5" y="13"/>
                      </a:cubicBezTo>
                      <a:cubicBezTo>
                        <a:pt x="2" y="12"/>
                        <a:pt x="0" y="8"/>
                        <a:pt x="2" y="5"/>
                      </a:cubicBezTo>
                      <a:cubicBezTo>
                        <a:pt x="2" y="5"/>
                        <a:pt x="2" y="5"/>
                        <a:pt x="2" y="5"/>
                      </a:cubicBezTo>
                      <a:cubicBezTo>
                        <a:pt x="3" y="2"/>
                        <a:pt x="7" y="0"/>
                        <a:pt x="10" y="1"/>
                      </a:cubicBezTo>
                      <a:cubicBezTo>
                        <a:pt x="86" y="29"/>
                        <a:pt x="86" y="29"/>
                        <a:pt x="86" y="29"/>
                      </a:cubicBezTo>
                      <a:cubicBezTo>
                        <a:pt x="89" y="30"/>
                        <a:pt x="91" y="34"/>
                        <a:pt x="89" y="37"/>
                      </a:cubicBezTo>
                      <a:close/>
                    </a:path>
                  </a:pathLst>
                </a:custGeom>
                <a:solidFill>
                  <a:srgbClr val="2D2D2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76" name="Freeform 40"/>
                <p:cNvSpPr>
                  <a:spLocks/>
                </p:cNvSpPr>
                <p:nvPr/>
              </p:nvSpPr>
              <p:spPr bwMode="auto">
                <a:xfrm>
                  <a:off x="3757" y="693"/>
                  <a:ext cx="106" cy="49"/>
                </a:xfrm>
                <a:custGeom>
                  <a:avLst/>
                  <a:gdLst>
                    <a:gd name="T0" fmla="*/ 89 w 90"/>
                    <a:gd name="T1" fmla="*/ 37 h 42"/>
                    <a:gd name="T2" fmla="*/ 81 w 90"/>
                    <a:gd name="T3" fmla="*/ 41 h 42"/>
                    <a:gd name="T4" fmla="*/ 5 w 90"/>
                    <a:gd name="T5" fmla="*/ 13 h 42"/>
                    <a:gd name="T6" fmla="*/ 1 w 90"/>
                    <a:gd name="T7" fmla="*/ 5 h 42"/>
                    <a:gd name="T8" fmla="*/ 1 w 90"/>
                    <a:gd name="T9" fmla="*/ 5 h 42"/>
                    <a:gd name="T10" fmla="*/ 9 w 90"/>
                    <a:gd name="T11" fmla="*/ 1 h 42"/>
                    <a:gd name="T12" fmla="*/ 85 w 90"/>
                    <a:gd name="T13" fmla="*/ 29 h 42"/>
                    <a:gd name="T14" fmla="*/ 89 w 90"/>
                    <a:gd name="T15" fmla="*/ 37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90" h="42">
                      <a:moveTo>
                        <a:pt x="89" y="37"/>
                      </a:moveTo>
                      <a:cubicBezTo>
                        <a:pt x="88" y="40"/>
                        <a:pt x="84" y="42"/>
                        <a:pt x="81" y="41"/>
                      </a:cubicBezTo>
                      <a:cubicBezTo>
                        <a:pt x="5" y="13"/>
                        <a:pt x="5" y="13"/>
                        <a:pt x="5" y="13"/>
                      </a:cubicBezTo>
                      <a:cubicBezTo>
                        <a:pt x="2" y="12"/>
                        <a:pt x="0" y="8"/>
                        <a:pt x="1" y="5"/>
                      </a:cubicBezTo>
                      <a:cubicBezTo>
                        <a:pt x="1" y="5"/>
                        <a:pt x="1" y="5"/>
                        <a:pt x="1" y="5"/>
                      </a:cubicBezTo>
                      <a:cubicBezTo>
                        <a:pt x="2" y="1"/>
                        <a:pt x="6" y="0"/>
                        <a:pt x="9" y="1"/>
                      </a:cubicBezTo>
                      <a:cubicBezTo>
                        <a:pt x="85" y="29"/>
                        <a:pt x="85" y="29"/>
                        <a:pt x="85" y="29"/>
                      </a:cubicBezTo>
                      <a:cubicBezTo>
                        <a:pt x="88" y="30"/>
                        <a:pt x="90" y="33"/>
                        <a:pt x="89" y="37"/>
                      </a:cubicBezTo>
                      <a:close/>
                    </a:path>
                  </a:pathLst>
                </a:custGeom>
                <a:solidFill>
                  <a:srgbClr val="2D2D2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77" name="Freeform 41"/>
                <p:cNvSpPr>
                  <a:spLocks/>
                </p:cNvSpPr>
                <p:nvPr/>
              </p:nvSpPr>
              <p:spPr bwMode="auto">
                <a:xfrm>
                  <a:off x="3745" y="729"/>
                  <a:ext cx="107" cy="51"/>
                </a:xfrm>
                <a:custGeom>
                  <a:avLst/>
                  <a:gdLst>
                    <a:gd name="T0" fmla="*/ 89 w 91"/>
                    <a:gd name="T1" fmla="*/ 38 h 43"/>
                    <a:gd name="T2" fmla="*/ 81 w 91"/>
                    <a:gd name="T3" fmla="*/ 41 h 43"/>
                    <a:gd name="T4" fmla="*/ 5 w 91"/>
                    <a:gd name="T5" fmla="*/ 14 h 43"/>
                    <a:gd name="T6" fmla="*/ 2 w 91"/>
                    <a:gd name="T7" fmla="*/ 5 h 43"/>
                    <a:gd name="T8" fmla="*/ 2 w 91"/>
                    <a:gd name="T9" fmla="*/ 5 h 43"/>
                    <a:gd name="T10" fmla="*/ 10 w 91"/>
                    <a:gd name="T11" fmla="*/ 2 h 43"/>
                    <a:gd name="T12" fmla="*/ 86 w 91"/>
                    <a:gd name="T13" fmla="*/ 29 h 43"/>
                    <a:gd name="T14" fmla="*/ 89 w 91"/>
                    <a:gd name="T15" fmla="*/ 38 h 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91" h="43">
                      <a:moveTo>
                        <a:pt x="89" y="38"/>
                      </a:moveTo>
                      <a:cubicBezTo>
                        <a:pt x="88" y="41"/>
                        <a:pt x="84" y="43"/>
                        <a:pt x="81" y="41"/>
                      </a:cubicBezTo>
                      <a:cubicBezTo>
                        <a:pt x="5" y="14"/>
                        <a:pt x="5" y="14"/>
                        <a:pt x="5" y="14"/>
                      </a:cubicBezTo>
                      <a:cubicBezTo>
                        <a:pt x="2" y="12"/>
                        <a:pt x="0" y="9"/>
                        <a:pt x="2" y="5"/>
                      </a:cubicBezTo>
                      <a:cubicBezTo>
                        <a:pt x="2" y="5"/>
                        <a:pt x="2" y="5"/>
                        <a:pt x="2" y="5"/>
                      </a:cubicBezTo>
                      <a:cubicBezTo>
                        <a:pt x="3" y="2"/>
                        <a:pt x="6" y="0"/>
                        <a:pt x="10" y="2"/>
                      </a:cubicBezTo>
                      <a:cubicBezTo>
                        <a:pt x="86" y="29"/>
                        <a:pt x="86" y="29"/>
                        <a:pt x="86" y="29"/>
                      </a:cubicBezTo>
                      <a:cubicBezTo>
                        <a:pt x="89" y="31"/>
                        <a:pt x="91" y="34"/>
                        <a:pt x="89" y="38"/>
                      </a:cubicBezTo>
                      <a:close/>
                    </a:path>
                  </a:pathLst>
                </a:custGeom>
                <a:solidFill>
                  <a:srgbClr val="2D2D2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78" name="Freeform 42"/>
                <p:cNvSpPr>
                  <a:spLocks/>
                </p:cNvSpPr>
                <p:nvPr/>
              </p:nvSpPr>
              <p:spPr bwMode="auto">
                <a:xfrm>
                  <a:off x="3739" y="765"/>
                  <a:ext cx="106" cy="50"/>
                </a:xfrm>
                <a:custGeom>
                  <a:avLst/>
                  <a:gdLst>
                    <a:gd name="T0" fmla="*/ 89 w 90"/>
                    <a:gd name="T1" fmla="*/ 37 h 42"/>
                    <a:gd name="T2" fmla="*/ 81 w 90"/>
                    <a:gd name="T3" fmla="*/ 41 h 42"/>
                    <a:gd name="T4" fmla="*/ 5 w 90"/>
                    <a:gd name="T5" fmla="*/ 13 h 42"/>
                    <a:gd name="T6" fmla="*/ 1 w 90"/>
                    <a:gd name="T7" fmla="*/ 5 h 42"/>
                    <a:gd name="T8" fmla="*/ 1 w 90"/>
                    <a:gd name="T9" fmla="*/ 5 h 42"/>
                    <a:gd name="T10" fmla="*/ 9 w 90"/>
                    <a:gd name="T11" fmla="*/ 1 h 42"/>
                    <a:gd name="T12" fmla="*/ 85 w 90"/>
                    <a:gd name="T13" fmla="*/ 29 h 42"/>
                    <a:gd name="T14" fmla="*/ 89 w 90"/>
                    <a:gd name="T15" fmla="*/ 37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90" h="42">
                      <a:moveTo>
                        <a:pt x="89" y="37"/>
                      </a:moveTo>
                      <a:cubicBezTo>
                        <a:pt x="88" y="41"/>
                        <a:pt x="84" y="42"/>
                        <a:pt x="81" y="41"/>
                      </a:cubicBezTo>
                      <a:cubicBezTo>
                        <a:pt x="5" y="13"/>
                        <a:pt x="5" y="13"/>
                        <a:pt x="5" y="13"/>
                      </a:cubicBezTo>
                      <a:cubicBezTo>
                        <a:pt x="2" y="12"/>
                        <a:pt x="0" y="9"/>
                        <a:pt x="1" y="5"/>
                      </a:cubicBezTo>
                      <a:cubicBezTo>
                        <a:pt x="1" y="5"/>
                        <a:pt x="1" y="5"/>
                        <a:pt x="1" y="5"/>
                      </a:cubicBezTo>
                      <a:cubicBezTo>
                        <a:pt x="2" y="2"/>
                        <a:pt x="6" y="0"/>
                        <a:pt x="9" y="1"/>
                      </a:cubicBezTo>
                      <a:cubicBezTo>
                        <a:pt x="85" y="29"/>
                        <a:pt x="85" y="29"/>
                        <a:pt x="85" y="29"/>
                      </a:cubicBezTo>
                      <a:cubicBezTo>
                        <a:pt x="89" y="30"/>
                        <a:pt x="90" y="34"/>
                        <a:pt x="89" y="37"/>
                      </a:cubicBezTo>
                      <a:close/>
                    </a:path>
                  </a:pathLst>
                </a:custGeom>
                <a:solidFill>
                  <a:srgbClr val="2D2D2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79" name="Freeform 43"/>
                <p:cNvSpPr>
                  <a:spLocks/>
                </p:cNvSpPr>
                <p:nvPr/>
              </p:nvSpPr>
              <p:spPr bwMode="auto">
                <a:xfrm>
                  <a:off x="3738" y="805"/>
                  <a:ext cx="106" cy="50"/>
                </a:xfrm>
                <a:custGeom>
                  <a:avLst/>
                  <a:gdLst>
                    <a:gd name="T0" fmla="*/ 89 w 90"/>
                    <a:gd name="T1" fmla="*/ 37 h 42"/>
                    <a:gd name="T2" fmla="*/ 81 w 90"/>
                    <a:gd name="T3" fmla="*/ 41 h 42"/>
                    <a:gd name="T4" fmla="*/ 5 w 90"/>
                    <a:gd name="T5" fmla="*/ 13 h 42"/>
                    <a:gd name="T6" fmla="*/ 1 w 90"/>
                    <a:gd name="T7" fmla="*/ 5 h 42"/>
                    <a:gd name="T8" fmla="*/ 1 w 90"/>
                    <a:gd name="T9" fmla="*/ 5 h 42"/>
                    <a:gd name="T10" fmla="*/ 9 w 90"/>
                    <a:gd name="T11" fmla="*/ 1 h 42"/>
                    <a:gd name="T12" fmla="*/ 85 w 90"/>
                    <a:gd name="T13" fmla="*/ 29 h 42"/>
                    <a:gd name="T14" fmla="*/ 89 w 90"/>
                    <a:gd name="T15" fmla="*/ 37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90" h="42">
                      <a:moveTo>
                        <a:pt x="89" y="37"/>
                      </a:moveTo>
                      <a:cubicBezTo>
                        <a:pt x="88" y="41"/>
                        <a:pt x="84" y="42"/>
                        <a:pt x="81" y="41"/>
                      </a:cubicBezTo>
                      <a:cubicBezTo>
                        <a:pt x="5" y="13"/>
                        <a:pt x="5" y="13"/>
                        <a:pt x="5" y="13"/>
                      </a:cubicBezTo>
                      <a:cubicBezTo>
                        <a:pt x="2" y="12"/>
                        <a:pt x="0" y="9"/>
                        <a:pt x="1" y="5"/>
                      </a:cubicBezTo>
                      <a:cubicBezTo>
                        <a:pt x="1" y="5"/>
                        <a:pt x="1" y="5"/>
                        <a:pt x="1" y="5"/>
                      </a:cubicBezTo>
                      <a:cubicBezTo>
                        <a:pt x="2" y="2"/>
                        <a:pt x="6" y="0"/>
                        <a:pt x="9" y="1"/>
                      </a:cubicBezTo>
                      <a:cubicBezTo>
                        <a:pt x="85" y="29"/>
                        <a:pt x="85" y="29"/>
                        <a:pt x="85" y="29"/>
                      </a:cubicBezTo>
                      <a:cubicBezTo>
                        <a:pt x="88" y="30"/>
                        <a:pt x="90" y="34"/>
                        <a:pt x="89" y="37"/>
                      </a:cubicBezTo>
                      <a:close/>
                    </a:path>
                  </a:pathLst>
                </a:custGeom>
                <a:solidFill>
                  <a:srgbClr val="2D2D2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</p:grpSp>
        </p:grpSp>
        <p:sp>
          <p:nvSpPr>
            <p:cNvPr id="66" name="矩形 65"/>
            <p:cNvSpPr/>
            <p:nvPr/>
          </p:nvSpPr>
          <p:spPr>
            <a:xfrm rot="153065">
              <a:off x="7420706" y="2133136"/>
              <a:ext cx="419297" cy="371793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700" dirty="0" smtClean="0"/>
                <a:t>77</a:t>
              </a:r>
              <a:endParaRPr lang="zh-CN" altLang="en-US" sz="700" dirty="0"/>
            </a:p>
          </p:txBody>
        </p:sp>
        <p:sp>
          <p:nvSpPr>
            <p:cNvPr id="455" name="矩形 454"/>
            <p:cNvSpPr/>
            <p:nvPr/>
          </p:nvSpPr>
          <p:spPr>
            <a:xfrm rot="153065">
              <a:off x="7492567" y="2151402"/>
              <a:ext cx="175625" cy="155728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300" dirty="0" smtClean="0"/>
                <a:t>5</a:t>
              </a:r>
              <a:endParaRPr lang="zh-CN" altLang="en-US" sz="300" dirty="0"/>
            </a:p>
          </p:txBody>
        </p:sp>
        <p:sp>
          <p:nvSpPr>
            <p:cNvPr id="456" name="矩形 455"/>
            <p:cNvSpPr/>
            <p:nvPr/>
          </p:nvSpPr>
          <p:spPr>
            <a:xfrm rot="153065">
              <a:off x="7527601" y="2156460"/>
              <a:ext cx="175625" cy="155728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300" dirty="0" smtClean="0"/>
                <a:t>5</a:t>
              </a:r>
              <a:endParaRPr lang="zh-CN" altLang="en-US" sz="300" dirty="0"/>
            </a:p>
          </p:txBody>
        </p:sp>
      </p:grpSp>
      <p:cxnSp>
        <p:nvCxnSpPr>
          <p:cNvPr id="69" name="肘形连接符 68"/>
          <p:cNvCxnSpPr>
            <a:stCxn id="108" idx="6"/>
            <a:endCxn id="189" idx="2"/>
          </p:cNvCxnSpPr>
          <p:nvPr/>
        </p:nvCxnSpPr>
        <p:spPr>
          <a:xfrm rot="10800000" flipH="1" flipV="1">
            <a:off x="4943892" y="1911805"/>
            <a:ext cx="2038482" cy="427767"/>
          </a:xfrm>
          <a:prstGeom prst="bentConnector3">
            <a:avLst>
              <a:gd name="adj1" fmla="val 44611"/>
            </a:avLst>
          </a:prstGeom>
          <a:ln w="38100">
            <a:solidFill>
              <a:schemeClr val="bg1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8" name="流程图: 手动输入 457"/>
          <p:cNvSpPr/>
          <p:nvPr/>
        </p:nvSpPr>
        <p:spPr>
          <a:xfrm flipH="1">
            <a:off x="1187794" y="604451"/>
            <a:ext cx="2551922" cy="838871"/>
          </a:xfrm>
          <a:prstGeom prst="flowChartManualInput">
            <a:avLst/>
          </a:prstGeom>
          <a:solidFill>
            <a:schemeClr val="bg1"/>
          </a:solidFill>
          <a:ln w="38100"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50000"/>
              </a:lnSpc>
            </a:pPr>
            <a:endParaRPr lang="zh-CN" altLang="en-US" sz="1400" dirty="0">
              <a:solidFill>
                <a:schemeClr val="accent5">
                  <a:lumMod val="60000"/>
                  <a:lumOff val="4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284" name="组合 283"/>
          <p:cNvGrpSpPr/>
          <p:nvPr/>
        </p:nvGrpSpPr>
        <p:grpSpPr>
          <a:xfrm>
            <a:off x="3435664" y="1096359"/>
            <a:ext cx="576792" cy="576792"/>
            <a:chOff x="-1701021" y="2724817"/>
            <a:chExt cx="1401216" cy="1401216"/>
          </a:xfrm>
        </p:grpSpPr>
        <p:sp>
          <p:nvSpPr>
            <p:cNvPr id="193" name="椭圆 192"/>
            <p:cNvSpPr/>
            <p:nvPr/>
          </p:nvSpPr>
          <p:spPr>
            <a:xfrm>
              <a:off x="-1701021" y="2724817"/>
              <a:ext cx="1401216" cy="1401216"/>
            </a:xfrm>
            <a:prstGeom prst="ellipse">
              <a:avLst/>
            </a:prstGeom>
            <a:solidFill>
              <a:srgbClr val="FFCC99"/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dirty="0" smtClean="0"/>
                <a:t>  </a:t>
              </a:r>
              <a:endParaRPr lang="zh-CN" altLang="en-US" dirty="0"/>
            </a:p>
          </p:txBody>
        </p:sp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509118" y="2812121"/>
              <a:ext cx="823342" cy="1144058"/>
            </a:xfrm>
            <a:prstGeom prst="rect">
              <a:avLst/>
            </a:prstGeom>
            <a:noFill/>
            <a:ln>
              <a:noFill/>
            </a:ln>
            <a:effectLst>
              <a:outerShdw dist="35921" dir="2700000" algn="ctr" rotWithShape="0">
                <a:schemeClr val="bg2"/>
              </a:outerShdw>
              <a:reflection blurRad="6350" stA="52000" endA="300" endPos="35000" dir="5400000" sy="-100000" algn="bl" rotWithShape="0"/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459" name="流程图: 手动输入 458"/>
          <p:cNvSpPr/>
          <p:nvPr/>
        </p:nvSpPr>
        <p:spPr>
          <a:xfrm flipH="1">
            <a:off x="1187794" y="1604662"/>
            <a:ext cx="2551922" cy="838871"/>
          </a:xfrm>
          <a:prstGeom prst="flowChartManualInput">
            <a:avLst/>
          </a:prstGeom>
          <a:solidFill>
            <a:schemeClr val="bg1"/>
          </a:solidFill>
          <a:ln w="38100"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50000"/>
              </a:lnSpc>
            </a:pPr>
            <a:endParaRPr lang="zh-CN" altLang="en-US" sz="1400" dirty="0">
              <a:solidFill>
                <a:schemeClr val="accent5">
                  <a:lumMod val="60000"/>
                  <a:lumOff val="4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60" name="流程图: 手动输入 459"/>
          <p:cNvSpPr/>
          <p:nvPr/>
        </p:nvSpPr>
        <p:spPr>
          <a:xfrm flipH="1">
            <a:off x="1187794" y="3459016"/>
            <a:ext cx="2551922" cy="838871"/>
          </a:xfrm>
          <a:prstGeom prst="flowChartManualInput">
            <a:avLst/>
          </a:prstGeom>
          <a:solidFill>
            <a:schemeClr val="bg1"/>
          </a:solidFill>
          <a:ln w="38100"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50000"/>
              </a:lnSpc>
            </a:pPr>
            <a:r>
              <a:rPr lang="zh-CN" altLang="en-US" sz="1400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微软雅黑" pitchFamily="34" charset="-122"/>
                <a:ea typeface="微软雅黑" pitchFamily="34" charset="-122"/>
              </a:rPr>
              <a:t>。</a:t>
            </a:r>
            <a:endParaRPr lang="zh-CN" altLang="en-US" sz="1400" dirty="0">
              <a:solidFill>
                <a:schemeClr val="accent5">
                  <a:lumMod val="60000"/>
                  <a:lumOff val="4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390" name="组合 389"/>
          <p:cNvGrpSpPr/>
          <p:nvPr/>
        </p:nvGrpSpPr>
        <p:grpSpPr>
          <a:xfrm>
            <a:off x="1154309" y="2761426"/>
            <a:ext cx="923578" cy="923578"/>
            <a:chOff x="3528381" y="1822195"/>
            <a:chExt cx="1719693" cy="1719693"/>
          </a:xfrm>
        </p:grpSpPr>
        <p:sp>
          <p:nvSpPr>
            <p:cNvPr id="391" name="椭圆 390"/>
            <p:cNvSpPr/>
            <p:nvPr/>
          </p:nvSpPr>
          <p:spPr>
            <a:xfrm>
              <a:off x="3528381" y="1822195"/>
              <a:ext cx="1719693" cy="1719693"/>
            </a:xfrm>
            <a:prstGeom prst="ellipse">
              <a:avLst/>
            </a:prstGeom>
            <a:solidFill>
              <a:schemeClr val="accent5">
                <a:lumMod val="60000"/>
                <a:lumOff val="40000"/>
              </a:schemeClr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dirty="0" smtClean="0"/>
                <a:t>  </a:t>
              </a:r>
              <a:endParaRPr lang="zh-CN" altLang="en-US" dirty="0"/>
            </a:p>
          </p:txBody>
        </p:sp>
        <p:grpSp>
          <p:nvGrpSpPr>
            <p:cNvPr id="392" name="组合 391"/>
            <p:cNvGrpSpPr/>
            <p:nvPr/>
          </p:nvGrpSpPr>
          <p:grpSpPr>
            <a:xfrm>
              <a:off x="3719852" y="1984980"/>
              <a:ext cx="1419985" cy="907524"/>
              <a:chOff x="3702876" y="2127178"/>
              <a:chExt cx="1419985" cy="907524"/>
            </a:xfrm>
            <a:effectLst>
              <a:reflection blurRad="6350" stA="52000" endA="300" endPos="35000" dir="5400000" sy="-100000" algn="bl" rotWithShape="0"/>
            </a:effectLst>
          </p:grpSpPr>
          <p:pic>
            <p:nvPicPr>
              <p:cNvPr id="393" name="Picture 10"/>
              <p:cNvPicPr>
                <a:picLocks noChangeAspect="1" noChangeArrowheads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752160" y="2127178"/>
                <a:ext cx="1370701" cy="70532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394" name="Picture 10"/>
              <p:cNvPicPr>
                <a:picLocks noChangeAspect="1" noChangeArrowheads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702876" y="2329379"/>
                <a:ext cx="1370701" cy="70532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</p:grpSp>
      </p:grpSp>
      <p:grpSp>
        <p:nvGrpSpPr>
          <p:cNvPr id="281" name="组合 280"/>
          <p:cNvGrpSpPr/>
          <p:nvPr/>
        </p:nvGrpSpPr>
        <p:grpSpPr>
          <a:xfrm>
            <a:off x="3339806" y="2135637"/>
            <a:ext cx="780368" cy="780368"/>
            <a:chOff x="3031829" y="-1838883"/>
            <a:chExt cx="1230690" cy="1230690"/>
          </a:xfrm>
        </p:grpSpPr>
        <p:sp>
          <p:nvSpPr>
            <p:cNvPr id="203" name="椭圆 202"/>
            <p:cNvSpPr/>
            <p:nvPr/>
          </p:nvSpPr>
          <p:spPr>
            <a:xfrm>
              <a:off x="3031829" y="-1838883"/>
              <a:ext cx="1230690" cy="1230690"/>
            </a:xfrm>
            <a:prstGeom prst="ellipse">
              <a:avLst/>
            </a:prstGeom>
            <a:solidFill>
              <a:schemeClr val="accent3">
                <a:lumMod val="60000"/>
                <a:lumOff val="40000"/>
              </a:schemeClr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dirty="0" smtClean="0"/>
                <a:t>  </a:t>
              </a:r>
              <a:endParaRPr lang="zh-CN" altLang="en-US" dirty="0"/>
            </a:p>
          </p:txBody>
        </p:sp>
        <p:pic>
          <p:nvPicPr>
            <p:cNvPr id="1027" name="Picture 3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88798" y="-1603729"/>
              <a:ext cx="1078391" cy="623062"/>
            </a:xfrm>
            <a:prstGeom prst="rect">
              <a:avLst/>
            </a:prstGeom>
            <a:noFill/>
            <a:ln>
              <a:noFill/>
            </a:ln>
            <a:effectLst>
              <a:outerShdw dist="35921" dir="2700000" algn="ctr" rotWithShape="0">
                <a:schemeClr val="bg2"/>
              </a:outerShdw>
              <a:reflection blurRad="6350" stA="52000" endA="300" endPos="35000" dir="5400000" sy="-100000" algn="bl" rotWithShape="0"/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cxnSp>
        <p:nvCxnSpPr>
          <p:cNvPr id="74" name="肘形连接符 73"/>
          <p:cNvCxnSpPr>
            <a:stCxn id="193" idx="6"/>
          </p:cNvCxnSpPr>
          <p:nvPr/>
        </p:nvCxnSpPr>
        <p:spPr>
          <a:xfrm>
            <a:off x="4012456" y="1384755"/>
            <a:ext cx="559548" cy="58567"/>
          </a:xfrm>
          <a:prstGeom prst="bentConnector3">
            <a:avLst/>
          </a:prstGeom>
          <a:ln w="38100">
            <a:solidFill>
              <a:schemeClr val="bg1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肘形连接符 75"/>
          <p:cNvCxnSpPr>
            <a:endCxn id="117" idx="2"/>
          </p:cNvCxnSpPr>
          <p:nvPr/>
        </p:nvCxnSpPr>
        <p:spPr>
          <a:xfrm>
            <a:off x="4097787" y="2629560"/>
            <a:ext cx="392337" cy="167117"/>
          </a:xfrm>
          <a:prstGeom prst="bentConnector3">
            <a:avLst/>
          </a:prstGeom>
          <a:ln w="38100">
            <a:solidFill>
              <a:schemeClr val="bg1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肘形连接符 77"/>
          <p:cNvCxnSpPr>
            <a:stCxn id="391" idx="6"/>
            <a:endCxn id="152" idx="6"/>
          </p:cNvCxnSpPr>
          <p:nvPr/>
        </p:nvCxnSpPr>
        <p:spPr>
          <a:xfrm>
            <a:off x="2077887" y="3223215"/>
            <a:ext cx="2450316" cy="711905"/>
          </a:xfrm>
          <a:prstGeom prst="bentConnector3">
            <a:avLst>
              <a:gd name="adj1" fmla="val 87815"/>
            </a:avLst>
          </a:prstGeom>
          <a:ln w="38100">
            <a:solidFill>
              <a:schemeClr val="bg1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1" name="矩形 460"/>
          <p:cNvSpPr/>
          <p:nvPr/>
        </p:nvSpPr>
        <p:spPr>
          <a:xfrm>
            <a:off x="5549743" y="19071"/>
            <a:ext cx="2464065" cy="47041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挑战</a:t>
            </a:r>
            <a:r>
              <a:rPr lang="zh-CN" altLang="en-US" sz="14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：一段艰辛的演绎</a:t>
            </a:r>
            <a:r>
              <a:rPr lang="zh-CN" altLang="en-US" sz="1400" b="1" dirty="0" smtClean="0">
                <a:solidFill>
                  <a:schemeClr val="bg1"/>
                </a:solidFill>
              </a:rPr>
              <a:t>。</a:t>
            </a:r>
            <a:endParaRPr lang="zh-CN" altLang="en-US" sz="1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61605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3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500"/>
                            </p:stCondLst>
                            <p:childTnLst>
                              <p:par>
                                <p:cTn id="3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000"/>
                            </p:stCondLst>
                            <p:childTnLst>
                              <p:par>
                                <p:cTn id="3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500"/>
                            </p:stCondLst>
                            <p:childTnLst>
                              <p:par>
                                <p:cTn id="40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" dur="500"/>
                                        <p:tgtEl>
                                          <p:spTgt spid="4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000"/>
                            </p:stCondLst>
                            <p:childTnLst>
                              <p:par>
                                <p:cTn id="44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4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4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" dur="500"/>
                                        <p:tgtEl>
                                          <p:spTgt spid="4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4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4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44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4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4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4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4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4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4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4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4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7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0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6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9" dur="500"/>
                                        <p:tgtEl>
                                          <p:spTgt spid="2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2" dur="500"/>
                                        <p:tgtEl>
                                          <p:spTgt spid="2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5" dur="500"/>
                                        <p:tgtEl>
                                          <p:spTgt spid="3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8" dur="500"/>
                                        <p:tgtEl>
                                          <p:spTgt spid="2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1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1000"/>
                                        <p:tgtEl>
                                          <p:spTgt spid="4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4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4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1000"/>
                                        <p:tgtEl>
                                          <p:spTgt spid="4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4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4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1000"/>
                                        <p:tgtEl>
                                          <p:spTgt spid="4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5" dur="1000" fill="hold"/>
                                        <p:tgtEl>
                                          <p:spTgt spid="4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4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1000"/>
                                        <p:tgtEl>
                                          <p:spTgt spid="4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4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4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1000"/>
                                        <p:tgtEl>
                                          <p:spTgt spid="4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5" dur="1000" fill="hold"/>
                                        <p:tgtEl>
                                          <p:spTgt spid="4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1000" fill="hold"/>
                                        <p:tgtEl>
                                          <p:spTgt spid="4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9" grpId="0" animBg="1"/>
      <p:bldP spid="447" grpId="0" animBg="1"/>
      <p:bldP spid="447" grpId="1" animBg="1"/>
      <p:bldP spid="448" grpId="0" animBg="1"/>
      <p:bldP spid="448" grpId="1" animBg="1"/>
      <p:bldP spid="341" grpId="0" animBg="1"/>
      <p:bldP spid="450" grpId="0" animBg="1"/>
      <p:bldP spid="451" grpId="0"/>
      <p:bldP spid="452" grpId="0" animBg="1"/>
      <p:bldP spid="454" grpId="0" animBg="1"/>
      <p:bldP spid="458" grpId="0" animBg="1"/>
      <p:bldP spid="459" grpId="0" animBg="1"/>
      <p:bldP spid="460" grpId="0" animBg="1"/>
      <p:bldP spid="46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" name="矩形 249"/>
          <p:cNvSpPr/>
          <p:nvPr/>
        </p:nvSpPr>
        <p:spPr>
          <a:xfrm>
            <a:off x="1076598" y="514101"/>
            <a:ext cx="6937210" cy="3923891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1" name="矩形 250"/>
          <p:cNvSpPr/>
          <p:nvPr/>
        </p:nvSpPr>
        <p:spPr>
          <a:xfrm rot="16200000">
            <a:off x="5675905" y="2682810"/>
            <a:ext cx="4727172" cy="4571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1" name="矩形 300"/>
          <p:cNvSpPr/>
          <p:nvPr/>
        </p:nvSpPr>
        <p:spPr>
          <a:xfrm>
            <a:off x="993328" y="470412"/>
            <a:ext cx="7218877" cy="4571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59" name="Group 6"/>
          <p:cNvGrpSpPr>
            <a:grpSpLocks noChangeAspect="1"/>
          </p:cNvGrpSpPr>
          <p:nvPr/>
        </p:nvGrpSpPr>
        <p:grpSpPr bwMode="auto">
          <a:xfrm>
            <a:off x="2443731" y="661368"/>
            <a:ext cx="3730625" cy="3046413"/>
            <a:chOff x="532" y="576"/>
            <a:chExt cx="2350" cy="1919"/>
          </a:xfrm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</p:grpSpPr>
        <p:sp>
          <p:nvSpPr>
            <p:cNvPr id="160" name="AutoShape 5"/>
            <p:cNvSpPr>
              <a:spLocks noChangeAspect="1" noChangeArrowheads="1" noTextEdit="1"/>
            </p:cNvSpPr>
            <p:nvPr/>
          </p:nvSpPr>
          <p:spPr bwMode="auto">
            <a:xfrm>
              <a:off x="532" y="576"/>
              <a:ext cx="2350" cy="1919"/>
            </a:xfrm>
            <a:prstGeom prst="rect">
              <a:avLst/>
            </a:prstGeom>
            <a:noFill/>
            <a:ln>
              <a:noFill/>
            </a:ln>
            <a:effectLst>
              <a:outerShdw blurRad="57785" dist="33020" dir="3180000" algn="ctr">
                <a:srgbClr val="000000">
                  <a:alpha val="30000"/>
                </a:srgbClr>
              </a:outerShdw>
            </a:effectLst>
            <a:sp3d prstMaterial="metal">
              <a:bevelT w="38100" h="57150" prst="angle"/>
            </a:sp3d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1" name="Freeform 7"/>
            <p:cNvSpPr>
              <a:spLocks/>
            </p:cNvSpPr>
            <p:nvPr/>
          </p:nvSpPr>
          <p:spPr bwMode="auto">
            <a:xfrm>
              <a:off x="2469" y="2097"/>
              <a:ext cx="116" cy="175"/>
            </a:xfrm>
            <a:custGeom>
              <a:avLst/>
              <a:gdLst>
                <a:gd name="T0" fmla="*/ 38 w 38"/>
                <a:gd name="T1" fmla="*/ 1 h 57"/>
                <a:gd name="T2" fmla="*/ 26 w 38"/>
                <a:gd name="T3" fmla="*/ 57 h 57"/>
                <a:gd name="T4" fmla="*/ 38 w 38"/>
                <a:gd name="T5" fmla="*/ 1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" h="57">
                  <a:moveTo>
                    <a:pt x="38" y="1"/>
                  </a:moveTo>
                  <a:cubicBezTo>
                    <a:pt x="34" y="20"/>
                    <a:pt x="26" y="35"/>
                    <a:pt x="26" y="57"/>
                  </a:cubicBezTo>
                  <a:cubicBezTo>
                    <a:pt x="0" y="49"/>
                    <a:pt x="9" y="0"/>
                    <a:pt x="38" y="1"/>
                  </a:cubicBezTo>
                  <a:close/>
                </a:path>
              </a:pathLst>
            </a:custGeom>
            <a:gradFill flip="none" rotWithShape="1">
              <a:gsLst>
                <a:gs pos="52000">
                  <a:srgbClr val="92D050"/>
                </a:gs>
                <a:gs pos="4000">
                  <a:schemeClr val="accent3">
                    <a:lumMod val="60000"/>
                    <a:lumOff val="40000"/>
                  </a:schemeClr>
                </a:gs>
                <a:gs pos="100000">
                  <a:schemeClr val="accent3">
                    <a:lumMod val="50000"/>
                  </a:schemeClr>
                </a:gs>
              </a:gsLst>
              <a:lin ang="5400000" scaled="1"/>
              <a:tileRect/>
            </a:gradFill>
            <a:ln w="9525">
              <a:noFill/>
              <a:round/>
              <a:headEnd/>
              <a:tailEnd/>
            </a:ln>
            <a:effectLst>
              <a:outerShdw blurRad="57785" dist="33020" dir="3180000" algn="ctr">
                <a:srgbClr val="000000">
                  <a:alpha val="30000"/>
                </a:srgbClr>
              </a:outerShdw>
            </a:effectLst>
            <a:sp3d prstMaterial="metal">
              <a:bevelT w="38100" h="57150" prst="angle"/>
            </a:sp3d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2" name="Freeform 8"/>
            <p:cNvSpPr>
              <a:spLocks/>
            </p:cNvSpPr>
            <p:nvPr/>
          </p:nvSpPr>
          <p:spPr bwMode="auto">
            <a:xfrm>
              <a:off x="1921" y="2397"/>
              <a:ext cx="126" cy="116"/>
            </a:xfrm>
            <a:custGeom>
              <a:avLst/>
              <a:gdLst>
                <a:gd name="T0" fmla="*/ 41 w 41"/>
                <a:gd name="T1" fmla="*/ 3 h 38"/>
                <a:gd name="T2" fmla="*/ 5 w 41"/>
                <a:gd name="T3" fmla="*/ 31 h 38"/>
                <a:gd name="T4" fmla="*/ 41 w 41"/>
                <a:gd name="T5" fmla="*/ 3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38">
                  <a:moveTo>
                    <a:pt x="41" y="3"/>
                  </a:moveTo>
                  <a:cubicBezTo>
                    <a:pt x="37" y="21"/>
                    <a:pt x="22" y="38"/>
                    <a:pt x="5" y="31"/>
                  </a:cubicBezTo>
                  <a:cubicBezTo>
                    <a:pt x="0" y="5"/>
                    <a:pt x="17" y="0"/>
                    <a:pt x="41" y="3"/>
                  </a:cubicBezTo>
                  <a:close/>
                </a:path>
              </a:pathLst>
            </a:custGeom>
            <a:gradFill flip="none" rotWithShape="1">
              <a:gsLst>
                <a:gs pos="52000">
                  <a:srgbClr val="92D050"/>
                </a:gs>
                <a:gs pos="4000">
                  <a:schemeClr val="accent3">
                    <a:lumMod val="60000"/>
                    <a:lumOff val="40000"/>
                  </a:schemeClr>
                </a:gs>
                <a:gs pos="100000">
                  <a:schemeClr val="accent3">
                    <a:lumMod val="50000"/>
                  </a:schemeClr>
                </a:gs>
              </a:gsLst>
              <a:lin ang="5400000" scaled="1"/>
              <a:tileRect/>
            </a:gradFill>
            <a:ln w="9525">
              <a:noFill/>
              <a:round/>
              <a:headEnd/>
              <a:tailEnd/>
            </a:ln>
            <a:effectLst>
              <a:outerShdw blurRad="57785" dist="33020" dir="3180000" algn="ctr">
                <a:srgbClr val="000000">
                  <a:alpha val="30000"/>
                </a:srgbClr>
              </a:outerShdw>
            </a:effectLst>
            <a:sp3d prstMaterial="metal">
              <a:bevelT w="38100" h="57150" prst="angle"/>
            </a:sp3d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3" name="Freeform 9"/>
            <p:cNvSpPr>
              <a:spLocks/>
            </p:cNvSpPr>
            <p:nvPr/>
          </p:nvSpPr>
          <p:spPr bwMode="auto">
            <a:xfrm>
              <a:off x="529" y="573"/>
              <a:ext cx="2365" cy="1830"/>
            </a:xfrm>
            <a:custGeom>
              <a:avLst/>
              <a:gdLst>
                <a:gd name="T0" fmla="*/ 712 w 773"/>
                <a:gd name="T1" fmla="*/ 187 h 598"/>
                <a:gd name="T2" fmla="*/ 636 w 773"/>
                <a:gd name="T3" fmla="*/ 259 h 598"/>
                <a:gd name="T4" fmla="*/ 580 w 773"/>
                <a:gd name="T5" fmla="*/ 263 h 598"/>
                <a:gd name="T6" fmla="*/ 652 w 773"/>
                <a:gd name="T7" fmla="*/ 283 h 598"/>
                <a:gd name="T8" fmla="*/ 656 w 773"/>
                <a:gd name="T9" fmla="*/ 395 h 598"/>
                <a:gd name="T10" fmla="*/ 660 w 773"/>
                <a:gd name="T11" fmla="*/ 415 h 598"/>
                <a:gd name="T12" fmla="*/ 540 w 773"/>
                <a:gd name="T13" fmla="*/ 551 h 598"/>
                <a:gd name="T14" fmla="*/ 488 w 773"/>
                <a:gd name="T15" fmla="*/ 595 h 598"/>
                <a:gd name="T16" fmla="*/ 428 w 773"/>
                <a:gd name="T17" fmla="*/ 567 h 598"/>
                <a:gd name="T18" fmla="*/ 408 w 773"/>
                <a:gd name="T19" fmla="*/ 539 h 598"/>
                <a:gd name="T20" fmla="*/ 344 w 773"/>
                <a:gd name="T21" fmla="*/ 575 h 598"/>
                <a:gd name="T22" fmla="*/ 304 w 773"/>
                <a:gd name="T23" fmla="*/ 555 h 598"/>
                <a:gd name="T24" fmla="*/ 280 w 773"/>
                <a:gd name="T25" fmla="*/ 519 h 598"/>
                <a:gd name="T26" fmla="*/ 284 w 773"/>
                <a:gd name="T27" fmla="*/ 451 h 598"/>
                <a:gd name="T28" fmla="*/ 176 w 773"/>
                <a:gd name="T29" fmla="*/ 423 h 598"/>
                <a:gd name="T30" fmla="*/ 156 w 773"/>
                <a:gd name="T31" fmla="*/ 423 h 598"/>
                <a:gd name="T32" fmla="*/ 24 w 773"/>
                <a:gd name="T33" fmla="*/ 307 h 598"/>
                <a:gd name="T34" fmla="*/ 40 w 773"/>
                <a:gd name="T35" fmla="*/ 259 h 598"/>
                <a:gd name="T36" fmla="*/ 0 w 773"/>
                <a:gd name="T37" fmla="*/ 211 h 598"/>
                <a:gd name="T38" fmla="*/ 28 w 773"/>
                <a:gd name="T39" fmla="*/ 155 h 598"/>
                <a:gd name="T40" fmla="*/ 144 w 773"/>
                <a:gd name="T41" fmla="*/ 107 h 598"/>
                <a:gd name="T42" fmla="*/ 184 w 773"/>
                <a:gd name="T43" fmla="*/ 87 h 598"/>
                <a:gd name="T44" fmla="*/ 244 w 773"/>
                <a:gd name="T45" fmla="*/ 127 h 598"/>
                <a:gd name="T46" fmla="*/ 308 w 773"/>
                <a:gd name="T47" fmla="*/ 187 h 598"/>
                <a:gd name="T48" fmla="*/ 504 w 773"/>
                <a:gd name="T49" fmla="*/ 155 h 598"/>
                <a:gd name="T50" fmla="*/ 580 w 773"/>
                <a:gd name="T51" fmla="*/ 99 h 598"/>
                <a:gd name="T52" fmla="*/ 556 w 773"/>
                <a:gd name="T53" fmla="*/ 71 h 598"/>
                <a:gd name="T54" fmla="*/ 596 w 773"/>
                <a:gd name="T55" fmla="*/ 11 h 598"/>
                <a:gd name="T56" fmla="*/ 684 w 773"/>
                <a:gd name="T57" fmla="*/ 59 h 598"/>
                <a:gd name="T58" fmla="*/ 768 w 773"/>
                <a:gd name="T59" fmla="*/ 59 h 598"/>
                <a:gd name="T60" fmla="*/ 740 w 773"/>
                <a:gd name="T61" fmla="*/ 127 h 598"/>
                <a:gd name="T62" fmla="*/ 736 w 773"/>
                <a:gd name="T63" fmla="*/ 167 h 5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773" h="598">
                  <a:moveTo>
                    <a:pt x="736" y="167"/>
                  </a:moveTo>
                  <a:cubicBezTo>
                    <a:pt x="728" y="174"/>
                    <a:pt x="730" y="191"/>
                    <a:pt x="712" y="187"/>
                  </a:cubicBezTo>
                  <a:cubicBezTo>
                    <a:pt x="714" y="190"/>
                    <a:pt x="716" y="193"/>
                    <a:pt x="716" y="199"/>
                  </a:cubicBezTo>
                  <a:cubicBezTo>
                    <a:pt x="677" y="207"/>
                    <a:pt x="663" y="239"/>
                    <a:pt x="636" y="259"/>
                  </a:cubicBezTo>
                  <a:cubicBezTo>
                    <a:pt x="621" y="247"/>
                    <a:pt x="650" y="231"/>
                    <a:pt x="636" y="219"/>
                  </a:cubicBezTo>
                  <a:cubicBezTo>
                    <a:pt x="613" y="230"/>
                    <a:pt x="604" y="254"/>
                    <a:pt x="580" y="263"/>
                  </a:cubicBezTo>
                  <a:cubicBezTo>
                    <a:pt x="587" y="283"/>
                    <a:pt x="599" y="273"/>
                    <a:pt x="608" y="291"/>
                  </a:cubicBezTo>
                  <a:cubicBezTo>
                    <a:pt x="624" y="283"/>
                    <a:pt x="629" y="277"/>
                    <a:pt x="652" y="283"/>
                  </a:cubicBezTo>
                  <a:cubicBezTo>
                    <a:pt x="636" y="297"/>
                    <a:pt x="619" y="309"/>
                    <a:pt x="608" y="327"/>
                  </a:cubicBezTo>
                  <a:cubicBezTo>
                    <a:pt x="638" y="350"/>
                    <a:pt x="644" y="382"/>
                    <a:pt x="656" y="395"/>
                  </a:cubicBezTo>
                  <a:cubicBezTo>
                    <a:pt x="652" y="404"/>
                    <a:pt x="637" y="400"/>
                    <a:pt x="636" y="411"/>
                  </a:cubicBezTo>
                  <a:cubicBezTo>
                    <a:pt x="641" y="419"/>
                    <a:pt x="649" y="407"/>
                    <a:pt x="660" y="415"/>
                  </a:cubicBezTo>
                  <a:cubicBezTo>
                    <a:pt x="642" y="484"/>
                    <a:pt x="615" y="530"/>
                    <a:pt x="552" y="559"/>
                  </a:cubicBezTo>
                  <a:cubicBezTo>
                    <a:pt x="543" y="561"/>
                    <a:pt x="546" y="551"/>
                    <a:pt x="540" y="551"/>
                  </a:cubicBezTo>
                  <a:cubicBezTo>
                    <a:pt x="535" y="573"/>
                    <a:pt x="505" y="570"/>
                    <a:pt x="484" y="575"/>
                  </a:cubicBezTo>
                  <a:cubicBezTo>
                    <a:pt x="480" y="586"/>
                    <a:pt x="489" y="585"/>
                    <a:pt x="488" y="595"/>
                  </a:cubicBezTo>
                  <a:cubicBezTo>
                    <a:pt x="474" y="598"/>
                    <a:pt x="473" y="581"/>
                    <a:pt x="480" y="575"/>
                  </a:cubicBezTo>
                  <a:cubicBezTo>
                    <a:pt x="457" y="577"/>
                    <a:pt x="442" y="573"/>
                    <a:pt x="428" y="567"/>
                  </a:cubicBezTo>
                  <a:cubicBezTo>
                    <a:pt x="425" y="555"/>
                    <a:pt x="425" y="559"/>
                    <a:pt x="428" y="547"/>
                  </a:cubicBezTo>
                  <a:cubicBezTo>
                    <a:pt x="420" y="545"/>
                    <a:pt x="404" y="552"/>
                    <a:pt x="408" y="539"/>
                  </a:cubicBezTo>
                  <a:cubicBezTo>
                    <a:pt x="386" y="555"/>
                    <a:pt x="370" y="545"/>
                    <a:pt x="344" y="551"/>
                  </a:cubicBezTo>
                  <a:cubicBezTo>
                    <a:pt x="344" y="559"/>
                    <a:pt x="344" y="567"/>
                    <a:pt x="344" y="575"/>
                  </a:cubicBezTo>
                  <a:cubicBezTo>
                    <a:pt x="334" y="566"/>
                    <a:pt x="334" y="561"/>
                    <a:pt x="316" y="567"/>
                  </a:cubicBezTo>
                  <a:cubicBezTo>
                    <a:pt x="318" y="557"/>
                    <a:pt x="314" y="553"/>
                    <a:pt x="304" y="555"/>
                  </a:cubicBezTo>
                  <a:cubicBezTo>
                    <a:pt x="314" y="538"/>
                    <a:pt x="297" y="538"/>
                    <a:pt x="300" y="519"/>
                  </a:cubicBezTo>
                  <a:cubicBezTo>
                    <a:pt x="293" y="519"/>
                    <a:pt x="286" y="519"/>
                    <a:pt x="280" y="519"/>
                  </a:cubicBezTo>
                  <a:cubicBezTo>
                    <a:pt x="285" y="486"/>
                    <a:pt x="320" y="482"/>
                    <a:pt x="300" y="443"/>
                  </a:cubicBezTo>
                  <a:cubicBezTo>
                    <a:pt x="289" y="441"/>
                    <a:pt x="284" y="436"/>
                    <a:pt x="284" y="451"/>
                  </a:cubicBezTo>
                  <a:cubicBezTo>
                    <a:pt x="257" y="420"/>
                    <a:pt x="236" y="467"/>
                    <a:pt x="204" y="455"/>
                  </a:cubicBezTo>
                  <a:cubicBezTo>
                    <a:pt x="203" y="435"/>
                    <a:pt x="186" y="433"/>
                    <a:pt x="176" y="423"/>
                  </a:cubicBezTo>
                  <a:cubicBezTo>
                    <a:pt x="165" y="423"/>
                    <a:pt x="160" y="429"/>
                    <a:pt x="160" y="439"/>
                  </a:cubicBezTo>
                  <a:cubicBezTo>
                    <a:pt x="154" y="438"/>
                    <a:pt x="156" y="429"/>
                    <a:pt x="156" y="423"/>
                  </a:cubicBezTo>
                  <a:cubicBezTo>
                    <a:pt x="110" y="429"/>
                    <a:pt x="87" y="384"/>
                    <a:pt x="64" y="355"/>
                  </a:cubicBezTo>
                  <a:cubicBezTo>
                    <a:pt x="44" y="359"/>
                    <a:pt x="24" y="335"/>
                    <a:pt x="24" y="307"/>
                  </a:cubicBezTo>
                  <a:cubicBezTo>
                    <a:pt x="31" y="306"/>
                    <a:pt x="32" y="312"/>
                    <a:pt x="40" y="311"/>
                  </a:cubicBezTo>
                  <a:cubicBezTo>
                    <a:pt x="41" y="280"/>
                    <a:pt x="38" y="279"/>
                    <a:pt x="40" y="259"/>
                  </a:cubicBezTo>
                  <a:cubicBezTo>
                    <a:pt x="34" y="251"/>
                    <a:pt x="27" y="245"/>
                    <a:pt x="16" y="243"/>
                  </a:cubicBezTo>
                  <a:cubicBezTo>
                    <a:pt x="19" y="224"/>
                    <a:pt x="13" y="213"/>
                    <a:pt x="0" y="211"/>
                  </a:cubicBezTo>
                  <a:cubicBezTo>
                    <a:pt x="18" y="214"/>
                    <a:pt x="12" y="188"/>
                    <a:pt x="4" y="175"/>
                  </a:cubicBezTo>
                  <a:cubicBezTo>
                    <a:pt x="5" y="161"/>
                    <a:pt x="16" y="158"/>
                    <a:pt x="28" y="155"/>
                  </a:cubicBezTo>
                  <a:cubicBezTo>
                    <a:pt x="55" y="170"/>
                    <a:pt x="134" y="154"/>
                    <a:pt x="112" y="107"/>
                  </a:cubicBezTo>
                  <a:cubicBezTo>
                    <a:pt x="115" y="99"/>
                    <a:pt x="140" y="103"/>
                    <a:pt x="144" y="107"/>
                  </a:cubicBezTo>
                  <a:cubicBezTo>
                    <a:pt x="144" y="100"/>
                    <a:pt x="151" y="85"/>
                    <a:pt x="160" y="75"/>
                  </a:cubicBezTo>
                  <a:cubicBezTo>
                    <a:pt x="168" y="79"/>
                    <a:pt x="171" y="87"/>
                    <a:pt x="184" y="87"/>
                  </a:cubicBezTo>
                  <a:cubicBezTo>
                    <a:pt x="194" y="73"/>
                    <a:pt x="199" y="54"/>
                    <a:pt x="224" y="55"/>
                  </a:cubicBezTo>
                  <a:cubicBezTo>
                    <a:pt x="227" y="84"/>
                    <a:pt x="268" y="94"/>
                    <a:pt x="244" y="127"/>
                  </a:cubicBezTo>
                  <a:cubicBezTo>
                    <a:pt x="261" y="137"/>
                    <a:pt x="279" y="147"/>
                    <a:pt x="300" y="155"/>
                  </a:cubicBezTo>
                  <a:cubicBezTo>
                    <a:pt x="297" y="171"/>
                    <a:pt x="303" y="178"/>
                    <a:pt x="308" y="187"/>
                  </a:cubicBezTo>
                  <a:cubicBezTo>
                    <a:pt x="381" y="201"/>
                    <a:pt x="444" y="231"/>
                    <a:pt x="504" y="183"/>
                  </a:cubicBezTo>
                  <a:cubicBezTo>
                    <a:pt x="500" y="172"/>
                    <a:pt x="500" y="166"/>
                    <a:pt x="504" y="155"/>
                  </a:cubicBezTo>
                  <a:cubicBezTo>
                    <a:pt x="550" y="173"/>
                    <a:pt x="551" y="115"/>
                    <a:pt x="600" y="123"/>
                  </a:cubicBezTo>
                  <a:cubicBezTo>
                    <a:pt x="598" y="110"/>
                    <a:pt x="588" y="106"/>
                    <a:pt x="580" y="99"/>
                  </a:cubicBezTo>
                  <a:cubicBezTo>
                    <a:pt x="567" y="107"/>
                    <a:pt x="562" y="100"/>
                    <a:pt x="552" y="107"/>
                  </a:cubicBezTo>
                  <a:cubicBezTo>
                    <a:pt x="540" y="97"/>
                    <a:pt x="557" y="83"/>
                    <a:pt x="556" y="71"/>
                  </a:cubicBezTo>
                  <a:cubicBezTo>
                    <a:pt x="573" y="76"/>
                    <a:pt x="572" y="71"/>
                    <a:pt x="588" y="67"/>
                  </a:cubicBezTo>
                  <a:cubicBezTo>
                    <a:pt x="583" y="40"/>
                    <a:pt x="608" y="33"/>
                    <a:pt x="596" y="11"/>
                  </a:cubicBezTo>
                  <a:cubicBezTo>
                    <a:pt x="613" y="0"/>
                    <a:pt x="629" y="1"/>
                    <a:pt x="652" y="3"/>
                  </a:cubicBezTo>
                  <a:cubicBezTo>
                    <a:pt x="662" y="22"/>
                    <a:pt x="673" y="40"/>
                    <a:pt x="684" y="59"/>
                  </a:cubicBezTo>
                  <a:cubicBezTo>
                    <a:pt x="707" y="57"/>
                    <a:pt x="722" y="63"/>
                    <a:pt x="724" y="83"/>
                  </a:cubicBezTo>
                  <a:cubicBezTo>
                    <a:pt x="749" y="86"/>
                    <a:pt x="755" y="68"/>
                    <a:pt x="768" y="59"/>
                  </a:cubicBezTo>
                  <a:cubicBezTo>
                    <a:pt x="773" y="71"/>
                    <a:pt x="766" y="105"/>
                    <a:pt x="764" y="123"/>
                  </a:cubicBezTo>
                  <a:cubicBezTo>
                    <a:pt x="754" y="122"/>
                    <a:pt x="744" y="122"/>
                    <a:pt x="740" y="127"/>
                  </a:cubicBezTo>
                  <a:cubicBezTo>
                    <a:pt x="745" y="145"/>
                    <a:pt x="746" y="165"/>
                    <a:pt x="744" y="171"/>
                  </a:cubicBezTo>
                  <a:cubicBezTo>
                    <a:pt x="742" y="177"/>
                    <a:pt x="737" y="171"/>
                    <a:pt x="736" y="167"/>
                  </a:cubicBezTo>
                  <a:close/>
                </a:path>
              </a:pathLst>
            </a:custGeom>
            <a:gradFill flip="none" rotWithShape="1">
              <a:gsLst>
                <a:gs pos="52000">
                  <a:srgbClr val="92D050"/>
                </a:gs>
                <a:gs pos="4000">
                  <a:schemeClr val="accent3">
                    <a:lumMod val="60000"/>
                    <a:lumOff val="40000"/>
                  </a:schemeClr>
                </a:gs>
                <a:gs pos="100000">
                  <a:schemeClr val="accent3">
                    <a:lumMod val="50000"/>
                  </a:schemeClr>
                </a:gs>
              </a:gsLst>
              <a:lin ang="5400000" scaled="1"/>
              <a:tileRect/>
            </a:gradFill>
            <a:ln w="9525">
              <a:noFill/>
              <a:round/>
              <a:headEnd/>
              <a:tailEnd/>
            </a:ln>
            <a:effectLst>
              <a:outerShdw blurRad="57785" dist="33020" dir="3180000" algn="ctr">
                <a:srgbClr val="000000">
                  <a:alpha val="30000"/>
                </a:srgbClr>
              </a:outerShdw>
            </a:effectLst>
            <a:sp3d prstMaterial="metal">
              <a:bevelT w="38100" h="57150" prst="angle"/>
            </a:sp3d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165" name="椭圆 164"/>
          <p:cNvSpPr/>
          <p:nvPr/>
        </p:nvSpPr>
        <p:spPr>
          <a:xfrm>
            <a:off x="3282767" y="1388994"/>
            <a:ext cx="126255" cy="126255"/>
          </a:xfrm>
          <a:prstGeom prst="ellipse">
            <a:avLst/>
          </a:prstGeom>
          <a:solidFill>
            <a:schemeClr val="accent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7" name="椭圆 166"/>
          <p:cNvSpPr/>
          <p:nvPr/>
        </p:nvSpPr>
        <p:spPr>
          <a:xfrm>
            <a:off x="4146999" y="2990354"/>
            <a:ext cx="126255" cy="126255"/>
          </a:xfrm>
          <a:prstGeom prst="ellipse">
            <a:avLst/>
          </a:prstGeom>
          <a:solidFill>
            <a:schemeClr val="accent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8" name="椭圆 167"/>
          <p:cNvSpPr/>
          <p:nvPr/>
        </p:nvSpPr>
        <p:spPr>
          <a:xfrm>
            <a:off x="4748781" y="3212153"/>
            <a:ext cx="126255" cy="126255"/>
          </a:xfrm>
          <a:prstGeom prst="ellipse">
            <a:avLst/>
          </a:prstGeom>
          <a:solidFill>
            <a:schemeClr val="accent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0" name="椭圆 169"/>
          <p:cNvSpPr/>
          <p:nvPr/>
        </p:nvSpPr>
        <p:spPr>
          <a:xfrm>
            <a:off x="5356674" y="2710156"/>
            <a:ext cx="126255" cy="126255"/>
          </a:xfrm>
          <a:prstGeom prst="ellipse">
            <a:avLst/>
          </a:prstGeom>
          <a:solidFill>
            <a:schemeClr val="accent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2" name="椭圆 171"/>
          <p:cNvSpPr/>
          <p:nvPr/>
        </p:nvSpPr>
        <p:spPr>
          <a:xfrm>
            <a:off x="5081232" y="1651098"/>
            <a:ext cx="126255" cy="126255"/>
          </a:xfrm>
          <a:prstGeom prst="ellipse">
            <a:avLst/>
          </a:prstGeom>
          <a:solidFill>
            <a:schemeClr val="accent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3" name="椭圆 172"/>
          <p:cNvSpPr/>
          <p:nvPr/>
        </p:nvSpPr>
        <p:spPr>
          <a:xfrm>
            <a:off x="4648770" y="2122237"/>
            <a:ext cx="126255" cy="126255"/>
          </a:xfrm>
          <a:prstGeom prst="ellipse">
            <a:avLst/>
          </a:prstGeom>
          <a:solidFill>
            <a:schemeClr val="accent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4" name="椭圆 173"/>
          <p:cNvSpPr/>
          <p:nvPr/>
        </p:nvSpPr>
        <p:spPr>
          <a:xfrm>
            <a:off x="4848794" y="2524468"/>
            <a:ext cx="126255" cy="126255"/>
          </a:xfrm>
          <a:prstGeom prst="ellipse">
            <a:avLst/>
          </a:prstGeom>
          <a:solidFill>
            <a:schemeClr val="accent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5" name="椭圆 174"/>
          <p:cNvSpPr/>
          <p:nvPr/>
        </p:nvSpPr>
        <p:spPr>
          <a:xfrm>
            <a:off x="4309043" y="2384524"/>
            <a:ext cx="126255" cy="126255"/>
          </a:xfrm>
          <a:prstGeom prst="ellipse">
            <a:avLst/>
          </a:prstGeom>
          <a:solidFill>
            <a:schemeClr val="accent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79" name="组合 178"/>
          <p:cNvGrpSpPr/>
          <p:nvPr/>
        </p:nvGrpSpPr>
        <p:grpSpPr>
          <a:xfrm>
            <a:off x="5026165" y="1333926"/>
            <a:ext cx="236389" cy="236389"/>
            <a:chOff x="5708822" y="1116003"/>
            <a:chExt cx="652278" cy="652278"/>
          </a:xfrm>
          <a:solidFill>
            <a:schemeClr val="accent2">
              <a:lumMod val="60000"/>
              <a:lumOff val="40000"/>
            </a:schemeClr>
          </a:solidFill>
        </p:grpSpPr>
        <p:sp>
          <p:nvSpPr>
            <p:cNvPr id="180" name="泪滴形 179"/>
            <p:cNvSpPr/>
            <p:nvPr/>
          </p:nvSpPr>
          <p:spPr>
            <a:xfrm rot="8000624">
              <a:off x="5708822" y="1116003"/>
              <a:ext cx="652278" cy="652278"/>
            </a:xfrm>
            <a:prstGeom prst="teardrop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1" name="椭圆 180"/>
            <p:cNvSpPr/>
            <p:nvPr/>
          </p:nvSpPr>
          <p:spPr>
            <a:xfrm>
              <a:off x="5875041" y="1282222"/>
              <a:ext cx="319840" cy="31984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82" name="组合 181"/>
          <p:cNvGrpSpPr/>
          <p:nvPr/>
        </p:nvGrpSpPr>
        <p:grpSpPr>
          <a:xfrm>
            <a:off x="4693714" y="2880730"/>
            <a:ext cx="236389" cy="236389"/>
            <a:chOff x="5708822" y="1116003"/>
            <a:chExt cx="652278" cy="652278"/>
          </a:xfrm>
          <a:solidFill>
            <a:schemeClr val="accent2">
              <a:lumMod val="60000"/>
              <a:lumOff val="40000"/>
            </a:schemeClr>
          </a:solidFill>
        </p:grpSpPr>
        <p:sp>
          <p:nvSpPr>
            <p:cNvPr id="183" name="泪滴形 182"/>
            <p:cNvSpPr/>
            <p:nvPr/>
          </p:nvSpPr>
          <p:spPr>
            <a:xfrm rot="8000624">
              <a:off x="5708822" y="1116003"/>
              <a:ext cx="652278" cy="652278"/>
            </a:xfrm>
            <a:prstGeom prst="teardrop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4" name="椭圆 183"/>
            <p:cNvSpPr/>
            <p:nvPr/>
          </p:nvSpPr>
          <p:spPr>
            <a:xfrm>
              <a:off x="5875041" y="1282222"/>
              <a:ext cx="319840" cy="31984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85" name="组合 184"/>
          <p:cNvGrpSpPr/>
          <p:nvPr/>
        </p:nvGrpSpPr>
        <p:grpSpPr>
          <a:xfrm>
            <a:off x="4793727" y="2203589"/>
            <a:ext cx="236389" cy="236389"/>
            <a:chOff x="5708822" y="1116003"/>
            <a:chExt cx="652278" cy="652278"/>
          </a:xfrm>
          <a:solidFill>
            <a:schemeClr val="accent2">
              <a:lumMod val="60000"/>
              <a:lumOff val="40000"/>
            </a:schemeClr>
          </a:solidFill>
        </p:grpSpPr>
        <p:sp>
          <p:nvSpPr>
            <p:cNvPr id="186" name="泪滴形 185"/>
            <p:cNvSpPr/>
            <p:nvPr/>
          </p:nvSpPr>
          <p:spPr>
            <a:xfrm rot="8000624">
              <a:off x="5708822" y="1116003"/>
              <a:ext cx="652278" cy="652278"/>
            </a:xfrm>
            <a:prstGeom prst="teardrop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7" name="椭圆 186"/>
            <p:cNvSpPr/>
            <p:nvPr/>
          </p:nvSpPr>
          <p:spPr>
            <a:xfrm>
              <a:off x="5875041" y="1282222"/>
              <a:ext cx="319840" cy="31984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88" name="组合 187"/>
          <p:cNvGrpSpPr/>
          <p:nvPr/>
        </p:nvGrpSpPr>
        <p:grpSpPr>
          <a:xfrm>
            <a:off x="4608746" y="1828226"/>
            <a:ext cx="206301" cy="206301"/>
            <a:chOff x="5708822" y="1116003"/>
            <a:chExt cx="652278" cy="652278"/>
          </a:xfrm>
          <a:solidFill>
            <a:schemeClr val="bg1">
              <a:lumMod val="75000"/>
            </a:schemeClr>
          </a:solidFill>
        </p:grpSpPr>
        <p:sp>
          <p:nvSpPr>
            <p:cNvPr id="189" name="泪滴形 188"/>
            <p:cNvSpPr/>
            <p:nvPr/>
          </p:nvSpPr>
          <p:spPr>
            <a:xfrm rot="8000624">
              <a:off x="5708822" y="1116003"/>
              <a:ext cx="652278" cy="652278"/>
            </a:xfrm>
            <a:prstGeom prst="teardrop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0" name="椭圆 189"/>
            <p:cNvSpPr/>
            <p:nvPr/>
          </p:nvSpPr>
          <p:spPr>
            <a:xfrm>
              <a:off x="5875041" y="1282222"/>
              <a:ext cx="319840" cy="31984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91" name="组合 190"/>
          <p:cNvGrpSpPr/>
          <p:nvPr/>
        </p:nvGrpSpPr>
        <p:grpSpPr>
          <a:xfrm>
            <a:off x="4270116" y="2105098"/>
            <a:ext cx="206301" cy="206301"/>
            <a:chOff x="5708822" y="1116003"/>
            <a:chExt cx="652278" cy="652278"/>
          </a:xfrm>
          <a:solidFill>
            <a:schemeClr val="bg1">
              <a:lumMod val="75000"/>
            </a:schemeClr>
          </a:solidFill>
        </p:grpSpPr>
        <p:sp>
          <p:nvSpPr>
            <p:cNvPr id="192" name="泪滴形 191"/>
            <p:cNvSpPr/>
            <p:nvPr/>
          </p:nvSpPr>
          <p:spPr>
            <a:xfrm rot="8000624">
              <a:off x="5708822" y="1116003"/>
              <a:ext cx="652278" cy="652278"/>
            </a:xfrm>
            <a:prstGeom prst="teardrop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3" name="椭圆 192"/>
            <p:cNvSpPr/>
            <p:nvPr/>
          </p:nvSpPr>
          <p:spPr>
            <a:xfrm>
              <a:off x="5875041" y="1282222"/>
              <a:ext cx="319840" cy="31984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94" name="组合 193"/>
          <p:cNvGrpSpPr/>
          <p:nvPr/>
        </p:nvGrpSpPr>
        <p:grpSpPr>
          <a:xfrm>
            <a:off x="4109887" y="2698442"/>
            <a:ext cx="206301" cy="206301"/>
            <a:chOff x="5708822" y="1116003"/>
            <a:chExt cx="652278" cy="652278"/>
          </a:xfrm>
          <a:solidFill>
            <a:schemeClr val="bg1">
              <a:lumMod val="75000"/>
            </a:schemeClr>
          </a:solidFill>
        </p:grpSpPr>
        <p:sp>
          <p:nvSpPr>
            <p:cNvPr id="195" name="泪滴形 194"/>
            <p:cNvSpPr/>
            <p:nvPr/>
          </p:nvSpPr>
          <p:spPr>
            <a:xfrm rot="8000624">
              <a:off x="5708822" y="1116003"/>
              <a:ext cx="652278" cy="652278"/>
            </a:xfrm>
            <a:prstGeom prst="teardrop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6" name="椭圆 195"/>
            <p:cNvSpPr/>
            <p:nvPr/>
          </p:nvSpPr>
          <p:spPr>
            <a:xfrm>
              <a:off x="5875041" y="1282222"/>
              <a:ext cx="319840" cy="31984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00" name="组合 199"/>
          <p:cNvGrpSpPr/>
          <p:nvPr/>
        </p:nvGrpSpPr>
        <p:grpSpPr>
          <a:xfrm>
            <a:off x="3243669" y="1103507"/>
            <a:ext cx="206301" cy="206301"/>
            <a:chOff x="5708822" y="1116003"/>
            <a:chExt cx="652278" cy="652278"/>
          </a:xfrm>
          <a:solidFill>
            <a:schemeClr val="bg1">
              <a:lumMod val="75000"/>
            </a:schemeClr>
          </a:solidFill>
        </p:grpSpPr>
        <p:sp>
          <p:nvSpPr>
            <p:cNvPr id="201" name="泪滴形 200"/>
            <p:cNvSpPr/>
            <p:nvPr/>
          </p:nvSpPr>
          <p:spPr>
            <a:xfrm rot="8000624">
              <a:off x="5708822" y="1116003"/>
              <a:ext cx="652278" cy="652278"/>
            </a:xfrm>
            <a:prstGeom prst="teardrop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2" name="椭圆 201"/>
            <p:cNvSpPr/>
            <p:nvPr/>
          </p:nvSpPr>
          <p:spPr>
            <a:xfrm>
              <a:off x="5875041" y="1282222"/>
              <a:ext cx="319840" cy="31984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22" name="矩形 221"/>
          <p:cNvSpPr/>
          <p:nvPr/>
        </p:nvSpPr>
        <p:spPr>
          <a:xfrm>
            <a:off x="3492258" y="3161073"/>
            <a:ext cx="952702" cy="1141298"/>
          </a:xfrm>
          <a:prstGeom prst="rect">
            <a:avLst/>
          </a:prstGeom>
          <a:noFill/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zh-CN" altLang="en-US" sz="6000" dirty="0">
              <a:solidFill>
                <a:schemeClr val="bg1">
                  <a:lumMod val="50000"/>
                </a:schemeClr>
              </a:solidFill>
              <a:latin typeface="叶根友毛笔行书简体" pitchFamily="2" charset="-122"/>
              <a:ea typeface="叶根友毛笔行书简体" pitchFamily="2" charset="-122"/>
            </a:endParaRPr>
          </a:p>
        </p:txBody>
      </p:sp>
      <p:grpSp>
        <p:nvGrpSpPr>
          <p:cNvPr id="176" name="组合 175"/>
          <p:cNvGrpSpPr/>
          <p:nvPr/>
        </p:nvGrpSpPr>
        <p:grpSpPr>
          <a:xfrm>
            <a:off x="5267992" y="2298344"/>
            <a:ext cx="303619" cy="303619"/>
            <a:chOff x="5708822" y="1116003"/>
            <a:chExt cx="652278" cy="652278"/>
          </a:xfrm>
        </p:grpSpPr>
        <p:sp>
          <p:nvSpPr>
            <p:cNvPr id="177" name="泪滴形 176"/>
            <p:cNvSpPr/>
            <p:nvPr/>
          </p:nvSpPr>
          <p:spPr>
            <a:xfrm rot="8000624">
              <a:off x="5708822" y="1116003"/>
              <a:ext cx="652278" cy="652278"/>
            </a:xfrm>
            <a:prstGeom prst="teardrop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8" name="椭圆 177"/>
            <p:cNvSpPr/>
            <p:nvPr/>
          </p:nvSpPr>
          <p:spPr>
            <a:xfrm>
              <a:off x="5875041" y="1282222"/>
              <a:ext cx="319840" cy="31984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34" name="组合 233"/>
          <p:cNvGrpSpPr/>
          <p:nvPr/>
        </p:nvGrpSpPr>
        <p:grpSpPr>
          <a:xfrm>
            <a:off x="1281461" y="2719952"/>
            <a:ext cx="303619" cy="303619"/>
            <a:chOff x="5708822" y="1116003"/>
            <a:chExt cx="652278" cy="652278"/>
          </a:xfrm>
        </p:grpSpPr>
        <p:sp>
          <p:nvSpPr>
            <p:cNvPr id="235" name="泪滴形 234"/>
            <p:cNvSpPr/>
            <p:nvPr/>
          </p:nvSpPr>
          <p:spPr>
            <a:xfrm rot="8000624">
              <a:off x="5708822" y="1116003"/>
              <a:ext cx="652278" cy="652278"/>
            </a:xfrm>
            <a:prstGeom prst="teardrop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6" name="椭圆 235"/>
            <p:cNvSpPr/>
            <p:nvPr/>
          </p:nvSpPr>
          <p:spPr>
            <a:xfrm>
              <a:off x="5875041" y="1282222"/>
              <a:ext cx="319840" cy="31984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37" name="组合 236"/>
          <p:cNvGrpSpPr/>
          <p:nvPr/>
        </p:nvGrpSpPr>
        <p:grpSpPr>
          <a:xfrm>
            <a:off x="1315076" y="3351924"/>
            <a:ext cx="236389" cy="236389"/>
            <a:chOff x="5708822" y="1116003"/>
            <a:chExt cx="652278" cy="652278"/>
          </a:xfrm>
          <a:solidFill>
            <a:schemeClr val="accent2">
              <a:lumMod val="60000"/>
              <a:lumOff val="40000"/>
            </a:schemeClr>
          </a:solidFill>
        </p:grpSpPr>
        <p:sp>
          <p:nvSpPr>
            <p:cNvPr id="238" name="泪滴形 237"/>
            <p:cNvSpPr/>
            <p:nvPr/>
          </p:nvSpPr>
          <p:spPr>
            <a:xfrm rot="8000624">
              <a:off x="5708822" y="1116003"/>
              <a:ext cx="652278" cy="652278"/>
            </a:xfrm>
            <a:prstGeom prst="teardrop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/>
            </a:p>
          </p:txBody>
        </p:sp>
        <p:sp>
          <p:nvSpPr>
            <p:cNvPr id="239" name="椭圆 238"/>
            <p:cNvSpPr/>
            <p:nvPr/>
          </p:nvSpPr>
          <p:spPr>
            <a:xfrm>
              <a:off x="5875041" y="1282222"/>
              <a:ext cx="319840" cy="31984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/>
            </a:p>
          </p:txBody>
        </p:sp>
      </p:grpSp>
      <p:grpSp>
        <p:nvGrpSpPr>
          <p:cNvPr id="240" name="组合 239"/>
          <p:cNvGrpSpPr/>
          <p:nvPr/>
        </p:nvGrpSpPr>
        <p:grpSpPr>
          <a:xfrm>
            <a:off x="1330120" y="3916665"/>
            <a:ext cx="206301" cy="206301"/>
            <a:chOff x="5708822" y="1116003"/>
            <a:chExt cx="652278" cy="652278"/>
          </a:xfrm>
          <a:solidFill>
            <a:schemeClr val="bg1">
              <a:lumMod val="75000"/>
            </a:schemeClr>
          </a:solidFill>
        </p:grpSpPr>
        <p:sp>
          <p:nvSpPr>
            <p:cNvPr id="241" name="泪滴形 240"/>
            <p:cNvSpPr/>
            <p:nvPr/>
          </p:nvSpPr>
          <p:spPr>
            <a:xfrm rot="8000624">
              <a:off x="5708822" y="1116003"/>
              <a:ext cx="652278" cy="652278"/>
            </a:xfrm>
            <a:prstGeom prst="teardrop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2" name="椭圆 241"/>
            <p:cNvSpPr/>
            <p:nvPr/>
          </p:nvSpPr>
          <p:spPr>
            <a:xfrm>
              <a:off x="5875041" y="1282222"/>
              <a:ext cx="319840" cy="31984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6" name="矩形 5"/>
          <p:cNvSpPr/>
          <p:nvPr/>
        </p:nvSpPr>
        <p:spPr>
          <a:xfrm>
            <a:off x="1419828" y="2656390"/>
            <a:ext cx="1781175" cy="47774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此处输入关键词</a:t>
            </a:r>
          </a:p>
        </p:txBody>
      </p:sp>
      <p:grpSp>
        <p:nvGrpSpPr>
          <p:cNvPr id="209" name="组合 208"/>
          <p:cNvGrpSpPr/>
          <p:nvPr/>
        </p:nvGrpSpPr>
        <p:grpSpPr>
          <a:xfrm rot="8427927">
            <a:off x="-1228972" y="-15509268"/>
            <a:ext cx="10139083" cy="21647081"/>
            <a:chOff x="-5891267" y="3402502"/>
            <a:chExt cx="10139083" cy="2400300"/>
          </a:xfrm>
        </p:grpSpPr>
        <p:sp>
          <p:nvSpPr>
            <p:cNvPr id="210" name="矩形 38"/>
            <p:cNvSpPr/>
            <p:nvPr/>
          </p:nvSpPr>
          <p:spPr>
            <a:xfrm>
              <a:off x="-5891267" y="3402503"/>
              <a:ext cx="10139083" cy="2400299"/>
            </a:xfrm>
            <a:custGeom>
              <a:avLst/>
              <a:gdLst>
                <a:gd name="connsiteX0" fmla="*/ 0 w 345113"/>
                <a:gd name="connsiteY0" fmla="*/ 0 h 2518449"/>
                <a:gd name="connsiteX1" fmla="*/ 345113 w 345113"/>
                <a:gd name="connsiteY1" fmla="*/ 0 h 2518449"/>
                <a:gd name="connsiteX2" fmla="*/ 345113 w 345113"/>
                <a:gd name="connsiteY2" fmla="*/ 2518449 h 2518449"/>
                <a:gd name="connsiteX3" fmla="*/ 0 w 345113"/>
                <a:gd name="connsiteY3" fmla="*/ 2518449 h 2518449"/>
                <a:gd name="connsiteX4" fmla="*/ 0 w 345113"/>
                <a:gd name="connsiteY4" fmla="*/ 0 h 2518449"/>
                <a:gd name="connsiteX0" fmla="*/ 0 w 3841348"/>
                <a:gd name="connsiteY0" fmla="*/ 0 h 2518449"/>
                <a:gd name="connsiteX1" fmla="*/ 345113 w 3841348"/>
                <a:gd name="connsiteY1" fmla="*/ 0 h 2518449"/>
                <a:gd name="connsiteX2" fmla="*/ 3841348 w 3841348"/>
                <a:gd name="connsiteY2" fmla="*/ 2410872 h 2518449"/>
                <a:gd name="connsiteX3" fmla="*/ 0 w 3841348"/>
                <a:gd name="connsiteY3" fmla="*/ 2518449 h 2518449"/>
                <a:gd name="connsiteX4" fmla="*/ 0 w 3841348"/>
                <a:gd name="connsiteY4" fmla="*/ 0 h 2518449"/>
                <a:gd name="connsiteX0" fmla="*/ 480418 w 4321766"/>
                <a:gd name="connsiteY0" fmla="*/ 0 h 2908413"/>
                <a:gd name="connsiteX1" fmla="*/ 825531 w 4321766"/>
                <a:gd name="connsiteY1" fmla="*/ 0 h 2908413"/>
                <a:gd name="connsiteX2" fmla="*/ 4321766 w 4321766"/>
                <a:gd name="connsiteY2" fmla="*/ 2410872 h 2908413"/>
                <a:gd name="connsiteX3" fmla="*/ 0 w 4321766"/>
                <a:gd name="connsiteY3" fmla="*/ 2908413 h 2908413"/>
                <a:gd name="connsiteX4" fmla="*/ 480418 w 4321766"/>
                <a:gd name="connsiteY4" fmla="*/ 2518449 h 2908413"/>
                <a:gd name="connsiteX5" fmla="*/ 480418 w 4321766"/>
                <a:gd name="connsiteY5" fmla="*/ 0 h 2908413"/>
                <a:gd name="connsiteX0" fmla="*/ 5029200 w 8870548"/>
                <a:gd name="connsiteY0" fmla="*/ 0 h 2908413"/>
                <a:gd name="connsiteX1" fmla="*/ 5374313 w 8870548"/>
                <a:gd name="connsiteY1" fmla="*/ 0 h 2908413"/>
                <a:gd name="connsiteX2" fmla="*/ 8870548 w 8870548"/>
                <a:gd name="connsiteY2" fmla="*/ 2410872 h 2908413"/>
                <a:gd name="connsiteX3" fmla="*/ 4548782 w 8870548"/>
                <a:gd name="connsiteY3" fmla="*/ 2908413 h 2908413"/>
                <a:gd name="connsiteX4" fmla="*/ 0 w 8870548"/>
                <a:gd name="connsiteY4" fmla="*/ 2047801 h 2908413"/>
                <a:gd name="connsiteX5" fmla="*/ 5029200 w 8870548"/>
                <a:gd name="connsiteY5" fmla="*/ 0 h 2908413"/>
                <a:gd name="connsiteX0" fmla="*/ 5029200 w 8870548"/>
                <a:gd name="connsiteY0" fmla="*/ 0 h 2414798"/>
                <a:gd name="connsiteX1" fmla="*/ 5374313 w 8870548"/>
                <a:gd name="connsiteY1" fmla="*/ 0 h 2414798"/>
                <a:gd name="connsiteX2" fmla="*/ 8870548 w 8870548"/>
                <a:gd name="connsiteY2" fmla="*/ 2410872 h 2414798"/>
                <a:gd name="connsiteX3" fmla="*/ 97806 w 8870548"/>
                <a:gd name="connsiteY3" fmla="*/ 2343637 h 2414798"/>
                <a:gd name="connsiteX4" fmla="*/ 0 w 8870548"/>
                <a:gd name="connsiteY4" fmla="*/ 2047801 h 2414798"/>
                <a:gd name="connsiteX5" fmla="*/ 5029200 w 8870548"/>
                <a:gd name="connsiteY5" fmla="*/ 0 h 2414798"/>
                <a:gd name="connsiteX0" fmla="*/ 5029200 w 8964678"/>
                <a:gd name="connsiteY0" fmla="*/ 0 h 2376100"/>
                <a:gd name="connsiteX1" fmla="*/ 5374313 w 8964678"/>
                <a:gd name="connsiteY1" fmla="*/ 0 h 2376100"/>
                <a:gd name="connsiteX2" fmla="*/ 8964678 w 8964678"/>
                <a:gd name="connsiteY2" fmla="*/ 2370531 h 2376100"/>
                <a:gd name="connsiteX3" fmla="*/ 97806 w 8964678"/>
                <a:gd name="connsiteY3" fmla="*/ 2343637 h 2376100"/>
                <a:gd name="connsiteX4" fmla="*/ 0 w 8964678"/>
                <a:gd name="connsiteY4" fmla="*/ 2047801 h 2376100"/>
                <a:gd name="connsiteX5" fmla="*/ 5029200 w 8964678"/>
                <a:gd name="connsiteY5" fmla="*/ 0 h 2376100"/>
                <a:gd name="connsiteX0" fmla="*/ 5029200 w 8964678"/>
                <a:gd name="connsiteY0" fmla="*/ 0 h 2376100"/>
                <a:gd name="connsiteX1" fmla="*/ 5374313 w 8964678"/>
                <a:gd name="connsiteY1" fmla="*/ 0 h 2376100"/>
                <a:gd name="connsiteX2" fmla="*/ 8964678 w 8964678"/>
                <a:gd name="connsiteY2" fmla="*/ 2370531 h 2376100"/>
                <a:gd name="connsiteX3" fmla="*/ 97806 w 8964678"/>
                <a:gd name="connsiteY3" fmla="*/ 2343637 h 2376100"/>
                <a:gd name="connsiteX4" fmla="*/ 0 w 8964678"/>
                <a:gd name="connsiteY4" fmla="*/ 2047801 h 2376100"/>
                <a:gd name="connsiteX5" fmla="*/ 3728512 w 8964678"/>
                <a:gd name="connsiteY5" fmla="*/ 541731 h 2376100"/>
                <a:gd name="connsiteX6" fmla="*/ 5029200 w 8964678"/>
                <a:gd name="connsiteY6" fmla="*/ 0 h 2376100"/>
                <a:gd name="connsiteX0" fmla="*/ 5029200 w 8964678"/>
                <a:gd name="connsiteY0" fmla="*/ 0 h 2376100"/>
                <a:gd name="connsiteX1" fmla="*/ 5374313 w 8964678"/>
                <a:gd name="connsiteY1" fmla="*/ 0 h 2376100"/>
                <a:gd name="connsiteX2" fmla="*/ 6216217 w 8964678"/>
                <a:gd name="connsiteY2" fmla="*/ 514837 h 2376100"/>
                <a:gd name="connsiteX3" fmla="*/ 8964678 w 8964678"/>
                <a:gd name="connsiteY3" fmla="*/ 2370531 h 2376100"/>
                <a:gd name="connsiteX4" fmla="*/ 97806 w 8964678"/>
                <a:gd name="connsiteY4" fmla="*/ 2343637 h 2376100"/>
                <a:gd name="connsiteX5" fmla="*/ 0 w 8964678"/>
                <a:gd name="connsiteY5" fmla="*/ 2047801 h 2376100"/>
                <a:gd name="connsiteX6" fmla="*/ 3728512 w 8964678"/>
                <a:gd name="connsiteY6" fmla="*/ 541731 h 2376100"/>
                <a:gd name="connsiteX7" fmla="*/ 5029200 w 8964678"/>
                <a:gd name="connsiteY7" fmla="*/ 0 h 2376100"/>
                <a:gd name="connsiteX0" fmla="*/ 5029200 w 8964678"/>
                <a:gd name="connsiteY0" fmla="*/ 0 h 2376100"/>
                <a:gd name="connsiteX1" fmla="*/ 5374313 w 8964678"/>
                <a:gd name="connsiteY1" fmla="*/ 0 h 2376100"/>
                <a:gd name="connsiteX2" fmla="*/ 6216217 w 8964678"/>
                <a:gd name="connsiteY2" fmla="*/ 514837 h 2376100"/>
                <a:gd name="connsiteX3" fmla="*/ 8964678 w 8964678"/>
                <a:gd name="connsiteY3" fmla="*/ 2370531 h 2376100"/>
                <a:gd name="connsiteX4" fmla="*/ 97806 w 8964678"/>
                <a:gd name="connsiteY4" fmla="*/ 2343637 h 2376100"/>
                <a:gd name="connsiteX5" fmla="*/ 0 w 8964678"/>
                <a:gd name="connsiteY5" fmla="*/ 2047801 h 2376100"/>
                <a:gd name="connsiteX6" fmla="*/ 4145370 w 8964678"/>
                <a:gd name="connsiteY6" fmla="*/ 689648 h 2376100"/>
                <a:gd name="connsiteX7" fmla="*/ 5029200 w 8964678"/>
                <a:gd name="connsiteY7" fmla="*/ 0 h 2376100"/>
                <a:gd name="connsiteX0" fmla="*/ 5029200 w 8964678"/>
                <a:gd name="connsiteY0" fmla="*/ 0 h 2376100"/>
                <a:gd name="connsiteX1" fmla="*/ 5374313 w 8964678"/>
                <a:gd name="connsiteY1" fmla="*/ 0 h 2376100"/>
                <a:gd name="connsiteX2" fmla="*/ 6216217 w 8964678"/>
                <a:gd name="connsiteY2" fmla="*/ 514837 h 2376100"/>
                <a:gd name="connsiteX3" fmla="*/ 8964678 w 8964678"/>
                <a:gd name="connsiteY3" fmla="*/ 2370531 h 2376100"/>
                <a:gd name="connsiteX4" fmla="*/ 97806 w 8964678"/>
                <a:gd name="connsiteY4" fmla="*/ 2343637 h 2376100"/>
                <a:gd name="connsiteX5" fmla="*/ 0 w 8964678"/>
                <a:gd name="connsiteY5" fmla="*/ 2047801 h 2376100"/>
                <a:gd name="connsiteX6" fmla="*/ 3392335 w 8964678"/>
                <a:gd name="connsiteY6" fmla="*/ 783778 h 2376100"/>
                <a:gd name="connsiteX7" fmla="*/ 5029200 w 8964678"/>
                <a:gd name="connsiteY7" fmla="*/ 0 h 2376100"/>
                <a:gd name="connsiteX0" fmla="*/ 5029200 w 8964678"/>
                <a:gd name="connsiteY0" fmla="*/ 0 h 2376100"/>
                <a:gd name="connsiteX1" fmla="*/ 5374313 w 8964678"/>
                <a:gd name="connsiteY1" fmla="*/ 0 h 2376100"/>
                <a:gd name="connsiteX2" fmla="*/ 6216217 w 8964678"/>
                <a:gd name="connsiteY2" fmla="*/ 514837 h 2376100"/>
                <a:gd name="connsiteX3" fmla="*/ 8964678 w 8964678"/>
                <a:gd name="connsiteY3" fmla="*/ 2370531 h 2376100"/>
                <a:gd name="connsiteX4" fmla="*/ 97806 w 8964678"/>
                <a:gd name="connsiteY4" fmla="*/ 2343637 h 2376100"/>
                <a:gd name="connsiteX5" fmla="*/ 0 w 8964678"/>
                <a:gd name="connsiteY5" fmla="*/ 2047801 h 2376100"/>
                <a:gd name="connsiteX6" fmla="*/ 3392335 w 8964678"/>
                <a:gd name="connsiteY6" fmla="*/ 783778 h 2376100"/>
                <a:gd name="connsiteX7" fmla="*/ 4360523 w 8964678"/>
                <a:gd name="connsiteY7" fmla="*/ 313131 h 2376100"/>
                <a:gd name="connsiteX8" fmla="*/ 5029200 w 8964678"/>
                <a:gd name="connsiteY8" fmla="*/ 0 h 2376100"/>
                <a:gd name="connsiteX0" fmla="*/ 5029200 w 8964678"/>
                <a:gd name="connsiteY0" fmla="*/ 0 h 2376100"/>
                <a:gd name="connsiteX1" fmla="*/ 5374313 w 8964678"/>
                <a:gd name="connsiteY1" fmla="*/ 0 h 2376100"/>
                <a:gd name="connsiteX2" fmla="*/ 6216217 w 8964678"/>
                <a:gd name="connsiteY2" fmla="*/ 514837 h 2376100"/>
                <a:gd name="connsiteX3" fmla="*/ 8964678 w 8964678"/>
                <a:gd name="connsiteY3" fmla="*/ 2370531 h 2376100"/>
                <a:gd name="connsiteX4" fmla="*/ 97806 w 8964678"/>
                <a:gd name="connsiteY4" fmla="*/ 2343637 h 2376100"/>
                <a:gd name="connsiteX5" fmla="*/ 0 w 8964678"/>
                <a:gd name="connsiteY5" fmla="*/ 2047801 h 2376100"/>
                <a:gd name="connsiteX6" fmla="*/ 3392335 w 8964678"/>
                <a:gd name="connsiteY6" fmla="*/ 783778 h 2376100"/>
                <a:gd name="connsiteX7" fmla="*/ 4844617 w 8964678"/>
                <a:gd name="connsiteY7" fmla="*/ 783778 h 2376100"/>
                <a:gd name="connsiteX8" fmla="*/ 5029200 w 8964678"/>
                <a:gd name="connsiteY8" fmla="*/ 0 h 2376100"/>
                <a:gd name="connsiteX0" fmla="*/ 5029200 w 8964678"/>
                <a:gd name="connsiteY0" fmla="*/ 0 h 2376100"/>
                <a:gd name="connsiteX1" fmla="*/ 5374313 w 8964678"/>
                <a:gd name="connsiteY1" fmla="*/ 0 h 2376100"/>
                <a:gd name="connsiteX2" fmla="*/ 6216217 w 8964678"/>
                <a:gd name="connsiteY2" fmla="*/ 514837 h 2376100"/>
                <a:gd name="connsiteX3" fmla="*/ 8964678 w 8964678"/>
                <a:gd name="connsiteY3" fmla="*/ 2370531 h 2376100"/>
                <a:gd name="connsiteX4" fmla="*/ 97806 w 8964678"/>
                <a:gd name="connsiteY4" fmla="*/ 2343637 h 2376100"/>
                <a:gd name="connsiteX5" fmla="*/ 0 w 8964678"/>
                <a:gd name="connsiteY5" fmla="*/ 2047801 h 2376100"/>
                <a:gd name="connsiteX6" fmla="*/ 3392335 w 8964678"/>
                <a:gd name="connsiteY6" fmla="*/ 783778 h 2376100"/>
                <a:gd name="connsiteX7" fmla="*/ 4387417 w 8964678"/>
                <a:gd name="connsiteY7" fmla="*/ 635860 h 2376100"/>
                <a:gd name="connsiteX8" fmla="*/ 5029200 w 8964678"/>
                <a:gd name="connsiteY8" fmla="*/ 0 h 2376100"/>
                <a:gd name="connsiteX0" fmla="*/ 5029200 w 8964678"/>
                <a:gd name="connsiteY0" fmla="*/ 0 h 2376100"/>
                <a:gd name="connsiteX1" fmla="*/ 5374313 w 8964678"/>
                <a:gd name="connsiteY1" fmla="*/ 0 h 2376100"/>
                <a:gd name="connsiteX2" fmla="*/ 6216217 w 8964678"/>
                <a:gd name="connsiteY2" fmla="*/ 514837 h 2376100"/>
                <a:gd name="connsiteX3" fmla="*/ 8964678 w 8964678"/>
                <a:gd name="connsiteY3" fmla="*/ 2370531 h 2376100"/>
                <a:gd name="connsiteX4" fmla="*/ 97806 w 8964678"/>
                <a:gd name="connsiteY4" fmla="*/ 2343637 h 2376100"/>
                <a:gd name="connsiteX5" fmla="*/ 0 w 8964678"/>
                <a:gd name="connsiteY5" fmla="*/ 2047801 h 2376100"/>
                <a:gd name="connsiteX6" fmla="*/ 3392335 w 8964678"/>
                <a:gd name="connsiteY6" fmla="*/ 783778 h 2376100"/>
                <a:gd name="connsiteX7" fmla="*/ 4387417 w 8964678"/>
                <a:gd name="connsiteY7" fmla="*/ 635860 h 2376100"/>
                <a:gd name="connsiteX8" fmla="*/ 4790829 w 8964678"/>
                <a:gd name="connsiteY8" fmla="*/ 192107 h 2376100"/>
                <a:gd name="connsiteX9" fmla="*/ 5029200 w 8964678"/>
                <a:gd name="connsiteY9" fmla="*/ 0 h 2376100"/>
                <a:gd name="connsiteX0" fmla="*/ 5029200 w 8964678"/>
                <a:gd name="connsiteY0" fmla="*/ 0 h 2376100"/>
                <a:gd name="connsiteX1" fmla="*/ 5374313 w 8964678"/>
                <a:gd name="connsiteY1" fmla="*/ 0 h 2376100"/>
                <a:gd name="connsiteX2" fmla="*/ 6216217 w 8964678"/>
                <a:gd name="connsiteY2" fmla="*/ 514837 h 2376100"/>
                <a:gd name="connsiteX3" fmla="*/ 8964678 w 8964678"/>
                <a:gd name="connsiteY3" fmla="*/ 2370531 h 2376100"/>
                <a:gd name="connsiteX4" fmla="*/ 97806 w 8964678"/>
                <a:gd name="connsiteY4" fmla="*/ 2343637 h 2376100"/>
                <a:gd name="connsiteX5" fmla="*/ 0 w 8964678"/>
                <a:gd name="connsiteY5" fmla="*/ 2047801 h 2376100"/>
                <a:gd name="connsiteX6" fmla="*/ 3392335 w 8964678"/>
                <a:gd name="connsiteY6" fmla="*/ 783778 h 2376100"/>
                <a:gd name="connsiteX7" fmla="*/ 4387417 w 8964678"/>
                <a:gd name="connsiteY7" fmla="*/ 635860 h 2376100"/>
                <a:gd name="connsiteX8" fmla="*/ 4790829 w 8964678"/>
                <a:gd name="connsiteY8" fmla="*/ 44190 h 2376100"/>
                <a:gd name="connsiteX9" fmla="*/ 5029200 w 8964678"/>
                <a:gd name="connsiteY9" fmla="*/ 0 h 2376100"/>
                <a:gd name="connsiteX0" fmla="*/ 5029200 w 8964678"/>
                <a:gd name="connsiteY0" fmla="*/ 0 h 2376100"/>
                <a:gd name="connsiteX1" fmla="*/ 5374313 w 8964678"/>
                <a:gd name="connsiteY1" fmla="*/ 0 h 2376100"/>
                <a:gd name="connsiteX2" fmla="*/ 5920382 w 8964678"/>
                <a:gd name="connsiteY2" fmla="*/ 972037 h 2376100"/>
                <a:gd name="connsiteX3" fmla="*/ 8964678 w 8964678"/>
                <a:gd name="connsiteY3" fmla="*/ 2370531 h 2376100"/>
                <a:gd name="connsiteX4" fmla="*/ 97806 w 8964678"/>
                <a:gd name="connsiteY4" fmla="*/ 2343637 h 2376100"/>
                <a:gd name="connsiteX5" fmla="*/ 0 w 8964678"/>
                <a:gd name="connsiteY5" fmla="*/ 2047801 h 2376100"/>
                <a:gd name="connsiteX6" fmla="*/ 3392335 w 8964678"/>
                <a:gd name="connsiteY6" fmla="*/ 783778 h 2376100"/>
                <a:gd name="connsiteX7" fmla="*/ 4387417 w 8964678"/>
                <a:gd name="connsiteY7" fmla="*/ 635860 h 2376100"/>
                <a:gd name="connsiteX8" fmla="*/ 4790829 w 8964678"/>
                <a:gd name="connsiteY8" fmla="*/ 44190 h 2376100"/>
                <a:gd name="connsiteX9" fmla="*/ 5029200 w 8964678"/>
                <a:gd name="connsiteY9" fmla="*/ 0 h 2376100"/>
                <a:gd name="connsiteX0" fmla="*/ 5029200 w 8964678"/>
                <a:gd name="connsiteY0" fmla="*/ 0 h 2376100"/>
                <a:gd name="connsiteX1" fmla="*/ 5374313 w 8964678"/>
                <a:gd name="connsiteY1" fmla="*/ 0 h 2376100"/>
                <a:gd name="connsiteX2" fmla="*/ 5745570 w 8964678"/>
                <a:gd name="connsiteY2" fmla="*/ 595519 h 2376100"/>
                <a:gd name="connsiteX3" fmla="*/ 8964678 w 8964678"/>
                <a:gd name="connsiteY3" fmla="*/ 2370531 h 2376100"/>
                <a:gd name="connsiteX4" fmla="*/ 97806 w 8964678"/>
                <a:gd name="connsiteY4" fmla="*/ 2343637 h 2376100"/>
                <a:gd name="connsiteX5" fmla="*/ 0 w 8964678"/>
                <a:gd name="connsiteY5" fmla="*/ 2047801 h 2376100"/>
                <a:gd name="connsiteX6" fmla="*/ 3392335 w 8964678"/>
                <a:gd name="connsiteY6" fmla="*/ 783778 h 2376100"/>
                <a:gd name="connsiteX7" fmla="*/ 4387417 w 8964678"/>
                <a:gd name="connsiteY7" fmla="*/ 635860 h 2376100"/>
                <a:gd name="connsiteX8" fmla="*/ 4790829 w 8964678"/>
                <a:gd name="connsiteY8" fmla="*/ 44190 h 2376100"/>
                <a:gd name="connsiteX9" fmla="*/ 5029200 w 8964678"/>
                <a:gd name="connsiteY9" fmla="*/ 0 h 2376100"/>
                <a:gd name="connsiteX0" fmla="*/ 5029200 w 8964678"/>
                <a:gd name="connsiteY0" fmla="*/ 0 h 2376100"/>
                <a:gd name="connsiteX1" fmla="*/ 5374313 w 8964678"/>
                <a:gd name="connsiteY1" fmla="*/ 0 h 2376100"/>
                <a:gd name="connsiteX2" fmla="*/ 5745570 w 8964678"/>
                <a:gd name="connsiteY2" fmla="*/ 595519 h 2376100"/>
                <a:gd name="connsiteX3" fmla="*/ 6471712 w 8964678"/>
                <a:gd name="connsiteY3" fmla="*/ 998931 h 2376100"/>
                <a:gd name="connsiteX4" fmla="*/ 8964678 w 8964678"/>
                <a:gd name="connsiteY4" fmla="*/ 2370531 h 2376100"/>
                <a:gd name="connsiteX5" fmla="*/ 97806 w 8964678"/>
                <a:gd name="connsiteY5" fmla="*/ 2343637 h 2376100"/>
                <a:gd name="connsiteX6" fmla="*/ 0 w 8964678"/>
                <a:gd name="connsiteY6" fmla="*/ 2047801 h 2376100"/>
                <a:gd name="connsiteX7" fmla="*/ 3392335 w 8964678"/>
                <a:gd name="connsiteY7" fmla="*/ 783778 h 2376100"/>
                <a:gd name="connsiteX8" fmla="*/ 4387417 w 8964678"/>
                <a:gd name="connsiteY8" fmla="*/ 635860 h 2376100"/>
                <a:gd name="connsiteX9" fmla="*/ 4790829 w 8964678"/>
                <a:gd name="connsiteY9" fmla="*/ 44190 h 2376100"/>
                <a:gd name="connsiteX10" fmla="*/ 5029200 w 8964678"/>
                <a:gd name="connsiteY10" fmla="*/ 0 h 2376100"/>
                <a:gd name="connsiteX0" fmla="*/ 5029200 w 8964678"/>
                <a:gd name="connsiteY0" fmla="*/ 0 h 2376100"/>
                <a:gd name="connsiteX1" fmla="*/ 5374313 w 8964678"/>
                <a:gd name="connsiteY1" fmla="*/ 0 h 2376100"/>
                <a:gd name="connsiteX2" fmla="*/ 5745570 w 8964678"/>
                <a:gd name="connsiteY2" fmla="*/ 595519 h 2376100"/>
                <a:gd name="connsiteX3" fmla="*/ 6323794 w 8964678"/>
                <a:gd name="connsiteY3" fmla="*/ 770331 h 2376100"/>
                <a:gd name="connsiteX4" fmla="*/ 8964678 w 8964678"/>
                <a:gd name="connsiteY4" fmla="*/ 2370531 h 2376100"/>
                <a:gd name="connsiteX5" fmla="*/ 97806 w 8964678"/>
                <a:gd name="connsiteY5" fmla="*/ 2343637 h 2376100"/>
                <a:gd name="connsiteX6" fmla="*/ 0 w 8964678"/>
                <a:gd name="connsiteY6" fmla="*/ 2047801 h 2376100"/>
                <a:gd name="connsiteX7" fmla="*/ 3392335 w 8964678"/>
                <a:gd name="connsiteY7" fmla="*/ 783778 h 2376100"/>
                <a:gd name="connsiteX8" fmla="*/ 4387417 w 8964678"/>
                <a:gd name="connsiteY8" fmla="*/ 635860 h 2376100"/>
                <a:gd name="connsiteX9" fmla="*/ 4790829 w 8964678"/>
                <a:gd name="connsiteY9" fmla="*/ 44190 h 2376100"/>
                <a:gd name="connsiteX10" fmla="*/ 5029200 w 8964678"/>
                <a:gd name="connsiteY10" fmla="*/ 0 h 2376100"/>
                <a:gd name="connsiteX0" fmla="*/ 5029200 w 8964678"/>
                <a:gd name="connsiteY0" fmla="*/ 0 h 2376100"/>
                <a:gd name="connsiteX1" fmla="*/ 5374313 w 8964678"/>
                <a:gd name="connsiteY1" fmla="*/ 0 h 2376100"/>
                <a:gd name="connsiteX2" fmla="*/ 5745570 w 8964678"/>
                <a:gd name="connsiteY2" fmla="*/ 595519 h 2376100"/>
                <a:gd name="connsiteX3" fmla="*/ 6323794 w 8964678"/>
                <a:gd name="connsiteY3" fmla="*/ 770331 h 2376100"/>
                <a:gd name="connsiteX4" fmla="*/ 8964678 w 8964678"/>
                <a:gd name="connsiteY4" fmla="*/ 2370531 h 2376100"/>
                <a:gd name="connsiteX5" fmla="*/ 97806 w 8964678"/>
                <a:gd name="connsiteY5" fmla="*/ 2343637 h 2376100"/>
                <a:gd name="connsiteX6" fmla="*/ 0 w 8964678"/>
                <a:gd name="connsiteY6" fmla="*/ 2047801 h 2376100"/>
                <a:gd name="connsiteX7" fmla="*/ 3392335 w 8964678"/>
                <a:gd name="connsiteY7" fmla="*/ 783778 h 2376100"/>
                <a:gd name="connsiteX8" fmla="*/ 4387417 w 8964678"/>
                <a:gd name="connsiteY8" fmla="*/ 635860 h 2376100"/>
                <a:gd name="connsiteX9" fmla="*/ 4790829 w 8964678"/>
                <a:gd name="connsiteY9" fmla="*/ 44190 h 2376100"/>
                <a:gd name="connsiteX10" fmla="*/ 5029200 w 8964678"/>
                <a:gd name="connsiteY10" fmla="*/ 0 h 2376100"/>
                <a:gd name="connsiteX0" fmla="*/ 5029200 w 9220172"/>
                <a:gd name="connsiteY0" fmla="*/ 0 h 2343637"/>
                <a:gd name="connsiteX1" fmla="*/ 5374313 w 9220172"/>
                <a:gd name="connsiteY1" fmla="*/ 0 h 2343637"/>
                <a:gd name="connsiteX2" fmla="*/ 5745570 w 9220172"/>
                <a:gd name="connsiteY2" fmla="*/ 595519 h 2343637"/>
                <a:gd name="connsiteX3" fmla="*/ 6323794 w 9220172"/>
                <a:gd name="connsiteY3" fmla="*/ 770331 h 2343637"/>
                <a:gd name="connsiteX4" fmla="*/ 9220172 w 9220172"/>
                <a:gd name="connsiteY4" fmla="*/ 2316743 h 2343637"/>
                <a:gd name="connsiteX5" fmla="*/ 97806 w 9220172"/>
                <a:gd name="connsiteY5" fmla="*/ 2343637 h 2343637"/>
                <a:gd name="connsiteX6" fmla="*/ 0 w 9220172"/>
                <a:gd name="connsiteY6" fmla="*/ 2047801 h 2343637"/>
                <a:gd name="connsiteX7" fmla="*/ 3392335 w 9220172"/>
                <a:gd name="connsiteY7" fmla="*/ 783778 h 2343637"/>
                <a:gd name="connsiteX8" fmla="*/ 4387417 w 9220172"/>
                <a:gd name="connsiteY8" fmla="*/ 635860 h 2343637"/>
                <a:gd name="connsiteX9" fmla="*/ 4790829 w 9220172"/>
                <a:gd name="connsiteY9" fmla="*/ 44190 h 2343637"/>
                <a:gd name="connsiteX10" fmla="*/ 5029200 w 9220172"/>
                <a:gd name="connsiteY10" fmla="*/ 0 h 2343637"/>
                <a:gd name="connsiteX0" fmla="*/ 5029200 w 9220172"/>
                <a:gd name="connsiteY0" fmla="*/ 0 h 2343637"/>
                <a:gd name="connsiteX1" fmla="*/ 5374313 w 9220172"/>
                <a:gd name="connsiteY1" fmla="*/ 0 h 2343637"/>
                <a:gd name="connsiteX2" fmla="*/ 5745570 w 9220172"/>
                <a:gd name="connsiteY2" fmla="*/ 595519 h 2343637"/>
                <a:gd name="connsiteX3" fmla="*/ 6323794 w 9220172"/>
                <a:gd name="connsiteY3" fmla="*/ 770331 h 2343637"/>
                <a:gd name="connsiteX4" fmla="*/ 9220172 w 9220172"/>
                <a:gd name="connsiteY4" fmla="*/ 2316743 h 2343637"/>
                <a:gd name="connsiteX5" fmla="*/ 97806 w 9220172"/>
                <a:gd name="connsiteY5" fmla="*/ 2343637 h 2343637"/>
                <a:gd name="connsiteX6" fmla="*/ 0 w 9220172"/>
                <a:gd name="connsiteY6" fmla="*/ 2047801 h 2343637"/>
                <a:gd name="connsiteX7" fmla="*/ 3392335 w 9220172"/>
                <a:gd name="connsiteY7" fmla="*/ 783778 h 2343637"/>
                <a:gd name="connsiteX8" fmla="*/ 4387417 w 9220172"/>
                <a:gd name="connsiteY8" fmla="*/ 635860 h 2343637"/>
                <a:gd name="connsiteX9" fmla="*/ 4790829 w 9220172"/>
                <a:gd name="connsiteY9" fmla="*/ 44190 h 2343637"/>
                <a:gd name="connsiteX10" fmla="*/ 5029200 w 9220172"/>
                <a:gd name="connsiteY10" fmla="*/ 0 h 2343637"/>
                <a:gd name="connsiteX0" fmla="*/ 5029200 w 9220172"/>
                <a:gd name="connsiteY0" fmla="*/ 0 h 2343637"/>
                <a:gd name="connsiteX1" fmla="*/ 5374313 w 9220172"/>
                <a:gd name="connsiteY1" fmla="*/ 0 h 2343637"/>
                <a:gd name="connsiteX2" fmla="*/ 5745570 w 9220172"/>
                <a:gd name="connsiteY2" fmla="*/ 595519 h 2343637"/>
                <a:gd name="connsiteX3" fmla="*/ 6323794 w 9220172"/>
                <a:gd name="connsiteY3" fmla="*/ 770331 h 2343637"/>
                <a:gd name="connsiteX4" fmla="*/ 9220172 w 9220172"/>
                <a:gd name="connsiteY4" fmla="*/ 2316743 h 2343637"/>
                <a:gd name="connsiteX5" fmla="*/ 97806 w 9220172"/>
                <a:gd name="connsiteY5" fmla="*/ 2343637 h 2343637"/>
                <a:gd name="connsiteX6" fmla="*/ 0 w 9220172"/>
                <a:gd name="connsiteY6" fmla="*/ 2047801 h 2343637"/>
                <a:gd name="connsiteX7" fmla="*/ 3392335 w 9220172"/>
                <a:gd name="connsiteY7" fmla="*/ 783778 h 2343637"/>
                <a:gd name="connsiteX8" fmla="*/ 4347076 w 9220172"/>
                <a:gd name="connsiteY8" fmla="*/ 649307 h 2343637"/>
                <a:gd name="connsiteX9" fmla="*/ 4790829 w 9220172"/>
                <a:gd name="connsiteY9" fmla="*/ 44190 h 2343637"/>
                <a:gd name="connsiteX10" fmla="*/ 5029200 w 9220172"/>
                <a:gd name="connsiteY10" fmla="*/ 0 h 2343637"/>
                <a:gd name="connsiteX0" fmla="*/ 5029200 w 9220172"/>
                <a:gd name="connsiteY0" fmla="*/ 0 h 2343637"/>
                <a:gd name="connsiteX1" fmla="*/ 5374313 w 9220172"/>
                <a:gd name="connsiteY1" fmla="*/ 0 h 2343637"/>
                <a:gd name="connsiteX2" fmla="*/ 5745570 w 9220172"/>
                <a:gd name="connsiteY2" fmla="*/ 595519 h 2343637"/>
                <a:gd name="connsiteX3" fmla="*/ 6323794 w 9220172"/>
                <a:gd name="connsiteY3" fmla="*/ 770331 h 2343637"/>
                <a:gd name="connsiteX4" fmla="*/ 9220172 w 9220172"/>
                <a:gd name="connsiteY4" fmla="*/ 2316743 h 2343637"/>
                <a:gd name="connsiteX5" fmla="*/ 97806 w 9220172"/>
                <a:gd name="connsiteY5" fmla="*/ 2343637 h 2343637"/>
                <a:gd name="connsiteX6" fmla="*/ 0 w 9220172"/>
                <a:gd name="connsiteY6" fmla="*/ 2047801 h 2343637"/>
                <a:gd name="connsiteX7" fmla="*/ 3392335 w 9220172"/>
                <a:gd name="connsiteY7" fmla="*/ 783778 h 2343637"/>
                <a:gd name="connsiteX8" fmla="*/ 4347076 w 9220172"/>
                <a:gd name="connsiteY8" fmla="*/ 649307 h 2343637"/>
                <a:gd name="connsiteX9" fmla="*/ 4790829 w 9220172"/>
                <a:gd name="connsiteY9" fmla="*/ 44190 h 2343637"/>
                <a:gd name="connsiteX10" fmla="*/ 5029200 w 9220172"/>
                <a:gd name="connsiteY10" fmla="*/ 0 h 2343637"/>
                <a:gd name="connsiteX0" fmla="*/ 5029200 w 9220172"/>
                <a:gd name="connsiteY0" fmla="*/ 0 h 2343637"/>
                <a:gd name="connsiteX1" fmla="*/ 5374313 w 9220172"/>
                <a:gd name="connsiteY1" fmla="*/ 0 h 2343637"/>
                <a:gd name="connsiteX2" fmla="*/ 5745570 w 9220172"/>
                <a:gd name="connsiteY2" fmla="*/ 595519 h 2343637"/>
                <a:gd name="connsiteX3" fmla="*/ 6323794 w 9220172"/>
                <a:gd name="connsiteY3" fmla="*/ 770331 h 2343637"/>
                <a:gd name="connsiteX4" fmla="*/ 9220172 w 9220172"/>
                <a:gd name="connsiteY4" fmla="*/ 2316743 h 2343637"/>
                <a:gd name="connsiteX5" fmla="*/ 97806 w 9220172"/>
                <a:gd name="connsiteY5" fmla="*/ 2343637 h 2343637"/>
                <a:gd name="connsiteX6" fmla="*/ 0 w 9220172"/>
                <a:gd name="connsiteY6" fmla="*/ 2047801 h 2343637"/>
                <a:gd name="connsiteX7" fmla="*/ 3392335 w 9220172"/>
                <a:gd name="connsiteY7" fmla="*/ 783778 h 2343637"/>
                <a:gd name="connsiteX8" fmla="*/ 4347076 w 9220172"/>
                <a:gd name="connsiteY8" fmla="*/ 649307 h 2343637"/>
                <a:gd name="connsiteX9" fmla="*/ 4790829 w 9220172"/>
                <a:gd name="connsiteY9" fmla="*/ 44190 h 2343637"/>
                <a:gd name="connsiteX10" fmla="*/ 5029200 w 9220172"/>
                <a:gd name="connsiteY10" fmla="*/ 0 h 2343637"/>
                <a:gd name="connsiteX0" fmla="*/ 5029200 w 9220172"/>
                <a:gd name="connsiteY0" fmla="*/ 0 h 2343637"/>
                <a:gd name="connsiteX1" fmla="*/ 5374313 w 9220172"/>
                <a:gd name="connsiteY1" fmla="*/ 0 h 2343637"/>
                <a:gd name="connsiteX2" fmla="*/ 5745570 w 9220172"/>
                <a:gd name="connsiteY2" fmla="*/ 595519 h 2343637"/>
                <a:gd name="connsiteX3" fmla="*/ 6323794 w 9220172"/>
                <a:gd name="connsiteY3" fmla="*/ 770331 h 2343637"/>
                <a:gd name="connsiteX4" fmla="*/ 9220172 w 9220172"/>
                <a:gd name="connsiteY4" fmla="*/ 2316743 h 2343637"/>
                <a:gd name="connsiteX5" fmla="*/ 97806 w 9220172"/>
                <a:gd name="connsiteY5" fmla="*/ 2343637 h 2343637"/>
                <a:gd name="connsiteX6" fmla="*/ 0 w 9220172"/>
                <a:gd name="connsiteY6" fmla="*/ 2047801 h 2343637"/>
                <a:gd name="connsiteX7" fmla="*/ 3392335 w 9220172"/>
                <a:gd name="connsiteY7" fmla="*/ 783778 h 2343637"/>
                <a:gd name="connsiteX8" fmla="*/ 4347076 w 9220172"/>
                <a:gd name="connsiteY8" fmla="*/ 568625 h 2343637"/>
                <a:gd name="connsiteX9" fmla="*/ 4790829 w 9220172"/>
                <a:gd name="connsiteY9" fmla="*/ 44190 h 2343637"/>
                <a:gd name="connsiteX10" fmla="*/ 5029200 w 9220172"/>
                <a:gd name="connsiteY10" fmla="*/ 0 h 2343637"/>
                <a:gd name="connsiteX0" fmla="*/ 5177118 w 9220172"/>
                <a:gd name="connsiteY0" fmla="*/ 0 h 2370531"/>
                <a:gd name="connsiteX1" fmla="*/ 5374313 w 9220172"/>
                <a:gd name="connsiteY1" fmla="*/ 26894 h 2370531"/>
                <a:gd name="connsiteX2" fmla="*/ 5745570 w 9220172"/>
                <a:gd name="connsiteY2" fmla="*/ 622413 h 2370531"/>
                <a:gd name="connsiteX3" fmla="*/ 6323794 w 9220172"/>
                <a:gd name="connsiteY3" fmla="*/ 797225 h 2370531"/>
                <a:gd name="connsiteX4" fmla="*/ 9220172 w 9220172"/>
                <a:gd name="connsiteY4" fmla="*/ 2343637 h 2370531"/>
                <a:gd name="connsiteX5" fmla="*/ 97806 w 9220172"/>
                <a:gd name="connsiteY5" fmla="*/ 2370531 h 2370531"/>
                <a:gd name="connsiteX6" fmla="*/ 0 w 9220172"/>
                <a:gd name="connsiteY6" fmla="*/ 2074695 h 2370531"/>
                <a:gd name="connsiteX7" fmla="*/ 3392335 w 9220172"/>
                <a:gd name="connsiteY7" fmla="*/ 810672 h 2370531"/>
                <a:gd name="connsiteX8" fmla="*/ 4347076 w 9220172"/>
                <a:gd name="connsiteY8" fmla="*/ 595519 h 2370531"/>
                <a:gd name="connsiteX9" fmla="*/ 4790829 w 9220172"/>
                <a:gd name="connsiteY9" fmla="*/ 71084 h 2370531"/>
                <a:gd name="connsiteX10" fmla="*/ 5177118 w 9220172"/>
                <a:gd name="connsiteY10" fmla="*/ 0 h 2370531"/>
                <a:gd name="connsiteX0" fmla="*/ 5177118 w 9220172"/>
                <a:gd name="connsiteY0" fmla="*/ 0 h 2370531"/>
                <a:gd name="connsiteX1" fmla="*/ 5374313 w 9220172"/>
                <a:gd name="connsiteY1" fmla="*/ 26894 h 2370531"/>
                <a:gd name="connsiteX2" fmla="*/ 5745570 w 9220172"/>
                <a:gd name="connsiteY2" fmla="*/ 622413 h 2370531"/>
                <a:gd name="connsiteX3" fmla="*/ 6323794 w 9220172"/>
                <a:gd name="connsiteY3" fmla="*/ 797225 h 2370531"/>
                <a:gd name="connsiteX4" fmla="*/ 9220172 w 9220172"/>
                <a:gd name="connsiteY4" fmla="*/ 2343637 h 2370531"/>
                <a:gd name="connsiteX5" fmla="*/ 97806 w 9220172"/>
                <a:gd name="connsiteY5" fmla="*/ 2370531 h 2370531"/>
                <a:gd name="connsiteX6" fmla="*/ 0 w 9220172"/>
                <a:gd name="connsiteY6" fmla="*/ 2074695 h 2370531"/>
                <a:gd name="connsiteX7" fmla="*/ 3392335 w 9220172"/>
                <a:gd name="connsiteY7" fmla="*/ 810672 h 2370531"/>
                <a:gd name="connsiteX8" fmla="*/ 4347076 w 9220172"/>
                <a:gd name="connsiteY8" fmla="*/ 595519 h 2370531"/>
                <a:gd name="connsiteX9" fmla="*/ 4992535 w 9220172"/>
                <a:gd name="connsiteY9" fmla="*/ 3849 h 2370531"/>
                <a:gd name="connsiteX10" fmla="*/ 5177118 w 9220172"/>
                <a:gd name="connsiteY10" fmla="*/ 0 h 2370531"/>
                <a:gd name="connsiteX0" fmla="*/ 5177118 w 9220172"/>
                <a:gd name="connsiteY0" fmla="*/ 0 h 2370531"/>
                <a:gd name="connsiteX1" fmla="*/ 5374313 w 9220172"/>
                <a:gd name="connsiteY1" fmla="*/ 26894 h 2370531"/>
                <a:gd name="connsiteX2" fmla="*/ 5745570 w 9220172"/>
                <a:gd name="connsiteY2" fmla="*/ 622413 h 2370531"/>
                <a:gd name="connsiteX3" fmla="*/ 6323794 w 9220172"/>
                <a:gd name="connsiteY3" fmla="*/ 797225 h 2370531"/>
                <a:gd name="connsiteX4" fmla="*/ 9220172 w 9220172"/>
                <a:gd name="connsiteY4" fmla="*/ 2343637 h 2370531"/>
                <a:gd name="connsiteX5" fmla="*/ 97806 w 9220172"/>
                <a:gd name="connsiteY5" fmla="*/ 2370531 h 2370531"/>
                <a:gd name="connsiteX6" fmla="*/ 0 w 9220172"/>
                <a:gd name="connsiteY6" fmla="*/ 2074695 h 2370531"/>
                <a:gd name="connsiteX7" fmla="*/ 3392335 w 9220172"/>
                <a:gd name="connsiteY7" fmla="*/ 810672 h 2370531"/>
                <a:gd name="connsiteX8" fmla="*/ 4347076 w 9220172"/>
                <a:gd name="connsiteY8" fmla="*/ 595519 h 2370531"/>
                <a:gd name="connsiteX9" fmla="*/ 4992535 w 9220172"/>
                <a:gd name="connsiteY9" fmla="*/ 3849 h 2370531"/>
                <a:gd name="connsiteX10" fmla="*/ 5177118 w 9220172"/>
                <a:gd name="connsiteY10" fmla="*/ 0 h 2370531"/>
                <a:gd name="connsiteX0" fmla="*/ 5177118 w 9220172"/>
                <a:gd name="connsiteY0" fmla="*/ 0 h 2370531"/>
                <a:gd name="connsiteX1" fmla="*/ 5374313 w 9220172"/>
                <a:gd name="connsiteY1" fmla="*/ 26894 h 2370531"/>
                <a:gd name="connsiteX2" fmla="*/ 5745570 w 9220172"/>
                <a:gd name="connsiteY2" fmla="*/ 622413 h 2370531"/>
                <a:gd name="connsiteX3" fmla="*/ 6323794 w 9220172"/>
                <a:gd name="connsiteY3" fmla="*/ 797225 h 2370531"/>
                <a:gd name="connsiteX4" fmla="*/ 9220172 w 9220172"/>
                <a:gd name="connsiteY4" fmla="*/ 2343637 h 2370531"/>
                <a:gd name="connsiteX5" fmla="*/ 97806 w 9220172"/>
                <a:gd name="connsiteY5" fmla="*/ 2370531 h 2370531"/>
                <a:gd name="connsiteX6" fmla="*/ 0 w 9220172"/>
                <a:gd name="connsiteY6" fmla="*/ 2074695 h 2370531"/>
                <a:gd name="connsiteX7" fmla="*/ 3392335 w 9220172"/>
                <a:gd name="connsiteY7" fmla="*/ 810672 h 2370531"/>
                <a:gd name="connsiteX8" fmla="*/ 4347076 w 9220172"/>
                <a:gd name="connsiteY8" fmla="*/ 595519 h 2370531"/>
                <a:gd name="connsiteX9" fmla="*/ 4992535 w 9220172"/>
                <a:gd name="connsiteY9" fmla="*/ 3849 h 2370531"/>
                <a:gd name="connsiteX10" fmla="*/ 5177118 w 9220172"/>
                <a:gd name="connsiteY10" fmla="*/ 0 h 2370531"/>
                <a:gd name="connsiteX0" fmla="*/ 5177118 w 9220172"/>
                <a:gd name="connsiteY0" fmla="*/ 0 h 2370531"/>
                <a:gd name="connsiteX1" fmla="*/ 5374313 w 9220172"/>
                <a:gd name="connsiteY1" fmla="*/ 26894 h 2370531"/>
                <a:gd name="connsiteX2" fmla="*/ 5745570 w 9220172"/>
                <a:gd name="connsiteY2" fmla="*/ 622413 h 2370531"/>
                <a:gd name="connsiteX3" fmla="*/ 6323794 w 9220172"/>
                <a:gd name="connsiteY3" fmla="*/ 797225 h 2370531"/>
                <a:gd name="connsiteX4" fmla="*/ 9220172 w 9220172"/>
                <a:gd name="connsiteY4" fmla="*/ 2343637 h 2370531"/>
                <a:gd name="connsiteX5" fmla="*/ 97806 w 9220172"/>
                <a:gd name="connsiteY5" fmla="*/ 2370531 h 2370531"/>
                <a:gd name="connsiteX6" fmla="*/ 0 w 9220172"/>
                <a:gd name="connsiteY6" fmla="*/ 2074695 h 2370531"/>
                <a:gd name="connsiteX7" fmla="*/ 3392335 w 9220172"/>
                <a:gd name="connsiteY7" fmla="*/ 810672 h 2370531"/>
                <a:gd name="connsiteX8" fmla="*/ 4347076 w 9220172"/>
                <a:gd name="connsiteY8" fmla="*/ 595519 h 2370531"/>
                <a:gd name="connsiteX9" fmla="*/ 4992535 w 9220172"/>
                <a:gd name="connsiteY9" fmla="*/ 3849 h 2370531"/>
                <a:gd name="connsiteX10" fmla="*/ 5177118 w 9220172"/>
                <a:gd name="connsiteY10" fmla="*/ 0 h 2370531"/>
                <a:gd name="connsiteX0" fmla="*/ 5177118 w 9220172"/>
                <a:gd name="connsiteY0" fmla="*/ 0 h 2370531"/>
                <a:gd name="connsiteX1" fmla="*/ 5374313 w 9220172"/>
                <a:gd name="connsiteY1" fmla="*/ 26894 h 2370531"/>
                <a:gd name="connsiteX2" fmla="*/ 5745570 w 9220172"/>
                <a:gd name="connsiteY2" fmla="*/ 622413 h 2370531"/>
                <a:gd name="connsiteX3" fmla="*/ 6323794 w 9220172"/>
                <a:gd name="connsiteY3" fmla="*/ 797225 h 2370531"/>
                <a:gd name="connsiteX4" fmla="*/ 9220172 w 9220172"/>
                <a:gd name="connsiteY4" fmla="*/ 2343637 h 2370531"/>
                <a:gd name="connsiteX5" fmla="*/ 97806 w 9220172"/>
                <a:gd name="connsiteY5" fmla="*/ 2370531 h 2370531"/>
                <a:gd name="connsiteX6" fmla="*/ 0 w 9220172"/>
                <a:gd name="connsiteY6" fmla="*/ 2074695 h 2370531"/>
                <a:gd name="connsiteX7" fmla="*/ 3392335 w 9220172"/>
                <a:gd name="connsiteY7" fmla="*/ 810672 h 2370531"/>
                <a:gd name="connsiteX8" fmla="*/ 4347076 w 9220172"/>
                <a:gd name="connsiteY8" fmla="*/ 595519 h 2370531"/>
                <a:gd name="connsiteX9" fmla="*/ 4992535 w 9220172"/>
                <a:gd name="connsiteY9" fmla="*/ 3849 h 2370531"/>
                <a:gd name="connsiteX10" fmla="*/ 5177118 w 9220172"/>
                <a:gd name="connsiteY10" fmla="*/ 0 h 23705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220172" h="2370531">
                  <a:moveTo>
                    <a:pt x="5177118" y="0"/>
                  </a:moveTo>
                  <a:lnTo>
                    <a:pt x="5374313" y="26894"/>
                  </a:lnTo>
                  <a:cubicBezTo>
                    <a:pt x="5498065" y="225400"/>
                    <a:pt x="5500794" y="383566"/>
                    <a:pt x="5745570" y="622413"/>
                  </a:cubicBezTo>
                  <a:cubicBezTo>
                    <a:pt x="5978653" y="774814"/>
                    <a:pt x="6131053" y="738954"/>
                    <a:pt x="6323794" y="797225"/>
                  </a:cubicBezTo>
                  <a:cubicBezTo>
                    <a:pt x="9153912" y="2285366"/>
                    <a:pt x="8339877" y="1810237"/>
                    <a:pt x="9220172" y="2343637"/>
                  </a:cubicBezTo>
                  <a:cubicBezTo>
                    <a:pt x="7958878" y="2370531"/>
                    <a:pt x="1359100" y="2343637"/>
                    <a:pt x="97806" y="2370531"/>
                  </a:cubicBezTo>
                  <a:lnTo>
                    <a:pt x="0" y="2074695"/>
                  </a:lnTo>
                  <a:cubicBezTo>
                    <a:pt x="1130778" y="1653354"/>
                    <a:pt x="1925381" y="1218566"/>
                    <a:pt x="3392335" y="810672"/>
                  </a:cubicBezTo>
                  <a:cubicBezTo>
                    <a:pt x="3710582" y="765848"/>
                    <a:pt x="3854017" y="721025"/>
                    <a:pt x="4347076" y="595519"/>
                  </a:cubicBezTo>
                  <a:cubicBezTo>
                    <a:pt x="4777382" y="232449"/>
                    <a:pt x="4616017" y="84532"/>
                    <a:pt x="4992535" y="3849"/>
                  </a:cubicBezTo>
                  <a:lnTo>
                    <a:pt x="5177118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211" name="矩形 38"/>
            <p:cNvSpPr/>
            <p:nvPr/>
          </p:nvSpPr>
          <p:spPr>
            <a:xfrm>
              <a:off x="-5435946" y="3402502"/>
              <a:ext cx="9322130" cy="2400298"/>
            </a:xfrm>
            <a:custGeom>
              <a:avLst/>
              <a:gdLst>
                <a:gd name="connsiteX0" fmla="*/ 0 w 345113"/>
                <a:gd name="connsiteY0" fmla="*/ 0 h 2518449"/>
                <a:gd name="connsiteX1" fmla="*/ 345113 w 345113"/>
                <a:gd name="connsiteY1" fmla="*/ 0 h 2518449"/>
                <a:gd name="connsiteX2" fmla="*/ 345113 w 345113"/>
                <a:gd name="connsiteY2" fmla="*/ 2518449 h 2518449"/>
                <a:gd name="connsiteX3" fmla="*/ 0 w 345113"/>
                <a:gd name="connsiteY3" fmla="*/ 2518449 h 2518449"/>
                <a:gd name="connsiteX4" fmla="*/ 0 w 345113"/>
                <a:gd name="connsiteY4" fmla="*/ 0 h 2518449"/>
                <a:gd name="connsiteX0" fmla="*/ 0 w 3841348"/>
                <a:gd name="connsiteY0" fmla="*/ 0 h 2518449"/>
                <a:gd name="connsiteX1" fmla="*/ 345113 w 3841348"/>
                <a:gd name="connsiteY1" fmla="*/ 0 h 2518449"/>
                <a:gd name="connsiteX2" fmla="*/ 3841348 w 3841348"/>
                <a:gd name="connsiteY2" fmla="*/ 2410872 h 2518449"/>
                <a:gd name="connsiteX3" fmla="*/ 0 w 3841348"/>
                <a:gd name="connsiteY3" fmla="*/ 2518449 h 2518449"/>
                <a:gd name="connsiteX4" fmla="*/ 0 w 3841348"/>
                <a:gd name="connsiteY4" fmla="*/ 0 h 2518449"/>
                <a:gd name="connsiteX0" fmla="*/ 480418 w 4321766"/>
                <a:gd name="connsiteY0" fmla="*/ 0 h 2908413"/>
                <a:gd name="connsiteX1" fmla="*/ 825531 w 4321766"/>
                <a:gd name="connsiteY1" fmla="*/ 0 h 2908413"/>
                <a:gd name="connsiteX2" fmla="*/ 4321766 w 4321766"/>
                <a:gd name="connsiteY2" fmla="*/ 2410872 h 2908413"/>
                <a:gd name="connsiteX3" fmla="*/ 0 w 4321766"/>
                <a:gd name="connsiteY3" fmla="*/ 2908413 h 2908413"/>
                <a:gd name="connsiteX4" fmla="*/ 480418 w 4321766"/>
                <a:gd name="connsiteY4" fmla="*/ 2518449 h 2908413"/>
                <a:gd name="connsiteX5" fmla="*/ 480418 w 4321766"/>
                <a:gd name="connsiteY5" fmla="*/ 0 h 2908413"/>
                <a:gd name="connsiteX0" fmla="*/ 5029200 w 8870548"/>
                <a:gd name="connsiteY0" fmla="*/ 0 h 2908413"/>
                <a:gd name="connsiteX1" fmla="*/ 5374313 w 8870548"/>
                <a:gd name="connsiteY1" fmla="*/ 0 h 2908413"/>
                <a:gd name="connsiteX2" fmla="*/ 8870548 w 8870548"/>
                <a:gd name="connsiteY2" fmla="*/ 2410872 h 2908413"/>
                <a:gd name="connsiteX3" fmla="*/ 4548782 w 8870548"/>
                <a:gd name="connsiteY3" fmla="*/ 2908413 h 2908413"/>
                <a:gd name="connsiteX4" fmla="*/ 0 w 8870548"/>
                <a:gd name="connsiteY4" fmla="*/ 2047801 h 2908413"/>
                <a:gd name="connsiteX5" fmla="*/ 5029200 w 8870548"/>
                <a:gd name="connsiteY5" fmla="*/ 0 h 2908413"/>
                <a:gd name="connsiteX0" fmla="*/ 5029200 w 8870548"/>
                <a:gd name="connsiteY0" fmla="*/ 0 h 2414798"/>
                <a:gd name="connsiteX1" fmla="*/ 5374313 w 8870548"/>
                <a:gd name="connsiteY1" fmla="*/ 0 h 2414798"/>
                <a:gd name="connsiteX2" fmla="*/ 8870548 w 8870548"/>
                <a:gd name="connsiteY2" fmla="*/ 2410872 h 2414798"/>
                <a:gd name="connsiteX3" fmla="*/ 97806 w 8870548"/>
                <a:gd name="connsiteY3" fmla="*/ 2343637 h 2414798"/>
                <a:gd name="connsiteX4" fmla="*/ 0 w 8870548"/>
                <a:gd name="connsiteY4" fmla="*/ 2047801 h 2414798"/>
                <a:gd name="connsiteX5" fmla="*/ 5029200 w 8870548"/>
                <a:gd name="connsiteY5" fmla="*/ 0 h 2414798"/>
                <a:gd name="connsiteX0" fmla="*/ 5029200 w 8964678"/>
                <a:gd name="connsiteY0" fmla="*/ 0 h 2376100"/>
                <a:gd name="connsiteX1" fmla="*/ 5374313 w 8964678"/>
                <a:gd name="connsiteY1" fmla="*/ 0 h 2376100"/>
                <a:gd name="connsiteX2" fmla="*/ 8964678 w 8964678"/>
                <a:gd name="connsiteY2" fmla="*/ 2370531 h 2376100"/>
                <a:gd name="connsiteX3" fmla="*/ 97806 w 8964678"/>
                <a:gd name="connsiteY3" fmla="*/ 2343637 h 2376100"/>
                <a:gd name="connsiteX4" fmla="*/ 0 w 8964678"/>
                <a:gd name="connsiteY4" fmla="*/ 2047801 h 2376100"/>
                <a:gd name="connsiteX5" fmla="*/ 5029200 w 8964678"/>
                <a:gd name="connsiteY5" fmla="*/ 0 h 2376100"/>
                <a:gd name="connsiteX0" fmla="*/ 5029200 w 8964678"/>
                <a:gd name="connsiteY0" fmla="*/ 0 h 2376100"/>
                <a:gd name="connsiteX1" fmla="*/ 5374313 w 8964678"/>
                <a:gd name="connsiteY1" fmla="*/ 0 h 2376100"/>
                <a:gd name="connsiteX2" fmla="*/ 8964678 w 8964678"/>
                <a:gd name="connsiteY2" fmla="*/ 2370531 h 2376100"/>
                <a:gd name="connsiteX3" fmla="*/ 97806 w 8964678"/>
                <a:gd name="connsiteY3" fmla="*/ 2343637 h 2376100"/>
                <a:gd name="connsiteX4" fmla="*/ 0 w 8964678"/>
                <a:gd name="connsiteY4" fmla="*/ 2047801 h 2376100"/>
                <a:gd name="connsiteX5" fmla="*/ 3728512 w 8964678"/>
                <a:gd name="connsiteY5" fmla="*/ 541731 h 2376100"/>
                <a:gd name="connsiteX6" fmla="*/ 5029200 w 8964678"/>
                <a:gd name="connsiteY6" fmla="*/ 0 h 2376100"/>
                <a:gd name="connsiteX0" fmla="*/ 5029200 w 8964678"/>
                <a:gd name="connsiteY0" fmla="*/ 0 h 2376100"/>
                <a:gd name="connsiteX1" fmla="*/ 5374313 w 8964678"/>
                <a:gd name="connsiteY1" fmla="*/ 0 h 2376100"/>
                <a:gd name="connsiteX2" fmla="*/ 6216217 w 8964678"/>
                <a:gd name="connsiteY2" fmla="*/ 514837 h 2376100"/>
                <a:gd name="connsiteX3" fmla="*/ 8964678 w 8964678"/>
                <a:gd name="connsiteY3" fmla="*/ 2370531 h 2376100"/>
                <a:gd name="connsiteX4" fmla="*/ 97806 w 8964678"/>
                <a:gd name="connsiteY4" fmla="*/ 2343637 h 2376100"/>
                <a:gd name="connsiteX5" fmla="*/ 0 w 8964678"/>
                <a:gd name="connsiteY5" fmla="*/ 2047801 h 2376100"/>
                <a:gd name="connsiteX6" fmla="*/ 3728512 w 8964678"/>
                <a:gd name="connsiteY6" fmla="*/ 541731 h 2376100"/>
                <a:gd name="connsiteX7" fmla="*/ 5029200 w 8964678"/>
                <a:gd name="connsiteY7" fmla="*/ 0 h 2376100"/>
                <a:gd name="connsiteX0" fmla="*/ 5029200 w 8964678"/>
                <a:gd name="connsiteY0" fmla="*/ 0 h 2376100"/>
                <a:gd name="connsiteX1" fmla="*/ 5374313 w 8964678"/>
                <a:gd name="connsiteY1" fmla="*/ 0 h 2376100"/>
                <a:gd name="connsiteX2" fmla="*/ 6216217 w 8964678"/>
                <a:gd name="connsiteY2" fmla="*/ 514837 h 2376100"/>
                <a:gd name="connsiteX3" fmla="*/ 8964678 w 8964678"/>
                <a:gd name="connsiteY3" fmla="*/ 2370531 h 2376100"/>
                <a:gd name="connsiteX4" fmla="*/ 97806 w 8964678"/>
                <a:gd name="connsiteY4" fmla="*/ 2343637 h 2376100"/>
                <a:gd name="connsiteX5" fmla="*/ 0 w 8964678"/>
                <a:gd name="connsiteY5" fmla="*/ 2047801 h 2376100"/>
                <a:gd name="connsiteX6" fmla="*/ 4145370 w 8964678"/>
                <a:gd name="connsiteY6" fmla="*/ 689648 h 2376100"/>
                <a:gd name="connsiteX7" fmla="*/ 5029200 w 8964678"/>
                <a:gd name="connsiteY7" fmla="*/ 0 h 2376100"/>
                <a:gd name="connsiteX0" fmla="*/ 5029200 w 8964678"/>
                <a:gd name="connsiteY0" fmla="*/ 0 h 2376100"/>
                <a:gd name="connsiteX1" fmla="*/ 5374313 w 8964678"/>
                <a:gd name="connsiteY1" fmla="*/ 0 h 2376100"/>
                <a:gd name="connsiteX2" fmla="*/ 6216217 w 8964678"/>
                <a:gd name="connsiteY2" fmla="*/ 514837 h 2376100"/>
                <a:gd name="connsiteX3" fmla="*/ 8964678 w 8964678"/>
                <a:gd name="connsiteY3" fmla="*/ 2370531 h 2376100"/>
                <a:gd name="connsiteX4" fmla="*/ 97806 w 8964678"/>
                <a:gd name="connsiteY4" fmla="*/ 2343637 h 2376100"/>
                <a:gd name="connsiteX5" fmla="*/ 0 w 8964678"/>
                <a:gd name="connsiteY5" fmla="*/ 2047801 h 2376100"/>
                <a:gd name="connsiteX6" fmla="*/ 3392335 w 8964678"/>
                <a:gd name="connsiteY6" fmla="*/ 783778 h 2376100"/>
                <a:gd name="connsiteX7" fmla="*/ 5029200 w 8964678"/>
                <a:gd name="connsiteY7" fmla="*/ 0 h 2376100"/>
                <a:gd name="connsiteX0" fmla="*/ 5029200 w 8964678"/>
                <a:gd name="connsiteY0" fmla="*/ 0 h 2376100"/>
                <a:gd name="connsiteX1" fmla="*/ 5374313 w 8964678"/>
                <a:gd name="connsiteY1" fmla="*/ 0 h 2376100"/>
                <a:gd name="connsiteX2" fmla="*/ 6216217 w 8964678"/>
                <a:gd name="connsiteY2" fmla="*/ 514837 h 2376100"/>
                <a:gd name="connsiteX3" fmla="*/ 8964678 w 8964678"/>
                <a:gd name="connsiteY3" fmla="*/ 2370531 h 2376100"/>
                <a:gd name="connsiteX4" fmla="*/ 97806 w 8964678"/>
                <a:gd name="connsiteY4" fmla="*/ 2343637 h 2376100"/>
                <a:gd name="connsiteX5" fmla="*/ 0 w 8964678"/>
                <a:gd name="connsiteY5" fmla="*/ 2047801 h 2376100"/>
                <a:gd name="connsiteX6" fmla="*/ 3392335 w 8964678"/>
                <a:gd name="connsiteY6" fmla="*/ 783778 h 2376100"/>
                <a:gd name="connsiteX7" fmla="*/ 4360523 w 8964678"/>
                <a:gd name="connsiteY7" fmla="*/ 313131 h 2376100"/>
                <a:gd name="connsiteX8" fmla="*/ 5029200 w 8964678"/>
                <a:gd name="connsiteY8" fmla="*/ 0 h 2376100"/>
                <a:gd name="connsiteX0" fmla="*/ 5029200 w 8964678"/>
                <a:gd name="connsiteY0" fmla="*/ 0 h 2376100"/>
                <a:gd name="connsiteX1" fmla="*/ 5374313 w 8964678"/>
                <a:gd name="connsiteY1" fmla="*/ 0 h 2376100"/>
                <a:gd name="connsiteX2" fmla="*/ 6216217 w 8964678"/>
                <a:gd name="connsiteY2" fmla="*/ 514837 h 2376100"/>
                <a:gd name="connsiteX3" fmla="*/ 8964678 w 8964678"/>
                <a:gd name="connsiteY3" fmla="*/ 2370531 h 2376100"/>
                <a:gd name="connsiteX4" fmla="*/ 97806 w 8964678"/>
                <a:gd name="connsiteY4" fmla="*/ 2343637 h 2376100"/>
                <a:gd name="connsiteX5" fmla="*/ 0 w 8964678"/>
                <a:gd name="connsiteY5" fmla="*/ 2047801 h 2376100"/>
                <a:gd name="connsiteX6" fmla="*/ 3392335 w 8964678"/>
                <a:gd name="connsiteY6" fmla="*/ 783778 h 2376100"/>
                <a:gd name="connsiteX7" fmla="*/ 4844617 w 8964678"/>
                <a:gd name="connsiteY7" fmla="*/ 783778 h 2376100"/>
                <a:gd name="connsiteX8" fmla="*/ 5029200 w 8964678"/>
                <a:gd name="connsiteY8" fmla="*/ 0 h 2376100"/>
                <a:gd name="connsiteX0" fmla="*/ 5029200 w 8964678"/>
                <a:gd name="connsiteY0" fmla="*/ 0 h 2376100"/>
                <a:gd name="connsiteX1" fmla="*/ 5374313 w 8964678"/>
                <a:gd name="connsiteY1" fmla="*/ 0 h 2376100"/>
                <a:gd name="connsiteX2" fmla="*/ 6216217 w 8964678"/>
                <a:gd name="connsiteY2" fmla="*/ 514837 h 2376100"/>
                <a:gd name="connsiteX3" fmla="*/ 8964678 w 8964678"/>
                <a:gd name="connsiteY3" fmla="*/ 2370531 h 2376100"/>
                <a:gd name="connsiteX4" fmla="*/ 97806 w 8964678"/>
                <a:gd name="connsiteY4" fmla="*/ 2343637 h 2376100"/>
                <a:gd name="connsiteX5" fmla="*/ 0 w 8964678"/>
                <a:gd name="connsiteY5" fmla="*/ 2047801 h 2376100"/>
                <a:gd name="connsiteX6" fmla="*/ 3392335 w 8964678"/>
                <a:gd name="connsiteY6" fmla="*/ 783778 h 2376100"/>
                <a:gd name="connsiteX7" fmla="*/ 4387417 w 8964678"/>
                <a:gd name="connsiteY7" fmla="*/ 635860 h 2376100"/>
                <a:gd name="connsiteX8" fmla="*/ 5029200 w 8964678"/>
                <a:gd name="connsiteY8" fmla="*/ 0 h 2376100"/>
                <a:gd name="connsiteX0" fmla="*/ 5029200 w 8964678"/>
                <a:gd name="connsiteY0" fmla="*/ 0 h 2376100"/>
                <a:gd name="connsiteX1" fmla="*/ 5374313 w 8964678"/>
                <a:gd name="connsiteY1" fmla="*/ 0 h 2376100"/>
                <a:gd name="connsiteX2" fmla="*/ 6216217 w 8964678"/>
                <a:gd name="connsiteY2" fmla="*/ 514837 h 2376100"/>
                <a:gd name="connsiteX3" fmla="*/ 8964678 w 8964678"/>
                <a:gd name="connsiteY3" fmla="*/ 2370531 h 2376100"/>
                <a:gd name="connsiteX4" fmla="*/ 97806 w 8964678"/>
                <a:gd name="connsiteY4" fmla="*/ 2343637 h 2376100"/>
                <a:gd name="connsiteX5" fmla="*/ 0 w 8964678"/>
                <a:gd name="connsiteY5" fmla="*/ 2047801 h 2376100"/>
                <a:gd name="connsiteX6" fmla="*/ 3392335 w 8964678"/>
                <a:gd name="connsiteY6" fmla="*/ 783778 h 2376100"/>
                <a:gd name="connsiteX7" fmla="*/ 4387417 w 8964678"/>
                <a:gd name="connsiteY7" fmla="*/ 635860 h 2376100"/>
                <a:gd name="connsiteX8" fmla="*/ 4790829 w 8964678"/>
                <a:gd name="connsiteY8" fmla="*/ 192107 h 2376100"/>
                <a:gd name="connsiteX9" fmla="*/ 5029200 w 8964678"/>
                <a:gd name="connsiteY9" fmla="*/ 0 h 2376100"/>
                <a:gd name="connsiteX0" fmla="*/ 5029200 w 8964678"/>
                <a:gd name="connsiteY0" fmla="*/ 0 h 2376100"/>
                <a:gd name="connsiteX1" fmla="*/ 5374313 w 8964678"/>
                <a:gd name="connsiteY1" fmla="*/ 0 h 2376100"/>
                <a:gd name="connsiteX2" fmla="*/ 6216217 w 8964678"/>
                <a:gd name="connsiteY2" fmla="*/ 514837 h 2376100"/>
                <a:gd name="connsiteX3" fmla="*/ 8964678 w 8964678"/>
                <a:gd name="connsiteY3" fmla="*/ 2370531 h 2376100"/>
                <a:gd name="connsiteX4" fmla="*/ 97806 w 8964678"/>
                <a:gd name="connsiteY4" fmla="*/ 2343637 h 2376100"/>
                <a:gd name="connsiteX5" fmla="*/ 0 w 8964678"/>
                <a:gd name="connsiteY5" fmla="*/ 2047801 h 2376100"/>
                <a:gd name="connsiteX6" fmla="*/ 3392335 w 8964678"/>
                <a:gd name="connsiteY6" fmla="*/ 783778 h 2376100"/>
                <a:gd name="connsiteX7" fmla="*/ 4387417 w 8964678"/>
                <a:gd name="connsiteY7" fmla="*/ 635860 h 2376100"/>
                <a:gd name="connsiteX8" fmla="*/ 4790829 w 8964678"/>
                <a:gd name="connsiteY8" fmla="*/ 44190 h 2376100"/>
                <a:gd name="connsiteX9" fmla="*/ 5029200 w 8964678"/>
                <a:gd name="connsiteY9" fmla="*/ 0 h 2376100"/>
                <a:gd name="connsiteX0" fmla="*/ 5029200 w 8964678"/>
                <a:gd name="connsiteY0" fmla="*/ 0 h 2376100"/>
                <a:gd name="connsiteX1" fmla="*/ 5374313 w 8964678"/>
                <a:gd name="connsiteY1" fmla="*/ 0 h 2376100"/>
                <a:gd name="connsiteX2" fmla="*/ 5920382 w 8964678"/>
                <a:gd name="connsiteY2" fmla="*/ 972037 h 2376100"/>
                <a:gd name="connsiteX3" fmla="*/ 8964678 w 8964678"/>
                <a:gd name="connsiteY3" fmla="*/ 2370531 h 2376100"/>
                <a:gd name="connsiteX4" fmla="*/ 97806 w 8964678"/>
                <a:gd name="connsiteY4" fmla="*/ 2343637 h 2376100"/>
                <a:gd name="connsiteX5" fmla="*/ 0 w 8964678"/>
                <a:gd name="connsiteY5" fmla="*/ 2047801 h 2376100"/>
                <a:gd name="connsiteX6" fmla="*/ 3392335 w 8964678"/>
                <a:gd name="connsiteY6" fmla="*/ 783778 h 2376100"/>
                <a:gd name="connsiteX7" fmla="*/ 4387417 w 8964678"/>
                <a:gd name="connsiteY7" fmla="*/ 635860 h 2376100"/>
                <a:gd name="connsiteX8" fmla="*/ 4790829 w 8964678"/>
                <a:gd name="connsiteY8" fmla="*/ 44190 h 2376100"/>
                <a:gd name="connsiteX9" fmla="*/ 5029200 w 8964678"/>
                <a:gd name="connsiteY9" fmla="*/ 0 h 2376100"/>
                <a:gd name="connsiteX0" fmla="*/ 5029200 w 8964678"/>
                <a:gd name="connsiteY0" fmla="*/ 0 h 2376100"/>
                <a:gd name="connsiteX1" fmla="*/ 5374313 w 8964678"/>
                <a:gd name="connsiteY1" fmla="*/ 0 h 2376100"/>
                <a:gd name="connsiteX2" fmla="*/ 5745570 w 8964678"/>
                <a:gd name="connsiteY2" fmla="*/ 595519 h 2376100"/>
                <a:gd name="connsiteX3" fmla="*/ 8964678 w 8964678"/>
                <a:gd name="connsiteY3" fmla="*/ 2370531 h 2376100"/>
                <a:gd name="connsiteX4" fmla="*/ 97806 w 8964678"/>
                <a:gd name="connsiteY4" fmla="*/ 2343637 h 2376100"/>
                <a:gd name="connsiteX5" fmla="*/ 0 w 8964678"/>
                <a:gd name="connsiteY5" fmla="*/ 2047801 h 2376100"/>
                <a:gd name="connsiteX6" fmla="*/ 3392335 w 8964678"/>
                <a:gd name="connsiteY6" fmla="*/ 783778 h 2376100"/>
                <a:gd name="connsiteX7" fmla="*/ 4387417 w 8964678"/>
                <a:gd name="connsiteY7" fmla="*/ 635860 h 2376100"/>
                <a:gd name="connsiteX8" fmla="*/ 4790829 w 8964678"/>
                <a:gd name="connsiteY8" fmla="*/ 44190 h 2376100"/>
                <a:gd name="connsiteX9" fmla="*/ 5029200 w 8964678"/>
                <a:gd name="connsiteY9" fmla="*/ 0 h 2376100"/>
                <a:gd name="connsiteX0" fmla="*/ 5029200 w 8964678"/>
                <a:gd name="connsiteY0" fmla="*/ 0 h 2376100"/>
                <a:gd name="connsiteX1" fmla="*/ 5374313 w 8964678"/>
                <a:gd name="connsiteY1" fmla="*/ 0 h 2376100"/>
                <a:gd name="connsiteX2" fmla="*/ 5745570 w 8964678"/>
                <a:gd name="connsiteY2" fmla="*/ 595519 h 2376100"/>
                <a:gd name="connsiteX3" fmla="*/ 6471712 w 8964678"/>
                <a:gd name="connsiteY3" fmla="*/ 998931 h 2376100"/>
                <a:gd name="connsiteX4" fmla="*/ 8964678 w 8964678"/>
                <a:gd name="connsiteY4" fmla="*/ 2370531 h 2376100"/>
                <a:gd name="connsiteX5" fmla="*/ 97806 w 8964678"/>
                <a:gd name="connsiteY5" fmla="*/ 2343637 h 2376100"/>
                <a:gd name="connsiteX6" fmla="*/ 0 w 8964678"/>
                <a:gd name="connsiteY6" fmla="*/ 2047801 h 2376100"/>
                <a:gd name="connsiteX7" fmla="*/ 3392335 w 8964678"/>
                <a:gd name="connsiteY7" fmla="*/ 783778 h 2376100"/>
                <a:gd name="connsiteX8" fmla="*/ 4387417 w 8964678"/>
                <a:gd name="connsiteY8" fmla="*/ 635860 h 2376100"/>
                <a:gd name="connsiteX9" fmla="*/ 4790829 w 8964678"/>
                <a:gd name="connsiteY9" fmla="*/ 44190 h 2376100"/>
                <a:gd name="connsiteX10" fmla="*/ 5029200 w 8964678"/>
                <a:gd name="connsiteY10" fmla="*/ 0 h 2376100"/>
                <a:gd name="connsiteX0" fmla="*/ 5029200 w 8964678"/>
                <a:gd name="connsiteY0" fmla="*/ 0 h 2376100"/>
                <a:gd name="connsiteX1" fmla="*/ 5374313 w 8964678"/>
                <a:gd name="connsiteY1" fmla="*/ 0 h 2376100"/>
                <a:gd name="connsiteX2" fmla="*/ 5745570 w 8964678"/>
                <a:gd name="connsiteY2" fmla="*/ 595519 h 2376100"/>
                <a:gd name="connsiteX3" fmla="*/ 6323794 w 8964678"/>
                <a:gd name="connsiteY3" fmla="*/ 770331 h 2376100"/>
                <a:gd name="connsiteX4" fmla="*/ 8964678 w 8964678"/>
                <a:gd name="connsiteY4" fmla="*/ 2370531 h 2376100"/>
                <a:gd name="connsiteX5" fmla="*/ 97806 w 8964678"/>
                <a:gd name="connsiteY5" fmla="*/ 2343637 h 2376100"/>
                <a:gd name="connsiteX6" fmla="*/ 0 w 8964678"/>
                <a:gd name="connsiteY6" fmla="*/ 2047801 h 2376100"/>
                <a:gd name="connsiteX7" fmla="*/ 3392335 w 8964678"/>
                <a:gd name="connsiteY7" fmla="*/ 783778 h 2376100"/>
                <a:gd name="connsiteX8" fmla="*/ 4387417 w 8964678"/>
                <a:gd name="connsiteY8" fmla="*/ 635860 h 2376100"/>
                <a:gd name="connsiteX9" fmla="*/ 4790829 w 8964678"/>
                <a:gd name="connsiteY9" fmla="*/ 44190 h 2376100"/>
                <a:gd name="connsiteX10" fmla="*/ 5029200 w 8964678"/>
                <a:gd name="connsiteY10" fmla="*/ 0 h 2376100"/>
                <a:gd name="connsiteX0" fmla="*/ 5029200 w 8964678"/>
                <a:gd name="connsiteY0" fmla="*/ 0 h 2376100"/>
                <a:gd name="connsiteX1" fmla="*/ 5374313 w 8964678"/>
                <a:gd name="connsiteY1" fmla="*/ 0 h 2376100"/>
                <a:gd name="connsiteX2" fmla="*/ 5745570 w 8964678"/>
                <a:gd name="connsiteY2" fmla="*/ 595519 h 2376100"/>
                <a:gd name="connsiteX3" fmla="*/ 6323794 w 8964678"/>
                <a:gd name="connsiteY3" fmla="*/ 770331 h 2376100"/>
                <a:gd name="connsiteX4" fmla="*/ 8964678 w 8964678"/>
                <a:gd name="connsiteY4" fmla="*/ 2370531 h 2376100"/>
                <a:gd name="connsiteX5" fmla="*/ 97806 w 8964678"/>
                <a:gd name="connsiteY5" fmla="*/ 2343637 h 2376100"/>
                <a:gd name="connsiteX6" fmla="*/ 0 w 8964678"/>
                <a:gd name="connsiteY6" fmla="*/ 2047801 h 2376100"/>
                <a:gd name="connsiteX7" fmla="*/ 3392335 w 8964678"/>
                <a:gd name="connsiteY7" fmla="*/ 783778 h 2376100"/>
                <a:gd name="connsiteX8" fmla="*/ 4387417 w 8964678"/>
                <a:gd name="connsiteY8" fmla="*/ 635860 h 2376100"/>
                <a:gd name="connsiteX9" fmla="*/ 4790829 w 8964678"/>
                <a:gd name="connsiteY9" fmla="*/ 44190 h 2376100"/>
                <a:gd name="connsiteX10" fmla="*/ 5029200 w 8964678"/>
                <a:gd name="connsiteY10" fmla="*/ 0 h 2376100"/>
                <a:gd name="connsiteX0" fmla="*/ 5029200 w 9220172"/>
                <a:gd name="connsiteY0" fmla="*/ 0 h 2343637"/>
                <a:gd name="connsiteX1" fmla="*/ 5374313 w 9220172"/>
                <a:gd name="connsiteY1" fmla="*/ 0 h 2343637"/>
                <a:gd name="connsiteX2" fmla="*/ 5745570 w 9220172"/>
                <a:gd name="connsiteY2" fmla="*/ 595519 h 2343637"/>
                <a:gd name="connsiteX3" fmla="*/ 6323794 w 9220172"/>
                <a:gd name="connsiteY3" fmla="*/ 770331 h 2343637"/>
                <a:gd name="connsiteX4" fmla="*/ 9220172 w 9220172"/>
                <a:gd name="connsiteY4" fmla="*/ 2316743 h 2343637"/>
                <a:gd name="connsiteX5" fmla="*/ 97806 w 9220172"/>
                <a:gd name="connsiteY5" fmla="*/ 2343637 h 2343637"/>
                <a:gd name="connsiteX6" fmla="*/ 0 w 9220172"/>
                <a:gd name="connsiteY6" fmla="*/ 2047801 h 2343637"/>
                <a:gd name="connsiteX7" fmla="*/ 3392335 w 9220172"/>
                <a:gd name="connsiteY7" fmla="*/ 783778 h 2343637"/>
                <a:gd name="connsiteX8" fmla="*/ 4387417 w 9220172"/>
                <a:gd name="connsiteY8" fmla="*/ 635860 h 2343637"/>
                <a:gd name="connsiteX9" fmla="*/ 4790829 w 9220172"/>
                <a:gd name="connsiteY9" fmla="*/ 44190 h 2343637"/>
                <a:gd name="connsiteX10" fmla="*/ 5029200 w 9220172"/>
                <a:gd name="connsiteY10" fmla="*/ 0 h 2343637"/>
                <a:gd name="connsiteX0" fmla="*/ 5029200 w 9220172"/>
                <a:gd name="connsiteY0" fmla="*/ 0 h 2343637"/>
                <a:gd name="connsiteX1" fmla="*/ 5374313 w 9220172"/>
                <a:gd name="connsiteY1" fmla="*/ 0 h 2343637"/>
                <a:gd name="connsiteX2" fmla="*/ 5745570 w 9220172"/>
                <a:gd name="connsiteY2" fmla="*/ 595519 h 2343637"/>
                <a:gd name="connsiteX3" fmla="*/ 6323794 w 9220172"/>
                <a:gd name="connsiteY3" fmla="*/ 770331 h 2343637"/>
                <a:gd name="connsiteX4" fmla="*/ 9220172 w 9220172"/>
                <a:gd name="connsiteY4" fmla="*/ 2316743 h 2343637"/>
                <a:gd name="connsiteX5" fmla="*/ 97806 w 9220172"/>
                <a:gd name="connsiteY5" fmla="*/ 2343637 h 2343637"/>
                <a:gd name="connsiteX6" fmla="*/ 0 w 9220172"/>
                <a:gd name="connsiteY6" fmla="*/ 2047801 h 2343637"/>
                <a:gd name="connsiteX7" fmla="*/ 3392335 w 9220172"/>
                <a:gd name="connsiteY7" fmla="*/ 783778 h 2343637"/>
                <a:gd name="connsiteX8" fmla="*/ 4387417 w 9220172"/>
                <a:gd name="connsiteY8" fmla="*/ 635860 h 2343637"/>
                <a:gd name="connsiteX9" fmla="*/ 4790829 w 9220172"/>
                <a:gd name="connsiteY9" fmla="*/ 44190 h 2343637"/>
                <a:gd name="connsiteX10" fmla="*/ 5029200 w 9220172"/>
                <a:gd name="connsiteY10" fmla="*/ 0 h 2343637"/>
                <a:gd name="connsiteX0" fmla="*/ 5029200 w 9220172"/>
                <a:gd name="connsiteY0" fmla="*/ 0 h 2343637"/>
                <a:gd name="connsiteX1" fmla="*/ 5374313 w 9220172"/>
                <a:gd name="connsiteY1" fmla="*/ 0 h 2343637"/>
                <a:gd name="connsiteX2" fmla="*/ 5745570 w 9220172"/>
                <a:gd name="connsiteY2" fmla="*/ 595519 h 2343637"/>
                <a:gd name="connsiteX3" fmla="*/ 6323794 w 9220172"/>
                <a:gd name="connsiteY3" fmla="*/ 770331 h 2343637"/>
                <a:gd name="connsiteX4" fmla="*/ 9220172 w 9220172"/>
                <a:gd name="connsiteY4" fmla="*/ 2316743 h 2343637"/>
                <a:gd name="connsiteX5" fmla="*/ 97806 w 9220172"/>
                <a:gd name="connsiteY5" fmla="*/ 2343637 h 2343637"/>
                <a:gd name="connsiteX6" fmla="*/ 0 w 9220172"/>
                <a:gd name="connsiteY6" fmla="*/ 2047801 h 2343637"/>
                <a:gd name="connsiteX7" fmla="*/ 3392335 w 9220172"/>
                <a:gd name="connsiteY7" fmla="*/ 783778 h 2343637"/>
                <a:gd name="connsiteX8" fmla="*/ 4347076 w 9220172"/>
                <a:gd name="connsiteY8" fmla="*/ 649307 h 2343637"/>
                <a:gd name="connsiteX9" fmla="*/ 4790829 w 9220172"/>
                <a:gd name="connsiteY9" fmla="*/ 44190 h 2343637"/>
                <a:gd name="connsiteX10" fmla="*/ 5029200 w 9220172"/>
                <a:gd name="connsiteY10" fmla="*/ 0 h 2343637"/>
                <a:gd name="connsiteX0" fmla="*/ 5029200 w 9220172"/>
                <a:gd name="connsiteY0" fmla="*/ 0 h 2343637"/>
                <a:gd name="connsiteX1" fmla="*/ 5374313 w 9220172"/>
                <a:gd name="connsiteY1" fmla="*/ 0 h 2343637"/>
                <a:gd name="connsiteX2" fmla="*/ 5745570 w 9220172"/>
                <a:gd name="connsiteY2" fmla="*/ 595519 h 2343637"/>
                <a:gd name="connsiteX3" fmla="*/ 6323794 w 9220172"/>
                <a:gd name="connsiteY3" fmla="*/ 770331 h 2343637"/>
                <a:gd name="connsiteX4" fmla="*/ 9220172 w 9220172"/>
                <a:gd name="connsiteY4" fmla="*/ 2316743 h 2343637"/>
                <a:gd name="connsiteX5" fmla="*/ 97806 w 9220172"/>
                <a:gd name="connsiteY5" fmla="*/ 2343637 h 2343637"/>
                <a:gd name="connsiteX6" fmla="*/ 0 w 9220172"/>
                <a:gd name="connsiteY6" fmla="*/ 2047801 h 2343637"/>
                <a:gd name="connsiteX7" fmla="*/ 3392335 w 9220172"/>
                <a:gd name="connsiteY7" fmla="*/ 783778 h 2343637"/>
                <a:gd name="connsiteX8" fmla="*/ 4347076 w 9220172"/>
                <a:gd name="connsiteY8" fmla="*/ 649307 h 2343637"/>
                <a:gd name="connsiteX9" fmla="*/ 4790829 w 9220172"/>
                <a:gd name="connsiteY9" fmla="*/ 44190 h 2343637"/>
                <a:gd name="connsiteX10" fmla="*/ 5029200 w 9220172"/>
                <a:gd name="connsiteY10" fmla="*/ 0 h 2343637"/>
                <a:gd name="connsiteX0" fmla="*/ 5029200 w 9220172"/>
                <a:gd name="connsiteY0" fmla="*/ 0 h 2343637"/>
                <a:gd name="connsiteX1" fmla="*/ 5374313 w 9220172"/>
                <a:gd name="connsiteY1" fmla="*/ 0 h 2343637"/>
                <a:gd name="connsiteX2" fmla="*/ 5745570 w 9220172"/>
                <a:gd name="connsiteY2" fmla="*/ 595519 h 2343637"/>
                <a:gd name="connsiteX3" fmla="*/ 6323794 w 9220172"/>
                <a:gd name="connsiteY3" fmla="*/ 770331 h 2343637"/>
                <a:gd name="connsiteX4" fmla="*/ 9220172 w 9220172"/>
                <a:gd name="connsiteY4" fmla="*/ 2316743 h 2343637"/>
                <a:gd name="connsiteX5" fmla="*/ 97806 w 9220172"/>
                <a:gd name="connsiteY5" fmla="*/ 2343637 h 2343637"/>
                <a:gd name="connsiteX6" fmla="*/ 0 w 9220172"/>
                <a:gd name="connsiteY6" fmla="*/ 2047801 h 2343637"/>
                <a:gd name="connsiteX7" fmla="*/ 3392335 w 9220172"/>
                <a:gd name="connsiteY7" fmla="*/ 783778 h 2343637"/>
                <a:gd name="connsiteX8" fmla="*/ 4347076 w 9220172"/>
                <a:gd name="connsiteY8" fmla="*/ 649307 h 2343637"/>
                <a:gd name="connsiteX9" fmla="*/ 4790829 w 9220172"/>
                <a:gd name="connsiteY9" fmla="*/ 44190 h 2343637"/>
                <a:gd name="connsiteX10" fmla="*/ 5029200 w 9220172"/>
                <a:gd name="connsiteY10" fmla="*/ 0 h 2343637"/>
                <a:gd name="connsiteX0" fmla="*/ 5029200 w 9220172"/>
                <a:gd name="connsiteY0" fmla="*/ 0 h 2343637"/>
                <a:gd name="connsiteX1" fmla="*/ 5374313 w 9220172"/>
                <a:gd name="connsiteY1" fmla="*/ 0 h 2343637"/>
                <a:gd name="connsiteX2" fmla="*/ 5745570 w 9220172"/>
                <a:gd name="connsiteY2" fmla="*/ 595519 h 2343637"/>
                <a:gd name="connsiteX3" fmla="*/ 6323794 w 9220172"/>
                <a:gd name="connsiteY3" fmla="*/ 770331 h 2343637"/>
                <a:gd name="connsiteX4" fmla="*/ 9220172 w 9220172"/>
                <a:gd name="connsiteY4" fmla="*/ 2316743 h 2343637"/>
                <a:gd name="connsiteX5" fmla="*/ 97806 w 9220172"/>
                <a:gd name="connsiteY5" fmla="*/ 2343637 h 2343637"/>
                <a:gd name="connsiteX6" fmla="*/ 0 w 9220172"/>
                <a:gd name="connsiteY6" fmla="*/ 2047801 h 2343637"/>
                <a:gd name="connsiteX7" fmla="*/ 3392335 w 9220172"/>
                <a:gd name="connsiteY7" fmla="*/ 783778 h 2343637"/>
                <a:gd name="connsiteX8" fmla="*/ 4347076 w 9220172"/>
                <a:gd name="connsiteY8" fmla="*/ 568625 h 2343637"/>
                <a:gd name="connsiteX9" fmla="*/ 4790829 w 9220172"/>
                <a:gd name="connsiteY9" fmla="*/ 44190 h 2343637"/>
                <a:gd name="connsiteX10" fmla="*/ 5029200 w 9220172"/>
                <a:gd name="connsiteY10" fmla="*/ 0 h 2343637"/>
                <a:gd name="connsiteX0" fmla="*/ 5177118 w 9220172"/>
                <a:gd name="connsiteY0" fmla="*/ 0 h 2370531"/>
                <a:gd name="connsiteX1" fmla="*/ 5374313 w 9220172"/>
                <a:gd name="connsiteY1" fmla="*/ 26894 h 2370531"/>
                <a:gd name="connsiteX2" fmla="*/ 5745570 w 9220172"/>
                <a:gd name="connsiteY2" fmla="*/ 622413 h 2370531"/>
                <a:gd name="connsiteX3" fmla="*/ 6323794 w 9220172"/>
                <a:gd name="connsiteY3" fmla="*/ 797225 h 2370531"/>
                <a:gd name="connsiteX4" fmla="*/ 9220172 w 9220172"/>
                <a:gd name="connsiteY4" fmla="*/ 2343637 h 2370531"/>
                <a:gd name="connsiteX5" fmla="*/ 97806 w 9220172"/>
                <a:gd name="connsiteY5" fmla="*/ 2370531 h 2370531"/>
                <a:gd name="connsiteX6" fmla="*/ 0 w 9220172"/>
                <a:gd name="connsiteY6" fmla="*/ 2074695 h 2370531"/>
                <a:gd name="connsiteX7" fmla="*/ 3392335 w 9220172"/>
                <a:gd name="connsiteY7" fmla="*/ 810672 h 2370531"/>
                <a:gd name="connsiteX8" fmla="*/ 4347076 w 9220172"/>
                <a:gd name="connsiteY8" fmla="*/ 595519 h 2370531"/>
                <a:gd name="connsiteX9" fmla="*/ 4790829 w 9220172"/>
                <a:gd name="connsiteY9" fmla="*/ 71084 h 2370531"/>
                <a:gd name="connsiteX10" fmla="*/ 5177118 w 9220172"/>
                <a:gd name="connsiteY10" fmla="*/ 0 h 2370531"/>
                <a:gd name="connsiteX0" fmla="*/ 5177118 w 9220172"/>
                <a:gd name="connsiteY0" fmla="*/ 0 h 2370531"/>
                <a:gd name="connsiteX1" fmla="*/ 5374313 w 9220172"/>
                <a:gd name="connsiteY1" fmla="*/ 26894 h 2370531"/>
                <a:gd name="connsiteX2" fmla="*/ 5745570 w 9220172"/>
                <a:gd name="connsiteY2" fmla="*/ 622413 h 2370531"/>
                <a:gd name="connsiteX3" fmla="*/ 6323794 w 9220172"/>
                <a:gd name="connsiteY3" fmla="*/ 797225 h 2370531"/>
                <a:gd name="connsiteX4" fmla="*/ 9220172 w 9220172"/>
                <a:gd name="connsiteY4" fmla="*/ 2343637 h 2370531"/>
                <a:gd name="connsiteX5" fmla="*/ 97806 w 9220172"/>
                <a:gd name="connsiteY5" fmla="*/ 2370531 h 2370531"/>
                <a:gd name="connsiteX6" fmla="*/ 0 w 9220172"/>
                <a:gd name="connsiteY6" fmla="*/ 2074695 h 2370531"/>
                <a:gd name="connsiteX7" fmla="*/ 3392335 w 9220172"/>
                <a:gd name="connsiteY7" fmla="*/ 810672 h 2370531"/>
                <a:gd name="connsiteX8" fmla="*/ 4347076 w 9220172"/>
                <a:gd name="connsiteY8" fmla="*/ 595519 h 2370531"/>
                <a:gd name="connsiteX9" fmla="*/ 4992535 w 9220172"/>
                <a:gd name="connsiteY9" fmla="*/ 3849 h 2370531"/>
                <a:gd name="connsiteX10" fmla="*/ 5177118 w 9220172"/>
                <a:gd name="connsiteY10" fmla="*/ 0 h 2370531"/>
                <a:gd name="connsiteX0" fmla="*/ 5177118 w 9220172"/>
                <a:gd name="connsiteY0" fmla="*/ 0 h 2370531"/>
                <a:gd name="connsiteX1" fmla="*/ 5374313 w 9220172"/>
                <a:gd name="connsiteY1" fmla="*/ 26894 h 2370531"/>
                <a:gd name="connsiteX2" fmla="*/ 5745570 w 9220172"/>
                <a:gd name="connsiteY2" fmla="*/ 622413 h 2370531"/>
                <a:gd name="connsiteX3" fmla="*/ 6323794 w 9220172"/>
                <a:gd name="connsiteY3" fmla="*/ 797225 h 2370531"/>
                <a:gd name="connsiteX4" fmla="*/ 9220172 w 9220172"/>
                <a:gd name="connsiteY4" fmla="*/ 2343637 h 2370531"/>
                <a:gd name="connsiteX5" fmla="*/ 97806 w 9220172"/>
                <a:gd name="connsiteY5" fmla="*/ 2370531 h 2370531"/>
                <a:gd name="connsiteX6" fmla="*/ 0 w 9220172"/>
                <a:gd name="connsiteY6" fmla="*/ 2074695 h 2370531"/>
                <a:gd name="connsiteX7" fmla="*/ 3392335 w 9220172"/>
                <a:gd name="connsiteY7" fmla="*/ 810672 h 2370531"/>
                <a:gd name="connsiteX8" fmla="*/ 4347076 w 9220172"/>
                <a:gd name="connsiteY8" fmla="*/ 595519 h 2370531"/>
                <a:gd name="connsiteX9" fmla="*/ 4992535 w 9220172"/>
                <a:gd name="connsiteY9" fmla="*/ 3849 h 2370531"/>
                <a:gd name="connsiteX10" fmla="*/ 5177118 w 9220172"/>
                <a:gd name="connsiteY10" fmla="*/ 0 h 2370531"/>
                <a:gd name="connsiteX0" fmla="*/ 5177118 w 9220172"/>
                <a:gd name="connsiteY0" fmla="*/ 0 h 2370531"/>
                <a:gd name="connsiteX1" fmla="*/ 5374313 w 9220172"/>
                <a:gd name="connsiteY1" fmla="*/ 26894 h 2370531"/>
                <a:gd name="connsiteX2" fmla="*/ 5745570 w 9220172"/>
                <a:gd name="connsiteY2" fmla="*/ 622413 h 2370531"/>
                <a:gd name="connsiteX3" fmla="*/ 6323794 w 9220172"/>
                <a:gd name="connsiteY3" fmla="*/ 797225 h 2370531"/>
                <a:gd name="connsiteX4" fmla="*/ 9220172 w 9220172"/>
                <a:gd name="connsiteY4" fmla="*/ 2343637 h 2370531"/>
                <a:gd name="connsiteX5" fmla="*/ 97806 w 9220172"/>
                <a:gd name="connsiteY5" fmla="*/ 2370531 h 2370531"/>
                <a:gd name="connsiteX6" fmla="*/ 0 w 9220172"/>
                <a:gd name="connsiteY6" fmla="*/ 2074695 h 2370531"/>
                <a:gd name="connsiteX7" fmla="*/ 3392335 w 9220172"/>
                <a:gd name="connsiteY7" fmla="*/ 810672 h 2370531"/>
                <a:gd name="connsiteX8" fmla="*/ 4347076 w 9220172"/>
                <a:gd name="connsiteY8" fmla="*/ 595519 h 2370531"/>
                <a:gd name="connsiteX9" fmla="*/ 4992535 w 9220172"/>
                <a:gd name="connsiteY9" fmla="*/ 3849 h 2370531"/>
                <a:gd name="connsiteX10" fmla="*/ 5177118 w 9220172"/>
                <a:gd name="connsiteY10" fmla="*/ 0 h 2370531"/>
                <a:gd name="connsiteX0" fmla="*/ 5177118 w 9220172"/>
                <a:gd name="connsiteY0" fmla="*/ 0 h 2370531"/>
                <a:gd name="connsiteX1" fmla="*/ 5374313 w 9220172"/>
                <a:gd name="connsiteY1" fmla="*/ 26894 h 2370531"/>
                <a:gd name="connsiteX2" fmla="*/ 5745570 w 9220172"/>
                <a:gd name="connsiteY2" fmla="*/ 622413 h 2370531"/>
                <a:gd name="connsiteX3" fmla="*/ 6323794 w 9220172"/>
                <a:gd name="connsiteY3" fmla="*/ 797225 h 2370531"/>
                <a:gd name="connsiteX4" fmla="*/ 9220172 w 9220172"/>
                <a:gd name="connsiteY4" fmla="*/ 2343637 h 2370531"/>
                <a:gd name="connsiteX5" fmla="*/ 97806 w 9220172"/>
                <a:gd name="connsiteY5" fmla="*/ 2370531 h 2370531"/>
                <a:gd name="connsiteX6" fmla="*/ 0 w 9220172"/>
                <a:gd name="connsiteY6" fmla="*/ 2074695 h 2370531"/>
                <a:gd name="connsiteX7" fmla="*/ 3392335 w 9220172"/>
                <a:gd name="connsiteY7" fmla="*/ 810672 h 2370531"/>
                <a:gd name="connsiteX8" fmla="*/ 4347076 w 9220172"/>
                <a:gd name="connsiteY8" fmla="*/ 595519 h 2370531"/>
                <a:gd name="connsiteX9" fmla="*/ 4992535 w 9220172"/>
                <a:gd name="connsiteY9" fmla="*/ 3849 h 2370531"/>
                <a:gd name="connsiteX10" fmla="*/ 5177118 w 9220172"/>
                <a:gd name="connsiteY10" fmla="*/ 0 h 2370531"/>
                <a:gd name="connsiteX0" fmla="*/ 5177118 w 9220172"/>
                <a:gd name="connsiteY0" fmla="*/ 0 h 2370531"/>
                <a:gd name="connsiteX1" fmla="*/ 5374313 w 9220172"/>
                <a:gd name="connsiteY1" fmla="*/ 26894 h 2370531"/>
                <a:gd name="connsiteX2" fmla="*/ 5745570 w 9220172"/>
                <a:gd name="connsiteY2" fmla="*/ 622413 h 2370531"/>
                <a:gd name="connsiteX3" fmla="*/ 6323794 w 9220172"/>
                <a:gd name="connsiteY3" fmla="*/ 797225 h 2370531"/>
                <a:gd name="connsiteX4" fmla="*/ 9220172 w 9220172"/>
                <a:gd name="connsiteY4" fmla="*/ 2343637 h 2370531"/>
                <a:gd name="connsiteX5" fmla="*/ 97806 w 9220172"/>
                <a:gd name="connsiteY5" fmla="*/ 2370531 h 2370531"/>
                <a:gd name="connsiteX6" fmla="*/ 0 w 9220172"/>
                <a:gd name="connsiteY6" fmla="*/ 2074695 h 2370531"/>
                <a:gd name="connsiteX7" fmla="*/ 3392335 w 9220172"/>
                <a:gd name="connsiteY7" fmla="*/ 810672 h 2370531"/>
                <a:gd name="connsiteX8" fmla="*/ 4347076 w 9220172"/>
                <a:gd name="connsiteY8" fmla="*/ 595519 h 2370531"/>
                <a:gd name="connsiteX9" fmla="*/ 4992535 w 9220172"/>
                <a:gd name="connsiteY9" fmla="*/ 3849 h 2370531"/>
                <a:gd name="connsiteX10" fmla="*/ 5177118 w 9220172"/>
                <a:gd name="connsiteY10" fmla="*/ 0 h 23705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220172" h="2370531">
                  <a:moveTo>
                    <a:pt x="5177118" y="0"/>
                  </a:moveTo>
                  <a:lnTo>
                    <a:pt x="5374313" y="26894"/>
                  </a:lnTo>
                  <a:cubicBezTo>
                    <a:pt x="5498065" y="225400"/>
                    <a:pt x="5500794" y="383566"/>
                    <a:pt x="5745570" y="622413"/>
                  </a:cubicBezTo>
                  <a:cubicBezTo>
                    <a:pt x="5978653" y="774814"/>
                    <a:pt x="6131053" y="738954"/>
                    <a:pt x="6323794" y="797225"/>
                  </a:cubicBezTo>
                  <a:cubicBezTo>
                    <a:pt x="9153912" y="2285366"/>
                    <a:pt x="8339877" y="1810237"/>
                    <a:pt x="9220172" y="2343637"/>
                  </a:cubicBezTo>
                  <a:cubicBezTo>
                    <a:pt x="7958878" y="2370531"/>
                    <a:pt x="1359100" y="2343637"/>
                    <a:pt x="97806" y="2370531"/>
                  </a:cubicBezTo>
                  <a:lnTo>
                    <a:pt x="0" y="2074695"/>
                  </a:lnTo>
                  <a:cubicBezTo>
                    <a:pt x="1130778" y="1653354"/>
                    <a:pt x="1925381" y="1218566"/>
                    <a:pt x="3392335" y="810672"/>
                  </a:cubicBezTo>
                  <a:cubicBezTo>
                    <a:pt x="3710582" y="765848"/>
                    <a:pt x="3854017" y="721025"/>
                    <a:pt x="4347076" y="595519"/>
                  </a:cubicBezTo>
                  <a:cubicBezTo>
                    <a:pt x="4777382" y="232449"/>
                    <a:pt x="4616017" y="84532"/>
                    <a:pt x="4992535" y="3849"/>
                  </a:cubicBezTo>
                  <a:lnTo>
                    <a:pt x="5177118" y="0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</p:grpSp>
      <p:pic>
        <p:nvPicPr>
          <p:cNvPr id="213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8039491" y="593855"/>
            <a:ext cx="508604" cy="1326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4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29688" y="966445"/>
            <a:ext cx="614312" cy="17583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19" name="矩形 218"/>
          <p:cNvSpPr/>
          <p:nvPr/>
        </p:nvSpPr>
        <p:spPr>
          <a:xfrm>
            <a:off x="-513347" y="4478601"/>
            <a:ext cx="9901716" cy="1122032"/>
          </a:xfrm>
          <a:prstGeom prst="rect">
            <a:avLst/>
          </a:prstGeom>
          <a:solidFill>
            <a:srgbClr val="CC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47" name="组合 246"/>
          <p:cNvGrpSpPr/>
          <p:nvPr/>
        </p:nvGrpSpPr>
        <p:grpSpPr>
          <a:xfrm>
            <a:off x="8212206" y="31239"/>
            <a:ext cx="840457" cy="521475"/>
            <a:chOff x="9795753" y="-1531094"/>
            <a:chExt cx="840457" cy="521475"/>
          </a:xfrm>
        </p:grpSpPr>
        <p:sp>
          <p:nvSpPr>
            <p:cNvPr id="248" name="Freeform 31"/>
            <p:cNvSpPr>
              <a:spLocks noEditPoints="1"/>
            </p:cNvSpPr>
            <p:nvPr/>
          </p:nvSpPr>
          <p:spPr bwMode="auto">
            <a:xfrm>
              <a:off x="10299119" y="-1531094"/>
              <a:ext cx="337091" cy="458244"/>
            </a:xfrm>
            <a:custGeom>
              <a:avLst/>
              <a:gdLst>
                <a:gd name="T0" fmla="*/ 630 w 681"/>
                <a:gd name="T1" fmla="*/ 333 h 927"/>
                <a:gd name="T2" fmla="*/ 553 w 681"/>
                <a:gd name="T3" fmla="*/ 306 h 927"/>
                <a:gd name="T4" fmla="*/ 547 w 681"/>
                <a:gd name="T5" fmla="*/ 269 h 927"/>
                <a:gd name="T6" fmla="*/ 484 w 681"/>
                <a:gd name="T7" fmla="*/ 169 h 927"/>
                <a:gd name="T8" fmla="*/ 509 w 681"/>
                <a:gd name="T9" fmla="*/ 128 h 927"/>
                <a:gd name="T10" fmla="*/ 516 w 681"/>
                <a:gd name="T11" fmla="*/ 84 h 927"/>
                <a:gd name="T12" fmla="*/ 503 w 681"/>
                <a:gd name="T13" fmla="*/ 44 h 927"/>
                <a:gd name="T14" fmla="*/ 473 w 681"/>
                <a:gd name="T15" fmla="*/ 19 h 927"/>
                <a:gd name="T16" fmla="*/ 384 w 681"/>
                <a:gd name="T17" fmla="*/ 52 h 927"/>
                <a:gd name="T18" fmla="*/ 418 w 681"/>
                <a:gd name="T19" fmla="*/ 165 h 927"/>
                <a:gd name="T20" fmla="*/ 299 w 681"/>
                <a:gd name="T21" fmla="*/ 186 h 927"/>
                <a:gd name="T22" fmla="*/ 303 w 681"/>
                <a:gd name="T23" fmla="*/ 219 h 927"/>
                <a:gd name="T24" fmla="*/ 298 w 681"/>
                <a:gd name="T25" fmla="*/ 376 h 927"/>
                <a:gd name="T26" fmla="*/ 317 w 681"/>
                <a:gd name="T27" fmla="*/ 464 h 927"/>
                <a:gd name="T28" fmla="*/ 273 w 681"/>
                <a:gd name="T29" fmla="*/ 616 h 927"/>
                <a:gd name="T30" fmla="*/ 246 w 681"/>
                <a:gd name="T31" fmla="*/ 669 h 927"/>
                <a:gd name="T32" fmla="*/ 77 w 681"/>
                <a:gd name="T33" fmla="*/ 747 h 927"/>
                <a:gd name="T34" fmla="*/ 32 w 681"/>
                <a:gd name="T35" fmla="*/ 753 h 927"/>
                <a:gd name="T36" fmla="*/ 18 w 681"/>
                <a:gd name="T37" fmla="*/ 866 h 927"/>
                <a:gd name="T38" fmla="*/ 106 w 681"/>
                <a:gd name="T39" fmla="*/ 761 h 927"/>
                <a:gd name="T40" fmla="*/ 267 w 681"/>
                <a:gd name="T41" fmla="*/ 729 h 927"/>
                <a:gd name="T42" fmla="*/ 369 w 681"/>
                <a:gd name="T43" fmla="*/ 648 h 927"/>
                <a:gd name="T44" fmla="*/ 492 w 681"/>
                <a:gd name="T45" fmla="*/ 643 h 927"/>
                <a:gd name="T46" fmla="*/ 517 w 681"/>
                <a:gd name="T47" fmla="*/ 668 h 927"/>
                <a:gd name="T48" fmla="*/ 528 w 681"/>
                <a:gd name="T49" fmla="*/ 853 h 927"/>
                <a:gd name="T50" fmla="*/ 502 w 681"/>
                <a:gd name="T51" fmla="*/ 913 h 927"/>
                <a:gd name="T52" fmla="*/ 586 w 681"/>
                <a:gd name="T53" fmla="*/ 924 h 927"/>
                <a:gd name="T54" fmla="*/ 640 w 681"/>
                <a:gd name="T55" fmla="*/ 898 h 927"/>
                <a:gd name="T56" fmla="*/ 587 w 681"/>
                <a:gd name="T57" fmla="*/ 646 h 927"/>
                <a:gd name="T58" fmla="*/ 590 w 681"/>
                <a:gd name="T59" fmla="*/ 622 h 927"/>
                <a:gd name="T60" fmla="*/ 465 w 681"/>
                <a:gd name="T61" fmla="*/ 487 h 927"/>
                <a:gd name="T62" fmla="*/ 491 w 681"/>
                <a:gd name="T63" fmla="*/ 307 h 927"/>
                <a:gd name="T64" fmla="*/ 510 w 681"/>
                <a:gd name="T65" fmla="*/ 302 h 927"/>
                <a:gd name="T66" fmla="*/ 609 w 681"/>
                <a:gd name="T67" fmla="*/ 358 h 927"/>
                <a:gd name="T68" fmla="*/ 641 w 681"/>
                <a:gd name="T69" fmla="*/ 321 h 927"/>
                <a:gd name="T70" fmla="*/ 336 w 681"/>
                <a:gd name="T71" fmla="*/ 249 h 927"/>
                <a:gd name="T72" fmla="*/ 362 w 681"/>
                <a:gd name="T73" fmla="*/ 280 h 927"/>
                <a:gd name="T74" fmla="*/ 345 w 681"/>
                <a:gd name="T75" fmla="*/ 406 h 927"/>
                <a:gd name="T76" fmla="*/ 323 w 681"/>
                <a:gd name="T77" fmla="*/ 361 h 9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681" h="927">
                  <a:moveTo>
                    <a:pt x="641" y="321"/>
                  </a:moveTo>
                  <a:cubicBezTo>
                    <a:pt x="633" y="321"/>
                    <a:pt x="630" y="333"/>
                    <a:pt x="630" y="333"/>
                  </a:cubicBezTo>
                  <a:cubicBezTo>
                    <a:pt x="606" y="335"/>
                    <a:pt x="606" y="335"/>
                    <a:pt x="606" y="335"/>
                  </a:cubicBezTo>
                  <a:cubicBezTo>
                    <a:pt x="553" y="306"/>
                    <a:pt x="553" y="306"/>
                    <a:pt x="553" y="306"/>
                  </a:cubicBezTo>
                  <a:cubicBezTo>
                    <a:pt x="540" y="275"/>
                    <a:pt x="540" y="275"/>
                    <a:pt x="540" y="275"/>
                  </a:cubicBezTo>
                  <a:cubicBezTo>
                    <a:pt x="547" y="269"/>
                    <a:pt x="547" y="269"/>
                    <a:pt x="547" y="269"/>
                  </a:cubicBezTo>
                  <a:cubicBezTo>
                    <a:pt x="547" y="269"/>
                    <a:pt x="503" y="206"/>
                    <a:pt x="504" y="190"/>
                  </a:cubicBezTo>
                  <a:cubicBezTo>
                    <a:pt x="505" y="182"/>
                    <a:pt x="494" y="174"/>
                    <a:pt x="484" y="169"/>
                  </a:cubicBezTo>
                  <a:cubicBezTo>
                    <a:pt x="485" y="162"/>
                    <a:pt x="489" y="153"/>
                    <a:pt x="496" y="150"/>
                  </a:cubicBezTo>
                  <a:cubicBezTo>
                    <a:pt x="509" y="146"/>
                    <a:pt x="509" y="128"/>
                    <a:pt x="509" y="128"/>
                  </a:cubicBezTo>
                  <a:cubicBezTo>
                    <a:pt x="505" y="92"/>
                    <a:pt x="505" y="92"/>
                    <a:pt x="505" y="92"/>
                  </a:cubicBezTo>
                  <a:cubicBezTo>
                    <a:pt x="516" y="84"/>
                    <a:pt x="516" y="84"/>
                    <a:pt x="516" y="84"/>
                  </a:cubicBezTo>
                  <a:cubicBezTo>
                    <a:pt x="516" y="84"/>
                    <a:pt x="526" y="75"/>
                    <a:pt x="519" y="70"/>
                  </a:cubicBezTo>
                  <a:cubicBezTo>
                    <a:pt x="514" y="67"/>
                    <a:pt x="507" y="54"/>
                    <a:pt x="503" y="44"/>
                  </a:cubicBezTo>
                  <a:cubicBezTo>
                    <a:pt x="522" y="30"/>
                    <a:pt x="544" y="0"/>
                    <a:pt x="525" y="19"/>
                  </a:cubicBezTo>
                  <a:cubicBezTo>
                    <a:pt x="513" y="31"/>
                    <a:pt x="492" y="27"/>
                    <a:pt x="473" y="19"/>
                  </a:cubicBezTo>
                  <a:cubicBezTo>
                    <a:pt x="458" y="10"/>
                    <a:pt x="442" y="0"/>
                    <a:pt x="439" y="0"/>
                  </a:cubicBezTo>
                  <a:cubicBezTo>
                    <a:pt x="434" y="1"/>
                    <a:pt x="412" y="13"/>
                    <a:pt x="384" y="52"/>
                  </a:cubicBezTo>
                  <a:cubicBezTo>
                    <a:pt x="356" y="91"/>
                    <a:pt x="413" y="131"/>
                    <a:pt x="413" y="131"/>
                  </a:cubicBezTo>
                  <a:cubicBezTo>
                    <a:pt x="417" y="138"/>
                    <a:pt x="418" y="154"/>
                    <a:pt x="418" y="165"/>
                  </a:cubicBezTo>
                  <a:cubicBezTo>
                    <a:pt x="400" y="165"/>
                    <a:pt x="400" y="165"/>
                    <a:pt x="400" y="165"/>
                  </a:cubicBezTo>
                  <a:cubicBezTo>
                    <a:pt x="371" y="140"/>
                    <a:pt x="299" y="186"/>
                    <a:pt x="299" y="186"/>
                  </a:cubicBezTo>
                  <a:cubicBezTo>
                    <a:pt x="302" y="213"/>
                    <a:pt x="302" y="213"/>
                    <a:pt x="302" y="213"/>
                  </a:cubicBezTo>
                  <a:cubicBezTo>
                    <a:pt x="302" y="213"/>
                    <a:pt x="303" y="215"/>
                    <a:pt x="303" y="219"/>
                  </a:cubicBezTo>
                  <a:cubicBezTo>
                    <a:pt x="294" y="230"/>
                    <a:pt x="280" y="245"/>
                    <a:pt x="268" y="250"/>
                  </a:cubicBezTo>
                  <a:cubicBezTo>
                    <a:pt x="247" y="259"/>
                    <a:pt x="298" y="376"/>
                    <a:pt x="298" y="376"/>
                  </a:cubicBezTo>
                  <a:cubicBezTo>
                    <a:pt x="298" y="376"/>
                    <a:pt x="314" y="420"/>
                    <a:pt x="311" y="444"/>
                  </a:cubicBezTo>
                  <a:cubicBezTo>
                    <a:pt x="310" y="456"/>
                    <a:pt x="313" y="461"/>
                    <a:pt x="317" y="464"/>
                  </a:cubicBezTo>
                  <a:cubicBezTo>
                    <a:pt x="304" y="490"/>
                    <a:pt x="286" y="530"/>
                    <a:pt x="288" y="552"/>
                  </a:cubicBezTo>
                  <a:cubicBezTo>
                    <a:pt x="291" y="586"/>
                    <a:pt x="273" y="616"/>
                    <a:pt x="273" y="616"/>
                  </a:cubicBezTo>
                  <a:cubicBezTo>
                    <a:pt x="279" y="618"/>
                    <a:pt x="279" y="618"/>
                    <a:pt x="279" y="618"/>
                  </a:cubicBezTo>
                  <a:cubicBezTo>
                    <a:pt x="246" y="669"/>
                    <a:pt x="246" y="669"/>
                    <a:pt x="246" y="669"/>
                  </a:cubicBezTo>
                  <a:cubicBezTo>
                    <a:pt x="246" y="669"/>
                    <a:pt x="198" y="655"/>
                    <a:pt x="176" y="673"/>
                  </a:cubicBezTo>
                  <a:cubicBezTo>
                    <a:pt x="154" y="691"/>
                    <a:pt x="77" y="747"/>
                    <a:pt x="77" y="747"/>
                  </a:cubicBezTo>
                  <a:cubicBezTo>
                    <a:pt x="44" y="734"/>
                    <a:pt x="44" y="734"/>
                    <a:pt x="44" y="734"/>
                  </a:cubicBezTo>
                  <a:cubicBezTo>
                    <a:pt x="44" y="734"/>
                    <a:pt x="30" y="741"/>
                    <a:pt x="32" y="753"/>
                  </a:cubicBezTo>
                  <a:cubicBezTo>
                    <a:pt x="34" y="765"/>
                    <a:pt x="32" y="803"/>
                    <a:pt x="26" y="815"/>
                  </a:cubicBezTo>
                  <a:cubicBezTo>
                    <a:pt x="20" y="827"/>
                    <a:pt x="0" y="854"/>
                    <a:pt x="18" y="866"/>
                  </a:cubicBezTo>
                  <a:cubicBezTo>
                    <a:pt x="36" y="878"/>
                    <a:pt x="40" y="835"/>
                    <a:pt x="60" y="811"/>
                  </a:cubicBezTo>
                  <a:cubicBezTo>
                    <a:pt x="73" y="796"/>
                    <a:pt x="106" y="761"/>
                    <a:pt x="106" y="761"/>
                  </a:cubicBezTo>
                  <a:cubicBezTo>
                    <a:pt x="201" y="737"/>
                    <a:pt x="201" y="737"/>
                    <a:pt x="201" y="737"/>
                  </a:cubicBezTo>
                  <a:cubicBezTo>
                    <a:pt x="201" y="737"/>
                    <a:pt x="262" y="732"/>
                    <a:pt x="267" y="729"/>
                  </a:cubicBezTo>
                  <a:cubicBezTo>
                    <a:pt x="271" y="727"/>
                    <a:pt x="322" y="671"/>
                    <a:pt x="348" y="642"/>
                  </a:cubicBezTo>
                  <a:cubicBezTo>
                    <a:pt x="369" y="648"/>
                    <a:pt x="369" y="648"/>
                    <a:pt x="369" y="648"/>
                  </a:cubicBezTo>
                  <a:cubicBezTo>
                    <a:pt x="391" y="602"/>
                    <a:pt x="391" y="602"/>
                    <a:pt x="391" y="602"/>
                  </a:cubicBezTo>
                  <a:cubicBezTo>
                    <a:pt x="492" y="643"/>
                    <a:pt x="492" y="643"/>
                    <a:pt x="492" y="643"/>
                  </a:cubicBezTo>
                  <a:cubicBezTo>
                    <a:pt x="492" y="643"/>
                    <a:pt x="498" y="647"/>
                    <a:pt x="503" y="653"/>
                  </a:cubicBezTo>
                  <a:cubicBezTo>
                    <a:pt x="506" y="658"/>
                    <a:pt x="513" y="664"/>
                    <a:pt x="517" y="668"/>
                  </a:cubicBezTo>
                  <a:cubicBezTo>
                    <a:pt x="515" y="679"/>
                    <a:pt x="517" y="700"/>
                    <a:pt x="527" y="741"/>
                  </a:cubicBezTo>
                  <a:cubicBezTo>
                    <a:pt x="550" y="832"/>
                    <a:pt x="528" y="853"/>
                    <a:pt x="528" y="853"/>
                  </a:cubicBezTo>
                  <a:cubicBezTo>
                    <a:pt x="506" y="871"/>
                    <a:pt x="506" y="871"/>
                    <a:pt x="506" y="871"/>
                  </a:cubicBezTo>
                  <a:cubicBezTo>
                    <a:pt x="502" y="913"/>
                    <a:pt x="502" y="913"/>
                    <a:pt x="502" y="913"/>
                  </a:cubicBezTo>
                  <a:cubicBezTo>
                    <a:pt x="502" y="913"/>
                    <a:pt x="519" y="915"/>
                    <a:pt x="535" y="907"/>
                  </a:cubicBezTo>
                  <a:cubicBezTo>
                    <a:pt x="551" y="899"/>
                    <a:pt x="575" y="921"/>
                    <a:pt x="586" y="924"/>
                  </a:cubicBezTo>
                  <a:cubicBezTo>
                    <a:pt x="597" y="927"/>
                    <a:pt x="636" y="923"/>
                    <a:pt x="652" y="914"/>
                  </a:cubicBezTo>
                  <a:cubicBezTo>
                    <a:pt x="668" y="905"/>
                    <a:pt x="652" y="894"/>
                    <a:pt x="640" y="898"/>
                  </a:cubicBezTo>
                  <a:cubicBezTo>
                    <a:pt x="628" y="902"/>
                    <a:pt x="577" y="870"/>
                    <a:pt x="577" y="870"/>
                  </a:cubicBezTo>
                  <a:cubicBezTo>
                    <a:pt x="577" y="870"/>
                    <a:pt x="582" y="660"/>
                    <a:pt x="587" y="646"/>
                  </a:cubicBezTo>
                  <a:cubicBezTo>
                    <a:pt x="590" y="639"/>
                    <a:pt x="587" y="631"/>
                    <a:pt x="585" y="626"/>
                  </a:cubicBezTo>
                  <a:cubicBezTo>
                    <a:pt x="590" y="622"/>
                    <a:pt x="590" y="622"/>
                    <a:pt x="590" y="622"/>
                  </a:cubicBezTo>
                  <a:cubicBezTo>
                    <a:pt x="590" y="622"/>
                    <a:pt x="494" y="493"/>
                    <a:pt x="478" y="492"/>
                  </a:cubicBezTo>
                  <a:cubicBezTo>
                    <a:pt x="474" y="492"/>
                    <a:pt x="470" y="490"/>
                    <a:pt x="465" y="487"/>
                  </a:cubicBezTo>
                  <a:cubicBezTo>
                    <a:pt x="462" y="459"/>
                    <a:pt x="458" y="414"/>
                    <a:pt x="458" y="414"/>
                  </a:cubicBezTo>
                  <a:cubicBezTo>
                    <a:pt x="458" y="414"/>
                    <a:pt x="482" y="335"/>
                    <a:pt x="491" y="307"/>
                  </a:cubicBezTo>
                  <a:cubicBezTo>
                    <a:pt x="500" y="310"/>
                    <a:pt x="500" y="310"/>
                    <a:pt x="500" y="310"/>
                  </a:cubicBezTo>
                  <a:cubicBezTo>
                    <a:pt x="510" y="302"/>
                    <a:pt x="510" y="302"/>
                    <a:pt x="510" y="302"/>
                  </a:cubicBezTo>
                  <a:cubicBezTo>
                    <a:pt x="540" y="348"/>
                    <a:pt x="540" y="348"/>
                    <a:pt x="540" y="348"/>
                  </a:cubicBezTo>
                  <a:cubicBezTo>
                    <a:pt x="540" y="348"/>
                    <a:pt x="604" y="358"/>
                    <a:pt x="609" y="358"/>
                  </a:cubicBezTo>
                  <a:cubicBezTo>
                    <a:pt x="614" y="358"/>
                    <a:pt x="659" y="356"/>
                    <a:pt x="670" y="347"/>
                  </a:cubicBezTo>
                  <a:cubicBezTo>
                    <a:pt x="681" y="338"/>
                    <a:pt x="649" y="321"/>
                    <a:pt x="641" y="321"/>
                  </a:cubicBezTo>
                  <a:close/>
                  <a:moveTo>
                    <a:pt x="309" y="269"/>
                  </a:moveTo>
                  <a:cubicBezTo>
                    <a:pt x="336" y="249"/>
                    <a:pt x="336" y="249"/>
                    <a:pt x="336" y="249"/>
                  </a:cubicBezTo>
                  <a:cubicBezTo>
                    <a:pt x="346" y="261"/>
                    <a:pt x="356" y="279"/>
                    <a:pt x="356" y="279"/>
                  </a:cubicBezTo>
                  <a:cubicBezTo>
                    <a:pt x="362" y="280"/>
                    <a:pt x="362" y="280"/>
                    <a:pt x="362" y="280"/>
                  </a:cubicBezTo>
                  <a:cubicBezTo>
                    <a:pt x="363" y="309"/>
                    <a:pt x="363" y="390"/>
                    <a:pt x="353" y="396"/>
                  </a:cubicBezTo>
                  <a:cubicBezTo>
                    <a:pt x="350" y="398"/>
                    <a:pt x="348" y="402"/>
                    <a:pt x="345" y="406"/>
                  </a:cubicBezTo>
                  <a:cubicBezTo>
                    <a:pt x="343" y="405"/>
                    <a:pt x="342" y="405"/>
                    <a:pt x="341" y="405"/>
                  </a:cubicBezTo>
                  <a:cubicBezTo>
                    <a:pt x="338" y="405"/>
                    <a:pt x="314" y="374"/>
                    <a:pt x="323" y="361"/>
                  </a:cubicBezTo>
                  <a:cubicBezTo>
                    <a:pt x="332" y="348"/>
                    <a:pt x="309" y="269"/>
                    <a:pt x="309" y="26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9" name="矩形 248"/>
            <p:cNvSpPr/>
            <p:nvPr/>
          </p:nvSpPr>
          <p:spPr>
            <a:xfrm>
              <a:off x="9795753" y="-1336831"/>
              <a:ext cx="614551" cy="327212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400" dirty="0" smtClean="0">
                  <a:latin typeface="微软雅黑" pitchFamily="34" charset="-122"/>
                  <a:ea typeface="微软雅黑" pitchFamily="34" charset="-122"/>
                  <a:cs typeface="liguofu" pitchFamily="2" charset="-122"/>
                </a:rPr>
                <a:t>Logo</a:t>
              </a:r>
              <a:endParaRPr lang="zh-CN" altLang="en-US" sz="1400" dirty="0">
                <a:latin typeface="微软雅黑" pitchFamily="34" charset="-122"/>
                <a:ea typeface="微软雅黑" pitchFamily="34" charset="-122"/>
                <a:cs typeface="liguofu" pitchFamily="2" charset="-122"/>
              </a:endParaRPr>
            </a:p>
          </p:txBody>
        </p:sp>
      </p:grpSp>
      <p:sp>
        <p:nvSpPr>
          <p:cNvPr id="302" name="矩形 301"/>
          <p:cNvSpPr/>
          <p:nvPr/>
        </p:nvSpPr>
        <p:spPr>
          <a:xfrm>
            <a:off x="1419828" y="3237363"/>
            <a:ext cx="1781175" cy="47774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此处输入关键词</a:t>
            </a:r>
          </a:p>
        </p:txBody>
      </p:sp>
      <p:sp>
        <p:nvSpPr>
          <p:cNvPr id="303" name="矩形 302"/>
          <p:cNvSpPr/>
          <p:nvPr/>
        </p:nvSpPr>
        <p:spPr>
          <a:xfrm>
            <a:off x="1419828" y="3818337"/>
            <a:ext cx="1781175" cy="47774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此处输入关键词</a:t>
            </a:r>
          </a:p>
        </p:txBody>
      </p:sp>
      <p:sp>
        <p:nvSpPr>
          <p:cNvPr id="304" name="流程图: 手动输入 8"/>
          <p:cNvSpPr/>
          <p:nvPr/>
        </p:nvSpPr>
        <p:spPr>
          <a:xfrm rot="10800000" flipH="1" flipV="1">
            <a:off x="5293294" y="3446485"/>
            <a:ext cx="2687081" cy="956299"/>
          </a:xfrm>
          <a:custGeom>
            <a:avLst/>
            <a:gdLst>
              <a:gd name="connsiteX0" fmla="*/ 0 w 10000"/>
              <a:gd name="connsiteY0" fmla="*/ 2000 h 10000"/>
              <a:gd name="connsiteX1" fmla="*/ 10000 w 10000"/>
              <a:gd name="connsiteY1" fmla="*/ 0 h 10000"/>
              <a:gd name="connsiteX2" fmla="*/ 10000 w 10000"/>
              <a:gd name="connsiteY2" fmla="*/ 10000 h 10000"/>
              <a:gd name="connsiteX3" fmla="*/ 0 w 10000"/>
              <a:gd name="connsiteY3" fmla="*/ 10000 h 10000"/>
              <a:gd name="connsiteX4" fmla="*/ 0 w 10000"/>
              <a:gd name="connsiteY4" fmla="*/ 2000 h 10000"/>
              <a:gd name="connsiteX0" fmla="*/ 0 w 10035"/>
              <a:gd name="connsiteY0" fmla="*/ 5315 h 10000"/>
              <a:gd name="connsiteX1" fmla="*/ 10035 w 10035"/>
              <a:gd name="connsiteY1" fmla="*/ 0 h 10000"/>
              <a:gd name="connsiteX2" fmla="*/ 10035 w 10035"/>
              <a:gd name="connsiteY2" fmla="*/ 10000 h 10000"/>
              <a:gd name="connsiteX3" fmla="*/ 35 w 10035"/>
              <a:gd name="connsiteY3" fmla="*/ 10000 h 10000"/>
              <a:gd name="connsiteX4" fmla="*/ 0 w 10035"/>
              <a:gd name="connsiteY4" fmla="*/ 5315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35" h="10000">
                <a:moveTo>
                  <a:pt x="0" y="5315"/>
                </a:moveTo>
                <a:lnTo>
                  <a:pt x="10035" y="0"/>
                </a:lnTo>
                <a:lnTo>
                  <a:pt x="10035" y="10000"/>
                </a:lnTo>
                <a:lnTo>
                  <a:pt x="35" y="10000"/>
                </a:lnTo>
                <a:cubicBezTo>
                  <a:pt x="23" y="8438"/>
                  <a:pt x="12" y="6877"/>
                  <a:pt x="0" y="5315"/>
                </a:cubicBezTo>
                <a:close/>
              </a:path>
            </a:pathLst>
          </a:custGeom>
          <a:solidFill>
            <a:srgbClr val="CC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305" name="矩形 304"/>
          <p:cNvSpPr/>
          <p:nvPr/>
        </p:nvSpPr>
        <p:spPr>
          <a:xfrm>
            <a:off x="5702827" y="3716273"/>
            <a:ext cx="2142388" cy="66977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dirty="0" smtClean="0">
                <a:latin typeface="微软雅黑" pitchFamily="34" charset="-122"/>
                <a:ea typeface="微软雅黑" pitchFamily="34" charset="-122"/>
              </a:rPr>
              <a:t>此处输入标题</a:t>
            </a:r>
            <a:endParaRPr lang="zh-CN" altLang="en-US" sz="24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08" name="流程图: 手动输入 307"/>
          <p:cNvSpPr/>
          <p:nvPr/>
        </p:nvSpPr>
        <p:spPr>
          <a:xfrm>
            <a:off x="5759027" y="1931376"/>
            <a:ext cx="2171264" cy="1478413"/>
          </a:xfrm>
          <a:prstGeom prst="flowChartManualInput">
            <a:avLst/>
          </a:prstGeom>
          <a:solidFill>
            <a:schemeClr val="bg1"/>
          </a:solidFill>
          <a:ln w="38100"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50000"/>
              </a:lnSpc>
            </a:pPr>
            <a:endParaRPr lang="zh-CN" altLang="en-US" sz="1400" dirty="0">
              <a:solidFill>
                <a:schemeClr val="accent5">
                  <a:lumMod val="60000"/>
                  <a:lumOff val="4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09" name="流程图: 手动输入 308"/>
          <p:cNvSpPr/>
          <p:nvPr/>
        </p:nvSpPr>
        <p:spPr>
          <a:xfrm flipH="1">
            <a:off x="1134470" y="574473"/>
            <a:ext cx="1747626" cy="783944"/>
          </a:xfrm>
          <a:prstGeom prst="flowChartManualInput">
            <a:avLst/>
          </a:prstGeom>
          <a:solidFill>
            <a:schemeClr val="bg1"/>
          </a:solidFill>
          <a:ln w="38100"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50000"/>
              </a:lnSpc>
            </a:pPr>
            <a:endParaRPr lang="zh-CN" altLang="en-US" sz="1400" dirty="0">
              <a:solidFill>
                <a:schemeClr val="accent5">
                  <a:lumMod val="60000"/>
                  <a:lumOff val="4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10" name="流程图: 手动输入 309"/>
          <p:cNvSpPr/>
          <p:nvPr/>
        </p:nvSpPr>
        <p:spPr>
          <a:xfrm flipH="1">
            <a:off x="3034493" y="3644280"/>
            <a:ext cx="2172991" cy="691869"/>
          </a:xfrm>
          <a:prstGeom prst="flowChartManualInput">
            <a:avLst/>
          </a:prstGeom>
          <a:solidFill>
            <a:schemeClr val="bg1"/>
          </a:solidFill>
          <a:ln w="38100"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50000"/>
              </a:lnSpc>
            </a:pPr>
            <a:endParaRPr lang="zh-CN" altLang="en-US" sz="1400" dirty="0">
              <a:solidFill>
                <a:schemeClr val="accent5">
                  <a:lumMod val="60000"/>
                  <a:lumOff val="4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11" name="矩形 310"/>
          <p:cNvSpPr/>
          <p:nvPr/>
        </p:nvSpPr>
        <p:spPr>
          <a:xfrm>
            <a:off x="5549743" y="19071"/>
            <a:ext cx="2464065" cy="47041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挑战</a:t>
            </a:r>
            <a:r>
              <a:rPr lang="zh-CN" altLang="en-US" sz="14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：一个难题的攻关</a:t>
            </a:r>
            <a:r>
              <a:rPr lang="zh-CN" altLang="en-US" sz="1400" b="1" dirty="0" smtClean="0">
                <a:solidFill>
                  <a:schemeClr val="bg1"/>
                </a:solidFill>
              </a:rPr>
              <a:t>。</a:t>
            </a:r>
            <a:endParaRPr lang="zh-CN" altLang="en-US" sz="1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3998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2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500"/>
                            </p:stCondLst>
                            <p:childTnLst>
                              <p:par>
                                <p:cTn id="3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000"/>
                            </p:stCondLst>
                            <p:childTnLst>
                              <p:par>
                                <p:cTn id="3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500"/>
                            </p:stCondLst>
                            <p:childTnLst>
                              <p:par>
                                <p:cTn id="40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" dur="500"/>
                                        <p:tgtEl>
                                          <p:spTgt spid="2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000"/>
                            </p:stCondLst>
                            <p:childTnLst>
                              <p:par>
                                <p:cTn id="44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" dur="500"/>
                                        <p:tgtEl>
                                          <p:spTgt spid="30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30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3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3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3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3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82" dur="20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85" dur="200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88" dur="200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91" dur="2000"/>
                                        <p:tgtEl>
                                          <p:spTgt spid="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94" dur="2000"/>
                                        <p:tgtEl>
                                          <p:spTgt spid="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97" dur="2000"/>
                                        <p:tgtEl>
                                          <p:spTgt spid="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0" dur="2000"/>
                                        <p:tgtEl>
                                          <p:spTgt spid="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3" dur="20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8" dur="500"/>
                                        <p:tgtEl>
                                          <p:spTgt spid="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1000"/>
                                        <p:tgtEl>
                                          <p:spTgt spid="2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2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1000" fill="hold"/>
                                        <p:tgtEl>
                                          <p:spTgt spid="2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3" dur="500"/>
                                        <p:tgtEl>
                                          <p:spTgt spid="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6" dur="500"/>
                                        <p:tgtEl>
                                          <p:spTgt spid="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9" dur="500"/>
                                        <p:tgtEl>
                                          <p:spTgt spid="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0" fill="hold">
                      <p:stCondLst>
                        <p:cond delay="indefinite"/>
                      </p:stCondLst>
                      <p:childTnLst>
                        <p:par>
                          <p:cTn id="131" fill="hold">
                            <p:stCondLst>
                              <p:cond delay="0"/>
                            </p:stCondLst>
                            <p:childTnLst>
                              <p:par>
                                <p:cTn id="1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" dur="1000"/>
                                        <p:tgtEl>
                                          <p:spTgt spid="3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5" dur="1000" fill="hold"/>
                                        <p:tgtEl>
                                          <p:spTgt spid="3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1000" fill="hold"/>
                                        <p:tgtEl>
                                          <p:spTgt spid="3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9" dur="1000"/>
                                        <p:tgtEl>
                                          <p:spTgt spid="2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0" dur="1000" fill="hold"/>
                                        <p:tgtEl>
                                          <p:spTgt spid="2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1000" fill="hold"/>
                                        <p:tgtEl>
                                          <p:spTgt spid="2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4" dur="500"/>
                                        <p:tgtEl>
                                          <p:spTgt spid="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7" dur="500"/>
                                        <p:tgtEl>
                                          <p:spTgt spid="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0" dur="500"/>
                                        <p:tgtEl>
                                          <p:spTgt spid="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3" dur="500"/>
                                        <p:tgtEl>
                                          <p:spTgt spid="1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4" fill="hold">
                      <p:stCondLst>
                        <p:cond delay="indefinite"/>
                      </p:stCondLst>
                      <p:childTnLst>
                        <p:par>
                          <p:cTn id="155" fill="hold">
                            <p:stCondLst>
                              <p:cond delay="0"/>
                            </p:stCondLst>
                            <p:childTnLst>
                              <p:par>
                                <p:cTn id="15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8" dur="1000"/>
                                        <p:tgtEl>
                                          <p:spTgt spid="30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9" dur="1000" fill="hold"/>
                                        <p:tgtEl>
                                          <p:spTgt spid="3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0" dur="1000" fill="hold"/>
                                        <p:tgtEl>
                                          <p:spTgt spid="3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3" dur="1000"/>
                                        <p:tgtEl>
                                          <p:spTgt spid="2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4" dur="1000" fill="hold"/>
                                        <p:tgtEl>
                                          <p:spTgt spid="2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5" dur="1000" fill="hold"/>
                                        <p:tgtEl>
                                          <p:spTgt spid="2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6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8" dur="500" fill="hold"/>
                                        <p:tgtEl>
                                          <p:spTgt spid="3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9" dur="500" fill="hold"/>
                                        <p:tgtEl>
                                          <p:spTgt spid="3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0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2" dur="500" fill="hold"/>
                                        <p:tgtEl>
                                          <p:spTgt spid="3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3" dur="500" fill="hold"/>
                                        <p:tgtEl>
                                          <p:spTgt spid="3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4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6" dur="500" fill="hold"/>
                                        <p:tgtEl>
                                          <p:spTgt spid="3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7" dur="500" fill="hold"/>
                                        <p:tgtEl>
                                          <p:spTgt spid="3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0" grpId="0" animBg="1"/>
      <p:bldP spid="251" grpId="0" animBg="1"/>
      <p:bldP spid="251" grpId="1" animBg="1"/>
      <p:bldP spid="301" grpId="0" animBg="1"/>
      <p:bldP spid="301" grpId="1" animBg="1"/>
      <p:bldP spid="165" grpId="0" animBg="1"/>
      <p:bldP spid="167" grpId="0" animBg="1"/>
      <p:bldP spid="168" grpId="0" animBg="1"/>
      <p:bldP spid="170" grpId="0" animBg="1"/>
      <p:bldP spid="172" grpId="0" animBg="1"/>
      <p:bldP spid="173" grpId="0" animBg="1"/>
      <p:bldP spid="174" grpId="0" animBg="1"/>
      <p:bldP spid="175" grpId="0" animBg="1"/>
      <p:bldP spid="6" grpId="0"/>
      <p:bldP spid="219" grpId="0" animBg="1"/>
      <p:bldP spid="302" grpId="0"/>
      <p:bldP spid="303" grpId="0"/>
      <p:bldP spid="304" grpId="0" animBg="1"/>
      <p:bldP spid="305" grpId="0"/>
      <p:bldP spid="308" grpId="0" animBg="1"/>
      <p:bldP spid="309" grpId="0" animBg="1"/>
      <p:bldP spid="310" grpId="0" animBg="1"/>
      <p:bldP spid="31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4" name="矩形 313"/>
          <p:cNvSpPr/>
          <p:nvPr/>
        </p:nvSpPr>
        <p:spPr>
          <a:xfrm>
            <a:off x="1076598" y="514101"/>
            <a:ext cx="6937210" cy="3923891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2" name="矩形 311"/>
          <p:cNvSpPr/>
          <p:nvPr/>
        </p:nvSpPr>
        <p:spPr>
          <a:xfrm rot="16200000">
            <a:off x="5675905" y="2682810"/>
            <a:ext cx="4727172" cy="4571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3" name="矩形 312"/>
          <p:cNvSpPr/>
          <p:nvPr/>
        </p:nvSpPr>
        <p:spPr>
          <a:xfrm>
            <a:off x="993328" y="470412"/>
            <a:ext cx="7218877" cy="4571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02" name="组合 301"/>
          <p:cNvGrpSpPr/>
          <p:nvPr/>
        </p:nvGrpSpPr>
        <p:grpSpPr>
          <a:xfrm>
            <a:off x="7518515" y="-12559416"/>
            <a:ext cx="10139083" cy="21647081"/>
            <a:chOff x="-4832337" y="4293042"/>
            <a:chExt cx="10139083" cy="2400300"/>
          </a:xfrm>
        </p:grpSpPr>
        <p:sp>
          <p:nvSpPr>
            <p:cNvPr id="303" name="矩形 38"/>
            <p:cNvSpPr/>
            <p:nvPr/>
          </p:nvSpPr>
          <p:spPr>
            <a:xfrm rot="13252406" flipH="1">
              <a:off x="-4832337" y="4293043"/>
              <a:ext cx="10139083" cy="2400299"/>
            </a:xfrm>
            <a:custGeom>
              <a:avLst/>
              <a:gdLst>
                <a:gd name="connsiteX0" fmla="*/ 0 w 345113"/>
                <a:gd name="connsiteY0" fmla="*/ 0 h 2518449"/>
                <a:gd name="connsiteX1" fmla="*/ 345113 w 345113"/>
                <a:gd name="connsiteY1" fmla="*/ 0 h 2518449"/>
                <a:gd name="connsiteX2" fmla="*/ 345113 w 345113"/>
                <a:gd name="connsiteY2" fmla="*/ 2518449 h 2518449"/>
                <a:gd name="connsiteX3" fmla="*/ 0 w 345113"/>
                <a:gd name="connsiteY3" fmla="*/ 2518449 h 2518449"/>
                <a:gd name="connsiteX4" fmla="*/ 0 w 345113"/>
                <a:gd name="connsiteY4" fmla="*/ 0 h 2518449"/>
                <a:gd name="connsiteX0" fmla="*/ 0 w 3841348"/>
                <a:gd name="connsiteY0" fmla="*/ 0 h 2518449"/>
                <a:gd name="connsiteX1" fmla="*/ 345113 w 3841348"/>
                <a:gd name="connsiteY1" fmla="*/ 0 h 2518449"/>
                <a:gd name="connsiteX2" fmla="*/ 3841348 w 3841348"/>
                <a:gd name="connsiteY2" fmla="*/ 2410872 h 2518449"/>
                <a:gd name="connsiteX3" fmla="*/ 0 w 3841348"/>
                <a:gd name="connsiteY3" fmla="*/ 2518449 h 2518449"/>
                <a:gd name="connsiteX4" fmla="*/ 0 w 3841348"/>
                <a:gd name="connsiteY4" fmla="*/ 0 h 2518449"/>
                <a:gd name="connsiteX0" fmla="*/ 480418 w 4321766"/>
                <a:gd name="connsiteY0" fmla="*/ 0 h 2908413"/>
                <a:gd name="connsiteX1" fmla="*/ 825531 w 4321766"/>
                <a:gd name="connsiteY1" fmla="*/ 0 h 2908413"/>
                <a:gd name="connsiteX2" fmla="*/ 4321766 w 4321766"/>
                <a:gd name="connsiteY2" fmla="*/ 2410872 h 2908413"/>
                <a:gd name="connsiteX3" fmla="*/ 0 w 4321766"/>
                <a:gd name="connsiteY3" fmla="*/ 2908413 h 2908413"/>
                <a:gd name="connsiteX4" fmla="*/ 480418 w 4321766"/>
                <a:gd name="connsiteY4" fmla="*/ 2518449 h 2908413"/>
                <a:gd name="connsiteX5" fmla="*/ 480418 w 4321766"/>
                <a:gd name="connsiteY5" fmla="*/ 0 h 2908413"/>
                <a:gd name="connsiteX0" fmla="*/ 5029200 w 8870548"/>
                <a:gd name="connsiteY0" fmla="*/ 0 h 2908413"/>
                <a:gd name="connsiteX1" fmla="*/ 5374313 w 8870548"/>
                <a:gd name="connsiteY1" fmla="*/ 0 h 2908413"/>
                <a:gd name="connsiteX2" fmla="*/ 8870548 w 8870548"/>
                <a:gd name="connsiteY2" fmla="*/ 2410872 h 2908413"/>
                <a:gd name="connsiteX3" fmla="*/ 4548782 w 8870548"/>
                <a:gd name="connsiteY3" fmla="*/ 2908413 h 2908413"/>
                <a:gd name="connsiteX4" fmla="*/ 0 w 8870548"/>
                <a:gd name="connsiteY4" fmla="*/ 2047801 h 2908413"/>
                <a:gd name="connsiteX5" fmla="*/ 5029200 w 8870548"/>
                <a:gd name="connsiteY5" fmla="*/ 0 h 2908413"/>
                <a:gd name="connsiteX0" fmla="*/ 5029200 w 8870548"/>
                <a:gd name="connsiteY0" fmla="*/ 0 h 2414798"/>
                <a:gd name="connsiteX1" fmla="*/ 5374313 w 8870548"/>
                <a:gd name="connsiteY1" fmla="*/ 0 h 2414798"/>
                <a:gd name="connsiteX2" fmla="*/ 8870548 w 8870548"/>
                <a:gd name="connsiteY2" fmla="*/ 2410872 h 2414798"/>
                <a:gd name="connsiteX3" fmla="*/ 97806 w 8870548"/>
                <a:gd name="connsiteY3" fmla="*/ 2343637 h 2414798"/>
                <a:gd name="connsiteX4" fmla="*/ 0 w 8870548"/>
                <a:gd name="connsiteY4" fmla="*/ 2047801 h 2414798"/>
                <a:gd name="connsiteX5" fmla="*/ 5029200 w 8870548"/>
                <a:gd name="connsiteY5" fmla="*/ 0 h 2414798"/>
                <a:gd name="connsiteX0" fmla="*/ 5029200 w 8964678"/>
                <a:gd name="connsiteY0" fmla="*/ 0 h 2376100"/>
                <a:gd name="connsiteX1" fmla="*/ 5374313 w 8964678"/>
                <a:gd name="connsiteY1" fmla="*/ 0 h 2376100"/>
                <a:gd name="connsiteX2" fmla="*/ 8964678 w 8964678"/>
                <a:gd name="connsiteY2" fmla="*/ 2370531 h 2376100"/>
                <a:gd name="connsiteX3" fmla="*/ 97806 w 8964678"/>
                <a:gd name="connsiteY3" fmla="*/ 2343637 h 2376100"/>
                <a:gd name="connsiteX4" fmla="*/ 0 w 8964678"/>
                <a:gd name="connsiteY4" fmla="*/ 2047801 h 2376100"/>
                <a:gd name="connsiteX5" fmla="*/ 5029200 w 8964678"/>
                <a:gd name="connsiteY5" fmla="*/ 0 h 2376100"/>
                <a:gd name="connsiteX0" fmla="*/ 5029200 w 8964678"/>
                <a:gd name="connsiteY0" fmla="*/ 0 h 2376100"/>
                <a:gd name="connsiteX1" fmla="*/ 5374313 w 8964678"/>
                <a:gd name="connsiteY1" fmla="*/ 0 h 2376100"/>
                <a:gd name="connsiteX2" fmla="*/ 8964678 w 8964678"/>
                <a:gd name="connsiteY2" fmla="*/ 2370531 h 2376100"/>
                <a:gd name="connsiteX3" fmla="*/ 97806 w 8964678"/>
                <a:gd name="connsiteY3" fmla="*/ 2343637 h 2376100"/>
                <a:gd name="connsiteX4" fmla="*/ 0 w 8964678"/>
                <a:gd name="connsiteY4" fmla="*/ 2047801 h 2376100"/>
                <a:gd name="connsiteX5" fmla="*/ 3728512 w 8964678"/>
                <a:gd name="connsiteY5" fmla="*/ 541731 h 2376100"/>
                <a:gd name="connsiteX6" fmla="*/ 5029200 w 8964678"/>
                <a:gd name="connsiteY6" fmla="*/ 0 h 2376100"/>
                <a:gd name="connsiteX0" fmla="*/ 5029200 w 8964678"/>
                <a:gd name="connsiteY0" fmla="*/ 0 h 2376100"/>
                <a:gd name="connsiteX1" fmla="*/ 5374313 w 8964678"/>
                <a:gd name="connsiteY1" fmla="*/ 0 h 2376100"/>
                <a:gd name="connsiteX2" fmla="*/ 6216217 w 8964678"/>
                <a:gd name="connsiteY2" fmla="*/ 514837 h 2376100"/>
                <a:gd name="connsiteX3" fmla="*/ 8964678 w 8964678"/>
                <a:gd name="connsiteY3" fmla="*/ 2370531 h 2376100"/>
                <a:gd name="connsiteX4" fmla="*/ 97806 w 8964678"/>
                <a:gd name="connsiteY4" fmla="*/ 2343637 h 2376100"/>
                <a:gd name="connsiteX5" fmla="*/ 0 w 8964678"/>
                <a:gd name="connsiteY5" fmla="*/ 2047801 h 2376100"/>
                <a:gd name="connsiteX6" fmla="*/ 3728512 w 8964678"/>
                <a:gd name="connsiteY6" fmla="*/ 541731 h 2376100"/>
                <a:gd name="connsiteX7" fmla="*/ 5029200 w 8964678"/>
                <a:gd name="connsiteY7" fmla="*/ 0 h 2376100"/>
                <a:gd name="connsiteX0" fmla="*/ 5029200 w 8964678"/>
                <a:gd name="connsiteY0" fmla="*/ 0 h 2376100"/>
                <a:gd name="connsiteX1" fmla="*/ 5374313 w 8964678"/>
                <a:gd name="connsiteY1" fmla="*/ 0 h 2376100"/>
                <a:gd name="connsiteX2" fmla="*/ 6216217 w 8964678"/>
                <a:gd name="connsiteY2" fmla="*/ 514837 h 2376100"/>
                <a:gd name="connsiteX3" fmla="*/ 8964678 w 8964678"/>
                <a:gd name="connsiteY3" fmla="*/ 2370531 h 2376100"/>
                <a:gd name="connsiteX4" fmla="*/ 97806 w 8964678"/>
                <a:gd name="connsiteY4" fmla="*/ 2343637 h 2376100"/>
                <a:gd name="connsiteX5" fmla="*/ 0 w 8964678"/>
                <a:gd name="connsiteY5" fmla="*/ 2047801 h 2376100"/>
                <a:gd name="connsiteX6" fmla="*/ 4145370 w 8964678"/>
                <a:gd name="connsiteY6" fmla="*/ 689648 h 2376100"/>
                <a:gd name="connsiteX7" fmla="*/ 5029200 w 8964678"/>
                <a:gd name="connsiteY7" fmla="*/ 0 h 2376100"/>
                <a:gd name="connsiteX0" fmla="*/ 5029200 w 8964678"/>
                <a:gd name="connsiteY0" fmla="*/ 0 h 2376100"/>
                <a:gd name="connsiteX1" fmla="*/ 5374313 w 8964678"/>
                <a:gd name="connsiteY1" fmla="*/ 0 h 2376100"/>
                <a:gd name="connsiteX2" fmla="*/ 6216217 w 8964678"/>
                <a:gd name="connsiteY2" fmla="*/ 514837 h 2376100"/>
                <a:gd name="connsiteX3" fmla="*/ 8964678 w 8964678"/>
                <a:gd name="connsiteY3" fmla="*/ 2370531 h 2376100"/>
                <a:gd name="connsiteX4" fmla="*/ 97806 w 8964678"/>
                <a:gd name="connsiteY4" fmla="*/ 2343637 h 2376100"/>
                <a:gd name="connsiteX5" fmla="*/ 0 w 8964678"/>
                <a:gd name="connsiteY5" fmla="*/ 2047801 h 2376100"/>
                <a:gd name="connsiteX6" fmla="*/ 3392335 w 8964678"/>
                <a:gd name="connsiteY6" fmla="*/ 783778 h 2376100"/>
                <a:gd name="connsiteX7" fmla="*/ 5029200 w 8964678"/>
                <a:gd name="connsiteY7" fmla="*/ 0 h 2376100"/>
                <a:gd name="connsiteX0" fmla="*/ 5029200 w 8964678"/>
                <a:gd name="connsiteY0" fmla="*/ 0 h 2376100"/>
                <a:gd name="connsiteX1" fmla="*/ 5374313 w 8964678"/>
                <a:gd name="connsiteY1" fmla="*/ 0 h 2376100"/>
                <a:gd name="connsiteX2" fmla="*/ 6216217 w 8964678"/>
                <a:gd name="connsiteY2" fmla="*/ 514837 h 2376100"/>
                <a:gd name="connsiteX3" fmla="*/ 8964678 w 8964678"/>
                <a:gd name="connsiteY3" fmla="*/ 2370531 h 2376100"/>
                <a:gd name="connsiteX4" fmla="*/ 97806 w 8964678"/>
                <a:gd name="connsiteY4" fmla="*/ 2343637 h 2376100"/>
                <a:gd name="connsiteX5" fmla="*/ 0 w 8964678"/>
                <a:gd name="connsiteY5" fmla="*/ 2047801 h 2376100"/>
                <a:gd name="connsiteX6" fmla="*/ 3392335 w 8964678"/>
                <a:gd name="connsiteY6" fmla="*/ 783778 h 2376100"/>
                <a:gd name="connsiteX7" fmla="*/ 4360523 w 8964678"/>
                <a:gd name="connsiteY7" fmla="*/ 313131 h 2376100"/>
                <a:gd name="connsiteX8" fmla="*/ 5029200 w 8964678"/>
                <a:gd name="connsiteY8" fmla="*/ 0 h 2376100"/>
                <a:gd name="connsiteX0" fmla="*/ 5029200 w 8964678"/>
                <a:gd name="connsiteY0" fmla="*/ 0 h 2376100"/>
                <a:gd name="connsiteX1" fmla="*/ 5374313 w 8964678"/>
                <a:gd name="connsiteY1" fmla="*/ 0 h 2376100"/>
                <a:gd name="connsiteX2" fmla="*/ 6216217 w 8964678"/>
                <a:gd name="connsiteY2" fmla="*/ 514837 h 2376100"/>
                <a:gd name="connsiteX3" fmla="*/ 8964678 w 8964678"/>
                <a:gd name="connsiteY3" fmla="*/ 2370531 h 2376100"/>
                <a:gd name="connsiteX4" fmla="*/ 97806 w 8964678"/>
                <a:gd name="connsiteY4" fmla="*/ 2343637 h 2376100"/>
                <a:gd name="connsiteX5" fmla="*/ 0 w 8964678"/>
                <a:gd name="connsiteY5" fmla="*/ 2047801 h 2376100"/>
                <a:gd name="connsiteX6" fmla="*/ 3392335 w 8964678"/>
                <a:gd name="connsiteY6" fmla="*/ 783778 h 2376100"/>
                <a:gd name="connsiteX7" fmla="*/ 4844617 w 8964678"/>
                <a:gd name="connsiteY7" fmla="*/ 783778 h 2376100"/>
                <a:gd name="connsiteX8" fmla="*/ 5029200 w 8964678"/>
                <a:gd name="connsiteY8" fmla="*/ 0 h 2376100"/>
                <a:gd name="connsiteX0" fmla="*/ 5029200 w 8964678"/>
                <a:gd name="connsiteY0" fmla="*/ 0 h 2376100"/>
                <a:gd name="connsiteX1" fmla="*/ 5374313 w 8964678"/>
                <a:gd name="connsiteY1" fmla="*/ 0 h 2376100"/>
                <a:gd name="connsiteX2" fmla="*/ 6216217 w 8964678"/>
                <a:gd name="connsiteY2" fmla="*/ 514837 h 2376100"/>
                <a:gd name="connsiteX3" fmla="*/ 8964678 w 8964678"/>
                <a:gd name="connsiteY3" fmla="*/ 2370531 h 2376100"/>
                <a:gd name="connsiteX4" fmla="*/ 97806 w 8964678"/>
                <a:gd name="connsiteY4" fmla="*/ 2343637 h 2376100"/>
                <a:gd name="connsiteX5" fmla="*/ 0 w 8964678"/>
                <a:gd name="connsiteY5" fmla="*/ 2047801 h 2376100"/>
                <a:gd name="connsiteX6" fmla="*/ 3392335 w 8964678"/>
                <a:gd name="connsiteY6" fmla="*/ 783778 h 2376100"/>
                <a:gd name="connsiteX7" fmla="*/ 4387417 w 8964678"/>
                <a:gd name="connsiteY7" fmla="*/ 635860 h 2376100"/>
                <a:gd name="connsiteX8" fmla="*/ 5029200 w 8964678"/>
                <a:gd name="connsiteY8" fmla="*/ 0 h 2376100"/>
                <a:gd name="connsiteX0" fmla="*/ 5029200 w 8964678"/>
                <a:gd name="connsiteY0" fmla="*/ 0 h 2376100"/>
                <a:gd name="connsiteX1" fmla="*/ 5374313 w 8964678"/>
                <a:gd name="connsiteY1" fmla="*/ 0 h 2376100"/>
                <a:gd name="connsiteX2" fmla="*/ 6216217 w 8964678"/>
                <a:gd name="connsiteY2" fmla="*/ 514837 h 2376100"/>
                <a:gd name="connsiteX3" fmla="*/ 8964678 w 8964678"/>
                <a:gd name="connsiteY3" fmla="*/ 2370531 h 2376100"/>
                <a:gd name="connsiteX4" fmla="*/ 97806 w 8964678"/>
                <a:gd name="connsiteY4" fmla="*/ 2343637 h 2376100"/>
                <a:gd name="connsiteX5" fmla="*/ 0 w 8964678"/>
                <a:gd name="connsiteY5" fmla="*/ 2047801 h 2376100"/>
                <a:gd name="connsiteX6" fmla="*/ 3392335 w 8964678"/>
                <a:gd name="connsiteY6" fmla="*/ 783778 h 2376100"/>
                <a:gd name="connsiteX7" fmla="*/ 4387417 w 8964678"/>
                <a:gd name="connsiteY7" fmla="*/ 635860 h 2376100"/>
                <a:gd name="connsiteX8" fmla="*/ 4790829 w 8964678"/>
                <a:gd name="connsiteY8" fmla="*/ 192107 h 2376100"/>
                <a:gd name="connsiteX9" fmla="*/ 5029200 w 8964678"/>
                <a:gd name="connsiteY9" fmla="*/ 0 h 2376100"/>
                <a:gd name="connsiteX0" fmla="*/ 5029200 w 8964678"/>
                <a:gd name="connsiteY0" fmla="*/ 0 h 2376100"/>
                <a:gd name="connsiteX1" fmla="*/ 5374313 w 8964678"/>
                <a:gd name="connsiteY1" fmla="*/ 0 h 2376100"/>
                <a:gd name="connsiteX2" fmla="*/ 6216217 w 8964678"/>
                <a:gd name="connsiteY2" fmla="*/ 514837 h 2376100"/>
                <a:gd name="connsiteX3" fmla="*/ 8964678 w 8964678"/>
                <a:gd name="connsiteY3" fmla="*/ 2370531 h 2376100"/>
                <a:gd name="connsiteX4" fmla="*/ 97806 w 8964678"/>
                <a:gd name="connsiteY4" fmla="*/ 2343637 h 2376100"/>
                <a:gd name="connsiteX5" fmla="*/ 0 w 8964678"/>
                <a:gd name="connsiteY5" fmla="*/ 2047801 h 2376100"/>
                <a:gd name="connsiteX6" fmla="*/ 3392335 w 8964678"/>
                <a:gd name="connsiteY6" fmla="*/ 783778 h 2376100"/>
                <a:gd name="connsiteX7" fmla="*/ 4387417 w 8964678"/>
                <a:gd name="connsiteY7" fmla="*/ 635860 h 2376100"/>
                <a:gd name="connsiteX8" fmla="*/ 4790829 w 8964678"/>
                <a:gd name="connsiteY8" fmla="*/ 44190 h 2376100"/>
                <a:gd name="connsiteX9" fmla="*/ 5029200 w 8964678"/>
                <a:gd name="connsiteY9" fmla="*/ 0 h 2376100"/>
                <a:gd name="connsiteX0" fmla="*/ 5029200 w 8964678"/>
                <a:gd name="connsiteY0" fmla="*/ 0 h 2376100"/>
                <a:gd name="connsiteX1" fmla="*/ 5374313 w 8964678"/>
                <a:gd name="connsiteY1" fmla="*/ 0 h 2376100"/>
                <a:gd name="connsiteX2" fmla="*/ 5920382 w 8964678"/>
                <a:gd name="connsiteY2" fmla="*/ 972037 h 2376100"/>
                <a:gd name="connsiteX3" fmla="*/ 8964678 w 8964678"/>
                <a:gd name="connsiteY3" fmla="*/ 2370531 h 2376100"/>
                <a:gd name="connsiteX4" fmla="*/ 97806 w 8964678"/>
                <a:gd name="connsiteY4" fmla="*/ 2343637 h 2376100"/>
                <a:gd name="connsiteX5" fmla="*/ 0 w 8964678"/>
                <a:gd name="connsiteY5" fmla="*/ 2047801 h 2376100"/>
                <a:gd name="connsiteX6" fmla="*/ 3392335 w 8964678"/>
                <a:gd name="connsiteY6" fmla="*/ 783778 h 2376100"/>
                <a:gd name="connsiteX7" fmla="*/ 4387417 w 8964678"/>
                <a:gd name="connsiteY7" fmla="*/ 635860 h 2376100"/>
                <a:gd name="connsiteX8" fmla="*/ 4790829 w 8964678"/>
                <a:gd name="connsiteY8" fmla="*/ 44190 h 2376100"/>
                <a:gd name="connsiteX9" fmla="*/ 5029200 w 8964678"/>
                <a:gd name="connsiteY9" fmla="*/ 0 h 2376100"/>
                <a:gd name="connsiteX0" fmla="*/ 5029200 w 8964678"/>
                <a:gd name="connsiteY0" fmla="*/ 0 h 2376100"/>
                <a:gd name="connsiteX1" fmla="*/ 5374313 w 8964678"/>
                <a:gd name="connsiteY1" fmla="*/ 0 h 2376100"/>
                <a:gd name="connsiteX2" fmla="*/ 5745570 w 8964678"/>
                <a:gd name="connsiteY2" fmla="*/ 595519 h 2376100"/>
                <a:gd name="connsiteX3" fmla="*/ 8964678 w 8964678"/>
                <a:gd name="connsiteY3" fmla="*/ 2370531 h 2376100"/>
                <a:gd name="connsiteX4" fmla="*/ 97806 w 8964678"/>
                <a:gd name="connsiteY4" fmla="*/ 2343637 h 2376100"/>
                <a:gd name="connsiteX5" fmla="*/ 0 w 8964678"/>
                <a:gd name="connsiteY5" fmla="*/ 2047801 h 2376100"/>
                <a:gd name="connsiteX6" fmla="*/ 3392335 w 8964678"/>
                <a:gd name="connsiteY6" fmla="*/ 783778 h 2376100"/>
                <a:gd name="connsiteX7" fmla="*/ 4387417 w 8964678"/>
                <a:gd name="connsiteY7" fmla="*/ 635860 h 2376100"/>
                <a:gd name="connsiteX8" fmla="*/ 4790829 w 8964678"/>
                <a:gd name="connsiteY8" fmla="*/ 44190 h 2376100"/>
                <a:gd name="connsiteX9" fmla="*/ 5029200 w 8964678"/>
                <a:gd name="connsiteY9" fmla="*/ 0 h 2376100"/>
                <a:gd name="connsiteX0" fmla="*/ 5029200 w 8964678"/>
                <a:gd name="connsiteY0" fmla="*/ 0 h 2376100"/>
                <a:gd name="connsiteX1" fmla="*/ 5374313 w 8964678"/>
                <a:gd name="connsiteY1" fmla="*/ 0 h 2376100"/>
                <a:gd name="connsiteX2" fmla="*/ 5745570 w 8964678"/>
                <a:gd name="connsiteY2" fmla="*/ 595519 h 2376100"/>
                <a:gd name="connsiteX3" fmla="*/ 6471712 w 8964678"/>
                <a:gd name="connsiteY3" fmla="*/ 998931 h 2376100"/>
                <a:gd name="connsiteX4" fmla="*/ 8964678 w 8964678"/>
                <a:gd name="connsiteY4" fmla="*/ 2370531 h 2376100"/>
                <a:gd name="connsiteX5" fmla="*/ 97806 w 8964678"/>
                <a:gd name="connsiteY5" fmla="*/ 2343637 h 2376100"/>
                <a:gd name="connsiteX6" fmla="*/ 0 w 8964678"/>
                <a:gd name="connsiteY6" fmla="*/ 2047801 h 2376100"/>
                <a:gd name="connsiteX7" fmla="*/ 3392335 w 8964678"/>
                <a:gd name="connsiteY7" fmla="*/ 783778 h 2376100"/>
                <a:gd name="connsiteX8" fmla="*/ 4387417 w 8964678"/>
                <a:gd name="connsiteY8" fmla="*/ 635860 h 2376100"/>
                <a:gd name="connsiteX9" fmla="*/ 4790829 w 8964678"/>
                <a:gd name="connsiteY9" fmla="*/ 44190 h 2376100"/>
                <a:gd name="connsiteX10" fmla="*/ 5029200 w 8964678"/>
                <a:gd name="connsiteY10" fmla="*/ 0 h 2376100"/>
                <a:gd name="connsiteX0" fmla="*/ 5029200 w 8964678"/>
                <a:gd name="connsiteY0" fmla="*/ 0 h 2376100"/>
                <a:gd name="connsiteX1" fmla="*/ 5374313 w 8964678"/>
                <a:gd name="connsiteY1" fmla="*/ 0 h 2376100"/>
                <a:gd name="connsiteX2" fmla="*/ 5745570 w 8964678"/>
                <a:gd name="connsiteY2" fmla="*/ 595519 h 2376100"/>
                <a:gd name="connsiteX3" fmla="*/ 6323794 w 8964678"/>
                <a:gd name="connsiteY3" fmla="*/ 770331 h 2376100"/>
                <a:gd name="connsiteX4" fmla="*/ 8964678 w 8964678"/>
                <a:gd name="connsiteY4" fmla="*/ 2370531 h 2376100"/>
                <a:gd name="connsiteX5" fmla="*/ 97806 w 8964678"/>
                <a:gd name="connsiteY5" fmla="*/ 2343637 h 2376100"/>
                <a:gd name="connsiteX6" fmla="*/ 0 w 8964678"/>
                <a:gd name="connsiteY6" fmla="*/ 2047801 h 2376100"/>
                <a:gd name="connsiteX7" fmla="*/ 3392335 w 8964678"/>
                <a:gd name="connsiteY7" fmla="*/ 783778 h 2376100"/>
                <a:gd name="connsiteX8" fmla="*/ 4387417 w 8964678"/>
                <a:gd name="connsiteY8" fmla="*/ 635860 h 2376100"/>
                <a:gd name="connsiteX9" fmla="*/ 4790829 w 8964678"/>
                <a:gd name="connsiteY9" fmla="*/ 44190 h 2376100"/>
                <a:gd name="connsiteX10" fmla="*/ 5029200 w 8964678"/>
                <a:gd name="connsiteY10" fmla="*/ 0 h 2376100"/>
                <a:gd name="connsiteX0" fmla="*/ 5029200 w 8964678"/>
                <a:gd name="connsiteY0" fmla="*/ 0 h 2376100"/>
                <a:gd name="connsiteX1" fmla="*/ 5374313 w 8964678"/>
                <a:gd name="connsiteY1" fmla="*/ 0 h 2376100"/>
                <a:gd name="connsiteX2" fmla="*/ 5745570 w 8964678"/>
                <a:gd name="connsiteY2" fmla="*/ 595519 h 2376100"/>
                <a:gd name="connsiteX3" fmla="*/ 6323794 w 8964678"/>
                <a:gd name="connsiteY3" fmla="*/ 770331 h 2376100"/>
                <a:gd name="connsiteX4" fmla="*/ 8964678 w 8964678"/>
                <a:gd name="connsiteY4" fmla="*/ 2370531 h 2376100"/>
                <a:gd name="connsiteX5" fmla="*/ 97806 w 8964678"/>
                <a:gd name="connsiteY5" fmla="*/ 2343637 h 2376100"/>
                <a:gd name="connsiteX6" fmla="*/ 0 w 8964678"/>
                <a:gd name="connsiteY6" fmla="*/ 2047801 h 2376100"/>
                <a:gd name="connsiteX7" fmla="*/ 3392335 w 8964678"/>
                <a:gd name="connsiteY7" fmla="*/ 783778 h 2376100"/>
                <a:gd name="connsiteX8" fmla="*/ 4387417 w 8964678"/>
                <a:gd name="connsiteY8" fmla="*/ 635860 h 2376100"/>
                <a:gd name="connsiteX9" fmla="*/ 4790829 w 8964678"/>
                <a:gd name="connsiteY9" fmla="*/ 44190 h 2376100"/>
                <a:gd name="connsiteX10" fmla="*/ 5029200 w 8964678"/>
                <a:gd name="connsiteY10" fmla="*/ 0 h 2376100"/>
                <a:gd name="connsiteX0" fmla="*/ 5029200 w 9220172"/>
                <a:gd name="connsiteY0" fmla="*/ 0 h 2343637"/>
                <a:gd name="connsiteX1" fmla="*/ 5374313 w 9220172"/>
                <a:gd name="connsiteY1" fmla="*/ 0 h 2343637"/>
                <a:gd name="connsiteX2" fmla="*/ 5745570 w 9220172"/>
                <a:gd name="connsiteY2" fmla="*/ 595519 h 2343637"/>
                <a:gd name="connsiteX3" fmla="*/ 6323794 w 9220172"/>
                <a:gd name="connsiteY3" fmla="*/ 770331 h 2343637"/>
                <a:gd name="connsiteX4" fmla="*/ 9220172 w 9220172"/>
                <a:gd name="connsiteY4" fmla="*/ 2316743 h 2343637"/>
                <a:gd name="connsiteX5" fmla="*/ 97806 w 9220172"/>
                <a:gd name="connsiteY5" fmla="*/ 2343637 h 2343637"/>
                <a:gd name="connsiteX6" fmla="*/ 0 w 9220172"/>
                <a:gd name="connsiteY6" fmla="*/ 2047801 h 2343637"/>
                <a:gd name="connsiteX7" fmla="*/ 3392335 w 9220172"/>
                <a:gd name="connsiteY7" fmla="*/ 783778 h 2343637"/>
                <a:gd name="connsiteX8" fmla="*/ 4387417 w 9220172"/>
                <a:gd name="connsiteY8" fmla="*/ 635860 h 2343637"/>
                <a:gd name="connsiteX9" fmla="*/ 4790829 w 9220172"/>
                <a:gd name="connsiteY9" fmla="*/ 44190 h 2343637"/>
                <a:gd name="connsiteX10" fmla="*/ 5029200 w 9220172"/>
                <a:gd name="connsiteY10" fmla="*/ 0 h 2343637"/>
                <a:gd name="connsiteX0" fmla="*/ 5029200 w 9220172"/>
                <a:gd name="connsiteY0" fmla="*/ 0 h 2343637"/>
                <a:gd name="connsiteX1" fmla="*/ 5374313 w 9220172"/>
                <a:gd name="connsiteY1" fmla="*/ 0 h 2343637"/>
                <a:gd name="connsiteX2" fmla="*/ 5745570 w 9220172"/>
                <a:gd name="connsiteY2" fmla="*/ 595519 h 2343637"/>
                <a:gd name="connsiteX3" fmla="*/ 6323794 w 9220172"/>
                <a:gd name="connsiteY3" fmla="*/ 770331 h 2343637"/>
                <a:gd name="connsiteX4" fmla="*/ 9220172 w 9220172"/>
                <a:gd name="connsiteY4" fmla="*/ 2316743 h 2343637"/>
                <a:gd name="connsiteX5" fmla="*/ 97806 w 9220172"/>
                <a:gd name="connsiteY5" fmla="*/ 2343637 h 2343637"/>
                <a:gd name="connsiteX6" fmla="*/ 0 w 9220172"/>
                <a:gd name="connsiteY6" fmla="*/ 2047801 h 2343637"/>
                <a:gd name="connsiteX7" fmla="*/ 3392335 w 9220172"/>
                <a:gd name="connsiteY7" fmla="*/ 783778 h 2343637"/>
                <a:gd name="connsiteX8" fmla="*/ 4387417 w 9220172"/>
                <a:gd name="connsiteY8" fmla="*/ 635860 h 2343637"/>
                <a:gd name="connsiteX9" fmla="*/ 4790829 w 9220172"/>
                <a:gd name="connsiteY9" fmla="*/ 44190 h 2343637"/>
                <a:gd name="connsiteX10" fmla="*/ 5029200 w 9220172"/>
                <a:gd name="connsiteY10" fmla="*/ 0 h 2343637"/>
                <a:gd name="connsiteX0" fmla="*/ 5029200 w 9220172"/>
                <a:gd name="connsiteY0" fmla="*/ 0 h 2343637"/>
                <a:gd name="connsiteX1" fmla="*/ 5374313 w 9220172"/>
                <a:gd name="connsiteY1" fmla="*/ 0 h 2343637"/>
                <a:gd name="connsiteX2" fmla="*/ 5745570 w 9220172"/>
                <a:gd name="connsiteY2" fmla="*/ 595519 h 2343637"/>
                <a:gd name="connsiteX3" fmla="*/ 6323794 w 9220172"/>
                <a:gd name="connsiteY3" fmla="*/ 770331 h 2343637"/>
                <a:gd name="connsiteX4" fmla="*/ 9220172 w 9220172"/>
                <a:gd name="connsiteY4" fmla="*/ 2316743 h 2343637"/>
                <a:gd name="connsiteX5" fmla="*/ 97806 w 9220172"/>
                <a:gd name="connsiteY5" fmla="*/ 2343637 h 2343637"/>
                <a:gd name="connsiteX6" fmla="*/ 0 w 9220172"/>
                <a:gd name="connsiteY6" fmla="*/ 2047801 h 2343637"/>
                <a:gd name="connsiteX7" fmla="*/ 3392335 w 9220172"/>
                <a:gd name="connsiteY7" fmla="*/ 783778 h 2343637"/>
                <a:gd name="connsiteX8" fmla="*/ 4347076 w 9220172"/>
                <a:gd name="connsiteY8" fmla="*/ 649307 h 2343637"/>
                <a:gd name="connsiteX9" fmla="*/ 4790829 w 9220172"/>
                <a:gd name="connsiteY9" fmla="*/ 44190 h 2343637"/>
                <a:gd name="connsiteX10" fmla="*/ 5029200 w 9220172"/>
                <a:gd name="connsiteY10" fmla="*/ 0 h 2343637"/>
                <a:gd name="connsiteX0" fmla="*/ 5029200 w 9220172"/>
                <a:gd name="connsiteY0" fmla="*/ 0 h 2343637"/>
                <a:gd name="connsiteX1" fmla="*/ 5374313 w 9220172"/>
                <a:gd name="connsiteY1" fmla="*/ 0 h 2343637"/>
                <a:gd name="connsiteX2" fmla="*/ 5745570 w 9220172"/>
                <a:gd name="connsiteY2" fmla="*/ 595519 h 2343637"/>
                <a:gd name="connsiteX3" fmla="*/ 6323794 w 9220172"/>
                <a:gd name="connsiteY3" fmla="*/ 770331 h 2343637"/>
                <a:gd name="connsiteX4" fmla="*/ 9220172 w 9220172"/>
                <a:gd name="connsiteY4" fmla="*/ 2316743 h 2343637"/>
                <a:gd name="connsiteX5" fmla="*/ 97806 w 9220172"/>
                <a:gd name="connsiteY5" fmla="*/ 2343637 h 2343637"/>
                <a:gd name="connsiteX6" fmla="*/ 0 w 9220172"/>
                <a:gd name="connsiteY6" fmla="*/ 2047801 h 2343637"/>
                <a:gd name="connsiteX7" fmla="*/ 3392335 w 9220172"/>
                <a:gd name="connsiteY7" fmla="*/ 783778 h 2343637"/>
                <a:gd name="connsiteX8" fmla="*/ 4347076 w 9220172"/>
                <a:gd name="connsiteY8" fmla="*/ 649307 h 2343637"/>
                <a:gd name="connsiteX9" fmla="*/ 4790829 w 9220172"/>
                <a:gd name="connsiteY9" fmla="*/ 44190 h 2343637"/>
                <a:gd name="connsiteX10" fmla="*/ 5029200 w 9220172"/>
                <a:gd name="connsiteY10" fmla="*/ 0 h 2343637"/>
                <a:gd name="connsiteX0" fmla="*/ 5029200 w 9220172"/>
                <a:gd name="connsiteY0" fmla="*/ 0 h 2343637"/>
                <a:gd name="connsiteX1" fmla="*/ 5374313 w 9220172"/>
                <a:gd name="connsiteY1" fmla="*/ 0 h 2343637"/>
                <a:gd name="connsiteX2" fmla="*/ 5745570 w 9220172"/>
                <a:gd name="connsiteY2" fmla="*/ 595519 h 2343637"/>
                <a:gd name="connsiteX3" fmla="*/ 6323794 w 9220172"/>
                <a:gd name="connsiteY3" fmla="*/ 770331 h 2343637"/>
                <a:gd name="connsiteX4" fmla="*/ 9220172 w 9220172"/>
                <a:gd name="connsiteY4" fmla="*/ 2316743 h 2343637"/>
                <a:gd name="connsiteX5" fmla="*/ 97806 w 9220172"/>
                <a:gd name="connsiteY5" fmla="*/ 2343637 h 2343637"/>
                <a:gd name="connsiteX6" fmla="*/ 0 w 9220172"/>
                <a:gd name="connsiteY6" fmla="*/ 2047801 h 2343637"/>
                <a:gd name="connsiteX7" fmla="*/ 3392335 w 9220172"/>
                <a:gd name="connsiteY7" fmla="*/ 783778 h 2343637"/>
                <a:gd name="connsiteX8" fmla="*/ 4347076 w 9220172"/>
                <a:gd name="connsiteY8" fmla="*/ 649307 h 2343637"/>
                <a:gd name="connsiteX9" fmla="*/ 4790829 w 9220172"/>
                <a:gd name="connsiteY9" fmla="*/ 44190 h 2343637"/>
                <a:gd name="connsiteX10" fmla="*/ 5029200 w 9220172"/>
                <a:gd name="connsiteY10" fmla="*/ 0 h 2343637"/>
                <a:gd name="connsiteX0" fmla="*/ 5029200 w 9220172"/>
                <a:gd name="connsiteY0" fmla="*/ 0 h 2343637"/>
                <a:gd name="connsiteX1" fmla="*/ 5374313 w 9220172"/>
                <a:gd name="connsiteY1" fmla="*/ 0 h 2343637"/>
                <a:gd name="connsiteX2" fmla="*/ 5745570 w 9220172"/>
                <a:gd name="connsiteY2" fmla="*/ 595519 h 2343637"/>
                <a:gd name="connsiteX3" fmla="*/ 6323794 w 9220172"/>
                <a:gd name="connsiteY3" fmla="*/ 770331 h 2343637"/>
                <a:gd name="connsiteX4" fmla="*/ 9220172 w 9220172"/>
                <a:gd name="connsiteY4" fmla="*/ 2316743 h 2343637"/>
                <a:gd name="connsiteX5" fmla="*/ 97806 w 9220172"/>
                <a:gd name="connsiteY5" fmla="*/ 2343637 h 2343637"/>
                <a:gd name="connsiteX6" fmla="*/ 0 w 9220172"/>
                <a:gd name="connsiteY6" fmla="*/ 2047801 h 2343637"/>
                <a:gd name="connsiteX7" fmla="*/ 3392335 w 9220172"/>
                <a:gd name="connsiteY7" fmla="*/ 783778 h 2343637"/>
                <a:gd name="connsiteX8" fmla="*/ 4347076 w 9220172"/>
                <a:gd name="connsiteY8" fmla="*/ 568625 h 2343637"/>
                <a:gd name="connsiteX9" fmla="*/ 4790829 w 9220172"/>
                <a:gd name="connsiteY9" fmla="*/ 44190 h 2343637"/>
                <a:gd name="connsiteX10" fmla="*/ 5029200 w 9220172"/>
                <a:gd name="connsiteY10" fmla="*/ 0 h 2343637"/>
                <a:gd name="connsiteX0" fmla="*/ 5177118 w 9220172"/>
                <a:gd name="connsiteY0" fmla="*/ 0 h 2370531"/>
                <a:gd name="connsiteX1" fmla="*/ 5374313 w 9220172"/>
                <a:gd name="connsiteY1" fmla="*/ 26894 h 2370531"/>
                <a:gd name="connsiteX2" fmla="*/ 5745570 w 9220172"/>
                <a:gd name="connsiteY2" fmla="*/ 622413 h 2370531"/>
                <a:gd name="connsiteX3" fmla="*/ 6323794 w 9220172"/>
                <a:gd name="connsiteY3" fmla="*/ 797225 h 2370531"/>
                <a:gd name="connsiteX4" fmla="*/ 9220172 w 9220172"/>
                <a:gd name="connsiteY4" fmla="*/ 2343637 h 2370531"/>
                <a:gd name="connsiteX5" fmla="*/ 97806 w 9220172"/>
                <a:gd name="connsiteY5" fmla="*/ 2370531 h 2370531"/>
                <a:gd name="connsiteX6" fmla="*/ 0 w 9220172"/>
                <a:gd name="connsiteY6" fmla="*/ 2074695 h 2370531"/>
                <a:gd name="connsiteX7" fmla="*/ 3392335 w 9220172"/>
                <a:gd name="connsiteY7" fmla="*/ 810672 h 2370531"/>
                <a:gd name="connsiteX8" fmla="*/ 4347076 w 9220172"/>
                <a:gd name="connsiteY8" fmla="*/ 595519 h 2370531"/>
                <a:gd name="connsiteX9" fmla="*/ 4790829 w 9220172"/>
                <a:gd name="connsiteY9" fmla="*/ 71084 h 2370531"/>
                <a:gd name="connsiteX10" fmla="*/ 5177118 w 9220172"/>
                <a:gd name="connsiteY10" fmla="*/ 0 h 2370531"/>
                <a:gd name="connsiteX0" fmla="*/ 5177118 w 9220172"/>
                <a:gd name="connsiteY0" fmla="*/ 0 h 2370531"/>
                <a:gd name="connsiteX1" fmla="*/ 5374313 w 9220172"/>
                <a:gd name="connsiteY1" fmla="*/ 26894 h 2370531"/>
                <a:gd name="connsiteX2" fmla="*/ 5745570 w 9220172"/>
                <a:gd name="connsiteY2" fmla="*/ 622413 h 2370531"/>
                <a:gd name="connsiteX3" fmla="*/ 6323794 w 9220172"/>
                <a:gd name="connsiteY3" fmla="*/ 797225 h 2370531"/>
                <a:gd name="connsiteX4" fmla="*/ 9220172 w 9220172"/>
                <a:gd name="connsiteY4" fmla="*/ 2343637 h 2370531"/>
                <a:gd name="connsiteX5" fmla="*/ 97806 w 9220172"/>
                <a:gd name="connsiteY5" fmla="*/ 2370531 h 2370531"/>
                <a:gd name="connsiteX6" fmla="*/ 0 w 9220172"/>
                <a:gd name="connsiteY6" fmla="*/ 2074695 h 2370531"/>
                <a:gd name="connsiteX7" fmla="*/ 3392335 w 9220172"/>
                <a:gd name="connsiteY7" fmla="*/ 810672 h 2370531"/>
                <a:gd name="connsiteX8" fmla="*/ 4347076 w 9220172"/>
                <a:gd name="connsiteY8" fmla="*/ 595519 h 2370531"/>
                <a:gd name="connsiteX9" fmla="*/ 4992535 w 9220172"/>
                <a:gd name="connsiteY9" fmla="*/ 3849 h 2370531"/>
                <a:gd name="connsiteX10" fmla="*/ 5177118 w 9220172"/>
                <a:gd name="connsiteY10" fmla="*/ 0 h 2370531"/>
                <a:gd name="connsiteX0" fmla="*/ 5177118 w 9220172"/>
                <a:gd name="connsiteY0" fmla="*/ 0 h 2370531"/>
                <a:gd name="connsiteX1" fmla="*/ 5374313 w 9220172"/>
                <a:gd name="connsiteY1" fmla="*/ 26894 h 2370531"/>
                <a:gd name="connsiteX2" fmla="*/ 5745570 w 9220172"/>
                <a:gd name="connsiteY2" fmla="*/ 622413 h 2370531"/>
                <a:gd name="connsiteX3" fmla="*/ 6323794 w 9220172"/>
                <a:gd name="connsiteY3" fmla="*/ 797225 h 2370531"/>
                <a:gd name="connsiteX4" fmla="*/ 9220172 w 9220172"/>
                <a:gd name="connsiteY4" fmla="*/ 2343637 h 2370531"/>
                <a:gd name="connsiteX5" fmla="*/ 97806 w 9220172"/>
                <a:gd name="connsiteY5" fmla="*/ 2370531 h 2370531"/>
                <a:gd name="connsiteX6" fmla="*/ 0 w 9220172"/>
                <a:gd name="connsiteY6" fmla="*/ 2074695 h 2370531"/>
                <a:gd name="connsiteX7" fmla="*/ 3392335 w 9220172"/>
                <a:gd name="connsiteY7" fmla="*/ 810672 h 2370531"/>
                <a:gd name="connsiteX8" fmla="*/ 4347076 w 9220172"/>
                <a:gd name="connsiteY8" fmla="*/ 595519 h 2370531"/>
                <a:gd name="connsiteX9" fmla="*/ 4992535 w 9220172"/>
                <a:gd name="connsiteY9" fmla="*/ 3849 h 2370531"/>
                <a:gd name="connsiteX10" fmla="*/ 5177118 w 9220172"/>
                <a:gd name="connsiteY10" fmla="*/ 0 h 2370531"/>
                <a:gd name="connsiteX0" fmla="*/ 5177118 w 9220172"/>
                <a:gd name="connsiteY0" fmla="*/ 0 h 2370531"/>
                <a:gd name="connsiteX1" fmla="*/ 5374313 w 9220172"/>
                <a:gd name="connsiteY1" fmla="*/ 26894 h 2370531"/>
                <a:gd name="connsiteX2" fmla="*/ 5745570 w 9220172"/>
                <a:gd name="connsiteY2" fmla="*/ 622413 h 2370531"/>
                <a:gd name="connsiteX3" fmla="*/ 6323794 w 9220172"/>
                <a:gd name="connsiteY3" fmla="*/ 797225 h 2370531"/>
                <a:gd name="connsiteX4" fmla="*/ 9220172 w 9220172"/>
                <a:gd name="connsiteY4" fmla="*/ 2343637 h 2370531"/>
                <a:gd name="connsiteX5" fmla="*/ 97806 w 9220172"/>
                <a:gd name="connsiteY5" fmla="*/ 2370531 h 2370531"/>
                <a:gd name="connsiteX6" fmla="*/ 0 w 9220172"/>
                <a:gd name="connsiteY6" fmla="*/ 2074695 h 2370531"/>
                <a:gd name="connsiteX7" fmla="*/ 3392335 w 9220172"/>
                <a:gd name="connsiteY7" fmla="*/ 810672 h 2370531"/>
                <a:gd name="connsiteX8" fmla="*/ 4347076 w 9220172"/>
                <a:gd name="connsiteY8" fmla="*/ 595519 h 2370531"/>
                <a:gd name="connsiteX9" fmla="*/ 4992535 w 9220172"/>
                <a:gd name="connsiteY9" fmla="*/ 3849 h 2370531"/>
                <a:gd name="connsiteX10" fmla="*/ 5177118 w 9220172"/>
                <a:gd name="connsiteY10" fmla="*/ 0 h 2370531"/>
                <a:gd name="connsiteX0" fmla="*/ 5177118 w 9220172"/>
                <a:gd name="connsiteY0" fmla="*/ 0 h 2370531"/>
                <a:gd name="connsiteX1" fmla="*/ 5374313 w 9220172"/>
                <a:gd name="connsiteY1" fmla="*/ 26894 h 2370531"/>
                <a:gd name="connsiteX2" fmla="*/ 5745570 w 9220172"/>
                <a:gd name="connsiteY2" fmla="*/ 622413 h 2370531"/>
                <a:gd name="connsiteX3" fmla="*/ 6323794 w 9220172"/>
                <a:gd name="connsiteY3" fmla="*/ 797225 h 2370531"/>
                <a:gd name="connsiteX4" fmla="*/ 9220172 w 9220172"/>
                <a:gd name="connsiteY4" fmla="*/ 2343637 h 2370531"/>
                <a:gd name="connsiteX5" fmla="*/ 97806 w 9220172"/>
                <a:gd name="connsiteY5" fmla="*/ 2370531 h 2370531"/>
                <a:gd name="connsiteX6" fmla="*/ 0 w 9220172"/>
                <a:gd name="connsiteY6" fmla="*/ 2074695 h 2370531"/>
                <a:gd name="connsiteX7" fmla="*/ 3392335 w 9220172"/>
                <a:gd name="connsiteY7" fmla="*/ 810672 h 2370531"/>
                <a:gd name="connsiteX8" fmla="*/ 4347076 w 9220172"/>
                <a:gd name="connsiteY8" fmla="*/ 595519 h 2370531"/>
                <a:gd name="connsiteX9" fmla="*/ 4992535 w 9220172"/>
                <a:gd name="connsiteY9" fmla="*/ 3849 h 2370531"/>
                <a:gd name="connsiteX10" fmla="*/ 5177118 w 9220172"/>
                <a:gd name="connsiteY10" fmla="*/ 0 h 2370531"/>
                <a:gd name="connsiteX0" fmla="*/ 5177118 w 9220172"/>
                <a:gd name="connsiteY0" fmla="*/ 0 h 2370531"/>
                <a:gd name="connsiteX1" fmla="*/ 5374313 w 9220172"/>
                <a:gd name="connsiteY1" fmla="*/ 26894 h 2370531"/>
                <a:gd name="connsiteX2" fmla="*/ 5745570 w 9220172"/>
                <a:gd name="connsiteY2" fmla="*/ 622413 h 2370531"/>
                <a:gd name="connsiteX3" fmla="*/ 6323794 w 9220172"/>
                <a:gd name="connsiteY3" fmla="*/ 797225 h 2370531"/>
                <a:gd name="connsiteX4" fmla="*/ 9220172 w 9220172"/>
                <a:gd name="connsiteY4" fmla="*/ 2343637 h 2370531"/>
                <a:gd name="connsiteX5" fmla="*/ 97806 w 9220172"/>
                <a:gd name="connsiteY5" fmla="*/ 2370531 h 2370531"/>
                <a:gd name="connsiteX6" fmla="*/ 0 w 9220172"/>
                <a:gd name="connsiteY6" fmla="*/ 2074695 h 2370531"/>
                <a:gd name="connsiteX7" fmla="*/ 3392335 w 9220172"/>
                <a:gd name="connsiteY7" fmla="*/ 810672 h 2370531"/>
                <a:gd name="connsiteX8" fmla="*/ 4347076 w 9220172"/>
                <a:gd name="connsiteY8" fmla="*/ 595519 h 2370531"/>
                <a:gd name="connsiteX9" fmla="*/ 4992535 w 9220172"/>
                <a:gd name="connsiteY9" fmla="*/ 3849 h 2370531"/>
                <a:gd name="connsiteX10" fmla="*/ 5177118 w 9220172"/>
                <a:gd name="connsiteY10" fmla="*/ 0 h 23705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220172" h="2370531">
                  <a:moveTo>
                    <a:pt x="5177118" y="0"/>
                  </a:moveTo>
                  <a:lnTo>
                    <a:pt x="5374313" y="26894"/>
                  </a:lnTo>
                  <a:cubicBezTo>
                    <a:pt x="5498065" y="225400"/>
                    <a:pt x="5500794" y="383566"/>
                    <a:pt x="5745570" y="622413"/>
                  </a:cubicBezTo>
                  <a:cubicBezTo>
                    <a:pt x="5978653" y="774814"/>
                    <a:pt x="6131053" y="738954"/>
                    <a:pt x="6323794" y="797225"/>
                  </a:cubicBezTo>
                  <a:cubicBezTo>
                    <a:pt x="9153912" y="2285366"/>
                    <a:pt x="8339877" y="1810237"/>
                    <a:pt x="9220172" y="2343637"/>
                  </a:cubicBezTo>
                  <a:cubicBezTo>
                    <a:pt x="7958878" y="2370531"/>
                    <a:pt x="1359100" y="2343637"/>
                    <a:pt x="97806" y="2370531"/>
                  </a:cubicBezTo>
                  <a:lnTo>
                    <a:pt x="0" y="2074695"/>
                  </a:lnTo>
                  <a:cubicBezTo>
                    <a:pt x="1130778" y="1653354"/>
                    <a:pt x="1925381" y="1218566"/>
                    <a:pt x="3392335" y="810672"/>
                  </a:cubicBezTo>
                  <a:cubicBezTo>
                    <a:pt x="3710582" y="765848"/>
                    <a:pt x="3854017" y="721025"/>
                    <a:pt x="4347076" y="595519"/>
                  </a:cubicBezTo>
                  <a:cubicBezTo>
                    <a:pt x="4777382" y="232449"/>
                    <a:pt x="4616017" y="84532"/>
                    <a:pt x="4992535" y="3849"/>
                  </a:cubicBezTo>
                  <a:lnTo>
                    <a:pt x="5177118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304" name="矩形 38"/>
            <p:cNvSpPr/>
            <p:nvPr/>
          </p:nvSpPr>
          <p:spPr>
            <a:xfrm rot="13252406" flipH="1">
              <a:off x="-4377017" y="4293042"/>
              <a:ext cx="9322130" cy="2400298"/>
            </a:xfrm>
            <a:custGeom>
              <a:avLst/>
              <a:gdLst>
                <a:gd name="connsiteX0" fmla="*/ 0 w 345113"/>
                <a:gd name="connsiteY0" fmla="*/ 0 h 2518449"/>
                <a:gd name="connsiteX1" fmla="*/ 345113 w 345113"/>
                <a:gd name="connsiteY1" fmla="*/ 0 h 2518449"/>
                <a:gd name="connsiteX2" fmla="*/ 345113 w 345113"/>
                <a:gd name="connsiteY2" fmla="*/ 2518449 h 2518449"/>
                <a:gd name="connsiteX3" fmla="*/ 0 w 345113"/>
                <a:gd name="connsiteY3" fmla="*/ 2518449 h 2518449"/>
                <a:gd name="connsiteX4" fmla="*/ 0 w 345113"/>
                <a:gd name="connsiteY4" fmla="*/ 0 h 2518449"/>
                <a:gd name="connsiteX0" fmla="*/ 0 w 3841348"/>
                <a:gd name="connsiteY0" fmla="*/ 0 h 2518449"/>
                <a:gd name="connsiteX1" fmla="*/ 345113 w 3841348"/>
                <a:gd name="connsiteY1" fmla="*/ 0 h 2518449"/>
                <a:gd name="connsiteX2" fmla="*/ 3841348 w 3841348"/>
                <a:gd name="connsiteY2" fmla="*/ 2410872 h 2518449"/>
                <a:gd name="connsiteX3" fmla="*/ 0 w 3841348"/>
                <a:gd name="connsiteY3" fmla="*/ 2518449 h 2518449"/>
                <a:gd name="connsiteX4" fmla="*/ 0 w 3841348"/>
                <a:gd name="connsiteY4" fmla="*/ 0 h 2518449"/>
                <a:gd name="connsiteX0" fmla="*/ 480418 w 4321766"/>
                <a:gd name="connsiteY0" fmla="*/ 0 h 2908413"/>
                <a:gd name="connsiteX1" fmla="*/ 825531 w 4321766"/>
                <a:gd name="connsiteY1" fmla="*/ 0 h 2908413"/>
                <a:gd name="connsiteX2" fmla="*/ 4321766 w 4321766"/>
                <a:gd name="connsiteY2" fmla="*/ 2410872 h 2908413"/>
                <a:gd name="connsiteX3" fmla="*/ 0 w 4321766"/>
                <a:gd name="connsiteY3" fmla="*/ 2908413 h 2908413"/>
                <a:gd name="connsiteX4" fmla="*/ 480418 w 4321766"/>
                <a:gd name="connsiteY4" fmla="*/ 2518449 h 2908413"/>
                <a:gd name="connsiteX5" fmla="*/ 480418 w 4321766"/>
                <a:gd name="connsiteY5" fmla="*/ 0 h 2908413"/>
                <a:gd name="connsiteX0" fmla="*/ 5029200 w 8870548"/>
                <a:gd name="connsiteY0" fmla="*/ 0 h 2908413"/>
                <a:gd name="connsiteX1" fmla="*/ 5374313 w 8870548"/>
                <a:gd name="connsiteY1" fmla="*/ 0 h 2908413"/>
                <a:gd name="connsiteX2" fmla="*/ 8870548 w 8870548"/>
                <a:gd name="connsiteY2" fmla="*/ 2410872 h 2908413"/>
                <a:gd name="connsiteX3" fmla="*/ 4548782 w 8870548"/>
                <a:gd name="connsiteY3" fmla="*/ 2908413 h 2908413"/>
                <a:gd name="connsiteX4" fmla="*/ 0 w 8870548"/>
                <a:gd name="connsiteY4" fmla="*/ 2047801 h 2908413"/>
                <a:gd name="connsiteX5" fmla="*/ 5029200 w 8870548"/>
                <a:gd name="connsiteY5" fmla="*/ 0 h 2908413"/>
                <a:gd name="connsiteX0" fmla="*/ 5029200 w 8870548"/>
                <a:gd name="connsiteY0" fmla="*/ 0 h 2414798"/>
                <a:gd name="connsiteX1" fmla="*/ 5374313 w 8870548"/>
                <a:gd name="connsiteY1" fmla="*/ 0 h 2414798"/>
                <a:gd name="connsiteX2" fmla="*/ 8870548 w 8870548"/>
                <a:gd name="connsiteY2" fmla="*/ 2410872 h 2414798"/>
                <a:gd name="connsiteX3" fmla="*/ 97806 w 8870548"/>
                <a:gd name="connsiteY3" fmla="*/ 2343637 h 2414798"/>
                <a:gd name="connsiteX4" fmla="*/ 0 w 8870548"/>
                <a:gd name="connsiteY4" fmla="*/ 2047801 h 2414798"/>
                <a:gd name="connsiteX5" fmla="*/ 5029200 w 8870548"/>
                <a:gd name="connsiteY5" fmla="*/ 0 h 2414798"/>
                <a:gd name="connsiteX0" fmla="*/ 5029200 w 8964678"/>
                <a:gd name="connsiteY0" fmla="*/ 0 h 2376100"/>
                <a:gd name="connsiteX1" fmla="*/ 5374313 w 8964678"/>
                <a:gd name="connsiteY1" fmla="*/ 0 h 2376100"/>
                <a:gd name="connsiteX2" fmla="*/ 8964678 w 8964678"/>
                <a:gd name="connsiteY2" fmla="*/ 2370531 h 2376100"/>
                <a:gd name="connsiteX3" fmla="*/ 97806 w 8964678"/>
                <a:gd name="connsiteY3" fmla="*/ 2343637 h 2376100"/>
                <a:gd name="connsiteX4" fmla="*/ 0 w 8964678"/>
                <a:gd name="connsiteY4" fmla="*/ 2047801 h 2376100"/>
                <a:gd name="connsiteX5" fmla="*/ 5029200 w 8964678"/>
                <a:gd name="connsiteY5" fmla="*/ 0 h 2376100"/>
                <a:gd name="connsiteX0" fmla="*/ 5029200 w 8964678"/>
                <a:gd name="connsiteY0" fmla="*/ 0 h 2376100"/>
                <a:gd name="connsiteX1" fmla="*/ 5374313 w 8964678"/>
                <a:gd name="connsiteY1" fmla="*/ 0 h 2376100"/>
                <a:gd name="connsiteX2" fmla="*/ 8964678 w 8964678"/>
                <a:gd name="connsiteY2" fmla="*/ 2370531 h 2376100"/>
                <a:gd name="connsiteX3" fmla="*/ 97806 w 8964678"/>
                <a:gd name="connsiteY3" fmla="*/ 2343637 h 2376100"/>
                <a:gd name="connsiteX4" fmla="*/ 0 w 8964678"/>
                <a:gd name="connsiteY4" fmla="*/ 2047801 h 2376100"/>
                <a:gd name="connsiteX5" fmla="*/ 3728512 w 8964678"/>
                <a:gd name="connsiteY5" fmla="*/ 541731 h 2376100"/>
                <a:gd name="connsiteX6" fmla="*/ 5029200 w 8964678"/>
                <a:gd name="connsiteY6" fmla="*/ 0 h 2376100"/>
                <a:gd name="connsiteX0" fmla="*/ 5029200 w 8964678"/>
                <a:gd name="connsiteY0" fmla="*/ 0 h 2376100"/>
                <a:gd name="connsiteX1" fmla="*/ 5374313 w 8964678"/>
                <a:gd name="connsiteY1" fmla="*/ 0 h 2376100"/>
                <a:gd name="connsiteX2" fmla="*/ 6216217 w 8964678"/>
                <a:gd name="connsiteY2" fmla="*/ 514837 h 2376100"/>
                <a:gd name="connsiteX3" fmla="*/ 8964678 w 8964678"/>
                <a:gd name="connsiteY3" fmla="*/ 2370531 h 2376100"/>
                <a:gd name="connsiteX4" fmla="*/ 97806 w 8964678"/>
                <a:gd name="connsiteY4" fmla="*/ 2343637 h 2376100"/>
                <a:gd name="connsiteX5" fmla="*/ 0 w 8964678"/>
                <a:gd name="connsiteY5" fmla="*/ 2047801 h 2376100"/>
                <a:gd name="connsiteX6" fmla="*/ 3728512 w 8964678"/>
                <a:gd name="connsiteY6" fmla="*/ 541731 h 2376100"/>
                <a:gd name="connsiteX7" fmla="*/ 5029200 w 8964678"/>
                <a:gd name="connsiteY7" fmla="*/ 0 h 2376100"/>
                <a:gd name="connsiteX0" fmla="*/ 5029200 w 8964678"/>
                <a:gd name="connsiteY0" fmla="*/ 0 h 2376100"/>
                <a:gd name="connsiteX1" fmla="*/ 5374313 w 8964678"/>
                <a:gd name="connsiteY1" fmla="*/ 0 h 2376100"/>
                <a:gd name="connsiteX2" fmla="*/ 6216217 w 8964678"/>
                <a:gd name="connsiteY2" fmla="*/ 514837 h 2376100"/>
                <a:gd name="connsiteX3" fmla="*/ 8964678 w 8964678"/>
                <a:gd name="connsiteY3" fmla="*/ 2370531 h 2376100"/>
                <a:gd name="connsiteX4" fmla="*/ 97806 w 8964678"/>
                <a:gd name="connsiteY4" fmla="*/ 2343637 h 2376100"/>
                <a:gd name="connsiteX5" fmla="*/ 0 w 8964678"/>
                <a:gd name="connsiteY5" fmla="*/ 2047801 h 2376100"/>
                <a:gd name="connsiteX6" fmla="*/ 4145370 w 8964678"/>
                <a:gd name="connsiteY6" fmla="*/ 689648 h 2376100"/>
                <a:gd name="connsiteX7" fmla="*/ 5029200 w 8964678"/>
                <a:gd name="connsiteY7" fmla="*/ 0 h 2376100"/>
                <a:gd name="connsiteX0" fmla="*/ 5029200 w 8964678"/>
                <a:gd name="connsiteY0" fmla="*/ 0 h 2376100"/>
                <a:gd name="connsiteX1" fmla="*/ 5374313 w 8964678"/>
                <a:gd name="connsiteY1" fmla="*/ 0 h 2376100"/>
                <a:gd name="connsiteX2" fmla="*/ 6216217 w 8964678"/>
                <a:gd name="connsiteY2" fmla="*/ 514837 h 2376100"/>
                <a:gd name="connsiteX3" fmla="*/ 8964678 w 8964678"/>
                <a:gd name="connsiteY3" fmla="*/ 2370531 h 2376100"/>
                <a:gd name="connsiteX4" fmla="*/ 97806 w 8964678"/>
                <a:gd name="connsiteY4" fmla="*/ 2343637 h 2376100"/>
                <a:gd name="connsiteX5" fmla="*/ 0 w 8964678"/>
                <a:gd name="connsiteY5" fmla="*/ 2047801 h 2376100"/>
                <a:gd name="connsiteX6" fmla="*/ 3392335 w 8964678"/>
                <a:gd name="connsiteY6" fmla="*/ 783778 h 2376100"/>
                <a:gd name="connsiteX7" fmla="*/ 5029200 w 8964678"/>
                <a:gd name="connsiteY7" fmla="*/ 0 h 2376100"/>
                <a:gd name="connsiteX0" fmla="*/ 5029200 w 8964678"/>
                <a:gd name="connsiteY0" fmla="*/ 0 h 2376100"/>
                <a:gd name="connsiteX1" fmla="*/ 5374313 w 8964678"/>
                <a:gd name="connsiteY1" fmla="*/ 0 h 2376100"/>
                <a:gd name="connsiteX2" fmla="*/ 6216217 w 8964678"/>
                <a:gd name="connsiteY2" fmla="*/ 514837 h 2376100"/>
                <a:gd name="connsiteX3" fmla="*/ 8964678 w 8964678"/>
                <a:gd name="connsiteY3" fmla="*/ 2370531 h 2376100"/>
                <a:gd name="connsiteX4" fmla="*/ 97806 w 8964678"/>
                <a:gd name="connsiteY4" fmla="*/ 2343637 h 2376100"/>
                <a:gd name="connsiteX5" fmla="*/ 0 w 8964678"/>
                <a:gd name="connsiteY5" fmla="*/ 2047801 h 2376100"/>
                <a:gd name="connsiteX6" fmla="*/ 3392335 w 8964678"/>
                <a:gd name="connsiteY6" fmla="*/ 783778 h 2376100"/>
                <a:gd name="connsiteX7" fmla="*/ 4360523 w 8964678"/>
                <a:gd name="connsiteY7" fmla="*/ 313131 h 2376100"/>
                <a:gd name="connsiteX8" fmla="*/ 5029200 w 8964678"/>
                <a:gd name="connsiteY8" fmla="*/ 0 h 2376100"/>
                <a:gd name="connsiteX0" fmla="*/ 5029200 w 8964678"/>
                <a:gd name="connsiteY0" fmla="*/ 0 h 2376100"/>
                <a:gd name="connsiteX1" fmla="*/ 5374313 w 8964678"/>
                <a:gd name="connsiteY1" fmla="*/ 0 h 2376100"/>
                <a:gd name="connsiteX2" fmla="*/ 6216217 w 8964678"/>
                <a:gd name="connsiteY2" fmla="*/ 514837 h 2376100"/>
                <a:gd name="connsiteX3" fmla="*/ 8964678 w 8964678"/>
                <a:gd name="connsiteY3" fmla="*/ 2370531 h 2376100"/>
                <a:gd name="connsiteX4" fmla="*/ 97806 w 8964678"/>
                <a:gd name="connsiteY4" fmla="*/ 2343637 h 2376100"/>
                <a:gd name="connsiteX5" fmla="*/ 0 w 8964678"/>
                <a:gd name="connsiteY5" fmla="*/ 2047801 h 2376100"/>
                <a:gd name="connsiteX6" fmla="*/ 3392335 w 8964678"/>
                <a:gd name="connsiteY6" fmla="*/ 783778 h 2376100"/>
                <a:gd name="connsiteX7" fmla="*/ 4844617 w 8964678"/>
                <a:gd name="connsiteY7" fmla="*/ 783778 h 2376100"/>
                <a:gd name="connsiteX8" fmla="*/ 5029200 w 8964678"/>
                <a:gd name="connsiteY8" fmla="*/ 0 h 2376100"/>
                <a:gd name="connsiteX0" fmla="*/ 5029200 w 8964678"/>
                <a:gd name="connsiteY0" fmla="*/ 0 h 2376100"/>
                <a:gd name="connsiteX1" fmla="*/ 5374313 w 8964678"/>
                <a:gd name="connsiteY1" fmla="*/ 0 h 2376100"/>
                <a:gd name="connsiteX2" fmla="*/ 6216217 w 8964678"/>
                <a:gd name="connsiteY2" fmla="*/ 514837 h 2376100"/>
                <a:gd name="connsiteX3" fmla="*/ 8964678 w 8964678"/>
                <a:gd name="connsiteY3" fmla="*/ 2370531 h 2376100"/>
                <a:gd name="connsiteX4" fmla="*/ 97806 w 8964678"/>
                <a:gd name="connsiteY4" fmla="*/ 2343637 h 2376100"/>
                <a:gd name="connsiteX5" fmla="*/ 0 w 8964678"/>
                <a:gd name="connsiteY5" fmla="*/ 2047801 h 2376100"/>
                <a:gd name="connsiteX6" fmla="*/ 3392335 w 8964678"/>
                <a:gd name="connsiteY6" fmla="*/ 783778 h 2376100"/>
                <a:gd name="connsiteX7" fmla="*/ 4387417 w 8964678"/>
                <a:gd name="connsiteY7" fmla="*/ 635860 h 2376100"/>
                <a:gd name="connsiteX8" fmla="*/ 5029200 w 8964678"/>
                <a:gd name="connsiteY8" fmla="*/ 0 h 2376100"/>
                <a:gd name="connsiteX0" fmla="*/ 5029200 w 8964678"/>
                <a:gd name="connsiteY0" fmla="*/ 0 h 2376100"/>
                <a:gd name="connsiteX1" fmla="*/ 5374313 w 8964678"/>
                <a:gd name="connsiteY1" fmla="*/ 0 h 2376100"/>
                <a:gd name="connsiteX2" fmla="*/ 6216217 w 8964678"/>
                <a:gd name="connsiteY2" fmla="*/ 514837 h 2376100"/>
                <a:gd name="connsiteX3" fmla="*/ 8964678 w 8964678"/>
                <a:gd name="connsiteY3" fmla="*/ 2370531 h 2376100"/>
                <a:gd name="connsiteX4" fmla="*/ 97806 w 8964678"/>
                <a:gd name="connsiteY4" fmla="*/ 2343637 h 2376100"/>
                <a:gd name="connsiteX5" fmla="*/ 0 w 8964678"/>
                <a:gd name="connsiteY5" fmla="*/ 2047801 h 2376100"/>
                <a:gd name="connsiteX6" fmla="*/ 3392335 w 8964678"/>
                <a:gd name="connsiteY6" fmla="*/ 783778 h 2376100"/>
                <a:gd name="connsiteX7" fmla="*/ 4387417 w 8964678"/>
                <a:gd name="connsiteY7" fmla="*/ 635860 h 2376100"/>
                <a:gd name="connsiteX8" fmla="*/ 4790829 w 8964678"/>
                <a:gd name="connsiteY8" fmla="*/ 192107 h 2376100"/>
                <a:gd name="connsiteX9" fmla="*/ 5029200 w 8964678"/>
                <a:gd name="connsiteY9" fmla="*/ 0 h 2376100"/>
                <a:gd name="connsiteX0" fmla="*/ 5029200 w 8964678"/>
                <a:gd name="connsiteY0" fmla="*/ 0 h 2376100"/>
                <a:gd name="connsiteX1" fmla="*/ 5374313 w 8964678"/>
                <a:gd name="connsiteY1" fmla="*/ 0 h 2376100"/>
                <a:gd name="connsiteX2" fmla="*/ 6216217 w 8964678"/>
                <a:gd name="connsiteY2" fmla="*/ 514837 h 2376100"/>
                <a:gd name="connsiteX3" fmla="*/ 8964678 w 8964678"/>
                <a:gd name="connsiteY3" fmla="*/ 2370531 h 2376100"/>
                <a:gd name="connsiteX4" fmla="*/ 97806 w 8964678"/>
                <a:gd name="connsiteY4" fmla="*/ 2343637 h 2376100"/>
                <a:gd name="connsiteX5" fmla="*/ 0 w 8964678"/>
                <a:gd name="connsiteY5" fmla="*/ 2047801 h 2376100"/>
                <a:gd name="connsiteX6" fmla="*/ 3392335 w 8964678"/>
                <a:gd name="connsiteY6" fmla="*/ 783778 h 2376100"/>
                <a:gd name="connsiteX7" fmla="*/ 4387417 w 8964678"/>
                <a:gd name="connsiteY7" fmla="*/ 635860 h 2376100"/>
                <a:gd name="connsiteX8" fmla="*/ 4790829 w 8964678"/>
                <a:gd name="connsiteY8" fmla="*/ 44190 h 2376100"/>
                <a:gd name="connsiteX9" fmla="*/ 5029200 w 8964678"/>
                <a:gd name="connsiteY9" fmla="*/ 0 h 2376100"/>
                <a:gd name="connsiteX0" fmla="*/ 5029200 w 8964678"/>
                <a:gd name="connsiteY0" fmla="*/ 0 h 2376100"/>
                <a:gd name="connsiteX1" fmla="*/ 5374313 w 8964678"/>
                <a:gd name="connsiteY1" fmla="*/ 0 h 2376100"/>
                <a:gd name="connsiteX2" fmla="*/ 5920382 w 8964678"/>
                <a:gd name="connsiteY2" fmla="*/ 972037 h 2376100"/>
                <a:gd name="connsiteX3" fmla="*/ 8964678 w 8964678"/>
                <a:gd name="connsiteY3" fmla="*/ 2370531 h 2376100"/>
                <a:gd name="connsiteX4" fmla="*/ 97806 w 8964678"/>
                <a:gd name="connsiteY4" fmla="*/ 2343637 h 2376100"/>
                <a:gd name="connsiteX5" fmla="*/ 0 w 8964678"/>
                <a:gd name="connsiteY5" fmla="*/ 2047801 h 2376100"/>
                <a:gd name="connsiteX6" fmla="*/ 3392335 w 8964678"/>
                <a:gd name="connsiteY6" fmla="*/ 783778 h 2376100"/>
                <a:gd name="connsiteX7" fmla="*/ 4387417 w 8964678"/>
                <a:gd name="connsiteY7" fmla="*/ 635860 h 2376100"/>
                <a:gd name="connsiteX8" fmla="*/ 4790829 w 8964678"/>
                <a:gd name="connsiteY8" fmla="*/ 44190 h 2376100"/>
                <a:gd name="connsiteX9" fmla="*/ 5029200 w 8964678"/>
                <a:gd name="connsiteY9" fmla="*/ 0 h 2376100"/>
                <a:gd name="connsiteX0" fmla="*/ 5029200 w 8964678"/>
                <a:gd name="connsiteY0" fmla="*/ 0 h 2376100"/>
                <a:gd name="connsiteX1" fmla="*/ 5374313 w 8964678"/>
                <a:gd name="connsiteY1" fmla="*/ 0 h 2376100"/>
                <a:gd name="connsiteX2" fmla="*/ 5745570 w 8964678"/>
                <a:gd name="connsiteY2" fmla="*/ 595519 h 2376100"/>
                <a:gd name="connsiteX3" fmla="*/ 8964678 w 8964678"/>
                <a:gd name="connsiteY3" fmla="*/ 2370531 h 2376100"/>
                <a:gd name="connsiteX4" fmla="*/ 97806 w 8964678"/>
                <a:gd name="connsiteY4" fmla="*/ 2343637 h 2376100"/>
                <a:gd name="connsiteX5" fmla="*/ 0 w 8964678"/>
                <a:gd name="connsiteY5" fmla="*/ 2047801 h 2376100"/>
                <a:gd name="connsiteX6" fmla="*/ 3392335 w 8964678"/>
                <a:gd name="connsiteY6" fmla="*/ 783778 h 2376100"/>
                <a:gd name="connsiteX7" fmla="*/ 4387417 w 8964678"/>
                <a:gd name="connsiteY7" fmla="*/ 635860 h 2376100"/>
                <a:gd name="connsiteX8" fmla="*/ 4790829 w 8964678"/>
                <a:gd name="connsiteY8" fmla="*/ 44190 h 2376100"/>
                <a:gd name="connsiteX9" fmla="*/ 5029200 w 8964678"/>
                <a:gd name="connsiteY9" fmla="*/ 0 h 2376100"/>
                <a:gd name="connsiteX0" fmla="*/ 5029200 w 8964678"/>
                <a:gd name="connsiteY0" fmla="*/ 0 h 2376100"/>
                <a:gd name="connsiteX1" fmla="*/ 5374313 w 8964678"/>
                <a:gd name="connsiteY1" fmla="*/ 0 h 2376100"/>
                <a:gd name="connsiteX2" fmla="*/ 5745570 w 8964678"/>
                <a:gd name="connsiteY2" fmla="*/ 595519 h 2376100"/>
                <a:gd name="connsiteX3" fmla="*/ 6471712 w 8964678"/>
                <a:gd name="connsiteY3" fmla="*/ 998931 h 2376100"/>
                <a:gd name="connsiteX4" fmla="*/ 8964678 w 8964678"/>
                <a:gd name="connsiteY4" fmla="*/ 2370531 h 2376100"/>
                <a:gd name="connsiteX5" fmla="*/ 97806 w 8964678"/>
                <a:gd name="connsiteY5" fmla="*/ 2343637 h 2376100"/>
                <a:gd name="connsiteX6" fmla="*/ 0 w 8964678"/>
                <a:gd name="connsiteY6" fmla="*/ 2047801 h 2376100"/>
                <a:gd name="connsiteX7" fmla="*/ 3392335 w 8964678"/>
                <a:gd name="connsiteY7" fmla="*/ 783778 h 2376100"/>
                <a:gd name="connsiteX8" fmla="*/ 4387417 w 8964678"/>
                <a:gd name="connsiteY8" fmla="*/ 635860 h 2376100"/>
                <a:gd name="connsiteX9" fmla="*/ 4790829 w 8964678"/>
                <a:gd name="connsiteY9" fmla="*/ 44190 h 2376100"/>
                <a:gd name="connsiteX10" fmla="*/ 5029200 w 8964678"/>
                <a:gd name="connsiteY10" fmla="*/ 0 h 2376100"/>
                <a:gd name="connsiteX0" fmla="*/ 5029200 w 8964678"/>
                <a:gd name="connsiteY0" fmla="*/ 0 h 2376100"/>
                <a:gd name="connsiteX1" fmla="*/ 5374313 w 8964678"/>
                <a:gd name="connsiteY1" fmla="*/ 0 h 2376100"/>
                <a:gd name="connsiteX2" fmla="*/ 5745570 w 8964678"/>
                <a:gd name="connsiteY2" fmla="*/ 595519 h 2376100"/>
                <a:gd name="connsiteX3" fmla="*/ 6323794 w 8964678"/>
                <a:gd name="connsiteY3" fmla="*/ 770331 h 2376100"/>
                <a:gd name="connsiteX4" fmla="*/ 8964678 w 8964678"/>
                <a:gd name="connsiteY4" fmla="*/ 2370531 h 2376100"/>
                <a:gd name="connsiteX5" fmla="*/ 97806 w 8964678"/>
                <a:gd name="connsiteY5" fmla="*/ 2343637 h 2376100"/>
                <a:gd name="connsiteX6" fmla="*/ 0 w 8964678"/>
                <a:gd name="connsiteY6" fmla="*/ 2047801 h 2376100"/>
                <a:gd name="connsiteX7" fmla="*/ 3392335 w 8964678"/>
                <a:gd name="connsiteY7" fmla="*/ 783778 h 2376100"/>
                <a:gd name="connsiteX8" fmla="*/ 4387417 w 8964678"/>
                <a:gd name="connsiteY8" fmla="*/ 635860 h 2376100"/>
                <a:gd name="connsiteX9" fmla="*/ 4790829 w 8964678"/>
                <a:gd name="connsiteY9" fmla="*/ 44190 h 2376100"/>
                <a:gd name="connsiteX10" fmla="*/ 5029200 w 8964678"/>
                <a:gd name="connsiteY10" fmla="*/ 0 h 2376100"/>
                <a:gd name="connsiteX0" fmla="*/ 5029200 w 8964678"/>
                <a:gd name="connsiteY0" fmla="*/ 0 h 2376100"/>
                <a:gd name="connsiteX1" fmla="*/ 5374313 w 8964678"/>
                <a:gd name="connsiteY1" fmla="*/ 0 h 2376100"/>
                <a:gd name="connsiteX2" fmla="*/ 5745570 w 8964678"/>
                <a:gd name="connsiteY2" fmla="*/ 595519 h 2376100"/>
                <a:gd name="connsiteX3" fmla="*/ 6323794 w 8964678"/>
                <a:gd name="connsiteY3" fmla="*/ 770331 h 2376100"/>
                <a:gd name="connsiteX4" fmla="*/ 8964678 w 8964678"/>
                <a:gd name="connsiteY4" fmla="*/ 2370531 h 2376100"/>
                <a:gd name="connsiteX5" fmla="*/ 97806 w 8964678"/>
                <a:gd name="connsiteY5" fmla="*/ 2343637 h 2376100"/>
                <a:gd name="connsiteX6" fmla="*/ 0 w 8964678"/>
                <a:gd name="connsiteY6" fmla="*/ 2047801 h 2376100"/>
                <a:gd name="connsiteX7" fmla="*/ 3392335 w 8964678"/>
                <a:gd name="connsiteY7" fmla="*/ 783778 h 2376100"/>
                <a:gd name="connsiteX8" fmla="*/ 4387417 w 8964678"/>
                <a:gd name="connsiteY8" fmla="*/ 635860 h 2376100"/>
                <a:gd name="connsiteX9" fmla="*/ 4790829 w 8964678"/>
                <a:gd name="connsiteY9" fmla="*/ 44190 h 2376100"/>
                <a:gd name="connsiteX10" fmla="*/ 5029200 w 8964678"/>
                <a:gd name="connsiteY10" fmla="*/ 0 h 2376100"/>
                <a:gd name="connsiteX0" fmla="*/ 5029200 w 9220172"/>
                <a:gd name="connsiteY0" fmla="*/ 0 h 2343637"/>
                <a:gd name="connsiteX1" fmla="*/ 5374313 w 9220172"/>
                <a:gd name="connsiteY1" fmla="*/ 0 h 2343637"/>
                <a:gd name="connsiteX2" fmla="*/ 5745570 w 9220172"/>
                <a:gd name="connsiteY2" fmla="*/ 595519 h 2343637"/>
                <a:gd name="connsiteX3" fmla="*/ 6323794 w 9220172"/>
                <a:gd name="connsiteY3" fmla="*/ 770331 h 2343637"/>
                <a:gd name="connsiteX4" fmla="*/ 9220172 w 9220172"/>
                <a:gd name="connsiteY4" fmla="*/ 2316743 h 2343637"/>
                <a:gd name="connsiteX5" fmla="*/ 97806 w 9220172"/>
                <a:gd name="connsiteY5" fmla="*/ 2343637 h 2343637"/>
                <a:gd name="connsiteX6" fmla="*/ 0 w 9220172"/>
                <a:gd name="connsiteY6" fmla="*/ 2047801 h 2343637"/>
                <a:gd name="connsiteX7" fmla="*/ 3392335 w 9220172"/>
                <a:gd name="connsiteY7" fmla="*/ 783778 h 2343637"/>
                <a:gd name="connsiteX8" fmla="*/ 4387417 w 9220172"/>
                <a:gd name="connsiteY8" fmla="*/ 635860 h 2343637"/>
                <a:gd name="connsiteX9" fmla="*/ 4790829 w 9220172"/>
                <a:gd name="connsiteY9" fmla="*/ 44190 h 2343637"/>
                <a:gd name="connsiteX10" fmla="*/ 5029200 w 9220172"/>
                <a:gd name="connsiteY10" fmla="*/ 0 h 2343637"/>
                <a:gd name="connsiteX0" fmla="*/ 5029200 w 9220172"/>
                <a:gd name="connsiteY0" fmla="*/ 0 h 2343637"/>
                <a:gd name="connsiteX1" fmla="*/ 5374313 w 9220172"/>
                <a:gd name="connsiteY1" fmla="*/ 0 h 2343637"/>
                <a:gd name="connsiteX2" fmla="*/ 5745570 w 9220172"/>
                <a:gd name="connsiteY2" fmla="*/ 595519 h 2343637"/>
                <a:gd name="connsiteX3" fmla="*/ 6323794 w 9220172"/>
                <a:gd name="connsiteY3" fmla="*/ 770331 h 2343637"/>
                <a:gd name="connsiteX4" fmla="*/ 9220172 w 9220172"/>
                <a:gd name="connsiteY4" fmla="*/ 2316743 h 2343637"/>
                <a:gd name="connsiteX5" fmla="*/ 97806 w 9220172"/>
                <a:gd name="connsiteY5" fmla="*/ 2343637 h 2343637"/>
                <a:gd name="connsiteX6" fmla="*/ 0 w 9220172"/>
                <a:gd name="connsiteY6" fmla="*/ 2047801 h 2343637"/>
                <a:gd name="connsiteX7" fmla="*/ 3392335 w 9220172"/>
                <a:gd name="connsiteY7" fmla="*/ 783778 h 2343637"/>
                <a:gd name="connsiteX8" fmla="*/ 4387417 w 9220172"/>
                <a:gd name="connsiteY8" fmla="*/ 635860 h 2343637"/>
                <a:gd name="connsiteX9" fmla="*/ 4790829 w 9220172"/>
                <a:gd name="connsiteY9" fmla="*/ 44190 h 2343637"/>
                <a:gd name="connsiteX10" fmla="*/ 5029200 w 9220172"/>
                <a:gd name="connsiteY10" fmla="*/ 0 h 2343637"/>
                <a:gd name="connsiteX0" fmla="*/ 5029200 w 9220172"/>
                <a:gd name="connsiteY0" fmla="*/ 0 h 2343637"/>
                <a:gd name="connsiteX1" fmla="*/ 5374313 w 9220172"/>
                <a:gd name="connsiteY1" fmla="*/ 0 h 2343637"/>
                <a:gd name="connsiteX2" fmla="*/ 5745570 w 9220172"/>
                <a:gd name="connsiteY2" fmla="*/ 595519 h 2343637"/>
                <a:gd name="connsiteX3" fmla="*/ 6323794 w 9220172"/>
                <a:gd name="connsiteY3" fmla="*/ 770331 h 2343637"/>
                <a:gd name="connsiteX4" fmla="*/ 9220172 w 9220172"/>
                <a:gd name="connsiteY4" fmla="*/ 2316743 h 2343637"/>
                <a:gd name="connsiteX5" fmla="*/ 97806 w 9220172"/>
                <a:gd name="connsiteY5" fmla="*/ 2343637 h 2343637"/>
                <a:gd name="connsiteX6" fmla="*/ 0 w 9220172"/>
                <a:gd name="connsiteY6" fmla="*/ 2047801 h 2343637"/>
                <a:gd name="connsiteX7" fmla="*/ 3392335 w 9220172"/>
                <a:gd name="connsiteY7" fmla="*/ 783778 h 2343637"/>
                <a:gd name="connsiteX8" fmla="*/ 4347076 w 9220172"/>
                <a:gd name="connsiteY8" fmla="*/ 649307 h 2343637"/>
                <a:gd name="connsiteX9" fmla="*/ 4790829 w 9220172"/>
                <a:gd name="connsiteY9" fmla="*/ 44190 h 2343637"/>
                <a:gd name="connsiteX10" fmla="*/ 5029200 w 9220172"/>
                <a:gd name="connsiteY10" fmla="*/ 0 h 2343637"/>
                <a:gd name="connsiteX0" fmla="*/ 5029200 w 9220172"/>
                <a:gd name="connsiteY0" fmla="*/ 0 h 2343637"/>
                <a:gd name="connsiteX1" fmla="*/ 5374313 w 9220172"/>
                <a:gd name="connsiteY1" fmla="*/ 0 h 2343637"/>
                <a:gd name="connsiteX2" fmla="*/ 5745570 w 9220172"/>
                <a:gd name="connsiteY2" fmla="*/ 595519 h 2343637"/>
                <a:gd name="connsiteX3" fmla="*/ 6323794 w 9220172"/>
                <a:gd name="connsiteY3" fmla="*/ 770331 h 2343637"/>
                <a:gd name="connsiteX4" fmla="*/ 9220172 w 9220172"/>
                <a:gd name="connsiteY4" fmla="*/ 2316743 h 2343637"/>
                <a:gd name="connsiteX5" fmla="*/ 97806 w 9220172"/>
                <a:gd name="connsiteY5" fmla="*/ 2343637 h 2343637"/>
                <a:gd name="connsiteX6" fmla="*/ 0 w 9220172"/>
                <a:gd name="connsiteY6" fmla="*/ 2047801 h 2343637"/>
                <a:gd name="connsiteX7" fmla="*/ 3392335 w 9220172"/>
                <a:gd name="connsiteY7" fmla="*/ 783778 h 2343637"/>
                <a:gd name="connsiteX8" fmla="*/ 4347076 w 9220172"/>
                <a:gd name="connsiteY8" fmla="*/ 649307 h 2343637"/>
                <a:gd name="connsiteX9" fmla="*/ 4790829 w 9220172"/>
                <a:gd name="connsiteY9" fmla="*/ 44190 h 2343637"/>
                <a:gd name="connsiteX10" fmla="*/ 5029200 w 9220172"/>
                <a:gd name="connsiteY10" fmla="*/ 0 h 2343637"/>
                <a:gd name="connsiteX0" fmla="*/ 5029200 w 9220172"/>
                <a:gd name="connsiteY0" fmla="*/ 0 h 2343637"/>
                <a:gd name="connsiteX1" fmla="*/ 5374313 w 9220172"/>
                <a:gd name="connsiteY1" fmla="*/ 0 h 2343637"/>
                <a:gd name="connsiteX2" fmla="*/ 5745570 w 9220172"/>
                <a:gd name="connsiteY2" fmla="*/ 595519 h 2343637"/>
                <a:gd name="connsiteX3" fmla="*/ 6323794 w 9220172"/>
                <a:gd name="connsiteY3" fmla="*/ 770331 h 2343637"/>
                <a:gd name="connsiteX4" fmla="*/ 9220172 w 9220172"/>
                <a:gd name="connsiteY4" fmla="*/ 2316743 h 2343637"/>
                <a:gd name="connsiteX5" fmla="*/ 97806 w 9220172"/>
                <a:gd name="connsiteY5" fmla="*/ 2343637 h 2343637"/>
                <a:gd name="connsiteX6" fmla="*/ 0 w 9220172"/>
                <a:gd name="connsiteY6" fmla="*/ 2047801 h 2343637"/>
                <a:gd name="connsiteX7" fmla="*/ 3392335 w 9220172"/>
                <a:gd name="connsiteY7" fmla="*/ 783778 h 2343637"/>
                <a:gd name="connsiteX8" fmla="*/ 4347076 w 9220172"/>
                <a:gd name="connsiteY8" fmla="*/ 649307 h 2343637"/>
                <a:gd name="connsiteX9" fmla="*/ 4790829 w 9220172"/>
                <a:gd name="connsiteY9" fmla="*/ 44190 h 2343637"/>
                <a:gd name="connsiteX10" fmla="*/ 5029200 w 9220172"/>
                <a:gd name="connsiteY10" fmla="*/ 0 h 2343637"/>
                <a:gd name="connsiteX0" fmla="*/ 5029200 w 9220172"/>
                <a:gd name="connsiteY0" fmla="*/ 0 h 2343637"/>
                <a:gd name="connsiteX1" fmla="*/ 5374313 w 9220172"/>
                <a:gd name="connsiteY1" fmla="*/ 0 h 2343637"/>
                <a:gd name="connsiteX2" fmla="*/ 5745570 w 9220172"/>
                <a:gd name="connsiteY2" fmla="*/ 595519 h 2343637"/>
                <a:gd name="connsiteX3" fmla="*/ 6323794 w 9220172"/>
                <a:gd name="connsiteY3" fmla="*/ 770331 h 2343637"/>
                <a:gd name="connsiteX4" fmla="*/ 9220172 w 9220172"/>
                <a:gd name="connsiteY4" fmla="*/ 2316743 h 2343637"/>
                <a:gd name="connsiteX5" fmla="*/ 97806 w 9220172"/>
                <a:gd name="connsiteY5" fmla="*/ 2343637 h 2343637"/>
                <a:gd name="connsiteX6" fmla="*/ 0 w 9220172"/>
                <a:gd name="connsiteY6" fmla="*/ 2047801 h 2343637"/>
                <a:gd name="connsiteX7" fmla="*/ 3392335 w 9220172"/>
                <a:gd name="connsiteY7" fmla="*/ 783778 h 2343637"/>
                <a:gd name="connsiteX8" fmla="*/ 4347076 w 9220172"/>
                <a:gd name="connsiteY8" fmla="*/ 568625 h 2343637"/>
                <a:gd name="connsiteX9" fmla="*/ 4790829 w 9220172"/>
                <a:gd name="connsiteY9" fmla="*/ 44190 h 2343637"/>
                <a:gd name="connsiteX10" fmla="*/ 5029200 w 9220172"/>
                <a:gd name="connsiteY10" fmla="*/ 0 h 2343637"/>
                <a:gd name="connsiteX0" fmla="*/ 5177118 w 9220172"/>
                <a:gd name="connsiteY0" fmla="*/ 0 h 2370531"/>
                <a:gd name="connsiteX1" fmla="*/ 5374313 w 9220172"/>
                <a:gd name="connsiteY1" fmla="*/ 26894 h 2370531"/>
                <a:gd name="connsiteX2" fmla="*/ 5745570 w 9220172"/>
                <a:gd name="connsiteY2" fmla="*/ 622413 h 2370531"/>
                <a:gd name="connsiteX3" fmla="*/ 6323794 w 9220172"/>
                <a:gd name="connsiteY3" fmla="*/ 797225 h 2370531"/>
                <a:gd name="connsiteX4" fmla="*/ 9220172 w 9220172"/>
                <a:gd name="connsiteY4" fmla="*/ 2343637 h 2370531"/>
                <a:gd name="connsiteX5" fmla="*/ 97806 w 9220172"/>
                <a:gd name="connsiteY5" fmla="*/ 2370531 h 2370531"/>
                <a:gd name="connsiteX6" fmla="*/ 0 w 9220172"/>
                <a:gd name="connsiteY6" fmla="*/ 2074695 h 2370531"/>
                <a:gd name="connsiteX7" fmla="*/ 3392335 w 9220172"/>
                <a:gd name="connsiteY7" fmla="*/ 810672 h 2370531"/>
                <a:gd name="connsiteX8" fmla="*/ 4347076 w 9220172"/>
                <a:gd name="connsiteY8" fmla="*/ 595519 h 2370531"/>
                <a:gd name="connsiteX9" fmla="*/ 4790829 w 9220172"/>
                <a:gd name="connsiteY9" fmla="*/ 71084 h 2370531"/>
                <a:gd name="connsiteX10" fmla="*/ 5177118 w 9220172"/>
                <a:gd name="connsiteY10" fmla="*/ 0 h 2370531"/>
                <a:gd name="connsiteX0" fmla="*/ 5177118 w 9220172"/>
                <a:gd name="connsiteY0" fmla="*/ 0 h 2370531"/>
                <a:gd name="connsiteX1" fmla="*/ 5374313 w 9220172"/>
                <a:gd name="connsiteY1" fmla="*/ 26894 h 2370531"/>
                <a:gd name="connsiteX2" fmla="*/ 5745570 w 9220172"/>
                <a:gd name="connsiteY2" fmla="*/ 622413 h 2370531"/>
                <a:gd name="connsiteX3" fmla="*/ 6323794 w 9220172"/>
                <a:gd name="connsiteY3" fmla="*/ 797225 h 2370531"/>
                <a:gd name="connsiteX4" fmla="*/ 9220172 w 9220172"/>
                <a:gd name="connsiteY4" fmla="*/ 2343637 h 2370531"/>
                <a:gd name="connsiteX5" fmla="*/ 97806 w 9220172"/>
                <a:gd name="connsiteY5" fmla="*/ 2370531 h 2370531"/>
                <a:gd name="connsiteX6" fmla="*/ 0 w 9220172"/>
                <a:gd name="connsiteY6" fmla="*/ 2074695 h 2370531"/>
                <a:gd name="connsiteX7" fmla="*/ 3392335 w 9220172"/>
                <a:gd name="connsiteY7" fmla="*/ 810672 h 2370531"/>
                <a:gd name="connsiteX8" fmla="*/ 4347076 w 9220172"/>
                <a:gd name="connsiteY8" fmla="*/ 595519 h 2370531"/>
                <a:gd name="connsiteX9" fmla="*/ 4992535 w 9220172"/>
                <a:gd name="connsiteY9" fmla="*/ 3849 h 2370531"/>
                <a:gd name="connsiteX10" fmla="*/ 5177118 w 9220172"/>
                <a:gd name="connsiteY10" fmla="*/ 0 h 2370531"/>
                <a:gd name="connsiteX0" fmla="*/ 5177118 w 9220172"/>
                <a:gd name="connsiteY0" fmla="*/ 0 h 2370531"/>
                <a:gd name="connsiteX1" fmla="*/ 5374313 w 9220172"/>
                <a:gd name="connsiteY1" fmla="*/ 26894 h 2370531"/>
                <a:gd name="connsiteX2" fmla="*/ 5745570 w 9220172"/>
                <a:gd name="connsiteY2" fmla="*/ 622413 h 2370531"/>
                <a:gd name="connsiteX3" fmla="*/ 6323794 w 9220172"/>
                <a:gd name="connsiteY3" fmla="*/ 797225 h 2370531"/>
                <a:gd name="connsiteX4" fmla="*/ 9220172 w 9220172"/>
                <a:gd name="connsiteY4" fmla="*/ 2343637 h 2370531"/>
                <a:gd name="connsiteX5" fmla="*/ 97806 w 9220172"/>
                <a:gd name="connsiteY5" fmla="*/ 2370531 h 2370531"/>
                <a:gd name="connsiteX6" fmla="*/ 0 w 9220172"/>
                <a:gd name="connsiteY6" fmla="*/ 2074695 h 2370531"/>
                <a:gd name="connsiteX7" fmla="*/ 3392335 w 9220172"/>
                <a:gd name="connsiteY7" fmla="*/ 810672 h 2370531"/>
                <a:gd name="connsiteX8" fmla="*/ 4347076 w 9220172"/>
                <a:gd name="connsiteY8" fmla="*/ 595519 h 2370531"/>
                <a:gd name="connsiteX9" fmla="*/ 4992535 w 9220172"/>
                <a:gd name="connsiteY9" fmla="*/ 3849 h 2370531"/>
                <a:gd name="connsiteX10" fmla="*/ 5177118 w 9220172"/>
                <a:gd name="connsiteY10" fmla="*/ 0 h 2370531"/>
                <a:gd name="connsiteX0" fmla="*/ 5177118 w 9220172"/>
                <a:gd name="connsiteY0" fmla="*/ 0 h 2370531"/>
                <a:gd name="connsiteX1" fmla="*/ 5374313 w 9220172"/>
                <a:gd name="connsiteY1" fmla="*/ 26894 h 2370531"/>
                <a:gd name="connsiteX2" fmla="*/ 5745570 w 9220172"/>
                <a:gd name="connsiteY2" fmla="*/ 622413 h 2370531"/>
                <a:gd name="connsiteX3" fmla="*/ 6323794 w 9220172"/>
                <a:gd name="connsiteY3" fmla="*/ 797225 h 2370531"/>
                <a:gd name="connsiteX4" fmla="*/ 9220172 w 9220172"/>
                <a:gd name="connsiteY4" fmla="*/ 2343637 h 2370531"/>
                <a:gd name="connsiteX5" fmla="*/ 97806 w 9220172"/>
                <a:gd name="connsiteY5" fmla="*/ 2370531 h 2370531"/>
                <a:gd name="connsiteX6" fmla="*/ 0 w 9220172"/>
                <a:gd name="connsiteY6" fmla="*/ 2074695 h 2370531"/>
                <a:gd name="connsiteX7" fmla="*/ 3392335 w 9220172"/>
                <a:gd name="connsiteY7" fmla="*/ 810672 h 2370531"/>
                <a:gd name="connsiteX8" fmla="*/ 4347076 w 9220172"/>
                <a:gd name="connsiteY8" fmla="*/ 595519 h 2370531"/>
                <a:gd name="connsiteX9" fmla="*/ 4992535 w 9220172"/>
                <a:gd name="connsiteY9" fmla="*/ 3849 h 2370531"/>
                <a:gd name="connsiteX10" fmla="*/ 5177118 w 9220172"/>
                <a:gd name="connsiteY10" fmla="*/ 0 h 2370531"/>
                <a:gd name="connsiteX0" fmla="*/ 5177118 w 9220172"/>
                <a:gd name="connsiteY0" fmla="*/ 0 h 2370531"/>
                <a:gd name="connsiteX1" fmla="*/ 5374313 w 9220172"/>
                <a:gd name="connsiteY1" fmla="*/ 26894 h 2370531"/>
                <a:gd name="connsiteX2" fmla="*/ 5745570 w 9220172"/>
                <a:gd name="connsiteY2" fmla="*/ 622413 h 2370531"/>
                <a:gd name="connsiteX3" fmla="*/ 6323794 w 9220172"/>
                <a:gd name="connsiteY3" fmla="*/ 797225 h 2370531"/>
                <a:gd name="connsiteX4" fmla="*/ 9220172 w 9220172"/>
                <a:gd name="connsiteY4" fmla="*/ 2343637 h 2370531"/>
                <a:gd name="connsiteX5" fmla="*/ 97806 w 9220172"/>
                <a:gd name="connsiteY5" fmla="*/ 2370531 h 2370531"/>
                <a:gd name="connsiteX6" fmla="*/ 0 w 9220172"/>
                <a:gd name="connsiteY6" fmla="*/ 2074695 h 2370531"/>
                <a:gd name="connsiteX7" fmla="*/ 3392335 w 9220172"/>
                <a:gd name="connsiteY7" fmla="*/ 810672 h 2370531"/>
                <a:gd name="connsiteX8" fmla="*/ 4347076 w 9220172"/>
                <a:gd name="connsiteY8" fmla="*/ 595519 h 2370531"/>
                <a:gd name="connsiteX9" fmla="*/ 4992535 w 9220172"/>
                <a:gd name="connsiteY9" fmla="*/ 3849 h 2370531"/>
                <a:gd name="connsiteX10" fmla="*/ 5177118 w 9220172"/>
                <a:gd name="connsiteY10" fmla="*/ 0 h 2370531"/>
                <a:gd name="connsiteX0" fmla="*/ 5177118 w 9220172"/>
                <a:gd name="connsiteY0" fmla="*/ 0 h 2370531"/>
                <a:gd name="connsiteX1" fmla="*/ 5374313 w 9220172"/>
                <a:gd name="connsiteY1" fmla="*/ 26894 h 2370531"/>
                <a:gd name="connsiteX2" fmla="*/ 5745570 w 9220172"/>
                <a:gd name="connsiteY2" fmla="*/ 622413 h 2370531"/>
                <a:gd name="connsiteX3" fmla="*/ 6323794 w 9220172"/>
                <a:gd name="connsiteY3" fmla="*/ 797225 h 2370531"/>
                <a:gd name="connsiteX4" fmla="*/ 9220172 w 9220172"/>
                <a:gd name="connsiteY4" fmla="*/ 2343637 h 2370531"/>
                <a:gd name="connsiteX5" fmla="*/ 97806 w 9220172"/>
                <a:gd name="connsiteY5" fmla="*/ 2370531 h 2370531"/>
                <a:gd name="connsiteX6" fmla="*/ 0 w 9220172"/>
                <a:gd name="connsiteY6" fmla="*/ 2074695 h 2370531"/>
                <a:gd name="connsiteX7" fmla="*/ 3392335 w 9220172"/>
                <a:gd name="connsiteY7" fmla="*/ 810672 h 2370531"/>
                <a:gd name="connsiteX8" fmla="*/ 4347076 w 9220172"/>
                <a:gd name="connsiteY8" fmla="*/ 595519 h 2370531"/>
                <a:gd name="connsiteX9" fmla="*/ 4992535 w 9220172"/>
                <a:gd name="connsiteY9" fmla="*/ 3849 h 2370531"/>
                <a:gd name="connsiteX10" fmla="*/ 5177118 w 9220172"/>
                <a:gd name="connsiteY10" fmla="*/ 0 h 23705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220172" h="2370531">
                  <a:moveTo>
                    <a:pt x="5177118" y="0"/>
                  </a:moveTo>
                  <a:lnTo>
                    <a:pt x="5374313" y="26894"/>
                  </a:lnTo>
                  <a:cubicBezTo>
                    <a:pt x="5498065" y="225400"/>
                    <a:pt x="5500794" y="383566"/>
                    <a:pt x="5745570" y="622413"/>
                  </a:cubicBezTo>
                  <a:cubicBezTo>
                    <a:pt x="5978653" y="774814"/>
                    <a:pt x="6131053" y="738954"/>
                    <a:pt x="6323794" y="797225"/>
                  </a:cubicBezTo>
                  <a:cubicBezTo>
                    <a:pt x="9153912" y="2285366"/>
                    <a:pt x="8339877" y="1810237"/>
                    <a:pt x="9220172" y="2343637"/>
                  </a:cubicBezTo>
                  <a:cubicBezTo>
                    <a:pt x="7958878" y="2370531"/>
                    <a:pt x="1359100" y="2343637"/>
                    <a:pt x="97806" y="2370531"/>
                  </a:cubicBezTo>
                  <a:lnTo>
                    <a:pt x="0" y="2074695"/>
                  </a:lnTo>
                  <a:cubicBezTo>
                    <a:pt x="1130778" y="1653354"/>
                    <a:pt x="1925381" y="1218566"/>
                    <a:pt x="3392335" y="810672"/>
                  </a:cubicBezTo>
                  <a:cubicBezTo>
                    <a:pt x="3710582" y="765848"/>
                    <a:pt x="3854017" y="721025"/>
                    <a:pt x="4347076" y="595519"/>
                  </a:cubicBezTo>
                  <a:cubicBezTo>
                    <a:pt x="4777382" y="232449"/>
                    <a:pt x="4616017" y="84532"/>
                    <a:pt x="4992535" y="3849"/>
                  </a:cubicBezTo>
                  <a:lnTo>
                    <a:pt x="5177118" y="0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</p:grpSp>
      <p:pic>
        <p:nvPicPr>
          <p:cNvPr id="306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8519481" y="1342166"/>
            <a:ext cx="614312" cy="17583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07" name="矩形 306"/>
          <p:cNvSpPr/>
          <p:nvPr/>
        </p:nvSpPr>
        <p:spPr>
          <a:xfrm>
            <a:off x="-513347" y="4478601"/>
            <a:ext cx="9901716" cy="1122032"/>
          </a:xfrm>
          <a:prstGeom prst="rect">
            <a:avLst/>
          </a:prstGeom>
          <a:solidFill>
            <a:srgbClr val="CC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8" name="矩形 307"/>
          <p:cNvSpPr/>
          <p:nvPr/>
        </p:nvSpPr>
        <p:spPr>
          <a:xfrm>
            <a:off x="3065911" y="4490710"/>
            <a:ext cx="2743200" cy="50441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 dirty="0"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309" name="组合 308"/>
          <p:cNvGrpSpPr/>
          <p:nvPr/>
        </p:nvGrpSpPr>
        <p:grpSpPr>
          <a:xfrm>
            <a:off x="8212206" y="31239"/>
            <a:ext cx="840457" cy="521475"/>
            <a:chOff x="9795753" y="-1531094"/>
            <a:chExt cx="840457" cy="521475"/>
          </a:xfrm>
        </p:grpSpPr>
        <p:sp>
          <p:nvSpPr>
            <p:cNvPr id="310" name="Freeform 31"/>
            <p:cNvSpPr>
              <a:spLocks noEditPoints="1"/>
            </p:cNvSpPr>
            <p:nvPr/>
          </p:nvSpPr>
          <p:spPr bwMode="auto">
            <a:xfrm>
              <a:off x="10299119" y="-1531094"/>
              <a:ext cx="337091" cy="458244"/>
            </a:xfrm>
            <a:custGeom>
              <a:avLst/>
              <a:gdLst>
                <a:gd name="T0" fmla="*/ 630 w 681"/>
                <a:gd name="T1" fmla="*/ 333 h 927"/>
                <a:gd name="T2" fmla="*/ 553 w 681"/>
                <a:gd name="T3" fmla="*/ 306 h 927"/>
                <a:gd name="T4" fmla="*/ 547 w 681"/>
                <a:gd name="T5" fmla="*/ 269 h 927"/>
                <a:gd name="T6" fmla="*/ 484 w 681"/>
                <a:gd name="T7" fmla="*/ 169 h 927"/>
                <a:gd name="T8" fmla="*/ 509 w 681"/>
                <a:gd name="T9" fmla="*/ 128 h 927"/>
                <a:gd name="T10" fmla="*/ 516 w 681"/>
                <a:gd name="T11" fmla="*/ 84 h 927"/>
                <a:gd name="T12" fmla="*/ 503 w 681"/>
                <a:gd name="T13" fmla="*/ 44 h 927"/>
                <a:gd name="T14" fmla="*/ 473 w 681"/>
                <a:gd name="T15" fmla="*/ 19 h 927"/>
                <a:gd name="T16" fmla="*/ 384 w 681"/>
                <a:gd name="T17" fmla="*/ 52 h 927"/>
                <a:gd name="T18" fmla="*/ 418 w 681"/>
                <a:gd name="T19" fmla="*/ 165 h 927"/>
                <a:gd name="T20" fmla="*/ 299 w 681"/>
                <a:gd name="T21" fmla="*/ 186 h 927"/>
                <a:gd name="T22" fmla="*/ 303 w 681"/>
                <a:gd name="T23" fmla="*/ 219 h 927"/>
                <a:gd name="T24" fmla="*/ 298 w 681"/>
                <a:gd name="T25" fmla="*/ 376 h 927"/>
                <a:gd name="T26" fmla="*/ 317 w 681"/>
                <a:gd name="T27" fmla="*/ 464 h 927"/>
                <a:gd name="T28" fmla="*/ 273 w 681"/>
                <a:gd name="T29" fmla="*/ 616 h 927"/>
                <a:gd name="T30" fmla="*/ 246 w 681"/>
                <a:gd name="T31" fmla="*/ 669 h 927"/>
                <a:gd name="T32" fmla="*/ 77 w 681"/>
                <a:gd name="T33" fmla="*/ 747 h 927"/>
                <a:gd name="T34" fmla="*/ 32 w 681"/>
                <a:gd name="T35" fmla="*/ 753 h 927"/>
                <a:gd name="T36" fmla="*/ 18 w 681"/>
                <a:gd name="T37" fmla="*/ 866 h 927"/>
                <a:gd name="T38" fmla="*/ 106 w 681"/>
                <a:gd name="T39" fmla="*/ 761 h 927"/>
                <a:gd name="T40" fmla="*/ 267 w 681"/>
                <a:gd name="T41" fmla="*/ 729 h 927"/>
                <a:gd name="T42" fmla="*/ 369 w 681"/>
                <a:gd name="T43" fmla="*/ 648 h 927"/>
                <a:gd name="T44" fmla="*/ 492 w 681"/>
                <a:gd name="T45" fmla="*/ 643 h 927"/>
                <a:gd name="T46" fmla="*/ 517 w 681"/>
                <a:gd name="T47" fmla="*/ 668 h 927"/>
                <a:gd name="T48" fmla="*/ 528 w 681"/>
                <a:gd name="T49" fmla="*/ 853 h 927"/>
                <a:gd name="T50" fmla="*/ 502 w 681"/>
                <a:gd name="T51" fmla="*/ 913 h 927"/>
                <a:gd name="T52" fmla="*/ 586 w 681"/>
                <a:gd name="T53" fmla="*/ 924 h 927"/>
                <a:gd name="T54" fmla="*/ 640 w 681"/>
                <a:gd name="T55" fmla="*/ 898 h 927"/>
                <a:gd name="T56" fmla="*/ 587 w 681"/>
                <a:gd name="T57" fmla="*/ 646 h 927"/>
                <a:gd name="T58" fmla="*/ 590 w 681"/>
                <a:gd name="T59" fmla="*/ 622 h 927"/>
                <a:gd name="T60" fmla="*/ 465 w 681"/>
                <a:gd name="T61" fmla="*/ 487 h 927"/>
                <a:gd name="T62" fmla="*/ 491 w 681"/>
                <a:gd name="T63" fmla="*/ 307 h 927"/>
                <a:gd name="T64" fmla="*/ 510 w 681"/>
                <a:gd name="T65" fmla="*/ 302 h 927"/>
                <a:gd name="T66" fmla="*/ 609 w 681"/>
                <a:gd name="T67" fmla="*/ 358 h 927"/>
                <a:gd name="T68" fmla="*/ 641 w 681"/>
                <a:gd name="T69" fmla="*/ 321 h 927"/>
                <a:gd name="T70" fmla="*/ 336 w 681"/>
                <a:gd name="T71" fmla="*/ 249 h 927"/>
                <a:gd name="T72" fmla="*/ 362 w 681"/>
                <a:gd name="T73" fmla="*/ 280 h 927"/>
                <a:gd name="T74" fmla="*/ 345 w 681"/>
                <a:gd name="T75" fmla="*/ 406 h 927"/>
                <a:gd name="T76" fmla="*/ 323 w 681"/>
                <a:gd name="T77" fmla="*/ 361 h 9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681" h="927">
                  <a:moveTo>
                    <a:pt x="641" y="321"/>
                  </a:moveTo>
                  <a:cubicBezTo>
                    <a:pt x="633" y="321"/>
                    <a:pt x="630" y="333"/>
                    <a:pt x="630" y="333"/>
                  </a:cubicBezTo>
                  <a:cubicBezTo>
                    <a:pt x="606" y="335"/>
                    <a:pt x="606" y="335"/>
                    <a:pt x="606" y="335"/>
                  </a:cubicBezTo>
                  <a:cubicBezTo>
                    <a:pt x="553" y="306"/>
                    <a:pt x="553" y="306"/>
                    <a:pt x="553" y="306"/>
                  </a:cubicBezTo>
                  <a:cubicBezTo>
                    <a:pt x="540" y="275"/>
                    <a:pt x="540" y="275"/>
                    <a:pt x="540" y="275"/>
                  </a:cubicBezTo>
                  <a:cubicBezTo>
                    <a:pt x="547" y="269"/>
                    <a:pt x="547" y="269"/>
                    <a:pt x="547" y="269"/>
                  </a:cubicBezTo>
                  <a:cubicBezTo>
                    <a:pt x="547" y="269"/>
                    <a:pt x="503" y="206"/>
                    <a:pt x="504" y="190"/>
                  </a:cubicBezTo>
                  <a:cubicBezTo>
                    <a:pt x="505" y="182"/>
                    <a:pt x="494" y="174"/>
                    <a:pt x="484" y="169"/>
                  </a:cubicBezTo>
                  <a:cubicBezTo>
                    <a:pt x="485" y="162"/>
                    <a:pt x="489" y="153"/>
                    <a:pt x="496" y="150"/>
                  </a:cubicBezTo>
                  <a:cubicBezTo>
                    <a:pt x="509" y="146"/>
                    <a:pt x="509" y="128"/>
                    <a:pt x="509" y="128"/>
                  </a:cubicBezTo>
                  <a:cubicBezTo>
                    <a:pt x="505" y="92"/>
                    <a:pt x="505" y="92"/>
                    <a:pt x="505" y="92"/>
                  </a:cubicBezTo>
                  <a:cubicBezTo>
                    <a:pt x="516" y="84"/>
                    <a:pt x="516" y="84"/>
                    <a:pt x="516" y="84"/>
                  </a:cubicBezTo>
                  <a:cubicBezTo>
                    <a:pt x="516" y="84"/>
                    <a:pt x="526" y="75"/>
                    <a:pt x="519" y="70"/>
                  </a:cubicBezTo>
                  <a:cubicBezTo>
                    <a:pt x="514" y="67"/>
                    <a:pt x="507" y="54"/>
                    <a:pt x="503" y="44"/>
                  </a:cubicBezTo>
                  <a:cubicBezTo>
                    <a:pt x="522" y="30"/>
                    <a:pt x="544" y="0"/>
                    <a:pt x="525" y="19"/>
                  </a:cubicBezTo>
                  <a:cubicBezTo>
                    <a:pt x="513" y="31"/>
                    <a:pt x="492" y="27"/>
                    <a:pt x="473" y="19"/>
                  </a:cubicBezTo>
                  <a:cubicBezTo>
                    <a:pt x="458" y="10"/>
                    <a:pt x="442" y="0"/>
                    <a:pt x="439" y="0"/>
                  </a:cubicBezTo>
                  <a:cubicBezTo>
                    <a:pt x="434" y="1"/>
                    <a:pt x="412" y="13"/>
                    <a:pt x="384" y="52"/>
                  </a:cubicBezTo>
                  <a:cubicBezTo>
                    <a:pt x="356" y="91"/>
                    <a:pt x="413" y="131"/>
                    <a:pt x="413" y="131"/>
                  </a:cubicBezTo>
                  <a:cubicBezTo>
                    <a:pt x="417" y="138"/>
                    <a:pt x="418" y="154"/>
                    <a:pt x="418" y="165"/>
                  </a:cubicBezTo>
                  <a:cubicBezTo>
                    <a:pt x="400" y="165"/>
                    <a:pt x="400" y="165"/>
                    <a:pt x="400" y="165"/>
                  </a:cubicBezTo>
                  <a:cubicBezTo>
                    <a:pt x="371" y="140"/>
                    <a:pt x="299" y="186"/>
                    <a:pt x="299" y="186"/>
                  </a:cubicBezTo>
                  <a:cubicBezTo>
                    <a:pt x="302" y="213"/>
                    <a:pt x="302" y="213"/>
                    <a:pt x="302" y="213"/>
                  </a:cubicBezTo>
                  <a:cubicBezTo>
                    <a:pt x="302" y="213"/>
                    <a:pt x="303" y="215"/>
                    <a:pt x="303" y="219"/>
                  </a:cubicBezTo>
                  <a:cubicBezTo>
                    <a:pt x="294" y="230"/>
                    <a:pt x="280" y="245"/>
                    <a:pt x="268" y="250"/>
                  </a:cubicBezTo>
                  <a:cubicBezTo>
                    <a:pt x="247" y="259"/>
                    <a:pt x="298" y="376"/>
                    <a:pt x="298" y="376"/>
                  </a:cubicBezTo>
                  <a:cubicBezTo>
                    <a:pt x="298" y="376"/>
                    <a:pt x="314" y="420"/>
                    <a:pt x="311" y="444"/>
                  </a:cubicBezTo>
                  <a:cubicBezTo>
                    <a:pt x="310" y="456"/>
                    <a:pt x="313" y="461"/>
                    <a:pt x="317" y="464"/>
                  </a:cubicBezTo>
                  <a:cubicBezTo>
                    <a:pt x="304" y="490"/>
                    <a:pt x="286" y="530"/>
                    <a:pt x="288" y="552"/>
                  </a:cubicBezTo>
                  <a:cubicBezTo>
                    <a:pt x="291" y="586"/>
                    <a:pt x="273" y="616"/>
                    <a:pt x="273" y="616"/>
                  </a:cubicBezTo>
                  <a:cubicBezTo>
                    <a:pt x="279" y="618"/>
                    <a:pt x="279" y="618"/>
                    <a:pt x="279" y="618"/>
                  </a:cubicBezTo>
                  <a:cubicBezTo>
                    <a:pt x="246" y="669"/>
                    <a:pt x="246" y="669"/>
                    <a:pt x="246" y="669"/>
                  </a:cubicBezTo>
                  <a:cubicBezTo>
                    <a:pt x="246" y="669"/>
                    <a:pt x="198" y="655"/>
                    <a:pt x="176" y="673"/>
                  </a:cubicBezTo>
                  <a:cubicBezTo>
                    <a:pt x="154" y="691"/>
                    <a:pt x="77" y="747"/>
                    <a:pt x="77" y="747"/>
                  </a:cubicBezTo>
                  <a:cubicBezTo>
                    <a:pt x="44" y="734"/>
                    <a:pt x="44" y="734"/>
                    <a:pt x="44" y="734"/>
                  </a:cubicBezTo>
                  <a:cubicBezTo>
                    <a:pt x="44" y="734"/>
                    <a:pt x="30" y="741"/>
                    <a:pt x="32" y="753"/>
                  </a:cubicBezTo>
                  <a:cubicBezTo>
                    <a:pt x="34" y="765"/>
                    <a:pt x="32" y="803"/>
                    <a:pt x="26" y="815"/>
                  </a:cubicBezTo>
                  <a:cubicBezTo>
                    <a:pt x="20" y="827"/>
                    <a:pt x="0" y="854"/>
                    <a:pt x="18" y="866"/>
                  </a:cubicBezTo>
                  <a:cubicBezTo>
                    <a:pt x="36" y="878"/>
                    <a:pt x="40" y="835"/>
                    <a:pt x="60" y="811"/>
                  </a:cubicBezTo>
                  <a:cubicBezTo>
                    <a:pt x="73" y="796"/>
                    <a:pt x="106" y="761"/>
                    <a:pt x="106" y="761"/>
                  </a:cubicBezTo>
                  <a:cubicBezTo>
                    <a:pt x="201" y="737"/>
                    <a:pt x="201" y="737"/>
                    <a:pt x="201" y="737"/>
                  </a:cubicBezTo>
                  <a:cubicBezTo>
                    <a:pt x="201" y="737"/>
                    <a:pt x="262" y="732"/>
                    <a:pt x="267" y="729"/>
                  </a:cubicBezTo>
                  <a:cubicBezTo>
                    <a:pt x="271" y="727"/>
                    <a:pt x="322" y="671"/>
                    <a:pt x="348" y="642"/>
                  </a:cubicBezTo>
                  <a:cubicBezTo>
                    <a:pt x="369" y="648"/>
                    <a:pt x="369" y="648"/>
                    <a:pt x="369" y="648"/>
                  </a:cubicBezTo>
                  <a:cubicBezTo>
                    <a:pt x="391" y="602"/>
                    <a:pt x="391" y="602"/>
                    <a:pt x="391" y="602"/>
                  </a:cubicBezTo>
                  <a:cubicBezTo>
                    <a:pt x="492" y="643"/>
                    <a:pt x="492" y="643"/>
                    <a:pt x="492" y="643"/>
                  </a:cubicBezTo>
                  <a:cubicBezTo>
                    <a:pt x="492" y="643"/>
                    <a:pt x="498" y="647"/>
                    <a:pt x="503" y="653"/>
                  </a:cubicBezTo>
                  <a:cubicBezTo>
                    <a:pt x="506" y="658"/>
                    <a:pt x="513" y="664"/>
                    <a:pt x="517" y="668"/>
                  </a:cubicBezTo>
                  <a:cubicBezTo>
                    <a:pt x="515" y="679"/>
                    <a:pt x="517" y="700"/>
                    <a:pt x="527" y="741"/>
                  </a:cubicBezTo>
                  <a:cubicBezTo>
                    <a:pt x="550" y="832"/>
                    <a:pt x="528" y="853"/>
                    <a:pt x="528" y="853"/>
                  </a:cubicBezTo>
                  <a:cubicBezTo>
                    <a:pt x="506" y="871"/>
                    <a:pt x="506" y="871"/>
                    <a:pt x="506" y="871"/>
                  </a:cubicBezTo>
                  <a:cubicBezTo>
                    <a:pt x="502" y="913"/>
                    <a:pt x="502" y="913"/>
                    <a:pt x="502" y="913"/>
                  </a:cubicBezTo>
                  <a:cubicBezTo>
                    <a:pt x="502" y="913"/>
                    <a:pt x="519" y="915"/>
                    <a:pt x="535" y="907"/>
                  </a:cubicBezTo>
                  <a:cubicBezTo>
                    <a:pt x="551" y="899"/>
                    <a:pt x="575" y="921"/>
                    <a:pt x="586" y="924"/>
                  </a:cubicBezTo>
                  <a:cubicBezTo>
                    <a:pt x="597" y="927"/>
                    <a:pt x="636" y="923"/>
                    <a:pt x="652" y="914"/>
                  </a:cubicBezTo>
                  <a:cubicBezTo>
                    <a:pt x="668" y="905"/>
                    <a:pt x="652" y="894"/>
                    <a:pt x="640" y="898"/>
                  </a:cubicBezTo>
                  <a:cubicBezTo>
                    <a:pt x="628" y="902"/>
                    <a:pt x="577" y="870"/>
                    <a:pt x="577" y="870"/>
                  </a:cubicBezTo>
                  <a:cubicBezTo>
                    <a:pt x="577" y="870"/>
                    <a:pt x="582" y="660"/>
                    <a:pt x="587" y="646"/>
                  </a:cubicBezTo>
                  <a:cubicBezTo>
                    <a:pt x="590" y="639"/>
                    <a:pt x="587" y="631"/>
                    <a:pt x="585" y="626"/>
                  </a:cubicBezTo>
                  <a:cubicBezTo>
                    <a:pt x="590" y="622"/>
                    <a:pt x="590" y="622"/>
                    <a:pt x="590" y="622"/>
                  </a:cubicBezTo>
                  <a:cubicBezTo>
                    <a:pt x="590" y="622"/>
                    <a:pt x="494" y="493"/>
                    <a:pt x="478" y="492"/>
                  </a:cubicBezTo>
                  <a:cubicBezTo>
                    <a:pt x="474" y="492"/>
                    <a:pt x="470" y="490"/>
                    <a:pt x="465" y="487"/>
                  </a:cubicBezTo>
                  <a:cubicBezTo>
                    <a:pt x="462" y="459"/>
                    <a:pt x="458" y="414"/>
                    <a:pt x="458" y="414"/>
                  </a:cubicBezTo>
                  <a:cubicBezTo>
                    <a:pt x="458" y="414"/>
                    <a:pt x="482" y="335"/>
                    <a:pt x="491" y="307"/>
                  </a:cubicBezTo>
                  <a:cubicBezTo>
                    <a:pt x="500" y="310"/>
                    <a:pt x="500" y="310"/>
                    <a:pt x="500" y="310"/>
                  </a:cubicBezTo>
                  <a:cubicBezTo>
                    <a:pt x="510" y="302"/>
                    <a:pt x="510" y="302"/>
                    <a:pt x="510" y="302"/>
                  </a:cubicBezTo>
                  <a:cubicBezTo>
                    <a:pt x="540" y="348"/>
                    <a:pt x="540" y="348"/>
                    <a:pt x="540" y="348"/>
                  </a:cubicBezTo>
                  <a:cubicBezTo>
                    <a:pt x="540" y="348"/>
                    <a:pt x="604" y="358"/>
                    <a:pt x="609" y="358"/>
                  </a:cubicBezTo>
                  <a:cubicBezTo>
                    <a:pt x="614" y="358"/>
                    <a:pt x="659" y="356"/>
                    <a:pt x="670" y="347"/>
                  </a:cubicBezTo>
                  <a:cubicBezTo>
                    <a:pt x="681" y="338"/>
                    <a:pt x="649" y="321"/>
                    <a:pt x="641" y="321"/>
                  </a:cubicBezTo>
                  <a:close/>
                  <a:moveTo>
                    <a:pt x="309" y="269"/>
                  </a:moveTo>
                  <a:cubicBezTo>
                    <a:pt x="336" y="249"/>
                    <a:pt x="336" y="249"/>
                    <a:pt x="336" y="249"/>
                  </a:cubicBezTo>
                  <a:cubicBezTo>
                    <a:pt x="346" y="261"/>
                    <a:pt x="356" y="279"/>
                    <a:pt x="356" y="279"/>
                  </a:cubicBezTo>
                  <a:cubicBezTo>
                    <a:pt x="362" y="280"/>
                    <a:pt x="362" y="280"/>
                    <a:pt x="362" y="280"/>
                  </a:cubicBezTo>
                  <a:cubicBezTo>
                    <a:pt x="363" y="309"/>
                    <a:pt x="363" y="390"/>
                    <a:pt x="353" y="396"/>
                  </a:cubicBezTo>
                  <a:cubicBezTo>
                    <a:pt x="350" y="398"/>
                    <a:pt x="348" y="402"/>
                    <a:pt x="345" y="406"/>
                  </a:cubicBezTo>
                  <a:cubicBezTo>
                    <a:pt x="343" y="405"/>
                    <a:pt x="342" y="405"/>
                    <a:pt x="341" y="405"/>
                  </a:cubicBezTo>
                  <a:cubicBezTo>
                    <a:pt x="338" y="405"/>
                    <a:pt x="314" y="374"/>
                    <a:pt x="323" y="361"/>
                  </a:cubicBezTo>
                  <a:cubicBezTo>
                    <a:pt x="332" y="348"/>
                    <a:pt x="309" y="269"/>
                    <a:pt x="309" y="26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1" name="矩形 310"/>
            <p:cNvSpPr/>
            <p:nvPr/>
          </p:nvSpPr>
          <p:spPr>
            <a:xfrm>
              <a:off x="9795753" y="-1336831"/>
              <a:ext cx="614551" cy="327212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400" dirty="0" smtClean="0">
                  <a:latin typeface="微软雅黑" pitchFamily="34" charset="-122"/>
                  <a:ea typeface="微软雅黑" pitchFamily="34" charset="-122"/>
                  <a:cs typeface="liguofu" pitchFamily="2" charset="-122"/>
                </a:rPr>
                <a:t>Logo</a:t>
              </a:r>
              <a:endParaRPr lang="zh-CN" altLang="en-US" sz="1400" dirty="0">
                <a:latin typeface="微软雅黑" pitchFamily="34" charset="-122"/>
                <a:ea typeface="微软雅黑" pitchFamily="34" charset="-122"/>
                <a:cs typeface="liguofu" pitchFamily="2" charset="-122"/>
              </a:endParaRPr>
            </a:p>
          </p:txBody>
        </p:sp>
      </p:grpSp>
      <p:graphicFrame>
        <p:nvGraphicFramePr>
          <p:cNvPr id="317" name="图表 316"/>
          <p:cNvGraphicFramePr/>
          <p:nvPr>
            <p:extLst>
              <p:ext uri="{D42A27DB-BD31-4B8C-83A1-F6EECF244321}">
                <p14:modId xmlns:p14="http://schemas.microsoft.com/office/powerpoint/2010/main" val="1921470640"/>
              </p:ext>
            </p:extLst>
          </p:nvPr>
        </p:nvGraphicFramePr>
        <p:xfrm>
          <a:off x="1259998" y="676271"/>
          <a:ext cx="1857626" cy="17997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318" name="图表 317"/>
          <p:cNvGraphicFramePr/>
          <p:nvPr>
            <p:extLst>
              <p:ext uri="{D42A27DB-BD31-4B8C-83A1-F6EECF244321}">
                <p14:modId xmlns:p14="http://schemas.microsoft.com/office/powerpoint/2010/main" val="1104752685"/>
              </p:ext>
            </p:extLst>
          </p:nvPr>
        </p:nvGraphicFramePr>
        <p:xfrm>
          <a:off x="3497888" y="676271"/>
          <a:ext cx="1857626" cy="17997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319" name="图表 318"/>
          <p:cNvGraphicFramePr/>
          <p:nvPr>
            <p:extLst>
              <p:ext uri="{D42A27DB-BD31-4B8C-83A1-F6EECF244321}">
                <p14:modId xmlns:p14="http://schemas.microsoft.com/office/powerpoint/2010/main" val="1215580677"/>
              </p:ext>
            </p:extLst>
          </p:nvPr>
        </p:nvGraphicFramePr>
        <p:xfrm>
          <a:off x="5786325" y="676271"/>
          <a:ext cx="1857626" cy="17997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320" name="流程图: 手动输入 319"/>
          <p:cNvSpPr/>
          <p:nvPr/>
        </p:nvSpPr>
        <p:spPr>
          <a:xfrm flipH="1">
            <a:off x="1184479" y="2754616"/>
            <a:ext cx="2008664" cy="691869"/>
          </a:xfrm>
          <a:prstGeom prst="flowChartManualInput">
            <a:avLst/>
          </a:prstGeom>
          <a:solidFill>
            <a:schemeClr val="bg1"/>
          </a:solidFill>
          <a:ln w="38100"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50000"/>
              </a:lnSpc>
            </a:pPr>
            <a:endParaRPr lang="zh-CN" altLang="en-US" sz="1400" dirty="0">
              <a:solidFill>
                <a:schemeClr val="accent5">
                  <a:lumMod val="60000"/>
                  <a:lumOff val="4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305" name="Picture 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90333" y="2439853"/>
            <a:ext cx="1036423" cy="27036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23" name="流程图: 手动输入 322"/>
          <p:cNvSpPr/>
          <p:nvPr/>
        </p:nvSpPr>
        <p:spPr>
          <a:xfrm flipH="1">
            <a:off x="3496795" y="2754616"/>
            <a:ext cx="2008664" cy="691869"/>
          </a:xfrm>
          <a:prstGeom prst="flowChartManualInput">
            <a:avLst/>
          </a:prstGeom>
          <a:solidFill>
            <a:schemeClr val="bg1"/>
          </a:solidFill>
          <a:ln w="38100"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50000"/>
              </a:lnSpc>
            </a:pPr>
            <a:endParaRPr lang="zh-CN" altLang="en-US" sz="1400" dirty="0">
              <a:solidFill>
                <a:schemeClr val="accent5">
                  <a:lumMod val="60000"/>
                  <a:lumOff val="4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24" name="流程图: 手动输入 323"/>
          <p:cNvSpPr/>
          <p:nvPr/>
        </p:nvSpPr>
        <p:spPr>
          <a:xfrm flipH="1">
            <a:off x="5809111" y="2754616"/>
            <a:ext cx="2008664" cy="691869"/>
          </a:xfrm>
          <a:prstGeom prst="flowChartManualInput">
            <a:avLst/>
          </a:prstGeom>
          <a:solidFill>
            <a:schemeClr val="bg1"/>
          </a:solidFill>
          <a:ln w="38100"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50000"/>
              </a:lnSpc>
            </a:pPr>
            <a:endParaRPr lang="zh-CN" altLang="en-US" sz="1400" dirty="0">
              <a:solidFill>
                <a:schemeClr val="accent5">
                  <a:lumMod val="60000"/>
                  <a:lumOff val="4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15" name="流程图: 手动输入 8"/>
          <p:cNvSpPr/>
          <p:nvPr/>
        </p:nvSpPr>
        <p:spPr>
          <a:xfrm rot="10800000" flipV="1">
            <a:off x="1130539" y="3446485"/>
            <a:ext cx="2687081" cy="956299"/>
          </a:xfrm>
          <a:custGeom>
            <a:avLst/>
            <a:gdLst>
              <a:gd name="connsiteX0" fmla="*/ 0 w 10000"/>
              <a:gd name="connsiteY0" fmla="*/ 2000 h 10000"/>
              <a:gd name="connsiteX1" fmla="*/ 10000 w 10000"/>
              <a:gd name="connsiteY1" fmla="*/ 0 h 10000"/>
              <a:gd name="connsiteX2" fmla="*/ 10000 w 10000"/>
              <a:gd name="connsiteY2" fmla="*/ 10000 h 10000"/>
              <a:gd name="connsiteX3" fmla="*/ 0 w 10000"/>
              <a:gd name="connsiteY3" fmla="*/ 10000 h 10000"/>
              <a:gd name="connsiteX4" fmla="*/ 0 w 10000"/>
              <a:gd name="connsiteY4" fmla="*/ 2000 h 10000"/>
              <a:gd name="connsiteX0" fmla="*/ 0 w 10035"/>
              <a:gd name="connsiteY0" fmla="*/ 5315 h 10000"/>
              <a:gd name="connsiteX1" fmla="*/ 10035 w 10035"/>
              <a:gd name="connsiteY1" fmla="*/ 0 h 10000"/>
              <a:gd name="connsiteX2" fmla="*/ 10035 w 10035"/>
              <a:gd name="connsiteY2" fmla="*/ 10000 h 10000"/>
              <a:gd name="connsiteX3" fmla="*/ 35 w 10035"/>
              <a:gd name="connsiteY3" fmla="*/ 10000 h 10000"/>
              <a:gd name="connsiteX4" fmla="*/ 0 w 10035"/>
              <a:gd name="connsiteY4" fmla="*/ 5315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35" h="10000">
                <a:moveTo>
                  <a:pt x="0" y="5315"/>
                </a:moveTo>
                <a:lnTo>
                  <a:pt x="10035" y="0"/>
                </a:lnTo>
                <a:lnTo>
                  <a:pt x="10035" y="10000"/>
                </a:lnTo>
                <a:lnTo>
                  <a:pt x="35" y="10000"/>
                </a:lnTo>
                <a:cubicBezTo>
                  <a:pt x="23" y="8438"/>
                  <a:pt x="12" y="6877"/>
                  <a:pt x="0" y="5315"/>
                </a:cubicBezTo>
                <a:close/>
              </a:path>
            </a:pathLst>
          </a:custGeom>
          <a:solidFill>
            <a:srgbClr val="CC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316" name="矩形 315"/>
          <p:cNvSpPr/>
          <p:nvPr/>
        </p:nvSpPr>
        <p:spPr>
          <a:xfrm>
            <a:off x="1184480" y="3733006"/>
            <a:ext cx="2142388" cy="66977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dirty="0" smtClean="0">
                <a:latin typeface="微软雅黑" pitchFamily="34" charset="-122"/>
                <a:ea typeface="微软雅黑" pitchFamily="34" charset="-122"/>
              </a:rPr>
              <a:t>此处输入标题</a:t>
            </a:r>
            <a:endParaRPr lang="zh-CN" altLang="en-US" sz="24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25" name="流程图: 手动输入 324"/>
          <p:cNvSpPr/>
          <p:nvPr/>
        </p:nvSpPr>
        <p:spPr>
          <a:xfrm>
            <a:off x="3962399" y="3599543"/>
            <a:ext cx="3827934" cy="748611"/>
          </a:xfrm>
          <a:prstGeom prst="flowChartManualInput">
            <a:avLst/>
          </a:prstGeom>
          <a:solidFill>
            <a:schemeClr val="bg1"/>
          </a:solidFill>
          <a:ln w="38100"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50000"/>
              </a:lnSpc>
            </a:pPr>
            <a:endParaRPr lang="zh-CN" altLang="en-US" sz="1400" dirty="0">
              <a:solidFill>
                <a:schemeClr val="accent5">
                  <a:lumMod val="60000"/>
                  <a:lumOff val="4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" name="椭圆 2"/>
          <p:cNvSpPr/>
          <p:nvPr/>
        </p:nvSpPr>
        <p:spPr>
          <a:xfrm>
            <a:off x="4052994" y="1167354"/>
            <a:ext cx="860611" cy="860611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dirty="0" smtClean="0"/>
              <a:t>50</a:t>
            </a:r>
            <a:r>
              <a:rPr lang="en-US" altLang="zh-CN" sz="1200" dirty="0" smtClean="0"/>
              <a:t>%</a:t>
            </a:r>
            <a:endParaRPr lang="zh-CN" altLang="en-US" dirty="0"/>
          </a:p>
        </p:txBody>
      </p:sp>
      <p:sp>
        <p:nvSpPr>
          <p:cNvPr id="328" name="椭圆 327"/>
          <p:cNvSpPr/>
          <p:nvPr/>
        </p:nvSpPr>
        <p:spPr>
          <a:xfrm>
            <a:off x="1825368" y="1167354"/>
            <a:ext cx="860611" cy="860611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dirty="0" smtClean="0"/>
              <a:t>60</a:t>
            </a:r>
            <a:r>
              <a:rPr lang="en-US" altLang="zh-CN" sz="1200" dirty="0" smtClean="0"/>
              <a:t>%</a:t>
            </a:r>
            <a:endParaRPr lang="zh-CN" altLang="en-US" dirty="0"/>
          </a:p>
        </p:txBody>
      </p:sp>
      <p:sp>
        <p:nvSpPr>
          <p:cNvPr id="329" name="椭圆 328"/>
          <p:cNvSpPr/>
          <p:nvPr/>
        </p:nvSpPr>
        <p:spPr>
          <a:xfrm>
            <a:off x="6280621" y="1167354"/>
            <a:ext cx="860611" cy="860611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dirty="0" smtClean="0"/>
              <a:t>30</a:t>
            </a:r>
            <a:r>
              <a:rPr lang="en-US" altLang="zh-CN" sz="1200" dirty="0" smtClean="0"/>
              <a:t>%</a:t>
            </a:r>
            <a:endParaRPr lang="zh-CN" altLang="en-US" dirty="0"/>
          </a:p>
        </p:txBody>
      </p:sp>
      <p:sp>
        <p:nvSpPr>
          <p:cNvPr id="330" name="矩形 329"/>
          <p:cNvSpPr/>
          <p:nvPr/>
        </p:nvSpPr>
        <p:spPr>
          <a:xfrm>
            <a:off x="5549743" y="19071"/>
            <a:ext cx="2464065" cy="47041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挑战</a:t>
            </a:r>
            <a:r>
              <a:rPr lang="zh-CN" altLang="en-US" sz="14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：一组数据的分析</a:t>
            </a:r>
            <a:r>
              <a:rPr lang="zh-CN" altLang="en-US" sz="1400" b="1" dirty="0" smtClean="0">
                <a:solidFill>
                  <a:schemeClr val="bg1"/>
                </a:solidFill>
              </a:rPr>
              <a:t>。</a:t>
            </a:r>
            <a:endParaRPr lang="zh-CN" altLang="en-US" sz="1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7823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3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0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0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500"/>
                            </p:stCondLst>
                            <p:childTnLst>
                              <p:par>
                                <p:cTn id="30" presetID="2" presetClass="entr" presetSubtype="8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3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000"/>
                            </p:stCondLst>
                            <p:childTnLst>
                              <p:par>
                                <p:cTn id="3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500"/>
                            </p:stCondLst>
                            <p:childTnLst>
                              <p:par>
                                <p:cTn id="4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" dur="500"/>
                                        <p:tgtEl>
                                          <p:spTgt spid="3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6000"/>
                            </p:stCondLst>
                            <p:childTnLst>
                              <p:par>
                                <p:cTn id="54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5" dur="500"/>
                                        <p:tgtEl>
                                          <p:spTgt spid="3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3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3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3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3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3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3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3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3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3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3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3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6" dur="500"/>
                                        <p:tgtEl>
                                          <p:spTgt spid="3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1000"/>
                                        <p:tgtEl>
                                          <p:spTgt spid="3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3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3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1000"/>
                                        <p:tgtEl>
                                          <p:spTgt spid="3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3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3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6" dur="500"/>
                                        <p:tgtEl>
                                          <p:spTgt spid="3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3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3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500" fill="hold"/>
                                        <p:tgtEl>
                                          <p:spTgt spid="3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3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500" fill="hold"/>
                                        <p:tgtEl>
                                          <p:spTgt spid="3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500" fill="hold"/>
                                        <p:tgtEl>
                                          <p:spTgt spid="3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500" fill="hold"/>
                                        <p:tgtEl>
                                          <p:spTgt spid="3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500" fill="hold"/>
                                        <p:tgtEl>
                                          <p:spTgt spid="3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4" grpId="0" animBg="1"/>
      <p:bldP spid="312" grpId="0" animBg="1"/>
      <p:bldP spid="312" grpId="1" animBg="1"/>
      <p:bldP spid="313" grpId="0" animBg="1"/>
      <p:bldP spid="313" grpId="1" animBg="1"/>
      <p:bldP spid="307" grpId="0" animBg="1"/>
      <p:bldP spid="308" grpId="0"/>
      <p:bldGraphic spid="317" grpId="0">
        <p:bldAsOne/>
      </p:bldGraphic>
      <p:bldGraphic spid="318" grpId="0">
        <p:bldAsOne/>
      </p:bldGraphic>
      <p:bldGraphic spid="319" grpId="0">
        <p:bldAsOne/>
      </p:bldGraphic>
      <p:bldP spid="320" grpId="0" animBg="1"/>
      <p:bldP spid="323" grpId="0" animBg="1"/>
      <p:bldP spid="324" grpId="0" animBg="1"/>
      <p:bldP spid="315" grpId="0" animBg="1"/>
      <p:bldP spid="316" grpId="0"/>
      <p:bldP spid="325" grpId="0" animBg="1"/>
      <p:bldP spid="3" grpId="0"/>
      <p:bldP spid="328" grpId="0"/>
      <p:bldP spid="329" grpId="0"/>
      <p:bldP spid="33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矩形 174"/>
          <p:cNvSpPr/>
          <p:nvPr/>
        </p:nvSpPr>
        <p:spPr>
          <a:xfrm>
            <a:off x="1076598" y="514101"/>
            <a:ext cx="6937210" cy="3923891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3" name="矩形 172"/>
          <p:cNvSpPr/>
          <p:nvPr/>
        </p:nvSpPr>
        <p:spPr>
          <a:xfrm rot="16200000">
            <a:off x="5675905" y="2682810"/>
            <a:ext cx="4727172" cy="4571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4" name="矩形 173"/>
          <p:cNvSpPr/>
          <p:nvPr/>
        </p:nvSpPr>
        <p:spPr>
          <a:xfrm>
            <a:off x="993328" y="470412"/>
            <a:ext cx="7218877" cy="4571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aphicFrame>
        <p:nvGraphicFramePr>
          <p:cNvPr id="187" name="图表 186"/>
          <p:cNvGraphicFramePr/>
          <p:nvPr>
            <p:extLst>
              <p:ext uri="{D42A27DB-BD31-4B8C-83A1-F6EECF244321}">
                <p14:modId xmlns:p14="http://schemas.microsoft.com/office/powerpoint/2010/main" val="1277780876"/>
              </p:ext>
            </p:extLst>
          </p:nvPr>
        </p:nvGraphicFramePr>
        <p:xfrm>
          <a:off x="5073270" y="2753107"/>
          <a:ext cx="2742674" cy="16999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pSp>
        <p:nvGrpSpPr>
          <p:cNvPr id="148" name="组合 147"/>
          <p:cNvGrpSpPr/>
          <p:nvPr/>
        </p:nvGrpSpPr>
        <p:grpSpPr>
          <a:xfrm rot="10800000">
            <a:off x="2203694" y="-5904309"/>
            <a:ext cx="4941836" cy="11518351"/>
            <a:chOff x="-5891267" y="3297641"/>
            <a:chExt cx="10383216" cy="2505161"/>
          </a:xfrm>
        </p:grpSpPr>
        <p:sp>
          <p:nvSpPr>
            <p:cNvPr id="159" name="矩形 38"/>
            <p:cNvSpPr/>
            <p:nvPr/>
          </p:nvSpPr>
          <p:spPr>
            <a:xfrm>
              <a:off x="-5891267" y="3402503"/>
              <a:ext cx="10383216" cy="2400299"/>
            </a:xfrm>
            <a:custGeom>
              <a:avLst/>
              <a:gdLst>
                <a:gd name="connsiteX0" fmla="*/ 0 w 345113"/>
                <a:gd name="connsiteY0" fmla="*/ 0 h 2518449"/>
                <a:gd name="connsiteX1" fmla="*/ 345113 w 345113"/>
                <a:gd name="connsiteY1" fmla="*/ 0 h 2518449"/>
                <a:gd name="connsiteX2" fmla="*/ 345113 w 345113"/>
                <a:gd name="connsiteY2" fmla="*/ 2518449 h 2518449"/>
                <a:gd name="connsiteX3" fmla="*/ 0 w 345113"/>
                <a:gd name="connsiteY3" fmla="*/ 2518449 h 2518449"/>
                <a:gd name="connsiteX4" fmla="*/ 0 w 345113"/>
                <a:gd name="connsiteY4" fmla="*/ 0 h 2518449"/>
                <a:gd name="connsiteX0" fmla="*/ 0 w 3841348"/>
                <a:gd name="connsiteY0" fmla="*/ 0 h 2518449"/>
                <a:gd name="connsiteX1" fmla="*/ 345113 w 3841348"/>
                <a:gd name="connsiteY1" fmla="*/ 0 h 2518449"/>
                <a:gd name="connsiteX2" fmla="*/ 3841348 w 3841348"/>
                <a:gd name="connsiteY2" fmla="*/ 2410872 h 2518449"/>
                <a:gd name="connsiteX3" fmla="*/ 0 w 3841348"/>
                <a:gd name="connsiteY3" fmla="*/ 2518449 h 2518449"/>
                <a:gd name="connsiteX4" fmla="*/ 0 w 3841348"/>
                <a:gd name="connsiteY4" fmla="*/ 0 h 2518449"/>
                <a:gd name="connsiteX0" fmla="*/ 480418 w 4321766"/>
                <a:gd name="connsiteY0" fmla="*/ 0 h 2908413"/>
                <a:gd name="connsiteX1" fmla="*/ 825531 w 4321766"/>
                <a:gd name="connsiteY1" fmla="*/ 0 h 2908413"/>
                <a:gd name="connsiteX2" fmla="*/ 4321766 w 4321766"/>
                <a:gd name="connsiteY2" fmla="*/ 2410872 h 2908413"/>
                <a:gd name="connsiteX3" fmla="*/ 0 w 4321766"/>
                <a:gd name="connsiteY3" fmla="*/ 2908413 h 2908413"/>
                <a:gd name="connsiteX4" fmla="*/ 480418 w 4321766"/>
                <a:gd name="connsiteY4" fmla="*/ 2518449 h 2908413"/>
                <a:gd name="connsiteX5" fmla="*/ 480418 w 4321766"/>
                <a:gd name="connsiteY5" fmla="*/ 0 h 2908413"/>
                <a:gd name="connsiteX0" fmla="*/ 5029200 w 8870548"/>
                <a:gd name="connsiteY0" fmla="*/ 0 h 2908413"/>
                <a:gd name="connsiteX1" fmla="*/ 5374313 w 8870548"/>
                <a:gd name="connsiteY1" fmla="*/ 0 h 2908413"/>
                <a:gd name="connsiteX2" fmla="*/ 8870548 w 8870548"/>
                <a:gd name="connsiteY2" fmla="*/ 2410872 h 2908413"/>
                <a:gd name="connsiteX3" fmla="*/ 4548782 w 8870548"/>
                <a:gd name="connsiteY3" fmla="*/ 2908413 h 2908413"/>
                <a:gd name="connsiteX4" fmla="*/ 0 w 8870548"/>
                <a:gd name="connsiteY4" fmla="*/ 2047801 h 2908413"/>
                <a:gd name="connsiteX5" fmla="*/ 5029200 w 8870548"/>
                <a:gd name="connsiteY5" fmla="*/ 0 h 2908413"/>
                <a:gd name="connsiteX0" fmla="*/ 5029200 w 8870548"/>
                <a:gd name="connsiteY0" fmla="*/ 0 h 2414798"/>
                <a:gd name="connsiteX1" fmla="*/ 5374313 w 8870548"/>
                <a:gd name="connsiteY1" fmla="*/ 0 h 2414798"/>
                <a:gd name="connsiteX2" fmla="*/ 8870548 w 8870548"/>
                <a:gd name="connsiteY2" fmla="*/ 2410872 h 2414798"/>
                <a:gd name="connsiteX3" fmla="*/ 97806 w 8870548"/>
                <a:gd name="connsiteY3" fmla="*/ 2343637 h 2414798"/>
                <a:gd name="connsiteX4" fmla="*/ 0 w 8870548"/>
                <a:gd name="connsiteY4" fmla="*/ 2047801 h 2414798"/>
                <a:gd name="connsiteX5" fmla="*/ 5029200 w 8870548"/>
                <a:gd name="connsiteY5" fmla="*/ 0 h 2414798"/>
                <a:gd name="connsiteX0" fmla="*/ 5029200 w 8964678"/>
                <a:gd name="connsiteY0" fmla="*/ 0 h 2376100"/>
                <a:gd name="connsiteX1" fmla="*/ 5374313 w 8964678"/>
                <a:gd name="connsiteY1" fmla="*/ 0 h 2376100"/>
                <a:gd name="connsiteX2" fmla="*/ 8964678 w 8964678"/>
                <a:gd name="connsiteY2" fmla="*/ 2370531 h 2376100"/>
                <a:gd name="connsiteX3" fmla="*/ 97806 w 8964678"/>
                <a:gd name="connsiteY3" fmla="*/ 2343637 h 2376100"/>
                <a:gd name="connsiteX4" fmla="*/ 0 w 8964678"/>
                <a:gd name="connsiteY4" fmla="*/ 2047801 h 2376100"/>
                <a:gd name="connsiteX5" fmla="*/ 5029200 w 8964678"/>
                <a:gd name="connsiteY5" fmla="*/ 0 h 2376100"/>
                <a:gd name="connsiteX0" fmla="*/ 5029200 w 8964678"/>
                <a:gd name="connsiteY0" fmla="*/ 0 h 2376100"/>
                <a:gd name="connsiteX1" fmla="*/ 5374313 w 8964678"/>
                <a:gd name="connsiteY1" fmla="*/ 0 h 2376100"/>
                <a:gd name="connsiteX2" fmla="*/ 8964678 w 8964678"/>
                <a:gd name="connsiteY2" fmla="*/ 2370531 h 2376100"/>
                <a:gd name="connsiteX3" fmla="*/ 97806 w 8964678"/>
                <a:gd name="connsiteY3" fmla="*/ 2343637 h 2376100"/>
                <a:gd name="connsiteX4" fmla="*/ 0 w 8964678"/>
                <a:gd name="connsiteY4" fmla="*/ 2047801 h 2376100"/>
                <a:gd name="connsiteX5" fmla="*/ 3728512 w 8964678"/>
                <a:gd name="connsiteY5" fmla="*/ 541731 h 2376100"/>
                <a:gd name="connsiteX6" fmla="*/ 5029200 w 8964678"/>
                <a:gd name="connsiteY6" fmla="*/ 0 h 2376100"/>
                <a:gd name="connsiteX0" fmla="*/ 5029200 w 8964678"/>
                <a:gd name="connsiteY0" fmla="*/ 0 h 2376100"/>
                <a:gd name="connsiteX1" fmla="*/ 5374313 w 8964678"/>
                <a:gd name="connsiteY1" fmla="*/ 0 h 2376100"/>
                <a:gd name="connsiteX2" fmla="*/ 6216217 w 8964678"/>
                <a:gd name="connsiteY2" fmla="*/ 514837 h 2376100"/>
                <a:gd name="connsiteX3" fmla="*/ 8964678 w 8964678"/>
                <a:gd name="connsiteY3" fmla="*/ 2370531 h 2376100"/>
                <a:gd name="connsiteX4" fmla="*/ 97806 w 8964678"/>
                <a:gd name="connsiteY4" fmla="*/ 2343637 h 2376100"/>
                <a:gd name="connsiteX5" fmla="*/ 0 w 8964678"/>
                <a:gd name="connsiteY5" fmla="*/ 2047801 h 2376100"/>
                <a:gd name="connsiteX6" fmla="*/ 3728512 w 8964678"/>
                <a:gd name="connsiteY6" fmla="*/ 541731 h 2376100"/>
                <a:gd name="connsiteX7" fmla="*/ 5029200 w 8964678"/>
                <a:gd name="connsiteY7" fmla="*/ 0 h 2376100"/>
                <a:gd name="connsiteX0" fmla="*/ 5029200 w 8964678"/>
                <a:gd name="connsiteY0" fmla="*/ 0 h 2376100"/>
                <a:gd name="connsiteX1" fmla="*/ 5374313 w 8964678"/>
                <a:gd name="connsiteY1" fmla="*/ 0 h 2376100"/>
                <a:gd name="connsiteX2" fmla="*/ 6216217 w 8964678"/>
                <a:gd name="connsiteY2" fmla="*/ 514837 h 2376100"/>
                <a:gd name="connsiteX3" fmla="*/ 8964678 w 8964678"/>
                <a:gd name="connsiteY3" fmla="*/ 2370531 h 2376100"/>
                <a:gd name="connsiteX4" fmla="*/ 97806 w 8964678"/>
                <a:gd name="connsiteY4" fmla="*/ 2343637 h 2376100"/>
                <a:gd name="connsiteX5" fmla="*/ 0 w 8964678"/>
                <a:gd name="connsiteY5" fmla="*/ 2047801 h 2376100"/>
                <a:gd name="connsiteX6" fmla="*/ 4145370 w 8964678"/>
                <a:gd name="connsiteY6" fmla="*/ 689648 h 2376100"/>
                <a:gd name="connsiteX7" fmla="*/ 5029200 w 8964678"/>
                <a:gd name="connsiteY7" fmla="*/ 0 h 2376100"/>
                <a:gd name="connsiteX0" fmla="*/ 5029200 w 8964678"/>
                <a:gd name="connsiteY0" fmla="*/ 0 h 2376100"/>
                <a:gd name="connsiteX1" fmla="*/ 5374313 w 8964678"/>
                <a:gd name="connsiteY1" fmla="*/ 0 h 2376100"/>
                <a:gd name="connsiteX2" fmla="*/ 6216217 w 8964678"/>
                <a:gd name="connsiteY2" fmla="*/ 514837 h 2376100"/>
                <a:gd name="connsiteX3" fmla="*/ 8964678 w 8964678"/>
                <a:gd name="connsiteY3" fmla="*/ 2370531 h 2376100"/>
                <a:gd name="connsiteX4" fmla="*/ 97806 w 8964678"/>
                <a:gd name="connsiteY4" fmla="*/ 2343637 h 2376100"/>
                <a:gd name="connsiteX5" fmla="*/ 0 w 8964678"/>
                <a:gd name="connsiteY5" fmla="*/ 2047801 h 2376100"/>
                <a:gd name="connsiteX6" fmla="*/ 3392335 w 8964678"/>
                <a:gd name="connsiteY6" fmla="*/ 783778 h 2376100"/>
                <a:gd name="connsiteX7" fmla="*/ 5029200 w 8964678"/>
                <a:gd name="connsiteY7" fmla="*/ 0 h 2376100"/>
                <a:gd name="connsiteX0" fmla="*/ 5029200 w 8964678"/>
                <a:gd name="connsiteY0" fmla="*/ 0 h 2376100"/>
                <a:gd name="connsiteX1" fmla="*/ 5374313 w 8964678"/>
                <a:gd name="connsiteY1" fmla="*/ 0 h 2376100"/>
                <a:gd name="connsiteX2" fmla="*/ 6216217 w 8964678"/>
                <a:gd name="connsiteY2" fmla="*/ 514837 h 2376100"/>
                <a:gd name="connsiteX3" fmla="*/ 8964678 w 8964678"/>
                <a:gd name="connsiteY3" fmla="*/ 2370531 h 2376100"/>
                <a:gd name="connsiteX4" fmla="*/ 97806 w 8964678"/>
                <a:gd name="connsiteY4" fmla="*/ 2343637 h 2376100"/>
                <a:gd name="connsiteX5" fmla="*/ 0 w 8964678"/>
                <a:gd name="connsiteY5" fmla="*/ 2047801 h 2376100"/>
                <a:gd name="connsiteX6" fmla="*/ 3392335 w 8964678"/>
                <a:gd name="connsiteY6" fmla="*/ 783778 h 2376100"/>
                <a:gd name="connsiteX7" fmla="*/ 4360523 w 8964678"/>
                <a:gd name="connsiteY7" fmla="*/ 313131 h 2376100"/>
                <a:gd name="connsiteX8" fmla="*/ 5029200 w 8964678"/>
                <a:gd name="connsiteY8" fmla="*/ 0 h 2376100"/>
                <a:gd name="connsiteX0" fmla="*/ 5029200 w 8964678"/>
                <a:gd name="connsiteY0" fmla="*/ 0 h 2376100"/>
                <a:gd name="connsiteX1" fmla="*/ 5374313 w 8964678"/>
                <a:gd name="connsiteY1" fmla="*/ 0 h 2376100"/>
                <a:gd name="connsiteX2" fmla="*/ 6216217 w 8964678"/>
                <a:gd name="connsiteY2" fmla="*/ 514837 h 2376100"/>
                <a:gd name="connsiteX3" fmla="*/ 8964678 w 8964678"/>
                <a:gd name="connsiteY3" fmla="*/ 2370531 h 2376100"/>
                <a:gd name="connsiteX4" fmla="*/ 97806 w 8964678"/>
                <a:gd name="connsiteY4" fmla="*/ 2343637 h 2376100"/>
                <a:gd name="connsiteX5" fmla="*/ 0 w 8964678"/>
                <a:gd name="connsiteY5" fmla="*/ 2047801 h 2376100"/>
                <a:gd name="connsiteX6" fmla="*/ 3392335 w 8964678"/>
                <a:gd name="connsiteY6" fmla="*/ 783778 h 2376100"/>
                <a:gd name="connsiteX7" fmla="*/ 4844617 w 8964678"/>
                <a:gd name="connsiteY7" fmla="*/ 783778 h 2376100"/>
                <a:gd name="connsiteX8" fmla="*/ 5029200 w 8964678"/>
                <a:gd name="connsiteY8" fmla="*/ 0 h 2376100"/>
                <a:gd name="connsiteX0" fmla="*/ 5029200 w 8964678"/>
                <a:gd name="connsiteY0" fmla="*/ 0 h 2376100"/>
                <a:gd name="connsiteX1" fmla="*/ 5374313 w 8964678"/>
                <a:gd name="connsiteY1" fmla="*/ 0 h 2376100"/>
                <a:gd name="connsiteX2" fmla="*/ 6216217 w 8964678"/>
                <a:gd name="connsiteY2" fmla="*/ 514837 h 2376100"/>
                <a:gd name="connsiteX3" fmla="*/ 8964678 w 8964678"/>
                <a:gd name="connsiteY3" fmla="*/ 2370531 h 2376100"/>
                <a:gd name="connsiteX4" fmla="*/ 97806 w 8964678"/>
                <a:gd name="connsiteY4" fmla="*/ 2343637 h 2376100"/>
                <a:gd name="connsiteX5" fmla="*/ 0 w 8964678"/>
                <a:gd name="connsiteY5" fmla="*/ 2047801 h 2376100"/>
                <a:gd name="connsiteX6" fmla="*/ 3392335 w 8964678"/>
                <a:gd name="connsiteY6" fmla="*/ 783778 h 2376100"/>
                <a:gd name="connsiteX7" fmla="*/ 4387417 w 8964678"/>
                <a:gd name="connsiteY7" fmla="*/ 635860 h 2376100"/>
                <a:gd name="connsiteX8" fmla="*/ 5029200 w 8964678"/>
                <a:gd name="connsiteY8" fmla="*/ 0 h 2376100"/>
                <a:gd name="connsiteX0" fmla="*/ 5029200 w 8964678"/>
                <a:gd name="connsiteY0" fmla="*/ 0 h 2376100"/>
                <a:gd name="connsiteX1" fmla="*/ 5374313 w 8964678"/>
                <a:gd name="connsiteY1" fmla="*/ 0 h 2376100"/>
                <a:gd name="connsiteX2" fmla="*/ 6216217 w 8964678"/>
                <a:gd name="connsiteY2" fmla="*/ 514837 h 2376100"/>
                <a:gd name="connsiteX3" fmla="*/ 8964678 w 8964678"/>
                <a:gd name="connsiteY3" fmla="*/ 2370531 h 2376100"/>
                <a:gd name="connsiteX4" fmla="*/ 97806 w 8964678"/>
                <a:gd name="connsiteY4" fmla="*/ 2343637 h 2376100"/>
                <a:gd name="connsiteX5" fmla="*/ 0 w 8964678"/>
                <a:gd name="connsiteY5" fmla="*/ 2047801 h 2376100"/>
                <a:gd name="connsiteX6" fmla="*/ 3392335 w 8964678"/>
                <a:gd name="connsiteY6" fmla="*/ 783778 h 2376100"/>
                <a:gd name="connsiteX7" fmla="*/ 4387417 w 8964678"/>
                <a:gd name="connsiteY7" fmla="*/ 635860 h 2376100"/>
                <a:gd name="connsiteX8" fmla="*/ 4790829 w 8964678"/>
                <a:gd name="connsiteY8" fmla="*/ 192107 h 2376100"/>
                <a:gd name="connsiteX9" fmla="*/ 5029200 w 8964678"/>
                <a:gd name="connsiteY9" fmla="*/ 0 h 2376100"/>
                <a:gd name="connsiteX0" fmla="*/ 5029200 w 8964678"/>
                <a:gd name="connsiteY0" fmla="*/ 0 h 2376100"/>
                <a:gd name="connsiteX1" fmla="*/ 5374313 w 8964678"/>
                <a:gd name="connsiteY1" fmla="*/ 0 h 2376100"/>
                <a:gd name="connsiteX2" fmla="*/ 6216217 w 8964678"/>
                <a:gd name="connsiteY2" fmla="*/ 514837 h 2376100"/>
                <a:gd name="connsiteX3" fmla="*/ 8964678 w 8964678"/>
                <a:gd name="connsiteY3" fmla="*/ 2370531 h 2376100"/>
                <a:gd name="connsiteX4" fmla="*/ 97806 w 8964678"/>
                <a:gd name="connsiteY4" fmla="*/ 2343637 h 2376100"/>
                <a:gd name="connsiteX5" fmla="*/ 0 w 8964678"/>
                <a:gd name="connsiteY5" fmla="*/ 2047801 h 2376100"/>
                <a:gd name="connsiteX6" fmla="*/ 3392335 w 8964678"/>
                <a:gd name="connsiteY6" fmla="*/ 783778 h 2376100"/>
                <a:gd name="connsiteX7" fmla="*/ 4387417 w 8964678"/>
                <a:gd name="connsiteY7" fmla="*/ 635860 h 2376100"/>
                <a:gd name="connsiteX8" fmla="*/ 4790829 w 8964678"/>
                <a:gd name="connsiteY8" fmla="*/ 44190 h 2376100"/>
                <a:gd name="connsiteX9" fmla="*/ 5029200 w 8964678"/>
                <a:gd name="connsiteY9" fmla="*/ 0 h 2376100"/>
                <a:gd name="connsiteX0" fmla="*/ 5029200 w 8964678"/>
                <a:gd name="connsiteY0" fmla="*/ 0 h 2376100"/>
                <a:gd name="connsiteX1" fmla="*/ 5374313 w 8964678"/>
                <a:gd name="connsiteY1" fmla="*/ 0 h 2376100"/>
                <a:gd name="connsiteX2" fmla="*/ 5920382 w 8964678"/>
                <a:gd name="connsiteY2" fmla="*/ 972037 h 2376100"/>
                <a:gd name="connsiteX3" fmla="*/ 8964678 w 8964678"/>
                <a:gd name="connsiteY3" fmla="*/ 2370531 h 2376100"/>
                <a:gd name="connsiteX4" fmla="*/ 97806 w 8964678"/>
                <a:gd name="connsiteY4" fmla="*/ 2343637 h 2376100"/>
                <a:gd name="connsiteX5" fmla="*/ 0 w 8964678"/>
                <a:gd name="connsiteY5" fmla="*/ 2047801 h 2376100"/>
                <a:gd name="connsiteX6" fmla="*/ 3392335 w 8964678"/>
                <a:gd name="connsiteY6" fmla="*/ 783778 h 2376100"/>
                <a:gd name="connsiteX7" fmla="*/ 4387417 w 8964678"/>
                <a:gd name="connsiteY7" fmla="*/ 635860 h 2376100"/>
                <a:gd name="connsiteX8" fmla="*/ 4790829 w 8964678"/>
                <a:gd name="connsiteY8" fmla="*/ 44190 h 2376100"/>
                <a:gd name="connsiteX9" fmla="*/ 5029200 w 8964678"/>
                <a:gd name="connsiteY9" fmla="*/ 0 h 2376100"/>
                <a:gd name="connsiteX0" fmla="*/ 5029200 w 8964678"/>
                <a:gd name="connsiteY0" fmla="*/ 0 h 2376100"/>
                <a:gd name="connsiteX1" fmla="*/ 5374313 w 8964678"/>
                <a:gd name="connsiteY1" fmla="*/ 0 h 2376100"/>
                <a:gd name="connsiteX2" fmla="*/ 5745570 w 8964678"/>
                <a:gd name="connsiteY2" fmla="*/ 595519 h 2376100"/>
                <a:gd name="connsiteX3" fmla="*/ 8964678 w 8964678"/>
                <a:gd name="connsiteY3" fmla="*/ 2370531 h 2376100"/>
                <a:gd name="connsiteX4" fmla="*/ 97806 w 8964678"/>
                <a:gd name="connsiteY4" fmla="*/ 2343637 h 2376100"/>
                <a:gd name="connsiteX5" fmla="*/ 0 w 8964678"/>
                <a:gd name="connsiteY5" fmla="*/ 2047801 h 2376100"/>
                <a:gd name="connsiteX6" fmla="*/ 3392335 w 8964678"/>
                <a:gd name="connsiteY6" fmla="*/ 783778 h 2376100"/>
                <a:gd name="connsiteX7" fmla="*/ 4387417 w 8964678"/>
                <a:gd name="connsiteY7" fmla="*/ 635860 h 2376100"/>
                <a:gd name="connsiteX8" fmla="*/ 4790829 w 8964678"/>
                <a:gd name="connsiteY8" fmla="*/ 44190 h 2376100"/>
                <a:gd name="connsiteX9" fmla="*/ 5029200 w 8964678"/>
                <a:gd name="connsiteY9" fmla="*/ 0 h 2376100"/>
                <a:gd name="connsiteX0" fmla="*/ 5029200 w 8964678"/>
                <a:gd name="connsiteY0" fmla="*/ 0 h 2376100"/>
                <a:gd name="connsiteX1" fmla="*/ 5374313 w 8964678"/>
                <a:gd name="connsiteY1" fmla="*/ 0 h 2376100"/>
                <a:gd name="connsiteX2" fmla="*/ 5745570 w 8964678"/>
                <a:gd name="connsiteY2" fmla="*/ 595519 h 2376100"/>
                <a:gd name="connsiteX3" fmla="*/ 6471712 w 8964678"/>
                <a:gd name="connsiteY3" fmla="*/ 998931 h 2376100"/>
                <a:gd name="connsiteX4" fmla="*/ 8964678 w 8964678"/>
                <a:gd name="connsiteY4" fmla="*/ 2370531 h 2376100"/>
                <a:gd name="connsiteX5" fmla="*/ 97806 w 8964678"/>
                <a:gd name="connsiteY5" fmla="*/ 2343637 h 2376100"/>
                <a:gd name="connsiteX6" fmla="*/ 0 w 8964678"/>
                <a:gd name="connsiteY6" fmla="*/ 2047801 h 2376100"/>
                <a:gd name="connsiteX7" fmla="*/ 3392335 w 8964678"/>
                <a:gd name="connsiteY7" fmla="*/ 783778 h 2376100"/>
                <a:gd name="connsiteX8" fmla="*/ 4387417 w 8964678"/>
                <a:gd name="connsiteY8" fmla="*/ 635860 h 2376100"/>
                <a:gd name="connsiteX9" fmla="*/ 4790829 w 8964678"/>
                <a:gd name="connsiteY9" fmla="*/ 44190 h 2376100"/>
                <a:gd name="connsiteX10" fmla="*/ 5029200 w 8964678"/>
                <a:gd name="connsiteY10" fmla="*/ 0 h 2376100"/>
                <a:gd name="connsiteX0" fmla="*/ 5029200 w 8964678"/>
                <a:gd name="connsiteY0" fmla="*/ 0 h 2376100"/>
                <a:gd name="connsiteX1" fmla="*/ 5374313 w 8964678"/>
                <a:gd name="connsiteY1" fmla="*/ 0 h 2376100"/>
                <a:gd name="connsiteX2" fmla="*/ 5745570 w 8964678"/>
                <a:gd name="connsiteY2" fmla="*/ 595519 h 2376100"/>
                <a:gd name="connsiteX3" fmla="*/ 6323794 w 8964678"/>
                <a:gd name="connsiteY3" fmla="*/ 770331 h 2376100"/>
                <a:gd name="connsiteX4" fmla="*/ 8964678 w 8964678"/>
                <a:gd name="connsiteY4" fmla="*/ 2370531 h 2376100"/>
                <a:gd name="connsiteX5" fmla="*/ 97806 w 8964678"/>
                <a:gd name="connsiteY5" fmla="*/ 2343637 h 2376100"/>
                <a:gd name="connsiteX6" fmla="*/ 0 w 8964678"/>
                <a:gd name="connsiteY6" fmla="*/ 2047801 h 2376100"/>
                <a:gd name="connsiteX7" fmla="*/ 3392335 w 8964678"/>
                <a:gd name="connsiteY7" fmla="*/ 783778 h 2376100"/>
                <a:gd name="connsiteX8" fmla="*/ 4387417 w 8964678"/>
                <a:gd name="connsiteY8" fmla="*/ 635860 h 2376100"/>
                <a:gd name="connsiteX9" fmla="*/ 4790829 w 8964678"/>
                <a:gd name="connsiteY9" fmla="*/ 44190 h 2376100"/>
                <a:gd name="connsiteX10" fmla="*/ 5029200 w 8964678"/>
                <a:gd name="connsiteY10" fmla="*/ 0 h 2376100"/>
                <a:gd name="connsiteX0" fmla="*/ 5029200 w 8964678"/>
                <a:gd name="connsiteY0" fmla="*/ 0 h 2376100"/>
                <a:gd name="connsiteX1" fmla="*/ 5374313 w 8964678"/>
                <a:gd name="connsiteY1" fmla="*/ 0 h 2376100"/>
                <a:gd name="connsiteX2" fmla="*/ 5745570 w 8964678"/>
                <a:gd name="connsiteY2" fmla="*/ 595519 h 2376100"/>
                <a:gd name="connsiteX3" fmla="*/ 6323794 w 8964678"/>
                <a:gd name="connsiteY3" fmla="*/ 770331 h 2376100"/>
                <a:gd name="connsiteX4" fmla="*/ 8964678 w 8964678"/>
                <a:gd name="connsiteY4" fmla="*/ 2370531 h 2376100"/>
                <a:gd name="connsiteX5" fmla="*/ 97806 w 8964678"/>
                <a:gd name="connsiteY5" fmla="*/ 2343637 h 2376100"/>
                <a:gd name="connsiteX6" fmla="*/ 0 w 8964678"/>
                <a:gd name="connsiteY6" fmla="*/ 2047801 h 2376100"/>
                <a:gd name="connsiteX7" fmla="*/ 3392335 w 8964678"/>
                <a:gd name="connsiteY7" fmla="*/ 783778 h 2376100"/>
                <a:gd name="connsiteX8" fmla="*/ 4387417 w 8964678"/>
                <a:gd name="connsiteY8" fmla="*/ 635860 h 2376100"/>
                <a:gd name="connsiteX9" fmla="*/ 4790829 w 8964678"/>
                <a:gd name="connsiteY9" fmla="*/ 44190 h 2376100"/>
                <a:gd name="connsiteX10" fmla="*/ 5029200 w 8964678"/>
                <a:gd name="connsiteY10" fmla="*/ 0 h 2376100"/>
                <a:gd name="connsiteX0" fmla="*/ 5029200 w 9220172"/>
                <a:gd name="connsiteY0" fmla="*/ 0 h 2343637"/>
                <a:gd name="connsiteX1" fmla="*/ 5374313 w 9220172"/>
                <a:gd name="connsiteY1" fmla="*/ 0 h 2343637"/>
                <a:gd name="connsiteX2" fmla="*/ 5745570 w 9220172"/>
                <a:gd name="connsiteY2" fmla="*/ 595519 h 2343637"/>
                <a:gd name="connsiteX3" fmla="*/ 6323794 w 9220172"/>
                <a:gd name="connsiteY3" fmla="*/ 770331 h 2343637"/>
                <a:gd name="connsiteX4" fmla="*/ 9220172 w 9220172"/>
                <a:gd name="connsiteY4" fmla="*/ 2316743 h 2343637"/>
                <a:gd name="connsiteX5" fmla="*/ 97806 w 9220172"/>
                <a:gd name="connsiteY5" fmla="*/ 2343637 h 2343637"/>
                <a:gd name="connsiteX6" fmla="*/ 0 w 9220172"/>
                <a:gd name="connsiteY6" fmla="*/ 2047801 h 2343637"/>
                <a:gd name="connsiteX7" fmla="*/ 3392335 w 9220172"/>
                <a:gd name="connsiteY7" fmla="*/ 783778 h 2343637"/>
                <a:gd name="connsiteX8" fmla="*/ 4387417 w 9220172"/>
                <a:gd name="connsiteY8" fmla="*/ 635860 h 2343637"/>
                <a:gd name="connsiteX9" fmla="*/ 4790829 w 9220172"/>
                <a:gd name="connsiteY9" fmla="*/ 44190 h 2343637"/>
                <a:gd name="connsiteX10" fmla="*/ 5029200 w 9220172"/>
                <a:gd name="connsiteY10" fmla="*/ 0 h 2343637"/>
                <a:gd name="connsiteX0" fmla="*/ 5029200 w 9220172"/>
                <a:gd name="connsiteY0" fmla="*/ 0 h 2343637"/>
                <a:gd name="connsiteX1" fmla="*/ 5374313 w 9220172"/>
                <a:gd name="connsiteY1" fmla="*/ 0 h 2343637"/>
                <a:gd name="connsiteX2" fmla="*/ 5745570 w 9220172"/>
                <a:gd name="connsiteY2" fmla="*/ 595519 h 2343637"/>
                <a:gd name="connsiteX3" fmla="*/ 6323794 w 9220172"/>
                <a:gd name="connsiteY3" fmla="*/ 770331 h 2343637"/>
                <a:gd name="connsiteX4" fmla="*/ 9220172 w 9220172"/>
                <a:gd name="connsiteY4" fmla="*/ 2316743 h 2343637"/>
                <a:gd name="connsiteX5" fmla="*/ 97806 w 9220172"/>
                <a:gd name="connsiteY5" fmla="*/ 2343637 h 2343637"/>
                <a:gd name="connsiteX6" fmla="*/ 0 w 9220172"/>
                <a:gd name="connsiteY6" fmla="*/ 2047801 h 2343637"/>
                <a:gd name="connsiteX7" fmla="*/ 3392335 w 9220172"/>
                <a:gd name="connsiteY7" fmla="*/ 783778 h 2343637"/>
                <a:gd name="connsiteX8" fmla="*/ 4387417 w 9220172"/>
                <a:gd name="connsiteY8" fmla="*/ 635860 h 2343637"/>
                <a:gd name="connsiteX9" fmla="*/ 4790829 w 9220172"/>
                <a:gd name="connsiteY9" fmla="*/ 44190 h 2343637"/>
                <a:gd name="connsiteX10" fmla="*/ 5029200 w 9220172"/>
                <a:gd name="connsiteY10" fmla="*/ 0 h 2343637"/>
                <a:gd name="connsiteX0" fmla="*/ 5029200 w 9220172"/>
                <a:gd name="connsiteY0" fmla="*/ 0 h 2343637"/>
                <a:gd name="connsiteX1" fmla="*/ 5374313 w 9220172"/>
                <a:gd name="connsiteY1" fmla="*/ 0 h 2343637"/>
                <a:gd name="connsiteX2" fmla="*/ 5745570 w 9220172"/>
                <a:gd name="connsiteY2" fmla="*/ 595519 h 2343637"/>
                <a:gd name="connsiteX3" fmla="*/ 6323794 w 9220172"/>
                <a:gd name="connsiteY3" fmla="*/ 770331 h 2343637"/>
                <a:gd name="connsiteX4" fmla="*/ 9220172 w 9220172"/>
                <a:gd name="connsiteY4" fmla="*/ 2316743 h 2343637"/>
                <a:gd name="connsiteX5" fmla="*/ 97806 w 9220172"/>
                <a:gd name="connsiteY5" fmla="*/ 2343637 h 2343637"/>
                <a:gd name="connsiteX6" fmla="*/ 0 w 9220172"/>
                <a:gd name="connsiteY6" fmla="*/ 2047801 h 2343637"/>
                <a:gd name="connsiteX7" fmla="*/ 3392335 w 9220172"/>
                <a:gd name="connsiteY7" fmla="*/ 783778 h 2343637"/>
                <a:gd name="connsiteX8" fmla="*/ 4347076 w 9220172"/>
                <a:gd name="connsiteY8" fmla="*/ 649307 h 2343637"/>
                <a:gd name="connsiteX9" fmla="*/ 4790829 w 9220172"/>
                <a:gd name="connsiteY9" fmla="*/ 44190 h 2343637"/>
                <a:gd name="connsiteX10" fmla="*/ 5029200 w 9220172"/>
                <a:gd name="connsiteY10" fmla="*/ 0 h 2343637"/>
                <a:gd name="connsiteX0" fmla="*/ 5029200 w 9220172"/>
                <a:gd name="connsiteY0" fmla="*/ 0 h 2343637"/>
                <a:gd name="connsiteX1" fmla="*/ 5374313 w 9220172"/>
                <a:gd name="connsiteY1" fmla="*/ 0 h 2343637"/>
                <a:gd name="connsiteX2" fmla="*/ 5745570 w 9220172"/>
                <a:gd name="connsiteY2" fmla="*/ 595519 h 2343637"/>
                <a:gd name="connsiteX3" fmla="*/ 6323794 w 9220172"/>
                <a:gd name="connsiteY3" fmla="*/ 770331 h 2343637"/>
                <a:gd name="connsiteX4" fmla="*/ 9220172 w 9220172"/>
                <a:gd name="connsiteY4" fmla="*/ 2316743 h 2343637"/>
                <a:gd name="connsiteX5" fmla="*/ 97806 w 9220172"/>
                <a:gd name="connsiteY5" fmla="*/ 2343637 h 2343637"/>
                <a:gd name="connsiteX6" fmla="*/ 0 w 9220172"/>
                <a:gd name="connsiteY6" fmla="*/ 2047801 h 2343637"/>
                <a:gd name="connsiteX7" fmla="*/ 3392335 w 9220172"/>
                <a:gd name="connsiteY7" fmla="*/ 783778 h 2343637"/>
                <a:gd name="connsiteX8" fmla="*/ 4347076 w 9220172"/>
                <a:gd name="connsiteY8" fmla="*/ 649307 h 2343637"/>
                <a:gd name="connsiteX9" fmla="*/ 4790829 w 9220172"/>
                <a:gd name="connsiteY9" fmla="*/ 44190 h 2343637"/>
                <a:gd name="connsiteX10" fmla="*/ 5029200 w 9220172"/>
                <a:gd name="connsiteY10" fmla="*/ 0 h 2343637"/>
                <a:gd name="connsiteX0" fmla="*/ 5029200 w 9220172"/>
                <a:gd name="connsiteY0" fmla="*/ 0 h 2343637"/>
                <a:gd name="connsiteX1" fmla="*/ 5374313 w 9220172"/>
                <a:gd name="connsiteY1" fmla="*/ 0 h 2343637"/>
                <a:gd name="connsiteX2" fmla="*/ 5745570 w 9220172"/>
                <a:gd name="connsiteY2" fmla="*/ 595519 h 2343637"/>
                <a:gd name="connsiteX3" fmla="*/ 6323794 w 9220172"/>
                <a:gd name="connsiteY3" fmla="*/ 770331 h 2343637"/>
                <a:gd name="connsiteX4" fmla="*/ 9220172 w 9220172"/>
                <a:gd name="connsiteY4" fmla="*/ 2316743 h 2343637"/>
                <a:gd name="connsiteX5" fmla="*/ 97806 w 9220172"/>
                <a:gd name="connsiteY5" fmla="*/ 2343637 h 2343637"/>
                <a:gd name="connsiteX6" fmla="*/ 0 w 9220172"/>
                <a:gd name="connsiteY6" fmla="*/ 2047801 h 2343637"/>
                <a:gd name="connsiteX7" fmla="*/ 3392335 w 9220172"/>
                <a:gd name="connsiteY7" fmla="*/ 783778 h 2343637"/>
                <a:gd name="connsiteX8" fmla="*/ 4347076 w 9220172"/>
                <a:gd name="connsiteY8" fmla="*/ 649307 h 2343637"/>
                <a:gd name="connsiteX9" fmla="*/ 4790829 w 9220172"/>
                <a:gd name="connsiteY9" fmla="*/ 44190 h 2343637"/>
                <a:gd name="connsiteX10" fmla="*/ 5029200 w 9220172"/>
                <a:gd name="connsiteY10" fmla="*/ 0 h 2343637"/>
                <a:gd name="connsiteX0" fmla="*/ 5029200 w 9220172"/>
                <a:gd name="connsiteY0" fmla="*/ 0 h 2343637"/>
                <a:gd name="connsiteX1" fmla="*/ 5374313 w 9220172"/>
                <a:gd name="connsiteY1" fmla="*/ 0 h 2343637"/>
                <a:gd name="connsiteX2" fmla="*/ 5745570 w 9220172"/>
                <a:gd name="connsiteY2" fmla="*/ 595519 h 2343637"/>
                <a:gd name="connsiteX3" fmla="*/ 6323794 w 9220172"/>
                <a:gd name="connsiteY3" fmla="*/ 770331 h 2343637"/>
                <a:gd name="connsiteX4" fmla="*/ 9220172 w 9220172"/>
                <a:gd name="connsiteY4" fmla="*/ 2316743 h 2343637"/>
                <a:gd name="connsiteX5" fmla="*/ 97806 w 9220172"/>
                <a:gd name="connsiteY5" fmla="*/ 2343637 h 2343637"/>
                <a:gd name="connsiteX6" fmla="*/ 0 w 9220172"/>
                <a:gd name="connsiteY6" fmla="*/ 2047801 h 2343637"/>
                <a:gd name="connsiteX7" fmla="*/ 3392335 w 9220172"/>
                <a:gd name="connsiteY7" fmla="*/ 783778 h 2343637"/>
                <a:gd name="connsiteX8" fmla="*/ 4347076 w 9220172"/>
                <a:gd name="connsiteY8" fmla="*/ 568625 h 2343637"/>
                <a:gd name="connsiteX9" fmla="*/ 4790829 w 9220172"/>
                <a:gd name="connsiteY9" fmla="*/ 44190 h 2343637"/>
                <a:gd name="connsiteX10" fmla="*/ 5029200 w 9220172"/>
                <a:gd name="connsiteY10" fmla="*/ 0 h 2343637"/>
                <a:gd name="connsiteX0" fmla="*/ 5177118 w 9220172"/>
                <a:gd name="connsiteY0" fmla="*/ 0 h 2370531"/>
                <a:gd name="connsiteX1" fmla="*/ 5374313 w 9220172"/>
                <a:gd name="connsiteY1" fmla="*/ 26894 h 2370531"/>
                <a:gd name="connsiteX2" fmla="*/ 5745570 w 9220172"/>
                <a:gd name="connsiteY2" fmla="*/ 622413 h 2370531"/>
                <a:gd name="connsiteX3" fmla="*/ 6323794 w 9220172"/>
                <a:gd name="connsiteY3" fmla="*/ 797225 h 2370531"/>
                <a:gd name="connsiteX4" fmla="*/ 9220172 w 9220172"/>
                <a:gd name="connsiteY4" fmla="*/ 2343637 h 2370531"/>
                <a:gd name="connsiteX5" fmla="*/ 97806 w 9220172"/>
                <a:gd name="connsiteY5" fmla="*/ 2370531 h 2370531"/>
                <a:gd name="connsiteX6" fmla="*/ 0 w 9220172"/>
                <a:gd name="connsiteY6" fmla="*/ 2074695 h 2370531"/>
                <a:gd name="connsiteX7" fmla="*/ 3392335 w 9220172"/>
                <a:gd name="connsiteY7" fmla="*/ 810672 h 2370531"/>
                <a:gd name="connsiteX8" fmla="*/ 4347076 w 9220172"/>
                <a:gd name="connsiteY8" fmla="*/ 595519 h 2370531"/>
                <a:gd name="connsiteX9" fmla="*/ 4790829 w 9220172"/>
                <a:gd name="connsiteY9" fmla="*/ 71084 h 2370531"/>
                <a:gd name="connsiteX10" fmla="*/ 5177118 w 9220172"/>
                <a:gd name="connsiteY10" fmla="*/ 0 h 2370531"/>
                <a:gd name="connsiteX0" fmla="*/ 5177118 w 9220172"/>
                <a:gd name="connsiteY0" fmla="*/ 0 h 2370531"/>
                <a:gd name="connsiteX1" fmla="*/ 5374313 w 9220172"/>
                <a:gd name="connsiteY1" fmla="*/ 26894 h 2370531"/>
                <a:gd name="connsiteX2" fmla="*/ 5745570 w 9220172"/>
                <a:gd name="connsiteY2" fmla="*/ 622413 h 2370531"/>
                <a:gd name="connsiteX3" fmla="*/ 6323794 w 9220172"/>
                <a:gd name="connsiteY3" fmla="*/ 797225 h 2370531"/>
                <a:gd name="connsiteX4" fmla="*/ 9220172 w 9220172"/>
                <a:gd name="connsiteY4" fmla="*/ 2343637 h 2370531"/>
                <a:gd name="connsiteX5" fmla="*/ 97806 w 9220172"/>
                <a:gd name="connsiteY5" fmla="*/ 2370531 h 2370531"/>
                <a:gd name="connsiteX6" fmla="*/ 0 w 9220172"/>
                <a:gd name="connsiteY6" fmla="*/ 2074695 h 2370531"/>
                <a:gd name="connsiteX7" fmla="*/ 3392335 w 9220172"/>
                <a:gd name="connsiteY7" fmla="*/ 810672 h 2370531"/>
                <a:gd name="connsiteX8" fmla="*/ 4347076 w 9220172"/>
                <a:gd name="connsiteY8" fmla="*/ 595519 h 2370531"/>
                <a:gd name="connsiteX9" fmla="*/ 4992535 w 9220172"/>
                <a:gd name="connsiteY9" fmla="*/ 3849 h 2370531"/>
                <a:gd name="connsiteX10" fmla="*/ 5177118 w 9220172"/>
                <a:gd name="connsiteY10" fmla="*/ 0 h 2370531"/>
                <a:gd name="connsiteX0" fmla="*/ 5177118 w 9220172"/>
                <a:gd name="connsiteY0" fmla="*/ 0 h 2370531"/>
                <a:gd name="connsiteX1" fmla="*/ 5374313 w 9220172"/>
                <a:gd name="connsiteY1" fmla="*/ 26894 h 2370531"/>
                <a:gd name="connsiteX2" fmla="*/ 5745570 w 9220172"/>
                <a:gd name="connsiteY2" fmla="*/ 622413 h 2370531"/>
                <a:gd name="connsiteX3" fmla="*/ 6323794 w 9220172"/>
                <a:gd name="connsiteY3" fmla="*/ 797225 h 2370531"/>
                <a:gd name="connsiteX4" fmla="*/ 9220172 w 9220172"/>
                <a:gd name="connsiteY4" fmla="*/ 2343637 h 2370531"/>
                <a:gd name="connsiteX5" fmla="*/ 97806 w 9220172"/>
                <a:gd name="connsiteY5" fmla="*/ 2370531 h 2370531"/>
                <a:gd name="connsiteX6" fmla="*/ 0 w 9220172"/>
                <a:gd name="connsiteY6" fmla="*/ 2074695 h 2370531"/>
                <a:gd name="connsiteX7" fmla="*/ 3392335 w 9220172"/>
                <a:gd name="connsiteY7" fmla="*/ 810672 h 2370531"/>
                <a:gd name="connsiteX8" fmla="*/ 4347076 w 9220172"/>
                <a:gd name="connsiteY8" fmla="*/ 595519 h 2370531"/>
                <a:gd name="connsiteX9" fmla="*/ 4992535 w 9220172"/>
                <a:gd name="connsiteY9" fmla="*/ 3849 h 2370531"/>
                <a:gd name="connsiteX10" fmla="*/ 5177118 w 9220172"/>
                <a:gd name="connsiteY10" fmla="*/ 0 h 2370531"/>
                <a:gd name="connsiteX0" fmla="*/ 5177118 w 9220172"/>
                <a:gd name="connsiteY0" fmla="*/ 0 h 2370531"/>
                <a:gd name="connsiteX1" fmla="*/ 5374313 w 9220172"/>
                <a:gd name="connsiteY1" fmla="*/ 26894 h 2370531"/>
                <a:gd name="connsiteX2" fmla="*/ 5745570 w 9220172"/>
                <a:gd name="connsiteY2" fmla="*/ 622413 h 2370531"/>
                <a:gd name="connsiteX3" fmla="*/ 6323794 w 9220172"/>
                <a:gd name="connsiteY3" fmla="*/ 797225 h 2370531"/>
                <a:gd name="connsiteX4" fmla="*/ 9220172 w 9220172"/>
                <a:gd name="connsiteY4" fmla="*/ 2343637 h 2370531"/>
                <a:gd name="connsiteX5" fmla="*/ 97806 w 9220172"/>
                <a:gd name="connsiteY5" fmla="*/ 2370531 h 2370531"/>
                <a:gd name="connsiteX6" fmla="*/ 0 w 9220172"/>
                <a:gd name="connsiteY6" fmla="*/ 2074695 h 2370531"/>
                <a:gd name="connsiteX7" fmla="*/ 3392335 w 9220172"/>
                <a:gd name="connsiteY7" fmla="*/ 810672 h 2370531"/>
                <a:gd name="connsiteX8" fmla="*/ 4347076 w 9220172"/>
                <a:gd name="connsiteY8" fmla="*/ 595519 h 2370531"/>
                <a:gd name="connsiteX9" fmla="*/ 4992535 w 9220172"/>
                <a:gd name="connsiteY9" fmla="*/ 3849 h 2370531"/>
                <a:gd name="connsiteX10" fmla="*/ 5177118 w 9220172"/>
                <a:gd name="connsiteY10" fmla="*/ 0 h 2370531"/>
                <a:gd name="connsiteX0" fmla="*/ 5177118 w 9220172"/>
                <a:gd name="connsiteY0" fmla="*/ 0 h 2370531"/>
                <a:gd name="connsiteX1" fmla="*/ 5374313 w 9220172"/>
                <a:gd name="connsiteY1" fmla="*/ 26894 h 2370531"/>
                <a:gd name="connsiteX2" fmla="*/ 5745570 w 9220172"/>
                <a:gd name="connsiteY2" fmla="*/ 622413 h 2370531"/>
                <a:gd name="connsiteX3" fmla="*/ 6323794 w 9220172"/>
                <a:gd name="connsiteY3" fmla="*/ 797225 h 2370531"/>
                <a:gd name="connsiteX4" fmla="*/ 9220172 w 9220172"/>
                <a:gd name="connsiteY4" fmla="*/ 2343637 h 2370531"/>
                <a:gd name="connsiteX5" fmla="*/ 97806 w 9220172"/>
                <a:gd name="connsiteY5" fmla="*/ 2370531 h 2370531"/>
                <a:gd name="connsiteX6" fmla="*/ 0 w 9220172"/>
                <a:gd name="connsiteY6" fmla="*/ 2074695 h 2370531"/>
                <a:gd name="connsiteX7" fmla="*/ 3392335 w 9220172"/>
                <a:gd name="connsiteY7" fmla="*/ 810672 h 2370531"/>
                <a:gd name="connsiteX8" fmla="*/ 4347076 w 9220172"/>
                <a:gd name="connsiteY8" fmla="*/ 595519 h 2370531"/>
                <a:gd name="connsiteX9" fmla="*/ 4992535 w 9220172"/>
                <a:gd name="connsiteY9" fmla="*/ 3849 h 2370531"/>
                <a:gd name="connsiteX10" fmla="*/ 5177118 w 9220172"/>
                <a:gd name="connsiteY10" fmla="*/ 0 h 2370531"/>
                <a:gd name="connsiteX0" fmla="*/ 5177118 w 9220172"/>
                <a:gd name="connsiteY0" fmla="*/ 0 h 2370531"/>
                <a:gd name="connsiteX1" fmla="*/ 5374313 w 9220172"/>
                <a:gd name="connsiteY1" fmla="*/ 26894 h 2370531"/>
                <a:gd name="connsiteX2" fmla="*/ 5745570 w 9220172"/>
                <a:gd name="connsiteY2" fmla="*/ 622413 h 2370531"/>
                <a:gd name="connsiteX3" fmla="*/ 6323794 w 9220172"/>
                <a:gd name="connsiteY3" fmla="*/ 797225 h 2370531"/>
                <a:gd name="connsiteX4" fmla="*/ 9220172 w 9220172"/>
                <a:gd name="connsiteY4" fmla="*/ 2343637 h 2370531"/>
                <a:gd name="connsiteX5" fmla="*/ 97806 w 9220172"/>
                <a:gd name="connsiteY5" fmla="*/ 2370531 h 2370531"/>
                <a:gd name="connsiteX6" fmla="*/ 0 w 9220172"/>
                <a:gd name="connsiteY6" fmla="*/ 2074695 h 2370531"/>
                <a:gd name="connsiteX7" fmla="*/ 3392335 w 9220172"/>
                <a:gd name="connsiteY7" fmla="*/ 810672 h 2370531"/>
                <a:gd name="connsiteX8" fmla="*/ 4347076 w 9220172"/>
                <a:gd name="connsiteY8" fmla="*/ 595519 h 2370531"/>
                <a:gd name="connsiteX9" fmla="*/ 4992535 w 9220172"/>
                <a:gd name="connsiteY9" fmla="*/ 3849 h 2370531"/>
                <a:gd name="connsiteX10" fmla="*/ 5177118 w 9220172"/>
                <a:gd name="connsiteY10" fmla="*/ 0 h 2370531"/>
                <a:gd name="connsiteX0" fmla="*/ 5177118 w 9220172"/>
                <a:gd name="connsiteY0" fmla="*/ 0 h 2370531"/>
                <a:gd name="connsiteX1" fmla="*/ 5374313 w 9220172"/>
                <a:gd name="connsiteY1" fmla="*/ 26894 h 2370531"/>
                <a:gd name="connsiteX2" fmla="*/ 5745570 w 9220172"/>
                <a:gd name="connsiteY2" fmla="*/ 622413 h 2370531"/>
                <a:gd name="connsiteX3" fmla="*/ 6323794 w 9220172"/>
                <a:gd name="connsiteY3" fmla="*/ 797225 h 2370531"/>
                <a:gd name="connsiteX4" fmla="*/ 9220172 w 9220172"/>
                <a:gd name="connsiteY4" fmla="*/ 2343637 h 2370531"/>
                <a:gd name="connsiteX5" fmla="*/ 97806 w 9220172"/>
                <a:gd name="connsiteY5" fmla="*/ 2370531 h 2370531"/>
                <a:gd name="connsiteX6" fmla="*/ 0 w 9220172"/>
                <a:gd name="connsiteY6" fmla="*/ 2074695 h 2370531"/>
                <a:gd name="connsiteX7" fmla="*/ 3392335 w 9220172"/>
                <a:gd name="connsiteY7" fmla="*/ 810672 h 2370531"/>
                <a:gd name="connsiteX8" fmla="*/ 4061185 w 9220172"/>
                <a:gd name="connsiteY8" fmla="*/ 252696 h 2370531"/>
                <a:gd name="connsiteX9" fmla="*/ 4992535 w 9220172"/>
                <a:gd name="connsiteY9" fmla="*/ 3849 h 2370531"/>
                <a:gd name="connsiteX10" fmla="*/ 5177118 w 9220172"/>
                <a:gd name="connsiteY10" fmla="*/ 0 h 2370531"/>
                <a:gd name="connsiteX0" fmla="*/ 5177118 w 9220172"/>
                <a:gd name="connsiteY0" fmla="*/ 0 h 2370531"/>
                <a:gd name="connsiteX1" fmla="*/ 5374313 w 9220172"/>
                <a:gd name="connsiteY1" fmla="*/ 26894 h 2370531"/>
                <a:gd name="connsiteX2" fmla="*/ 6126756 w 9220172"/>
                <a:gd name="connsiteY2" fmla="*/ 558134 h 2370531"/>
                <a:gd name="connsiteX3" fmla="*/ 6323794 w 9220172"/>
                <a:gd name="connsiteY3" fmla="*/ 797225 h 2370531"/>
                <a:gd name="connsiteX4" fmla="*/ 9220172 w 9220172"/>
                <a:gd name="connsiteY4" fmla="*/ 2343637 h 2370531"/>
                <a:gd name="connsiteX5" fmla="*/ 97806 w 9220172"/>
                <a:gd name="connsiteY5" fmla="*/ 2370531 h 2370531"/>
                <a:gd name="connsiteX6" fmla="*/ 0 w 9220172"/>
                <a:gd name="connsiteY6" fmla="*/ 2074695 h 2370531"/>
                <a:gd name="connsiteX7" fmla="*/ 3392335 w 9220172"/>
                <a:gd name="connsiteY7" fmla="*/ 810672 h 2370531"/>
                <a:gd name="connsiteX8" fmla="*/ 4061185 w 9220172"/>
                <a:gd name="connsiteY8" fmla="*/ 252696 h 2370531"/>
                <a:gd name="connsiteX9" fmla="*/ 4992535 w 9220172"/>
                <a:gd name="connsiteY9" fmla="*/ 3849 h 2370531"/>
                <a:gd name="connsiteX10" fmla="*/ 5177118 w 9220172"/>
                <a:gd name="connsiteY10" fmla="*/ 0 h 2370531"/>
                <a:gd name="connsiteX0" fmla="*/ 5177118 w 9220172"/>
                <a:gd name="connsiteY0" fmla="*/ 0 h 2370531"/>
                <a:gd name="connsiteX1" fmla="*/ 5882562 w 9220172"/>
                <a:gd name="connsiteY1" fmla="*/ 12610 h 2370531"/>
                <a:gd name="connsiteX2" fmla="*/ 6126756 w 9220172"/>
                <a:gd name="connsiteY2" fmla="*/ 558134 h 2370531"/>
                <a:gd name="connsiteX3" fmla="*/ 6323794 w 9220172"/>
                <a:gd name="connsiteY3" fmla="*/ 797225 h 2370531"/>
                <a:gd name="connsiteX4" fmla="*/ 9220172 w 9220172"/>
                <a:gd name="connsiteY4" fmla="*/ 2343637 h 2370531"/>
                <a:gd name="connsiteX5" fmla="*/ 97806 w 9220172"/>
                <a:gd name="connsiteY5" fmla="*/ 2370531 h 2370531"/>
                <a:gd name="connsiteX6" fmla="*/ 0 w 9220172"/>
                <a:gd name="connsiteY6" fmla="*/ 2074695 h 2370531"/>
                <a:gd name="connsiteX7" fmla="*/ 3392335 w 9220172"/>
                <a:gd name="connsiteY7" fmla="*/ 810672 h 2370531"/>
                <a:gd name="connsiteX8" fmla="*/ 4061185 w 9220172"/>
                <a:gd name="connsiteY8" fmla="*/ 252696 h 2370531"/>
                <a:gd name="connsiteX9" fmla="*/ 4992535 w 9220172"/>
                <a:gd name="connsiteY9" fmla="*/ 3849 h 2370531"/>
                <a:gd name="connsiteX10" fmla="*/ 5177118 w 9220172"/>
                <a:gd name="connsiteY10" fmla="*/ 0 h 2370531"/>
                <a:gd name="connsiteX0" fmla="*/ 5177118 w 9220172"/>
                <a:gd name="connsiteY0" fmla="*/ 0 h 2370531"/>
                <a:gd name="connsiteX1" fmla="*/ 5882562 w 9220172"/>
                <a:gd name="connsiteY1" fmla="*/ 12610 h 2370531"/>
                <a:gd name="connsiteX2" fmla="*/ 6126756 w 9220172"/>
                <a:gd name="connsiteY2" fmla="*/ 558134 h 2370531"/>
                <a:gd name="connsiteX3" fmla="*/ 6323794 w 9220172"/>
                <a:gd name="connsiteY3" fmla="*/ 797225 h 2370531"/>
                <a:gd name="connsiteX4" fmla="*/ 9220172 w 9220172"/>
                <a:gd name="connsiteY4" fmla="*/ 2343637 h 2370531"/>
                <a:gd name="connsiteX5" fmla="*/ 97806 w 9220172"/>
                <a:gd name="connsiteY5" fmla="*/ 2370531 h 2370531"/>
                <a:gd name="connsiteX6" fmla="*/ 0 w 9220172"/>
                <a:gd name="connsiteY6" fmla="*/ 2074695 h 2370531"/>
                <a:gd name="connsiteX7" fmla="*/ 3853378 w 9220172"/>
                <a:gd name="connsiteY7" fmla="*/ 807944 h 2370531"/>
                <a:gd name="connsiteX8" fmla="*/ 4061185 w 9220172"/>
                <a:gd name="connsiteY8" fmla="*/ 252696 h 2370531"/>
                <a:gd name="connsiteX9" fmla="*/ 4992535 w 9220172"/>
                <a:gd name="connsiteY9" fmla="*/ 3849 h 2370531"/>
                <a:gd name="connsiteX10" fmla="*/ 5177118 w 9220172"/>
                <a:gd name="connsiteY10" fmla="*/ 0 h 2370531"/>
                <a:gd name="connsiteX0" fmla="*/ 5177118 w 9220172"/>
                <a:gd name="connsiteY0" fmla="*/ 0 h 2370531"/>
                <a:gd name="connsiteX1" fmla="*/ 5882562 w 9220172"/>
                <a:gd name="connsiteY1" fmla="*/ 12610 h 2370531"/>
                <a:gd name="connsiteX2" fmla="*/ 6126756 w 9220172"/>
                <a:gd name="connsiteY2" fmla="*/ 558134 h 2370531"/>
                <a:gd name="connsiteX3" fmla="*/ 6323794 w 9220172"/>
                <a:gd name="connsiteY3" fmla="*/ 797225 h 2370531"/>
                <a:gd name="connsiteX4" fmla="*/ 9220172 w 9220172"/>
                <a:gd name="connsiteY4" fmla="*/ 2343637 h 2370531"/>
                <a:gd name="connsiteX5" fmla="*/ 97806 w 9220172"/>
                <a:gd name="connsiteY5" fmla="*/ 2370531 h 2370531"/>
                <a:gd name="connsiteX6" fmla="*/ 0 w 9220172"/>
                <a:gd name="connsiteY6" fmla="*/ 2074695 h 2370531"/>
                <a:gd name="connsiteX7" fmla="*/ 3853378 w 9220172"/>
                <a:gd name="connsiteY7" fmla="*/ 807944 h 2370531"/>
                <a:gd name="connsiteX8" fmla="*/ 4546493 w 9220172"/>
                <a:gd name="connsiteY8" fmla="*/ 252696 h 2370531"/>
                <a:gd name="connsiteX9" fmla="*/ 4992535 w 9220172"/>
                <a:gd name="connsiteY9" fmla="*/ 3849 h 2370531"/>
                <a:gd name="connsiteX10" fmla="*/ 5177118 w 9220172"/>
                <a:gd name="connsiteY10" fmla="*/ 0 h 2370531"/>
                <a:gd name="connsiteX0" fmla="*/ 5177118 w 9220172"/>
                <a:gd name="connsiteY0" fmla="*/ 0 h 2370531"/>
                <a:gd name="connsiteX1" fmla="*/ 5882562 w 9220172"/>
                <a:gd name="connsiteY1" fmla="*/ 12610 h 2370531"/>
                <a:gd name="connsiteX2" fmla="*/ 6126756 w 9220172"/>
                <a:gd name="connsiteY2" fmla="*/ 558134 h 2370531"/>
                <a:gd name="connsiteX3" fmla="*/ 6323794 w 9220172"/>
                <a:gd name="connsiteY3" fmla="*/ 797225 h 2370531"/>
                <a:gd name="connsiteX4" fmla="*/ 9220172 w 9220172"/>
                <a:gd name="connsiteY4" fmla="*/ 2343637 h 2370531"/>
                <a:gd name="connsiteX5" fmla="*/ 97806 w 9220172"/>
                <a:gd name="connsiteY5" fmla="*/ 2370531 h 2370531"/>
                <a:gd name="connsiteX6" fmla="*/ 0 w 9220172"/>
                <a:gd name="connsiteY6" fmla="*/ 2074695 h 2370531"/>
                <a:gd name="connsiteX7" fmla="*/ 3853378 w 9220172"/>
                <a:gd name="connsiteY7" fmla="*/ 807944 h 2370531"/>
                <a:gd name="connsiteX8" fmla="*/ 4546493 w 9220172"/>
                <a:gd name="connsiteY8" fmla="*/ 252696 h 2370531"/>
                <a:gd name="connsiteX9" fmla="*/ 4992535 w 9220172"/>
                <a:gd name="connsiteY9" fmla="*/ 3849 h 2370531"/>
                <a:gd name="connsiteX10" fmla="*/ 5177118 w 9220172"/>
                <a:gd name="connsiteY10" fmla="*/ 0 h 2370531"/>
                <a:gd name="connsiteX0" fmla="*/ 5177118 w 9442179"/>
                <a:gd name="connsiteY0" fmla="*/ 0 h 2370531"/>
                <a:gd name="connsiteX1" fmla="*/ 5882562 w 9442179"/>
                <a:gd name="connsiteY1" fmla="*/ 12610 h 2370531"/>
                <a:gd name="connsiteX2" fmla="*/ 6126756 w 9442179"/>
                <a:gd name="connsiteY2" fmla="*/ 558134 h 2370531"/>
                <a:gd name="connsiteX3" fmla="*/ 6323794 w 9442179"/>
                <a:gd name="connsiteY3" fmla="*/ 797225 h 2370531"/>
                <a:gd name="connsiteX4" fmla="*/ 6819700 w 9442179"/>
                <a:gd name="connsiteY4" fmla="*/ 1210121 h 2370531"/>
                <a:gd name="connsiteX5" fmla="*/ 9220172 w 9442179"/>
                <a:gd name="connsiteY5" fmla="*/ 2343637 h 2370531"/>
                <a:gd name="connsiteX6" fmla="*/ 97806 w 9442179"/>
                <a:gd name="connsiteY6" fmla="*/ 2370531 h 2370531"/>
                <a:gd name="connsiteX7" fmla="*/ 0 w 9442179"/>
                <a:gd name="connsiteY7" fmla="*/ 2074695 h 2370531"/>
                <a:gd name="connsiteX8" fmla="*/ 3853378 w 9442179"/>
                <a:gd name="connsiteY8" fmla="*/ 807944 h 2370531"/>
                <a:gd name="connsiteX9" fmla="*/ 4546493 w 9442179"/>
                <a:gd name="connsiteY9" fmla="*/ 252696 h 2370531"/>
                <a:gd name="connsiteX10" fmla="*/ 4992535 w 9442179"/>
                <a:gd name="connsiteY10" fmla="*/ 3849 h 2370531"/>
                <a:gd name="connsiteX11" fmla="*/ 5177118 w 9442179"/>
                <a:gd name="connsiteY11" fmla="*/ 0 h 2370531"/>
                <a:gd name="connsiteX0" fmla="*/ 5177118 w 9442179"/>
                <a:gd name="connsiteY0" fmla="*/ 0 h 2370531"/>
                <a:gd name="connsiteX1" fmla="*/ 5882562 w 9442179"/>
                <a:gd name="connsiteY1" fmla="*/ 12610 h 2370531"/>
                <a:gd name="connsiteX2" fmla="*/ 6126756 w 9442179"/>
                <a:gd name="connsiteY2" fmla="*/ 558134 h 2370531"/>
                <a:gd name="connsiteX3" fmla="*/ 6049739 w 9442179"/>
                <a:gd name="connsiteY3" fmla="*/ 804927 h 2370531"/>
                <a:gd name="connsiteX4" fmla="*/ 6819700 w 9442179"/>
                <a:gd name="connsiteY4" fmla="*/ 1210121 h 2370531"/>
                <a:gd name="connsiteX5" fmla="*/ 9220172 w 9442179"/>
                <a:gd name="connsiteY5" fmla="*/ 2343637 h 2370531"/>
                <a:gd name="connsiteX6" fmla="*/ 97806 w 9442179"/>
                <a:gd name="connsiteY6" fmla="*/ 2370531 h 2370531"/>
                <a:gd name="connsiteX7" fmla="*/ 0 w 9442179"/>
                <a:gd name="connsiteY7" fmla="*/ 2074695 h 2370531"/>
                <a:gd name="connsiteX8" fmla="*/ 3853378 w 9442179"/>
                <a:gd name="connsiteY8" fmla="*/ 807944 h 2370531"/>
                <a:gd name="connsiteX9" fmla="*/ 4546493 w 9442179"/>
                <a:gd name="connsiteY9" fmla="*/ 252696 h 2370531"/>
                <a:gd name="connsiteX10" fmla="*/ 4992535 w 9442179"/>
                <a:gd name="connsiteY10" fmla="*/ 3849 h 2370531"/>
                <a:gd name="connsiteX11" fmla="*/ 5177118 w 9442179"/>
                <a:gd name="connsiteY11" fmla="*/ 0 h 23705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9442179" h="2370531">
                  <a:moveTo>
                    <a:pt x="5177118" y="0"/>
                  </a:moveTo>
                  <a:lnTo>
                    <a:pt x="5882562" y="12610"/>
                  </a:lnTo>
                  <a:cubicBezTo>
                    <a:pt x="6006314" y="211116"/>
                    <a:pt x="5881980" y="319287"/>
                    <a:pt x="6126756" y="558134"/>
                  </a:cubicBezTo>
                  <a:cubicBezTo>
                    <a:pt x="6359839" y="710535"/>
                    <a:pt x="5856998" y="746656"/>
                    <a:pt x="6049739" y="804927"/>
                  </a:cubicBezTo>
                  <a:cubicBezTo>
                    <a:pt x="6091006" y="846838"/>
                    <a:pt x="6336970" y="952386"/>
                    <a:pt x="6819700" y="1210121"/>
                  </a:cubicBezTo>
                  <a:cubicBezTo>
                    <a:pt x="7302430" y="1467856"/>
                    <a:pt x="10266264" y="2083482"/>
                    <a:pt x="9220172" y="2343637"/>
                  </a:cubicBezTo>
                  <a:cubicBezTo>
                    <a:pt x="7958878" y="2370531"/>
                    <a:pt x="1359100" y="2343637"/>
                    <a:pt x="97806" y="2370531"/>
                  </a:cubicBezTo>
                  <a:lnTo>
                    <a:pt x="0" y="2074695"/>
                  </a:lnTo>
                  <a:cubicBezTo>
                    <a:pt x="1130778" y="1653354"/>
                    <a:pt x="2386424" y="1215838"/>
                    <a:pt x="3853378" y="807944"/>
                  </a:cubicBezTo>
                  <a:cubicBezTo>
                    <a:pt x="4171625" y="763120"/>
                    <a:pt x="4053434" y="378202"/>
                    <a:pt x="4546493" y="252696"/>
                  </a:cubicBezTo>
                  <a:cubicBezTo>
                    <a:pt x="4734145" y="-113102"/>
                    <a:pt x="4616017" y="84532"/>
                    <a:pt x="4992535" y="3849"/>
                  </a:cubicBezTo>
                  <a:lnTo>
                    <a:pt x="5177118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160" name="矩形 38"/>
            <p:cNvSpPr/>
            <p:nvPr/>
          </p:nvSpPr>
          <p:spPr>
            <a:xfrm>
              <a:off x="-5435945" y="3297641"/>
              <a:ext cx="9322131" cy="2505159"/>
            </a:xfrm>
            <a:custGeom>
              <a:avLst/>
              <a:gdLst>
                <a:gd name="connsiteX0" fmla="*/ 0 w 345113"/>
                <a:gd name="connsiteY0" fmla="*/ 0 h 2518449"/>
                <a:gd name="connsiteX1" fmla="*/ 345113 w 345113"/>
                <a:gd name="connsiteY1" fmla="*/ 0 h 2518449"/>
                <a:gd name="connsiteX2" fmla="*/ 345113 w 345113"/>
                <a:gd name="connsiteY2" fmla="*/ 2518449 h 2518449"/>
                <a:gd name="connsiteX3" fmla="*/ 0 w 345113"/>
                <a:gd name="connsiteY3" fmla="*/ 2518449 h 2518449"/>
                <a:gd name="connsiteX4" fmla="*/ 0 w 345113"/>
                <a:gd name="connsiteY4" fmla="*/ 0 h 2518449"/>
                <a:gd name="connsiteX0" fmla="*/ 0 w 3841348"/>
                <a:gd name="connsiteY0" fmla="*/ 0 h 2518449"/>
                <a:gd name="connsiteX1" fmla="*/ 345113 w 3841348"/>
                <a:gd name="connsiteY1" fmla="*/ 0 h 2518449"/>
                <a:gd name="connsiteX2" fmla="*/ 3841348 w 3841348"/>
                <a:gd name="connsiteY2" fmla="*/ 2410872 h 2518449"/>
                <a:gd name="connsiteX3" fmla="*/ 0 w 3841348"/>
                <a:gd name="connsiteY3" fmla="*/ 2518449 h 2518449"/>
                <a:gd name="connsiteX4" fmla="*/ 0 w 3841348"/>
                <a:gd name="connsiteY4" fmla="*/ 0 h 2518449"/>
                <a:gd name="connsiteX0" fmla="*/ 480418 w 4321766"/>
                <a:gd name="connsiteY0" fmla="*/ 0 h 2908413"/>
                <a:gd name="connsiteX1" fmla="*/ 825531 w 4321766"/>
                <a:gd name="connsiteY1" fmla="*/ 0 h 2908413"/>
                <a:gd name="connsiteX2" fmla="*/ 4321766 w 4321766"/>
                <a:gd name="connsiteY2" fmla="*/ 2410872 h 2908413"/>
                <a:gd name="connsiteX3" fmla="*/ 0 w 4321766"/>
                <a:gd name="connsiteY3" fmla="*/ 2908413 h 2908413"/>
                <a:gd name="connsiteX4" fmla="*/ 480418 w 4321766"/>
                <a:gd name="connsiteY4" fmla="*/ 2518449 h 2908413"/>
                <a:gd name="connsiteX5" fmla="*/ 480418 w 4321766"/>
                <a:gd name="connsiteY5" fmla="*/ 0 h 2908413"/>
                <a:gd name="connsiteX0" fmla="*/ 5029200 w 8870548"/>
                <a:gd name="connsiteY0" fmla="*/ 0 h 2908413"/>
                <a:gd name="connsiteX1" fmla="*/ 5374313 w 8870548"/>
                <a:gd name="connsiteY1" fmla="*/ 0 h 2908413"/>
                <a:gd name="connsiteX2" fmla="*/ 8870548 w 8870548"/>
                <a:gd name="connsiteY2" fmla="*/ 2410872 h 2908413"/>
                <a:gd name="connsiteX3" fmla="*/ 4548782 w 8870548"/>
                <a:gd name="connsiteY3" fmla="*/ 2908413 h 2908413"/>
                <a:gd name="connsiteX4" fmla="*/ 0 w 8870548"/>
                <a:gd name="connsiteY4" fmla="*/ 2047801 h 2908413"/>
                <a:gd name="connsiteX5" fmla="*/ 5029200 w 8870548"/>
                <a:gd name="connsiteY5" fmla="*/ 0 h 2908413"/>
                <a:gd name="connsiteX0" fmla="*/ 5029200 w 8870548"/>
                <a:gd name="connsiteY0" fmla="*/ 0 h 2414798"/>
                <a:gd name="connsiteX1" fmla="*/ 5374313 w 8870548"/>
                <a:gd name="connsiteY1" fmla="*/ 0 h 2414798"/>
                <a:gd name="connsiteX2" fmla="*/ 8870548 w 8870548"/>
                <a:gd name="connsiteY2" fmla="*/ 2410872 h 2414798"/>
                <a:gd name="connsiteX3" fmla="*/ 97806 w 8870548"/>
                <a:gd name="connsiteY3" fmla="*/ 2343637 h 2414798"/>
                <a:gd name="connsiteX4" fmla="*/ 0 w 8870548"/>
                <a:gd name="connsiteY4" fmla="*/ 2047801 h 2414798"/>
                <a:gd name="connsiteX5" fmla="*/ 5029200 w 8870548"/>
                <a:gd name="connsiteY5" fmla="*/ 0 h 2414798"/>
                <a:gd name="connsiteX0" fmla="*/ 5029200 w 8964678"/>
                <a:gd name="connsiteY0" fmla="*/ 0 h 2376100"/>
                <a:gd name="connsiteX1" fmla="*/ 5374313 w 8964678"/>
                <a:gd name="connsiteY1" fmla="*/ 0 h 2376100"/>
                <a:gd name="connsiteX2" fmla="*/ 8964678 w 8964678"/>
                <a:gd name="connsiteY2" fmla="*/ 2370531 h 2376100"/>
                <a:gd name="connsiteX3" fmla="*/ 97806 w 8964678"/>
                <a:gd name="connsiteY3" fmla="*/ 2343637 h 2376100"/>
                <a:gd name="connsiteX4" fmla="*/ 0 w 8964678"/>
                <a:gd name="connsiteY4" fmla="*/ 2047801 h 2376100"/>
                <a:gd name="connsiteX5" fmla="*/ 5029200 w 8964678"/>
                <a:gd name="connsiteY5" fmla="*/ 0 h 2376100"/>
                <a:gd name="connsiteX0" fmla="*/ 5029200 w 8964678"/>
                <a:gd name="connsiteY0" fmla="*/ 0 h 2376100"/>
                <a:gd name="connsiteX1" fmla="*/ 5374313 w 8964678"/>
                <a:gd name="connsiteY1" fmla="*/ 0 h 2376100"/>
                <a:gd name="connsiteX2" fmla="*/ 8964678 w 8964678"/>
                <a:gd name="connsiteY2" fmla="*/ 2370531 h 2376100"/>
                <a:gd name="connsiteX3" fmla="*/ 97806 w 8964678"/>
                <a:gd name="connsiteY3" fmla="*/ 2343637 h 2376100"/>
                <a:gd name="connsiteX4" fmla="*/ 0 w 8964678"/>
                <a:gd name="connsiteY4" fmla="*/ 2047801 h 2376100"/>
                <a:gd name="connsiteX5" fmla="*/ 3728512 w 8964678"/>
                <a:gd name="connsiteY5" fmla="*/ 541731 h 2376100"/>
                <a:gd name="connsiteX6" fmla="*/ 5029200 w 8964678"/>
                <a:gd name="connsiteY6" fmla="*/ 0 h 2376100"/>
                <a:gd name="connsiteX0" fmla="*/ 5029200 w 8964678"/>
                <a:gd name="connsiteY0" fmla="*/ 0 h 2376100"/>
                <a:gd name="connsiteX1" fmla="*/ 5374313 w 8964678"/>
                <a:gd name="connsiteY1" fmla="*/ 0 h 2376100"/>
                <a:gd name="connsiteX2" fmla="*/ 6216217 w 8964678"/>
                <a:gd name="connsiteY2" fmla="*/ 514837 h 2376100"/>
                <a:gd name="connsiteX3" fmla="*/ 8964678 w 8964678"/>
                <a:gd name="connsiteY3" fmla="*/ 2370531 h 2376100"/>
                <a:gd name="connsiteX4" fmla="*/ 97806 w 8964678"/>
                <a:gd name="connsiteY4" fmla="*/ 2343637 h 2376100"/>
                <a:gd name="connsiteX5" fmla="*/ 0 w 8964678"/>
                <a:gd name="connsiteY5" fmla="*/ 2047801 h 2376100"/>
                <a:gd name="connsiteX6" fmla="*/ 3728512 w 8964678"/>
                <a:gd name="connsiteY6" fmla="*/ 541731 h 2376100"/>
                <a:gd name="connsiteX7" fmla="*/ 5029200 w 8964678"/>
                <a:gd name="connsiteY7" fmla="*/ 0 h 2376100"/>
                <a:gd name="connsiteX0" fmla="*/ 5029200 w 8964678"/>
                <a:gd name="connsiteY0" fmla="*/ 0 h 2376100"/>
                <a:gd name="connsiteX1" fmla="*/ 5374313 w 8964678"/>
                <a:gd name="connsiteY1" fmla="*/ 0 h 2376100"/>
                <a:gd name="connsiteX2" fmla="*/ 6216217 w 8964678"/>
                <a:gd name="connsiteY2" fmla="*/ 514837 h 2376100"/>
                <a:gd name="connsiteX3" fmla="*/ 8964678 w 8964678"/>
                <a:gd name="connsiteY3" fmla="*/ 2370531 h 2376100"/>
                <a:gd name="connsiteX4" fmla="*/ 97806 w 8964678"/>
                <a:gd name="connsiteY4" fmla="*/ 2343637 h 2376100"/>
                <a:gd name="connsiteX5" fmla="*/ 0 w 8964678"/>
                <a:gd name="connsiteY5" fmla="*/ 2047801 h 2376100"/>
                <a:gd name="connsiteX6" fmla="*/ 4145370 w 8964678"/>
                <a:gd name="connsiteY6" fmla="*/ 689648 h 2376100"/>
                <a:gd name="connsiteX7" fmla="*/ 5029200 w 8964678"/>
                <a:gd name="connsiteY7" fmla="*/ 0 h 2376100"/>
                <a:gd name="connsiteX0" fmla="*/ 5029200 w 8964678"/>
                <a:gd name="connsiteY0" fmla="*/ 0 h 2376100"/>
                <a:gd name="connsiteX1" fmla="*/ 5374313 w 8964678"/>
                <a:gd name="connsiteY1" fmla="*/ 0 h 2376100"/>
                <a:gd name="connsiteX2" fmla="*/ 6216217 w 8964678"/>
                <a:gd name="connsiteY2" fmla="*/ 514837 h 2376100"/>
                <a:gd name="connsiteX3" fmla="*/ 8964678 w 8964678"/>
                <a:gd name="connsiteY3" fmla="*/ 2370531 h 2376100"/>
                <a:gd name="connsiteX4" fmla="*/ 97806 w 8964678"/>
                <a:gd name="connsiteY4" fmla="*/ 2343637 h 2376100"/>
                <a:gd name="connsiteX5" fmla="*/ 0 w 8964678"/>
                <a:gd name="connsiteY5" fmla="*/ 2047801 h 2376100"/>
                <a:gd name="connsiteX6" fmla="*/ 3392335 w 8964678"/>
                <a:gd name="connsiteY6" fmla="*/ 783778 h 2376100"/>
                <a:gd name="connsiteX7" fmla="*/ 5029200 w 8964678"/>
                <a:gd name="connsiteY7" fmla="*/ 0 h 2376100"/>
                <a:gd name="connsiteX0" fmla="*/ 5029200 w 8964678"/>
                <a:gd name="connsiteY0" fmla="*/ 0 h 2376100"/>
                <a:gd name="connsiteX1" fmla="*/ 5374313 w 8964678"/>
                <a:gd name="connsiteY1" fmla="*/ 0 h 2376100"/>
                <a:gd name="connsiteX2" fmla="*/ 6216217 w 8964678"/>
                <a:gd name="connsiteY2" fmla="*/ 514837 h 2376100"/>
                <a:gd name="connsiteX3" fmla="*/ 8964678 w 8964678"/>
                <a:gd name="connsiteY3" fmla="*/ 2370531 h 2376100"/>
                <a:gd name="connsiteX4" fmla="*/ 97806 w 8964678"/>
                <a:gd name="connsiteY4" fmla="*/ 2343637 h 2376100"/>
                <a:gd name="connsiteX5" fmla="*/ 0 w 8964678"/>
                <a:gd name="connsiteY5" fmla="*/ 2047801 h 2376100"/>
                <a:gd name="connsiteX6" fmla="*/ 3392335 w 8964678"/>
                <a:gd name="connsiteY6" fmla="*/ 783778 h 2376100"/>
                <a:gd name="connsiteX7" fmla="*/ 4360523 w 8964678"/>
                <a:gd name="connsiteY7" fmla="*/ 313131 h 2376100"/>
                <a:gd name="connsiteX8" fmla="*/ 5029200 w 8964678"/>
                <a:gd name="connsiteY8" fmla="*/ 0 h 2376100"/>
                <a:gd name="connsiteX0" fmla="*/ 5029200 w 8964678"/>
                <a:gd name="connsiteY0" fmla="*/ 0 h 2376100"/>
                <a:gd name="connsiteX1" fmla="*/ 5374313 w 8964678"/>
                <a:gd name="connsiteY1" fmla="*/ 0 h 2376100"/>
                <a:gd name="connsiteX2" fmla="*/ 6216217 w 8964678"/>
                <a:gd name="connsiteY2" fmla="*/ 514837 h 2376100"/>
                <a:gd name="connsiteX3" fmla="*/ 8964678 w 8964678"/>
                <a:gd name="connsiteY3" fmla="*/ 2370531 h 2376100"/>
                <a:gd name="connsiteX4" fmla="*/ 97806 w 8964678"/>
                <a:gd name="connsiteY4" fmla="*/ 2343637 h 2376100"/>
                <a:gd name="connsiteX5" fmla="*/ 0 w 8964678"/>
                <a:gd name="connsiteY5" fmla="*/ 2047801 h 2376100"/>
                <a:gd name="connsiteX6" fmla="*/ 3392335 w 8964678"/>
                <a:gd name="connsiteY6" fmla="*/ 783778 h 2376100"/>
                <a:gd name="connsiteX7" fmla="*/ 4844617 w 8964678"/>
                <a:gd name="connsiteY7" fmla="*/ 783778 h 2376100"/>
                <a:gd name="connsiteX8" fmla="*/ 5029200 w 8964678"/>
                <a:gd name="connsiteY8" fmla="*/ 0 h 2376100"/>
                <a:gd name="connsiteX0" fmla="*/ 5029200 w 8964678"/>
                <a:gd name="connsiteY0" fmla="*/ 0 h 2376100"/>
                <a:gd name="connsiteX1" fmla="*/ 5374313 w 8964678"/>
                <a:gd name="connsiteY1" fmla="*/ 0 h 2376100"/>
                <a:gd name="connsiteX2" fmla="*/ 6216217 w 8964678"/>
                <a:gd name="connsiteY2" fmla="*/ 514837 h 2376100"/>
                <a:gd name="connsiteX3" fmla="*/ 8964678 w 8964678"/>
                <a:gd name="connsiteY3" fmla="*/ 2370531 h 2376100"/>
                <a:gd name="connsiteX4" fmla="*/ 97806 w 8964678"/>
                <a:gd name="connsiteY4" fmla="*/ 2343637 h 2376100"/>
                <a:gd name="connsiteX5" fmla="*/ 0 w 8964678"/>
                <a:gd name="connsiteY5" fmla="*/ 2047801 h 2376100"/>
                <a:gd name="connsiteX6" fmla="*/ 3392335 w 8964678"/>
                <a:gd name="connsiteY6" fmla="*/ 783778 h 2376100"/>
                <a:gd name="connsiteX7" fmla="*/ 4387417 w 8964678"/>
                <a:gd name="connsiteY7" fmla="*/ 635860 h 2376100"/>
                <a:gd name="connsiteX8" fmla="*/ 5029200 w 8964678"/>
                <a:gd name="connsiteY8" fmla="*/ 0 h 2376100"/>
                <a:gd name="connsiteX0" fmla="*/ 5029200 w 8964678"/>
                <a:gd name="connsiteY0" fmla="*/ 0 h 2376100"/>
                <a:gd name="connsiteX1" fmla="*/ 5374313 w 8964678"/>
                <a:gd name="connsiteY1" fmla="*/ 0 h 2376100"/>
                <a:gd name="connsiteX2" fmla="*/ 6216217 w 8964678"/>
                <a:gd name="connsiteY2" fmla="*/ 514837 h 2376100"/>
                <a:gd name="connsiteX3" fmla="*/ 8964678 w 8964678"/>
                <a:gd name="connsiteY3" fmla="*/ 2370531 h 2376100"/>
                <a:gd name="connsiteX4" fmla="*/ 97806 w 8964678"/>
                <a:gd name="connsiteY4" fmla="*/ 2343637 h 2376100"/>
                <a:gd name="connsiteX5" fmla="*/ 0 w 8964678"/>
                <a:gd name="connsiteY5" fmla="*/ 2047801 h 2376100"/>
                <a:gd name="connsiteX6" fmla="*/ 3392335 w 8964678"/>
                <a:gd name="connsiteY6" fmla="*/ 783778 h 2376100"/>
                <a:gd name="connsiteX7" fmla="*/ 4387417 w 8964678"/>
                <a:gd name="connsiteY7" fmla="*/ 635860 h 2376100"/>
                <a:gd name="connsiteX8" fmla="*/ 4790829 w 8964678"/>
                <a:gd name="connsiteY8" fmla="*/ 192107 h 2376100"/>
                <a:gd name="connsiteX9" fmla="*/ 5029200 w 8964678"/>
                <a:gd name="connsiteY9" fmla="*/ 0 h 2376100"/>
                <a:gd name="connsiteX0" fmla="*/ 5029200 w 8964678"/>
                <a:gd name="connsiteY0" fmla="*/ 0 h 2376100"/>
                <a:gd name="connsiteX1" fmla="*/ 5374313 w 8964678"/>
                <a:gd name="connsiteY1" fmla="*/ 0 h 2376100"/>
                <a:gd name="connsiteX2" fmla="*/ 6216217 w 8964678"/>
                <a:gd name="connsiteY2" fmla="*/ 514837 h 2376100"/>
                <a:gd name="connsiteX3" fmla="*/ 8964678 w 8964678"/>
                <a:gd name="connsiteY3" fmla="*/ 2370531 h 2376100"/>
                <a:gd name="connsiteX4" fmla="*/ 97806 w 8964678"/>
                <a:gd name="connsiteY4" fmla="*/ 2343637 h 2376100"/>
                <a:gd name="connsiteX5" fmla="*/ 0 w 8964678"/>
                <a:gd name="connsiteY5" fmla="*/ 2047801 h 2376100"/>
                <a:gd name="connsiteX6" fmla="*/ 3392335 w 8964678"/>
                <a:gd name="connsiteY6" fmla="*/ 783778 h 2376100"/>
                <a:gd name="connsiteX7" fmla="*/ 4387417 w 8964678"/>
                <a:gd name="connsiteY7" fmla="*/ 635860 h 2376100"/>
                <a:gd name="connsiteX8" fmla="*/ 4790829 w 8964678"/>
                <a:gd name="connsiteY8" fmla="*/ 44190 h 2376100"/>
                <a:gd name="connsiteX9" fmla="*/ 5029200 w 8964678"/>
                <a:gd name="connsiteY9" fmla="*/ 0 h 2376100"/>
                <a:gd name="connsiteX0" fmla="*/ 5029200 w 8964678"/>
                <a:gd name="connsiteY0" fmla="*/ 0 h 2376100"/>
                <a:gd name="connsiteX1" fmla="*/ 5374313 w 8964678"/>
                <a:gd name="connsiteY1" fmla="*/ 0 h 2376100"/>
                <a:gd name="connsiteX2" fmla="*/ 5920382 w 8964678"/>
                <a:gd name="connsiteY2" fmla="*/ 972037 h 2376100"/>
                <a:gd name="connsiteX3" fmla="*/ 8964678 w 8964678"/>
                <a:gd name="connsiteY3" fmla="*/ 2370531 h 2376100"/>
                <a:gd name="connsiteX4" fmla="*/ 97806 w 8964678"/>
                <a:gd name="connsiteY4" fmla="*/ 2343637 h 2376100"/>
                <a:gd name="connsiteX5" fmla="*/ 0 w 8964678"/>
                <a:gd name="connsiteY5" fmla="*/ 2047801 h 2376100"/>
                <a:gd name="connsiteX6" fmla="*/ 3392335 w 8964678"/>
                <a:gd name="connsiteY6" fmla="*/ 783778 h 2376100"/>
                <a:gd name="connsiteX7" fmla="*/ 4387417 w 8964678"/>
                <a:gd name="connsiteY7" fmla="*/ 635860 h 2376100"/>
                <a:gd name="connsiteX8" fmla="*/ 4790829 w 8964678"/>
                <a:gd name="connsiteY8" fmla="*/ 44190 h 2376100"/>
                <a:gd name="connsiteX9" fmla="*/ 5029200 w 8964678"/>
                <a:gd name="connsiteY9" fmla="*/ 0 h 2376100"/>
                <a:gd name="connsiteX0" fmla="*/ 5029200 w 8964678"/>
                <a:gd name="connsiteY0" fmla="*/ 0 h 2376100"/>
                <a:gd name="connsiteX1" fmla="*/ 5374313 w 8964678"/>
                <a:gd name="connsiteY1" fmla="*/ 0 h 2376100"/>
                <a:gd name="connsiteX2" fmla="*/ 5745570 w 8964678"/>
                <a:gd name="connsiteY2" fmla="*/ 595519 h 2376100"/>
                <a:gd name="connsiteX3" fmla="*/ 8964678 w 8964678"/>
                <a:gd name="connsiteY3" fmla="*/ 2370531 h 2376100"/>
                <a:gd name="connsiteX4" fmla="*/ 97806 w 8964678"/>
                <a:gd name="connsiteY4" fmla="*/ 2343637 h 2376100"/>
                <a:gd name="connsiteX5" fmla="*/ 0 w 8964678"/>
                <a:gd name="connsiteY5" fmla="*/ 2047801 h 2376100"/>
                <a:gd name="connsiteX6" fmla="*/ 3392335 w 8964678"/>
                <a:gd name="connsiteY6" fmla="*/ 783778 h 2376100"/>
                <a:gd name="connsiteX7" fmla="*/ 4387417 w 8964678"/>
                <a:gd name="connsiteY7" fmla="*/ 635860 h 2376100"/>
                <a:gd name="connsiteX8" fmla="*/ 4790829 w 8964678"/>
                <a:gd name="connsiteY8" fmla="*/ 44190 h 2376100"/>
                <a:gd name="connsiteX9" fmla="*/ 5029200 w 8964678"/>
                <a:gd name="connsiteY9" fmla="*/ 0 h 2376100"/>
                <a:gd name="connsiteX0" fmla="*/ 5029200 w 8964678"/>
                <a:gd name="connsiteY0" fmla="*/ 0 h 2376100"/>
                <a:gd name="connsiteX1" fmla="*/ 5374313 w 8964678"/>
                <a:gd name="connsiteY1" fmla="*/ 0 h 2376100"/>
                <a:gd name="connsiteX2" fmla="*/ 5745570 w 8964678"/>
                <a:gd name="connsiteY2" fmla="*/ 595519 h 2376100"/>
                <a:gd name="connsiteX3" fmla="*/ 6471712 w 8964678"/>
                <a:gd name="connsiteY3" fmla="*/ 998931 h 2376100"/>
                <a:gd name="connsiteX4" fmla="*/ 8964678 w 8964678"/>
                <a:gd name="connsiteY4" fmla="*/ 2370531 h 2376100"/>
                <a:gd name="connsiteX5" fmla="*/ 97806 w 8964678"/>
                <a:gd name="connsiteY5" fmla="*/ 2343637 h 2376100"/>
                <a:gd name="connsiteX6" fmla="*/ 0 w 8964678"/>
                <a:gd name="connsiteY6" fmla="*/ 2047801 h 2376100"/>
                <a:gd name="connsiteX7" fmla="*/ 3392335 w 8964678"/>
                <a:gd name="connsiteY7" fmla="*/ 783778 h 2376100"/>
                <a:gd name="connsiteX8" fmla="*/ 4387417 w 8964678"/>
                <a:gd name="connsiteY8" fmla="*/ 635860 h 2376100"/>
                <a:gd name="connsiteX9" fmla="*/ 4790829 w 8964678"/>
                <a:gd name="connsiteY9" fmla="*/ 44190 h 2376100"/>
                <a:gd name="connsiteX10" fmla="*/ 5029200 w 8964678"/>
                <a:gd name="connsiteY10" fmla="*/ 0 h 2376100"/>
                <a:gd name="connsiteX0" fmla="*/ 5029200 w 8964678"/>
                <a:gd name="connsiteY0" fmla="*/ 0 h 2376100"/>
                <a:gd name="connsiteX1" fmla="*/ 5374313 w 8964678"/>
                <a:gd name="connsiteY1" fmla="*/ 0 h 2376100"/>
                <a:gd name="connsiteX2" fmla="*/ 5745570 w 8964678"/>
                <a:gd name="connsiteY2" fmla="*/ 595519 h 2376100"/>
                <a:gd name="connsiteX3" fmla="*/ 6323794 w 8964678"/>
                <a:gd name="connsiteY3" fmla="*/ 770331 h 2376100"/>
                <a:gd name="connsiteX4" fmla="*/ 8964678 w 8964678"/>
                <a:gd name="connsiteY4" fmla="*/ 2370531 h 2376100"/>
                <a:gd name="connsiteX5" fmla="*/ 97806 w 8964678"/>
                <a:gd name="connsiteY5" fmla="*/ 2343637 h 2376100"/>
                <a:gd name="connsiteX6" fmla="*/ 0 w 8964678"/>
                <a:gd name="connsiteY6" fmla="*/ 2047801 h 2376100"/>
                <a:gd name="connsiteX7" fmla="*/ 3392335 w 8964678"/>
                <a:gd name="connsiteY7" fmla="*/ 783778 h 2376100"/>
                <a:gd name="connsiteX8" fmla="*/ 4387417 w 8964678"/>
                <a:gd name="connsiteY8" fmla="*/ 635860 h 2376100"/>
                <a:gd name="connsiteX9" fmla="*/ 4790829 w 8964678"/>
                <a:gd name="connsiteY9" fmla="*/ 44190 h 2376100"/>
                <a:gd name="connsiteX10" fmla="*/ 5029200 w 8964678"/>
                <a:gd name="connsiteY10" fmla="*/ 0 h 2376100"/>
                <a:gd name="connsiteX0" fmla="*/ 5029200 w 8964678"/>
                <a:gd name="connsiteY0" fmla="*/ 0 h 2376100"/>
                <a:gd name="connsiteX1" fmla="*/ 5374313 w 8964678"/>
                <a:gd name="connsiteY1" fmla="*/ 0 h 2376100"/>
                <a:gd name="connsiteX2" fmla="*/ 5745570 w 8964678"/>
                <a:gd name="connsiteY2" fmla="*/ 595519 h 2376100"/>
                <a:gd name="connsiteX3" fmla="*/ 6323794 w 8964678"/>
                <a:gd name="connsiteY3" fmla="*/ 770331 h 2376100"/>
                <a:gd name="connsiteX4" fmla="*/ 8964678 w 8964678"/>
                <a:gd name="connsiteY4" fmla="*/ 2370531 h 2376100"/>
                <a:gd name="connsiteX5" fmla="*/ 97806 w 8964678"/>
                <a:gd name="connsiteY5" fmla="*/ 2343637 h 2376100"/>
                <a:gd name="connsiteX6" fmla="*/ 0 w 8964678"/>
                <a:gd name="connsiteY6" fmla="*/ 2047801 h 2376100"/>
                <a:gd name="connsiteX7" fmla="*/ 3392335 w 8964678"/>
                <a:gd name="connsiteY7" fmla="*/ 783778 h 2376100"/>
                <a:gd name="connsiteX8" fmla="*/ 4387417 w 8964678"/>
                <a:gd name="connsiteY8" fmla="*/ 635860 h 2376100"/>
                <a:gd name="connsiteX9" fmla="*/ 4790829 w 8964678"/>
                <a:gd name="connsiteY9" fmla="*/ 44190 h 2376100"/>
                <a:gd name="connsiteX10" fmla="*/ 5029200 w 8964678"/>
                <a:gd name="connsiteY10" fmla="*/ 0 h 2376100"/>
                <a:gd name="connsiteX0" fmla="*/ 5029200 w 9220172"/>
                <a:gd name="connsiteY0" fmla="*/ 0 h 2343637"/>
                <a:gd name="connsiteX1" fmla="*/ 5374313 w 9220172"/>
                <a:gd name="connsiteY1" fmla="*/ 0 h 2343637"/>
                <a:gd name="connsiteX2" fmla="*/ 5745570 w 9220172"/>
                <a:gd name="connsiteY2" fmla="*/ 595519 h 2343637"/>
                <a:gd name="connsiteX3" fmla="*/ 6323794 w 9220172"/>
                <a:gd name="connsiteY3" fmla="*/ 770331 h 2343637"/>
                <a:gd name="connsiteX4" fmla="*/ 9220172 w 9220172"/>
                <a:gd name="connsiteY4" fmla="*/ 2316743 h 2343637"/>
                <a:gd name="connsiteX5" fmla="*/ 97806 w 9220172"/>
                <a:gd name="connsiteY5" fmla="*/ 2343637 h 2343637"/>
                <a:gd name="connsiteX6" fmla="*/ 0 w 9220172"/>
                <a:gd name="connsiteY6" fmla="*/ 2047801 h 2343637"/>
                <a:gd name="connsiteX7" fmla="*/ 3392335 w 9220172"/>
                <a:gd name="connsiteY7" fmla="*/ 783778 h 2343637"/>
                <a:gd name="connsiteX8" fmla="*/ 4387417 w 9220172"/>
                <a:gd name="connsiteY8" fmla="*/ 635860 h 2343637"/>
                <a:gd name="connsiteX9" fmla="*/ 4790829 w 9220172"/>
                <a:gd name="connsiteY9" fmla="*/ 44190 h 2343637"/>
                <a:gd name="connsiteX10" fmla="*/ 5029200 w 9220172"/>
                <a:gd name="connsiteY10" fmla="*/ 0 h 2343637"/>
                <a:gd name="connsiteX0" fmla="*/ 5029200 w 9220172"/>
                <a:gd name="connsiteY0" fmla="*/ 0 h 2343637"/>
                <a:gd name="connsiteX1" fmla="*/ 5374313 w 9220172"/>
                <a:gd name="connsiteY1" fmla="*/ 0 h 2343637"/>
                <a:gd name="connsiteX2" fmla="*/ 5745570 w 9220172"/>
                <a:gd name="connsiteY2" fmla="*/ 595519 h 2343637"/>
                <a:gd name="connsiteX3" fmla="*/ 6323794 w 9220172"/>
                <a:gd name="connsiteY3" fmla="*/ 770331 h 2343637"/>
                <a:gd name="connsiteX4" fmla="*/ 9220172 w 9220172"/>
                <a:gd name="connsiteY4" fmla="*/ 2316743 h 2343637"/>
                <a:gd name="connsiteX5" fmla="*/ 97806 w 9220172"/>
                <a:gd name="connsiteY5" fmla="*/ 2343637 h 2343637"/>
                <a:gd name="connsiteX6" fmla="*/ 0 w 9220172"/>
                <a:gd name="connsiteY6" fmla="*/ 2047801 h 2343637"/>
                <a:gd name="connsiteX7" fmla="*/ 3392335 w 9220172"/>
                <a:gd name="connsiteY7" fmla="*/ 783778 h 2343637"/>
                <a:gd name="connsiteX8" fmla="*/ 4387417 w 9220172"/>
                <a:gd name="connsiteY8" fmla="*/ 635860 h 2343637"/>
                <a:gd name="connsiteX9" fmla="*/ 4790829 w 9220172"/>
                <a:gd name="connsiteY9" fmla="*/ 44190 h 2343637"/>
                <a:gd name="connsiteX10" fmla="*/ 5029200 w 9220172"/>
                <a:gd name="connsiteY10" fmla="*/ 0 h 2343637"/>
                <a:gd name="connsiteX0" fmla="*/ 5029200 w 9220172"/>
                <a:gd name="connsiteY0" fmla="*/ 0 h 2343637"/>
                <a:gd name="connsiteX1" fmla="*/ 5374313 w 9220172"/>
                <a:gd name="connsiteY1" fmla="*/ 0 h 2343637"/>
                <a:gd name="connsiteX2" fmla="*/ 5745570 w 9220172"/>
                <a:gd name="connsiteY2" fmla="*/ 595519 h 2343637"/>
                <a:gd name="connsiteX3" fmla="*/ 6323794 w 9220172"/>
                <a:gd name="connsiteY3" fmla="*/ 770331 h 2343637"/>
                <a:gd name="connsiteX4" fmla="*/ 9220172 w 9220172"/>
                <a:gd name="connsiteY4" fmla="*/ 2316743 h 2343637"/>
                <a:gd name="connsiteX5" fmla="*/ 97806 w 9220172"/>
                <a:gd name="connsiteY5" fmla="*/ 2343637 h 2343637"/>
                <a:gd name="connsiteX6" fmla="*/ 0 w 9220172"/>
                <a:gd name="connsiteY6" fmla="*/ 2047801 h 2343637"/>
                <a:gd name="connsiteX7" fmla="*/ 3392335 w 9220172"/>
                <a:gd name="connsiteY7" fmla="*/ 783778 h 2343637"/>
                <a:gd name="connsiteX8" fmla="*/ 4347076 w 9220172"/>
                <a:gd name="connsiteY8" fmla="*/ 649307 h 2343637"/>
                <a:gd name="connsiteX9" fmla="*/ 4790829 w 9220172"/>
                <a:gd name="connsiteY9" fmla="*/ 44190 h 2343637"/>
                <a:gd name="connsiteX10" fmla="*/ 5029200 w 9220172"/>
                <a:gd name="connsiteY10" fmla="*/ 0 h 2343637"/>
                <a:gd name="connsiteX0" fmla="*/ 5029200 w 9220172"/>
                <a:gd name="connsiteY0" fmla="*/ 0 h 2343637"/>
                <a:gd name="connsiteX1" fmla="*/ 5374313 w 9220172"/>
                <a:gd name="connsiteY1" fmla="*/ 0 h 2343637"/>
                <a:gd name="connsiteX2" fmla="*/ 5745570 w 9220172"/>
                <a:gd name="connsiteY2" fmla="*/ 595519 h 2343637"/>
                <a:gd name="connsiteX3" fmla="*/ 6323794 w 9220172"/>
                <a:gd name="connsiteY3" fmla="*/ 770331 h 2343637"/>
                <a:gd name="connsiteX4" fmla="*/ 9220172 w 9220172"/>
                <a:gd name="connsiteY4" fmla="*/ 2316743 h 2343637"/>
                <a:gd name="connsiteX5" fmla="*/ 97806 w 9220172"/>
                <a:gd name="connsiteY5" fmla="*/ 2343637 h 2343637"/>
                <a:gd name="connsiteX6" fmla="*/ 0 w 9220172"/>
                <a:gd name="connsiteY6" fmla="*/ 2047801 h 2343637"/>
                <a:gd name="connsiteX7" fmla="*/ 3392335 w 9220172"/>
                <a:gd name="connsiteY7" fmla="*/ 783778 h 2343637"/>
                <a:gd name="connsiteX8" fmla="*/ 4347076 w 9220172"/>
                <a:gd name="connsiteY8" fmla="*/ 649307 h 2343637"/>
                <a:gd name="connsiteX9" fmla="*/ 4790829 w 9220172"/>
                <a:gd name="connsiteY9" fmla="*/ 44190 h 2343637"/>
                <a:gd name="connsiteX10" fmla="*/ 5029200 w 9220172"/>
                <a:gd name="connsiteY10" fmla="*/ 0 h 2343637"/>
                <a:gd name="connsiteX0" fmla="*/ 5029200 w 9220172"/>
                <a:gd name="connsiteY0" fmla="*/ 0 h 2343637"/>
                <a:gd name="connsiteX1" fmla="*/ 5374313 w 9220172"/>
                <a:gd name="connsiteY1" fmla="*/ 0 h 2343637"/>
                <a:gd name="connsiteX2" fmla="*/ 5745570 w 9220172"/>
                <a:gd name="connsiteY2" fmla="*/ 595519 h 2343637"/>
                <a:gd name="connsiteX3" fmla="*/ 6323794 w 9220172"/>
                <a:gd name="connsiteY3" fmla="*/ 770331 h 2343637"/>
                <a:gd name="connsiteX4" fmla="*/ 9220172 w 9220172"/>
                <a:gd name="connsiteY4" fmla="*/ 2316743 h 2343637"/>
                <a:gd name="connsiteX5" fmla="*/ 97806 w 9220172"/>
                <a:gd name="connsiteY5" fmla="*/ 2343637 h 2343637"/>
                <a:gd name="connsiteX6" fmla="*/ 0 w 9220172"/>
                <a:gd name="connsiteY6" fmla="*/ 2047801 h 2343637"/>
                <a:gd name="connsiteX7" fmla="*/ 3392335 w 9220172"/>
                <a:gd name="connsiteY7" fmla="*/ 783778 h 2343637"/>
                <a:gd name="connsiteX8" fmla="*/ 4347076 w 9220172"/>
                <a:gd name="connsiteY8" fmla="*/ 649307 h 2343637"/>
                <a:gd name="connsiteX9" fmla="*/ 4790829 w 9220172"/>
                <a:gd name="connsiteY9" fmla="*/ 44190 h 2343637"/>
                <a:gd name="connsiteX10" fmla="*/ 5029200 w 9220172"/>
                <a:gd name="connsiteY10" fmla="*/ 0 h 2343637"/>
                <a:gd name="connsiteX0" fmla="*/ 5029200 w 9220172"/>
                <a:gd name="connsiteY0" fmla="*/ 0 h 2343637"/>
                <a:gd name="connsiteX1" fmla="*/ 5374313 w 9220172"/>
                <a:gd name="connsiteY1" fmla="*/ 0 h 2343637"/>
                <a:gd name="connsiteX2" fmla="*/ 5745570 w 9220172"/>
                <a:gd name="connsiteY2" fmla="*/ 595519 h 2343637"/>
                <a:gd name="connsiteX3" fmla="*/ 6323794 w 9220172"/>
                <a:gd name="connsiteY3" fmla="*/ 770331 h 2343637"/>
                <a:gd name="connsiteX4" fmla="*/ 9220172 w 9220172"/>
                <a:gd name="connsiteY4" fmla="*/ 2316743 h 2343637"/>
                <a:gd name="connsiteX5" fmla="*/ 97806 w 9220172"/>
                <a:gd name="connsiteY5" fmla="*/ 2343637 h 2343637"/>
                <a:gd name="connsiteX6" fmla="*/ 0 w 9220172"/>
                <a:gd name="connsiteY6" fmla="*/ 2047801 h 2343637"/>
                <a:gd name="connsiteX7" fmla="*/ 3392335 w 9220172"/>
                <a:gd name="connsiteY7" fmla="*/ 783778 h 2343637"/>
                <a:gd name="connsiteX8" fmla="*/ 4347076 w 9220172"/>
                <a:gd name="connsiteY8" fmla="*/ 568625 h 2343637"/>
                <a:gd name="connsiteX9" fmla="*/ 4790829 w 9220172"/>
                <a:gd name="connsiteY9" fmla="*/ 44190 h 2343637"/>
                <a:gd name="connsiteX10" fmla="*/ 5029200 w 9220172"/>
                <a:gd name="connsiteY10" fmla="*/ 0 h 2343637"/>
                <a:gd name="connsiteX0" fmla="*/ 5177118 w 9220172"/>
                <a:gd name="connsiteY0" fmla="*/ 0 h 2370531"/>
                <a:gd name="connsiteX1" fmla="*/ 5374313 w 9220172"/>
                <a:gd name="connsiteY1" fmla="*/ 26894 h 2370531"/>
                <a:gd name="connsiteX2" fmla="*/ 5745570 w 9220172"/>
                <a:gd name="connsiteY2" fmla="*/ 622413 h 2370531"/>
                <a:gd name="connsiteX3" fmla="*/ 6323794 w 9220172"/>
                <a:gd name="connsiteY3" fmla="*/ 797225 h 2370531"/>
                <a:gd name="connsiteX4" fmla="*/ 9220172 w 9220172"/>
                <a:gd name="connsiteY4" fmla="*/ 2343637 h 2370531"/>
                <a:gd name="connsiteX5" fmla="*/ 97806 w 9220172"/>
                <a:gd name="connsiteY5" fmla="*/ 2370531 h 2370531"/>
                <a:gd name="connsiteX6" fmla="*/ 0 w 9220172"/>
                <a:gd name="connsiteY6" fmla="*/ 2074695 h 2370531"/>
                <a:gd name="connsiteX7" fmla="*/ 3392335 w 9220172"/>
                <a:gd name="connsiteY7" fmla="*/ 810672 h 2370531"/>
                <a:gd name="connsiteX8" fmla="*/ 4347076 w 9220172"/>
                <a:gd name="connsiteY8" fmla="*/ 595519 h 2370531"/>
                <a:gd name="connsiteX9" fmla="*/ 4790829 w 9220172"/>
                <a:gd name="connsiteY9" fmla="*/ 71084 h 2370531"/>
                <a:gd name="connsiteX10" fmla="*/ 5177118 w 9220172"/>
                <a:gd name="connsiteY10" fmla="*/ 0 h 2370531"/>
                <a:gd name="connsiteX0" fmla="*/ 5177118 w 9220172"/>
                <a:gd name="connsiteY0" fmla="*/ 0 h 2370531"/>
                <a:gd name="connsiteX1" fmla="*/ 5374313 w 9220172"/>
                <a:gd name="connsiteY1" fmla="*/ 26894 h 2370531"/>
                <a:gd name="connsiteX2" fmla="*/ 5745570 w 9220172"/>
                <a:gd name="connsiteY2" fmla="*/ 622413 h 2370531"/>
                <a:gd name="connsiteX3" fmla="*/ 6323794 w 9220172"/>
                <a:gd name="connsiteY3" fmla="*/ 797225 h 2370531"/>
                <a:gd name="connsiteX4" fmla="*/ 9220172 w 9220172"/>
                <a:gd name="connsiteY4" fmla="*/ 2343637 h 2370531"/>
                <a:gd name="connsiteX5" fmla="*/ 97806 w 9220172"/>
                <a:gd name="connsiteY5" fmla="*/ 2370531 h 2370531"/>
                <a:gd name="connsiteX6" fmla="*/ 0 w 9220172"/>
                <a:gd name="connsiteY6" fmla="*/ 2074695 h 2370531"/>
                <a:gd name="connsiteX7" fmla="*/ 3392335 w 9220172"/>
                <a:gd name="connsiteY7" fmla="*/ 810672 h 2370531"/>
                <a:gd name="connsiteX8" fmla="*/ 4347076 w 9220172"/>
                <a:gd name="connsiteY8" fmla="*/ 595519 h 2370531"/>
                <a:gd name="connsiteX9" fmla="*/ 4992535 w 9220172"/>
                <a:gd name="connsiteY9" fmla="*/ 3849 h 2370531"/>
                <a:gd name="connsiteX10" fmla="*/ 5177118 w 9220172"/>
                <a:gd name="connsiteY10" fmla="*/ 0 h 2370531"/>
                <a:gd name="connsiteX0" fmla="*/ 5177118 w 9220172"/>
                <a:gd name="connsiteY0" fmla="*/ 0 h 2370531"/>
                <a:gd name="connsiteX1" fmla="*/ 5374313 w 9220172"/>
                <a:gd name="connsiteY1" fmla="*/ 26894 h 2370531"/>
                <a:gd name="connsiteX2" fmla="*/ 5745570 w 9220172"/>
                <a:gd name="connsiteY2" fmla="*/ 622413 h 2370531"/>
                <a:gd name="connsiteX3" fmla="*/ 6323794 w 9220172"/>
                <a:gd name="connsiteY3" fmla="*/ 797225 h 2370531"/>
                <a:gd name="connsiteX4" fmla="*/ 9220172 w 9220172"/>
                <a:gd name="connsiteY4" fmla="*/ 2343637 h 2370531"/>
                <a:gd name="connsiteX5" fmla="*/ 97806 w 9220172"/>
                <a:gd name="connsiteY5" fmla="*/ 2370531 h 2370531"/>
                <a:gd name="connsiteX6" fmla="*/ 0 w 9220172"/>
                <a:gd name="connsiteY6" fmla="*/ 2074695 h 2370531"/>
                <a:gd name="connsiteX7" fmla="*/ 3392335 w 9220172"/>
                <a:gd name="connsiteY7" fmla="*/ 810672 h 2370531"/>
                <a:gd name="connsiteX8" fmla="*/ 4347076 w 9220172"/>
                <a:gd name="connsiteY8" fmla="*/ 595519 h 2370531"/>
                <a:gd name="connsiteX9" fmla="*/ 4992535 w 9220172"/>
                <a:gd name="connsiteY9" fmla="*/ 3849 h 2370531"/>
                <a:gd name="connsiteX10" fmla="*/ 5177118 w 9220172"/>
                <a:gd name="connsiteY10" fmla="*/ 0 h 2370531"/>
                <a:gd name="connsiteX0" fmla="*/ 5177118 w 9220172"/>
                <a:gd name="connsiteY0" fmla="*/ 0 h 2370531"/>
                <a:gd name="connsiteX1" fmla="*/ 5374313 w 9220172"/>
                <a:gd name="connsiteY1" fmla="*/ 26894 h 2370531"/>
                <a:gd name="connsiteX2" fmla="*/ 5745570 w 9220172"/>
                <a:gd name="connsiteY2" fmla="*/ 622413 h 2370531"/>
                <a:gd name="connsiteX3" fmla="*/ 6323794 w 9220172"/>
                <a:gd name="connsiteY3" fmla="*/ 797225 h 2370531"/>
                <a:gd name="connsiteX4" fmla="*/ 9220172 w 9220172"/>
                <a:gd name="connsiteY4" fmla="*/ 2343637 h 2370531"/>
                <a:gd name="connsiteX5" fmla="*/ 97806 w 9220172"/>
                <a:gd name="connsiteY5" fmla="*/ 2370531 h 2370531"/>
                <a:gd name="connsiteX6" fmla="*/ 0 w 9220172"/>
                <a:gd name="connsiteY6" fmla="*/ 2074695 h 2370531"/>
                <a:gd name="connsiteX7" fmla="*/ 3392335 w 9220172"/>
                <a:gd name="connsiteY7" fmla="*/ 810672 h 2370531"/>
                <a:gd name="connsiteX8" fmla="*/ 4347076 w 9220172"/>
                <a:gd name="connsiteY8" fmla="*/ 595519 h 2370531"/>
                <a:gd name="connsiteX9" fmla="*/ 4992535 w 9220172"/>
                <a:gd name="connsiteY9" fmla="*/ 3849 h 2370531"/>
                <a:gd name="connsiteX10" fmla="*/ 5177118 w 9220172"/>
                <a:gd name="connsiteY10" fmla="*/ 0 h 2370531"/>
                <a:gd name="connsiteX0" fmla="*/ 5177118 w 9220172"/>
                <a:gd name="connsiteY0" fmla="*/ 0 h 2370531"/>
                <a:gd name="connsiteX1" fmla="*/ 5374313 w 9220172"/>
                <a:gd name="connsiteY1" fmla="*/ 26894 h 2370531"/>
                <a:gd name="connsiteX2" fmla="*/ 5745570 w 9220172"/>
                <a:gd name="connsiteY2" fmla="*/ 622413 h 2370531"/>
                <a:gd name="connsiteX3" fmla="*/ 6323794 w 9220172"/>
                <a:gd name="connsiteY3" fmla="*/ 797225 h 2370531"/>
                <a:gd name="connsiteX4" fmla="*/ 9220172 w 9220172"/>
                <a:gd name="connsiteY4" fmla="*/ 2343637 h 2370531"/>
                <a:gd name="connsiteX5" fmla="*/ 97806 w 9220172"/>
                <a:gd name="connsiteY5" fmla="*/ 2370531 h 2370531"/>
                <a:gd name="connsiteX6" fmla="*/ 0 w 9220172"/>
                <a:gd name="connsiteY6" fmla="*/ 2074695 h 2370531"/>
                <a:gd name="connsiteX7" fmla="*/ 3392335 w 9220172"/>
                <a:gd name="connsiteY7" fmla="*/ 810672 h 2370531"/>
                <a:gd name="connsiteX8" fmla="*/ 4347076 w 9220172"/>
                <a:gd name="connsiteY8" fmla="*/ 595519 h 2370531"/>
                <a:gd name="connsiteX9" fmla="*/ 4992535 w 9220172"/>
                <a:gd name="connsiteY9" fmla="*/ 3849 h 2370531"/>
                <a:gd name="connsiteX10" fmla="*/ 5177118 w 9220172"/>
                <a:gd name="connsiteY10" fmla="*/ 0 h 2370531"/>
                <a:gd name="connsiteX0" fmla="*/ 5177118 w 9220172"/>
                <a:gd name="connsiteY0" fmla="*/ 0 h 2370531"/>
                <a:gd name="connsiteX1" fmla="*/ 5374313 w 9220172"/>
                <a:gd name="connsiteY1" fmla="*/ 26894 h 2370531"/>
                <a:gd name="connsiteX2" fmla="*/ 5745570 w 9220172"/>
                <a:gd name="connsiteY2" fmla="*/ 622413 h 2370531"/>
                <a:gd name="connsiteX3" fmla="*/ 6323794 w 9220172"/>
                <a:gd name="connsiteY3" fmla="*/ 797225 h 2370531"/>
                <a:gd name="connsiteX4" fmla="*/ 9220172 w 9220172"/>
                <a:gd name="connsiteY4" fmla="*/ 2343637 h 2370531"/>
                <a:gd name="connsiteX5" fmla="*/ 97806 w 9220172"/>
                <a:gd name="connsiteY5" fmla="*/ 2370531 h 2370531"/>
                <a:gd name="connsiteX6" fmla="*/ 0 w 9220172"/>
                <a:gd name="connsiteY6" fmla="*/ 2074695 h 2370531"/>
                <a:gd name="connsiteX7" fmla="*/ 3392335 w 9220172"/>
                <a:gd name="connsiteY7" fmla="*/ 810672 h 2370531"/>
                <a:gd name="connsiteX8" fmla="*/ 4347076 w 9220172"/>
                <a:gd name="connsiteY8" fmla="*/ 595519 h 2370531"/>
                <a:gd name="connsiteX9" fmla="*/ 4992535 w 9220172"/>
                <a:gd name="connsiteY9" fmla="*/ 3849 h 2370531"/>
                <a:gd name="connsiteX10" fmla="*/ 5177118 w 9220172"/>
                <a:gd name="connsiteY10" fmla="*/ 0 h 2370531"/>
                <a:gd name="connsiteX0" fmla="*/ 5177118 w 9220172"/>
                <a:gd name="connsiteY0" fmla="*/ 0 h 2370531"/>
                <a:gd name="connsiteX1" fmla="*/ 5374313 w 9220172"/>
                <a:gd name="connsiteY1" fmla="*/ 26894 h 2370531"/>
                <a:gd name="connsiteX2" fmla="*/ 5745570 w 9220172"/>
                <a:gd name="connsiteY2" fmla="*/ 622413 h 2370531"/>
                <a:gd name="connsiteX3" fmla="*/ 6323794 w 9220172"/>
                <a:gd name="connsiteY3" fmla="*/ 797225 h 2370531"/>
                <a:gd name="connsiteX4" fmla="*/ 9220172 w 9220172"/>
                <a:gd name="connsiteY4" fmla="*/ 2343637 h 2370531"/>
                <a:gd name="connsiteX5" fmla="*/ 97806 w 9220172"/>
                <a:gd name="connsiteY5" fmla="*/ 2370531 h 2370531"/>
                <a:gd name="connsiteX6" fmla="*/ 0 w 9220172"/>
                <a:gd name="connsiteY6" fmla="*/ 2074695 h 2370531"/>
                <a:gd name="connsiteX7" fmla="*/ 3392335 w 9220172"/>
                <a:gd name="connsiteY7" fmla="*/ 810672 h 2370531"/>
                <a:gd name="connsiteX8" fmla="*/ 4139780 w 9220172"/>
                <a:gd name="connsiteY8" fmla="*/ 288406 h 2370531"/>
                <a:gd name="connsiteX9" fmla="*/ 4992535 w 9220172"/>
                <a:gd name="connsiteY9" fmla="*/ 3849 h 2370531"/>
                <a:gd name="connsiteX10" fmla="*/ 5177118 w 9220172"/>
                <a:gd name="connsiteY10" fmla="*/ 0 h 2370531"/>
                <a:gd name="connsiteX0" fmla="*/ 5177118 w 9220172"/>
                <a:gd name="connsiteY0" fmla="*/ 0 h 2370531"/>
                <a:gd name="connsiteX1" fmla="*/ 5374313 w 9220172"/>
                <a:gd name="connsiteY1" fmla="*/ 26894 h 2370531"/>
                <a:gd name="connsiteX2" fmla="*/ 5745570 w 9220172"/>
                <a:gd name="connsiteY2" fmla="*/ 622413 h 2370531"/>
                <a:gd name="connsiteX3" fmla="*/ 6323794 w 9220172"/>
                <a:gd name="connsiteY3" fmla="*/ 797225 h 2370531"/>
                <a:gd name="connsiteX4" fmla="*/ 9220172 w 9220172"/>
                <a:gd name="connsiteY4" fmla="*/ 2343637 h 2370531"/>
                <a:gd name="connsiteX5" fmla="*/ 97806 w 9220172"/>
                <a:gd name="connsiteY5" fmla="*/ 2370531 h 2370531"/>
                <a:gd name="connsiteX6" fmla="*/ 0 w 9220172"/>
                <a:gd name="connsiteY6" fmla="*/ 2074695 h 2370531"/>
                <a:gd name="connsiteX7" fmla="*/ 3392335 w 9220172"/>
                <a:gd name="connsiteY7" fmla="*/ 810672 h 2370531"/>
                <a:gd name="connsiteX8" fmla="*/ 4139780 w 9220172"/>
                <a:gd name="connsiteY8" fmla="*/ 288406 h 2370531"/>
                <a:gd name="connsiteX9" fmla="*/ 4992535 w 9220172"/>
                <a:gd name="connsiteY9" fmla="*/ 3849 h 2370531"/>
                <a:gd name="connsiteX10" fmla="*/ 5177118 w 9220172"/>
                <a:gd name="connsiteY10" fmla="*/ 0 h 2370531"/>
                <a:gd name="connsiteX0" fmla="*/ 5177118 w 9220172"/>
                <a:gd name="connsiteY0" fmla="*/ 0 h 2370531"/>
                <a:gd name="connsiteX1" fmla="*/ 5374313 w 9220172"/>
                <a:gd name="connsiteY1" fmla="*/ 26894 h 2370531"/>
                <a:gd name="connsiteX2" fmla="*/ 5745570 w 9220172"/>
                <a:gd name="connsiteY2" fmla="*/ 622413 h 2370531"/>
                <a:gd name="connsiteX3" fmla="*/ 6323794 w 9220172"/>
                <a:gd name="connsiteY3" fmla="*/ 797225 h 2370531"/>
                <a:gd name="connsiteX4" fmla="*/ 9220172 w 9220172"/>
                <a:gd name="connsiteY4" fmla="*/ 2343637 h 2370531"/>
                <a:gd name="connsiteX5" fmla="*/ 97806 w 9220172"/>
                <a:gd name="connsiteY5" fmla="*/ 2370531 h 2370531"/>
                <a:gd name="connsiteX6" fmla="*/ 0 w 9220172"/>
                <a:gd name="connsiteY6" fmla="*/ 2074695 h 2370531"/>
                <a:gd name="connsiteX7" fmla="*/ 3392335 w 9220172"/>
                <a:gd name="connsiteY7" fmla="*/ 810672 h 2370531"/>
                <a:gd name="connsiteX8" fmla="*/ 4139780 w 9220172"/>
                <a:gd name="connsiteY8" fmla="*/ 288406 h 2370531"/>
                <a:gd name="connsiteX9" fmla="*/ 4992535 w 9220172"/>
                <a:gd name="connsiteY9" fmla="*/ 3849 h 2370531"/>
                <a:gd name="connsiteX10" fmla="*/ 5177118 w 9220172"/>
                <a:gd name="connsiteY10" fmla="*/ 0 h 2370531"/>
                <a:gd name="connsiteX0" fmla="*/ 5177118 w 9220172"/>
                <a:gd name="connsiteY0" fmla="*/ 78286 h 2448817"/>
                <a:gd name="connsiteX1" fmla="*/ 5374313 w 9220172"/>
                <a:gd name="connsiteY1" fmla="*/ 105180 h 2448817"/>
                <a:gd name="connsiteX2" fmla="*/ 5745570 w 9220172"/>
                <a:gd name="connsiteY2" fmla="*/ 700699 h 2448817"/>
                <a:gd name="connsiteX3" fmla="*/ 6323794 w 9220172"/>
                <a:gd name="connsiteY3" fmla="*/ 875511 h 2448817"/>
                <a:gd name="connsiteX4" fmla="*/ 9220172 w 9220172"/>
                <a:gd name="connsiteY4" fmla="*/ 2421923 h 2448817"/>
                <a:gd name="connsiteX5" fmla="*/ 97806 w 9220172"/>
                <a:gd name="connsiteY5" fmla="*/ 2448817 h 2448817"/>
                <a:gd name="connsiteX6" fmla="*/ 0 w 9220172"/>
                <a:gd name="connsiteY6" fmla="*/ 2152981 h 2448817"/>
                <a:gd name="connsiteX7" fmla="*/ 3392335 w 9220172"/>
                <a:gd name="connsiteY7" fmla="*/ 888958 h 2448817"/>
                <a:gd name="connsiteX8" fmla="*/ 4139780 w 9220172"/>
                <a:gd name="connsiteY8" fmla="*/ 366692 h 2448817"/>
                <a:gd name="connsiteX9" fmla="*/ 4957986 w 9220172"/>
                <a:gd name="connsiteY9" fmla="*/ 0 h 2448817"/>
                <a:gd name="connsiteX10" fmla="*/ 5177118 w 9220172"/>
                <a:gd name="connsiteY10" fmla="*/ 78286 h 2448817"/>
                <a:gd name="connsiteX0" fmla="*/ 5177118 w 9220172"/>
                <a:gd name="connsiteY0" fmla="*/ 78286 h 2448817"/>
                <a:gd name="connsiteX1" fmla="*/ 5374313 w 9220172"/>
                <a:gd name="connsiteY1" fmla="*/ 105180 h 2448817"/>
                <a:gd name="connsiteX2" fmla="*/ 5952868 w 9220172"/>
                <a:gd name="connsiteY2" fmla="*/ 636420 h 2448817"/>
                <a:gd name="connsiteX3" fmla="*/ 6323794 w 9220172"/>
                <a:gd name="connsiteY3" fmla="*/ 875511 h 2448817"/>
                <a:gd name="connsiteX4" fmla="*/ 9220172 w 9220172"/>
                <a:gd name="connsiteY4" fmla="*/ 2421923 h 2448817"/>
                <a:gd name="connsiteX5" fmla="*/ 97806 w 9220172"/>
                <a:gd name="connsiteY5" fmla="*/ 2448817 h 2448817"/>
                <a:gd name="connsiteX6" fmla="*/ 0 w 9220172"/>
                <a:gd name="connsiteY6" fmla="*/ 2152981 h 2448817"/>
                <a:gd name="connsiteX7" fmla="*/ 3392335 w 9220172"/>
                <a:gd name="connsiteY7" fmla="*/ 888958 h 2448817"/>
                <a:gd name="connsiteX8" fmla="*/ 4139780 w 9220172"/>
                <a:gd name="connsiteY8" fmla="*/ 366692 h 2448817"/>
                <a:gd name="connsiteX9" fmla="*/ 4957986 w 9220172"/>
                <a:gd name="connsiteY9" fmla="*/ 0 h 2448817"/>
                <a:gd name="connsiteX10" fmla="*/ 5177118 w 9220172"/>
                <a:gd name="connsiteY10" fmla="*/ 78286 h 2448817"/>
                <a:gd name="connsiteX0" fmla="*/ 5177118 w 9220172"/>
                <a:gd name="connsiteY0" fmla="*/ 78286 h 2448817"/>
                <a:gd name="connsiteX1" fmla="*/ 5685258 w 9220172"/>
                <a:gd name="connsiteY1" fmla="*/ 12332 h 2448817"/>
                <a:gd name="connsiteX2" fmla="*/ 5952868 w 9220172"/>
                <a:gd name="connsiteY2" fmla="*/ 636420 h 2448817"/>
                <a:gd name="connsiteX3" fmla="*/ 6323794 w 9220172"/>
                <a:gd name="connsiteY3" fmla="*/ 875511 h 2448817"/>
                <a:gd name="connsiteX4" fmla="*/ 9220172 w 9220172"/>
                <a:gd name="connsiteY4" fmla="*/ 2421923 h 2448817"/>
                <a:gd name="connsiteX5" fmla="*/ 97806 w 9220172"/>
                <a:gd name="connsiteY5" fmla="*/ 2448817 h 2448817"/>
                <a:gd name="connsiteX6" fmla="*/ 0 w 9220172"/>
                <a:gd name="connsiteY6" fmla="*/ 2152981 h 2448817"/>
                <a:gd name="connsiteX7" fmla="*/ 3392335 w 9220172"/>
                <a:gd name="connsiteY7" fmla="*/ 888958 h 2448817"/>
                <a:gd name="connsiteX8" fmla="*/ 4139780 w 9220172"/>
                <a:gd name="connsiteY8" fmla="*/ 366692 h 2448817"/>
                <a:gd name="connsiteX9" fmla="*/ 4957986 w 9220172"/>
                <a:gd name="connsiteY9" fmla="*/ 0 h 2448817"/>
                <a:gd name="connsiteX10" fmla="*/ 5177118 w 9220172"/>
                <a:gd name="connsiteY10" fmla="*/ 78286 h 2448817"/>
                <a:gd name="connsiteX0" fmla="*/ 5522611 w 9220172"/>
                <a:gd name="connsiteY0" fmla="*/ 0 h 2474092"/>
                <a:gd name="connsiteX1" fmla="*/ 5685258 w 9220172"/>
                <a:gd name="connsiteY1" fmla="*/ 37607 h 2474092"/>
                <a:gd name="connsiteX2" fmla="*/ 5952868 w 9220172"/>
                <a:gd name="connsiteY2" fmla="*/ 661695 h 2474092"/>
                <a:gd name="connsiteX3" fmla="*/ 6323794 w 9220172"/>
                <a:gd name="connsiteY3" fmla="*/ 900786 h 2474092"/>
                <a:gd name="connsiteX4" fmla="*/ 9220172 w 9220172"/>
                <a:gd name="connsiteY4" fmla="*/ 2447198 h 2474092"/>
                <a:gd name="connsiteX5" fmla="*/ 97806 w 9220172"/>
                <a:gd name="connsiteY5" fmla="*/ 2474092 h 2474092"/>
                <a:gd name="connsiteX6" fmla="*/ 0 w 9220172"/>
                <a:gd name="connsiteY6" fmla="*/ 2178256 h 2474092"/>
                <a:gd name="connsiteX7" fmla="*/ 3392335 w 9220172"/>
                <a:gd name="connsiteY7" fmla="*/ 914233 h 2474092"/>
                <a:gd name="connsiteX8" fmla="*/ 4139780 w 9220172"/>
                <a:gd name="connsiteY8" fmla="*/ 391967 h 2474092"/>
                <a:gd name="connsiteX9" fmla="*/ 4957986 w 9220172"/>
                <a:gd name="connsiteY9" fmla="*/ 25275 h 2474092"/>
                <a:gd name="connsiteX10" fmla="*/ 5522611 w 9220172"/>
                <a:gd name="connsiteY10" fmla="*/ 0 h 2474092"/>
                <a:gd name="connsiteX0" fmla="*/ 5522611 w 9220172"/>
                <a:gd name="connsiteY0" fmla="*/ 0 h 2474092"/>
                <a:gd name="connsiteX1" fmla="*/ 5685258 w 9220172"/>
                <a:gd name="connsiteY1" fmla="*/ 37607 h 2474092"/>
                <a:gd name="connsiteX2" fmla="*/ 5952868 w 9220172"/>
                <a:gd name="connsiteY2" fmla="*/ 661695 h 2474092"/>
                <a:gd name="connsiteX3" fmla="*/ 6323794 w 9220172"/>
                <a:gd name="connsiteY3" fmla="*/ 900786 h 2474092"/>
                <a:gd name="connsiteX4" fmla="*/ 9220172 w 9220172"/>
                <a:gd name="connsiteY4" fmla="*/ 2447198 h 2474092"/>
                <a:gd name="connsiteX5" fmla="*/ 97806 w 9220172"/>
                <a:gd name="connsiteY5" fmla="*/ 2474092 h 2474092"/>
                <a:gd name="connsiteX6" fmla="*/ 0 w 9220172"/>
                <a:gd name="connsiteY6" fmla="*/ 2178256 h 2474092"/>
                <a:gd name="connsiteX7" fmla="*/ 3840998 w 9220172"/>
                <a:gd name="connsiteY7" fmla="*/ 927873 h 2474092"/>
                <a:gd name="connsiteX8" fmla="*/ 4139780 w 9220172"/>
                <a:gd name="connsiteY8" fmla="*/ 391967 h 2474092"/>
                <a:gd name="connsiteX9" fmla="*/ 4957986 w 9220172"/>
                <a:gd name="connsiteY9" fmla="*/ 25275 h 2474092"/>
                <a:gd name="connsiteX10" fmla="*/ 5522611 w 9220172"/>
                <a:gd name="connsiteY10" fmla="*/ 0 h 2474092"/>
                <a:gd name="connsiteX0" fmla="*/ 5522611 w 9220172"/>
                <a:gd name="connsiteY0" fmla="*/ 0 h 2474092"/>
                <a:gd name="connsiteX1" fmla="*/ 5685258 w 9220172"/>
                <a:gd name="connsiteY1" fmla="*/ 37607 h 2474092"/>
                <a:gd name="connsiteX2" fmla="*/ 5952868 w 9220172"/>
                <a:gd name="connsiteY2" fmla="*/ 661695 h 2474092"/>
                <a:gd name="connsiteX3" fmla="*/ 6323794 w 9220172"/>
                <a:gd name="connsiteY3" fmla="*/ 900786 h 2474092"/>
                <a:gd name="connsiteX4" fmla="*/ 9220172 w 9220172"/>
                <a:gd name="connsiteY4" fmla="*/ 2447198 h 2474092"/>
                <a:gd name="connsiteX5" fmla="*/ 97806 w 9220172"/>
                <a:gd name="connsiteY5" fmla="*/ 2474092 h 2474092"/>
                <a:gd name="connsiteX6" fmla="*/ 0 w 9220172"/>
                <a:gd name="connsiteY6" fmla="*/ 2178256 h 2474092"/>
                <a:gd name="connsiteX7" fmla="*/ 3840998 w 9220172"/>
                <a:gd name="connsiteY7" fmla="*/ 927873 h 2474092"/>
                <a:gd name="connsiteX8" fmla="*/ 4535659 w 9220172"/>
                <a:gd name="connsiteY8" fmla="*/ 408334 h 2474092"/>
                <a:gd name="connsiteX9" fmla="*/ 4957986 w 9220172"/>
                <a:gd name="connsiteY9" fmla="*/ 25275 h 2474092"/>
                <a:gd name="connsiteX10" fmla="*/ 5522611 w 9220172"/>
                <a:gd name="connsiteY10" fmla="*/ 0 h 2474092"/>
                <a:gd name="connsiteX0" fmla="*/ 5522611 w 9220172"/>
                <a:gd name="connsiteY0" fmla="*/ 0 h 2474092"/>
                <a:gd name="connsiteX1" fmla="*/ 5685258 w 9220172"/>
                <a:gd name="connsiteY1" fmla="*/ 37607 h 2474092"/>
                <a:gd name="connsiteX2" fmla="*/ 5952868 w 9220172"/>
                <a:gd name="connsiteY2" fmla="*/ 661695 h 2474092"/>
                <a:gd name="connsiteX3" fmla="*/ 6025722 w 9220172"/>
                <a:gd name="connsiteY3" fmla="*/ 912339 h 2474092"/>
                <a:gd name="connsiteX4" fmla="*/ 9220172 w 9220172"/>
                <a:gd name="connsiteY4" fmla="*/ 2447198 h 2474092"/>
                <a:gd name="connsiteX5" fmla="*/ 97806 w 9220172"/>
                <a:gd name="connsiteY5" fmla="*/ 2474092 h 2474092"/>
                <a:gd name="connsiteX6" fmla="*/ 0 w 9220172"/>
                <a:gd name="connsiteY6" fmla="*/ 2178256 h 2474092"/>
                <a:gd name="connsiteX7" fmla="*/ 3840998 w 9220172"/>
                <a:gd name="connsiteY7" fmla="*/ 927873 h 2474092"/>
                <a:gd name="connsiteX8" fmla="*/ 4535659 w 9220172"/>
                <a:gd name="connsiteY8" fmla="*/ 408334 h 2474092"/>
                <a:gd name="connsiteX9" fmla="*/ 4957986 w 9220172"/>
                <a:gd name="connsiteY9" fmla="*/ 25275 h 2474092"/>
                <a:gd name="connsiteX10" fmla="*/ 5522611 w 9220172"/>
                <a:gd name="connsiteY10" fmla="*/ 0 h 24740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220172" h="2474092">
                  <a:moveTo>
                    <a:pt x="5522611" y="0"/>
                  </a:moveTo>
                  <a:lnTo>
                    <a:pt x="5685258" y="37607"/>
                  </a:lnTo>
                  <a:cubicBezTo>
                    <a:pt x="5809010" y="236113"/>
                    <a:pt x="5708092" y="422848"/>
                    <a:pt x="5952868" y="661695"/>
                  </a:cubicBezTo>
                  <a:cubicBezTo>
                    <a:pt x="6185951" y="814096"/>
                    <a:pt x="5832981" y="854068"/>
                    <a:pt x="6025722" y="912339"/>
                  </a:cubicBezTo>
                  <a:cubicBezTo>
                    <a:pt x="8855840" y="2400480"/>
                    <a:pt x="8339877" y="1913798"/>
                    <a:pt x="9220172" y="2447198"/>
                  </a:cubicBezTo>
                  <a:cubicBezTo>
                    <a:pt x="7958878" y="2474092"/>
                    <a:pt x="1359100" y="2447198"/>
                    <a:pt x="97806" y="2474092"/>
                  </a:cubicBezTo>
                  <a:lnTo>
                    <a:pt x="0" y="2178256"/>
                  </a:lnTo>
                  <a:cubicBezTo>
                    <a:pt x="1130778" y="1756915"/>
                    <a:pt x="2374044" y="1335767"/>
                    <a:pt x="3840998" y="927873"/>
                  </a:cubicBezTo>
                  <a:cubicBezTo>
                    <a:pt x="4159245" y="883049"/>
                    <a:pt x="4146249" y="601691"/>
                    <a:pt x="4535659" y="408334"/>
                  </a:cubicBezTo>
                  <a:cubicBezTo>
                    <a:pt x="4965965" y="45264"/>
                    <a:pt x="4581468" y="105958"/>
                    <a:pt x="4957986" y="25275"/>
                  </a:cubicBezTo>
                  <a:lnTo>
                    <a:pt x="5522611" y="0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</p:grpSp>
      <p:pic>
        <p:nvPicPr>
          <p:cNvPr id="162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8580" y="1333853"/>
            <a:ext cx="544060" cy="14192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1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4130454" y="2198492"/>
            <a:ext cx="800813" cy="22922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3" name="矩形 162"/>
          <p:cNvSpPr/>
          <p:nvPr/>
        </p:nvSpPr>
        <p:spPr>
          <a:xfrm>
            <a:off x="-513347" y="4478601"/>
            <a:ext cx="9901716" cy="1122032"/>
          </a:xfrm>
          <a:prstGeom prst="rect">
            <a:avLst/>
          </a:prstGeom>
          <a:solidFill>
            <a:srgbClr val="CC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4" name="矩形 163"/>
          <p:cNvSpPr/>
          <p:nvPr/>
        </p:nvSpPr>
        <p:spPr>
          <a:xfrm>
            <a:off x="3065911" y="4490710"/>
            <a:ext cx="2743200" cy="50441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 dirty="0"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168" name="组合 167"/>
          <p:cNvGrpSpPr/>
          <p:nvPr/>
        </p:nvGrpSpPr>
        <p:grpSpPr>
          <a:xfrm>
            <a:off x="8212206" y="31239"/>
            <a:ext cx="840457" cy="521475"/>
            <a:chOff x="9795753" y="-1531094"/>
            <a:chExt cx="840457" cy="521475"/>
          </a:xfrm>
        </p:grpSpPr>
        <p:sp>
          <p:nvSpPr>
            <p:cNvPr id="170" name="Freeform 31"/>
            <p:cNvSpPr>
              <a:spLocks noEditPoints="1"/>
            </p:cNvSpPr>
            <p:nvPr/>
          </p:nvSpPr>
          <p:spPr bwMode="auto">
            <a:xfrm>
              <a:off x="10299119" y="-1531094"/>
              <a:ext cx="337091" cy="458244"/>
            </a:xfrm>
            <a:custGeom>
              <a:avLst/>
              <a:gdLst>
                <a:gd name="T0" fmla="*/ 630 w 681"/>
                <a:gd name="T1" fmla="*/ 333 h 927"/>
                <a:gd name="T2" fmla="*/ 553 w 681"/>
                <a:gd name="T3" fmla="*/ 306 h 927"/>
                <a:gd name="T4" fmla="*/ 547 w 681"/>
                <a:gd name="T5" fmla="*/ 269 h 927"/>
                <a:gd name="T6" fmla="*/ 484 w 681"/>
                <a:gd name="T7" fmla="*/ 169 h 927"/>
                <a:gd name="T8" fmla="*/ 509 w 681"/>
                <a:gd name="T9" fmla="*/ 128 h 927"/>
                <a:gd name="T10" fmla="*/ 516 w 681"/>
                <a:gd name="T11" fmla="*/ 84 h 927"/>
                <a:gd name="T12" fmla="*/ 503 w 681"/>
                <a:gd name="T13" fmla="*/ 44 h 927"/>
                <a:gd name="T14" fmla="*/ 473 w 681"/>
                <a:gd name="T15" fmla="*/ 19 h 927"/>
                <a:gd name="T16" fmla="*/ 384 w 681"/>
                <a:gd name="T17" fmla="*/ 52 h 927"/>
                <a:gd name="T18" fmla="*/ 418 w 681"/>
                <a:gd name="T19" fmla="*/ 165 h 927"/>
                <a:gd name="T20" fmla="*/ 299 w 681"/>
                <a:gd name="T21" fmla="*/ 186 h 927"/>
                <a:gd name="T22" fmla="*/ 303 w 681"/>
                <a:gd name="T23" fmla="*/ 219 h 927"/>
                <a:gd name="T24" fmla="*/ 298 w 681"/>
                <a:gd name="T25" fmla="*/ 376 h 927"/>
                <a:gd name="T26" fmla="*/ 317 w 681"/>
                <a:gd name="T27" fmla="*/ 464 h 927"/>
                <a:gd name="T28" fmla="*/ 273 w 681"/>
                <a:gd name="T29" fmla="*/ 616 h 927"/>
                <a:gd name="T30" fmla="*/ 246 w 681"/>
                <a:gd name="T31" fmla="*/ 669 h 927"/>
                <a:gd name="T32" fmla="*/ 77 w 681"/>
                <a:gd name="T33" fmla="*/ 747 h 927"/>
                <a:gd name="T34" fmla="*/ 32 w 681"/>
                <a:gd name="T35" fmla="*/ 753 h 927"/>
                <a:gd name="T36" fmla="*/ 18 w 681"/>
                <a:gd name="T37" fmla="*/ 866 h 927"/>
                <a:gd name="T38" fmla="*/ 106 w 681"/>
                <a:gd name="T39" fmla="*/ 761 h 927"/>
                <a:gd name="T40" fmla="*/ 267 w 681"/>
                <a:gd name="T41" fmla="*/ 729 h 927"/>
                <a:gd name="T42" fmla="*/ 369 w 681"/>
                <a:gd name="T43" fmla="*/ 648 h 927"/>
                <a:gd name="T44" fmla="*/ 492 w 681"/>
                <a:gd name="T45" fmla="*/ 643 h 927"/>
                <a:gd name="T46" fmla="*/ 517 w 681"/>
                <a:gd name="T47" fmla="*/ 668 h 927"/>
                <a:gd name="T48" fmla="*/ 528 w 681"/>
                <a:gd name="T49" fmla="*/ 853 h 927"/>
                <a:gd name="T50" fmla="*/ 502 w 681"/>
                <a:gd name="T51" fmla="*/ 913 h 927"/>
                <a:gd name="T52" fmla="*/ 586 w 681"/>
                <a:gd name="T53" fmla="*/ 924 h 927"/>
                <a:gd name="T54" fmla="*/ 640 w 681"/>
                <a:gd name="T55" fmla="*/ 898 h 927"/>
                <a:gd name="T56" fmla="*/ 587 w 681"/>
                <a:gd name="T57" fmla="*/ 646 h 927"/>
                <a:gd name="T58" fmla="*/ 590 w 681"/>
                <a:gd name="T59" fmla="*/ 622 h 927"/>
                <a:gd name="T60" fmla="*/ 465 w 681"/>
                <a:gd name="T61" fmla="*/ 487 h 927"/>
                <a:gd name="T62" fmla="*/ 491 w 681"/>
                <a:gd name="T63" fmla="*/ 307 h 927"/>
                <a:gd name="T64" fmla="*/ 510 w 681"/>
                <a:gd name="T65" fmla="*/ 302 h 927"/>
                <a:gd name="T66" fmla="*/ 609 w 681"/>
                <a:gd name="T67" fmla="*/ 358 h 927"/>
                <a:gd name="T68" fmla="*/ 641 w 681"/>
                <a:gd name="T69" fmla="*/ 321 h 927"/>
                <a:gd name="T70" fmla="*/ 336 w 681"/>
                <a:gd name="T71" fmla="*/ 249 h 927"/>
                <a:gd name="T72" fmla="*/ 362 w 681"/>
                <a:gd name="T73" fmla="*/ 280 h 927"/>
                <a:gd name="T74" fmla="*/ 345 w 681"/>
                <a:gd name="T75" fmla="*/ 406 h 927"/>
                <a:gd name="T76" fmla="*/ 323 w 681"/>
                <a:gd name="T77" fmla="*/ 361 h 9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681" h="927">
                  <a:moveTo>
                    <a:pt x="641" y="321"/>
                  </a:moveTo>
                  <a:cubicBezTo>
                    <a:pt x="633" y="321"/>
                    <a:pt x="630" y="333"/>
                    <a:pt x="630" y="333"/>
                  </a:cubicBezTo>
                  <a:cubicBezTo>
                    <a:pt x="606" y="335"/>
                    <a:pt x="606" y="335"/>
                    <a:pt x="606" y="335"/>
                  </a:cubicBezTo>
                  <a:cubicBezTo>
                    <a:pt x="553" y="306"/>
                    <a:pt x="553" y="306"/>
                    <a:pt x="553" y="306"/>
                  </a:cubicBezTo>
                  <a:cubicBezTo>
                    <a:pt x="540" y="275"/>
                    <a:pt x="540" y="275"/>
                    <a:pt x="540" y="275"/>
                  </a:cubicBezTo>
                  <a:cubicBezTo>
                    <a:pt x="547" y="269"/>
                    <a:pt x="547" y="269"/>
                    <a:pt x="547" y="269"/>
                  </a:cubicBezTo>
                  <a:cubicBezTo>
                    <a:pt x="547" y="269"/>
                    <a:pt x="503" y="206"/>
                    <a:pt x="504" y="190"/>
                  </a:cubicBezTo>
                  <a:cubicBezTo>
                    <a:pt x="505" y="182"/>
                    <a:pt x="494" y="174"/>
                    <a:pt x="484" y="169"/>
                  </a:cubicBezTo>
                  <a:cubicBezTo>
                    <a:pt x="485" y="162"/>
                    <a:pt x="489" y="153"/>
                    <a:pt x="496" y="150"/>
                  </a:cubicBezTo>
                  <a:cubicBezTo>
                    <a:pt x="509" y="146"/>
                    <a:pt x="509" y="128"/>
                    <a:pt x="509" y="128"/>
                  </a:cubicBezTo>
                  <a:cubicBezTo>
                    <a:pt x="505" y="92"/>
                    <a:pt x="505" y="92"/>
                    <a:pt x="505" y="92"/>
                  </a:cubicBezTo>
                  <a:cubicBezTo>
                    <a:pt x="516" y="84"/>
                    <a:pt x="516" y="84"/>
                    <a:pt x="516" y="84"/>
                  </a:cubicBezTo>
                  <a:cubicBezTo>
                    <a:pt x="516" y="84"/>
                    <a:pt x="526" y="75"/>
                    <a:pt x="519" y="70"/>
                  </a:cubicBezTo>
                  <a:cubicBezTo>
                    <a:pt x="514" y="67"/>
                    <a:pt x="507" y="54"/>
                    <a:pt x="503" y="44"/>
                  </a:cubicBezTo>
                  <a:cubicBezTo>
                    <a:pt x="522" y="30"/>
                    <a:pt x="544" y="0"/>
                    <a:pt x="525" y="19"/>
                  </a:cubicBezTo>
                  <a:cubicBezTo>
                    <a:pt x="513" y="31"/>
                    <a:pt x="492" y="27"/>
                    <a:pt x="473" y="19"/>
                  </a:cubicBezTo>
                  <a:cubicBezTo>
                    <a:pt x="458" y="10"/>
                    <a:pt x="442" y="0"/>
                    <a:pt x="439" y="0"/>
                  </a:cubicBezTo>
                  <a:cubicBezTo>
                    <a:pt x="434" y="1"/>
                    <a:pt x="412" y="13"/>
                    <a:pt x="384" y="52"/>
                  </a:cubicBezTo>
                  <a:cubicBezTo>
                    <a:pt x="356" y="91"/>
                    <a:pt x="413" y="131"/>
                    <a:pt x="413" y="131"/>
                  </a:cubicBezTo>
                  <a:cubicBezTo>
                    <a:pt x="417" y="138"/>
                    <a:pt x="418" y="154"/>
                    <a:pt x="418" y="165"/>
                  </a:cubicBezTo>
                  <a:cubicBezTo>
                    <a:pt x="400" y="165"/>
                    <a:pt x="400" y="165"/>
                    <a:pt x="400" y="165"/>
                  </a:cubicBezTo>
                  <a:cubicBezTo>
                    <a:pt x="371" y="140"/>
                    <a:pt x="299" y="186"/>
                    <a:pt x="299" y="186"/>
                  </a:cubicBezTo>
                  <a:cubicBezTo>
                    <a:pt x="302" y="213"/>
                    <a:pt x="302" y="213"/>
                    <a:pt x="302" y="213"/>
                  </a:cubicBezTo>
                  <a:cubicBezTo>
                    <a:pt x="302" y="213"/>
                    <a:pt x="303" y="215"/>
                    <a:pt x="303" y="219"/>
                  </a:cubicBezTo>
                  <a:cubicBezTo>
                    <a:pt x="294" y="230"/>
                    <a:pt x="280" y="245"/>
                    <a:pt x="268" y="250"/>
                  </a:cubicBezTo>
                  <a:cubicBezTo>
                    <a:pt x="247" y="259"/>
                    <a:pt x="298" y="376"/>
                    <a:pt x="298" y="376"/>
                  </a:cubicBezTo>
                  <a:cubicBezTo>
                    <a:pt x="298" y="376"/>
                    <a:pt x="314" y="420"/>
                    <a:pt x="311" y="444"/>
                  </a:cubicBezTo>
                  <a:cubicBezTo>
                    <a:pt x="310" y="456"/>
                    <a:pt x="313" y="461"/>
                    <a:pt x="317" y="464"/>
                  </a:cubicBezTo>
                  <a:cubicBezTo>
                    <a:pt x="304" y="490"/>
                    <a:pt x="286" y="530"/>
                    <a:pt x="288" y="552"/>
                  </a:cubicBezTo>
                  <a:cubicBezTo>
                    <a:pt x="291" y="586"/>
                    <a:pt x="273" y="616"/>
                    <a:pt x="273" y="616"/>
                  </a:cubicBezTo>
                  <a:cubicBezTo>
                    <a:pt x="279" y="618"/>
                    <a:pt x="279" y="618"/>
                    <a:pt x="279" y="618"/>
                  </a:cubicBezTo>
                  <a:cubicBezTo>
                    <a:pt x="246" y="669"/>
                    <a:pt x="246" y="669"/>
                    <a:pt x="246" y="669"/>
                  </a:cubicBezTo>
                  <a:cubicBezTo>
                    <a:pt x="246" y="669"/>
                    <a:pt x="198" y="655"/>
                    <a:pt x="176" y="673"/>
                  </a:cubicBezTo>
                  <a:cubicBezTo>
                    <a:pt x="154" y="691"/>
                    <a:pt x="77" y="747"/>
                    <a:pt x="77" y="747"/>
                  </a:cubicBezTo>
                  <a:cubicBezTo>
                    <a:pt x="44" y="734"/>
                    <a:pt x="44" y="734"/>
                    <a:pt x="44" y="734"/>
                  </a:cubicBezTo>
                  <a:cubicBezTo>
                    <a:pt x="44" y="734"/>
                    <a:pt x="30" y="741"/>
                    <a:pt x="32" y="753"/>
                  </a:cubicBezTo>
                  <a:cubicBezTo>
                    <a:pt x="34" y="765"/>
                    <a:pt x="32" y="803"/>
                    <a:pt x="26" y="815"/>
                  </a:cubicBezTo>
                  <a:cubicBezTo>
                    <a:pt x="20" y="827"/>
                    <a:pt x="0" y="854"/>
                    <a:pt x="18" y="866"/>
                  </a:cubicBezTo>
                  <a:cubicBezTo>
                    <a:pt x="36" y="878"/>
                    <a:pt x="40" y="835"/>
                    <a:pt x="60" y="811"/>
                  </a:cubicBezTo>
                  <a:cubicBezTo>
                    <a:pt x="73" y="796"/>
                    <a:pt x="106" y="761"/>
                    <a:pt x="106" y="761"/>
                  </a:cubicBezTo>
                  <a:cubicBezTo>
                    <a:pt x="201" y="737"/>
                    <a:pt x="201" y="737"/>
                    <a:pt x="201" y="737"/>
                  </a:cubicBezTo>
                  <a:cubicBezTo>
                    <a:pt x="201" y="737"/>
                    <a:pt x="262" y="732"/>
                    <a:pt x="267" y="729"/>
                  </a:cubicBezTo>
                  <a:cubicBezTo>
                    <a:pt x="271" y="727"/>
                    <a:pt x="322" y="671"/>
                    <a:pt x="348" y="642"/>
                  </a:cubicBezTo>
                  <a:cubicBezTo>
                    <a:pt x="369" y="648"/>
                    <a:pt x="369" y="648"/>
                    <a:pt x="369" y="648"/>
                  </a:cubicBezTo>
                  <a:cubicBezTo>
                    <a:pt x="391" y="602"/>
                    <a:pt x="391" y="602"/>
                    <a:pt x="391" y="602"/>
                  </a:cubicBezTo>
                  <a:cubicBezTo>
                    <a:pt x="492" y="643"/>
                    <a:pt x="492" y="643"/>
                    <a:pt x="492" y="643"/>
                  </a:cubicBezTo>
                  <a:cubicBezTo>
                    <a:pt x="492" y="643"/>
                    <a:pt x="498" y="647"/>
                    <a:pt x="503" y="653"/>
                  </a:cubicBezTo>
                  <a:cubicBezTo>
                    <a:pt x="506" y="658"/>
                    <a:pt x="513" y="664"/>
                    <a:pt x="517" y="668"/>
                  </a:cubicBezTo>
                  <a:cubicBezTo>
                    <a:pt x="515" y="679"/>
                    <a:pt x="517" y="700"/>
                    <a:pt x="527" y="741"/>
                  </a:cubicBezTo>
                  <a:cubicBezTo>
                    <a:pt x="550" y="832"/>
                    <a:pt x="528" y="853"/>
                    <a:pt x="528" y="853"/>
                  </a:cubicBezTo>
                  <a:cubicBezTo>
                    <a:pt x="506" y="871"/>
                    <a:pt x="506" y="871"/>
                    <a:pt x="506" y="871"/>
                  </a:cubicBezTo>
                  <a:cubicBezTo>
                    <a:pt x="502" y="913"/>
                    <a:pt x="502" y="913"/>
                    <a:pt x="502" y="913"/>
                  </a:cubicBezTo>
                  <a:cubicBezTo>
                    <a:pt x="502" y="913"/>
                    <a:pt x="519" y="915"/>
                    <a:pt x="535" y="907"/>
                  </a:cubicBezTo>
                  <a:cubicBezTo>
                    <a:pt x="551" y="899"/>
                    <a:pt x="575" y="921"/>
                    <a:pt x="586" y="924"/>
                  </a:cubicBezTo>
                  <a:cubicBezTo>
                    <a:pt x="597" y="927"/>
                    <a:pt x="636" y="923"/>
                    <a:pt x="652" y="914"/>
                  </a:cubicBezTo>
                  <a:cubicBezTo>
                    <a:pt x="668" y="905"/>
                    <a:pt x="652" y="894"/>
                    <a:pt x="640" y="898"/>
                  </a:cubicBezTo>
                  <a:cubicBezTo>
                    <a:pt x="628" y="902"/>
                    <a:pt x="577" y="870"/>
                    <a:pt x="577" y="870"/>
                  </a:cubicBezTo>
                  <a:cubicBezTo>
                    <a:pt x="577" y="870"/>
                    <a:pt x="582" y="660"/>
                    <a:pt x="587" y="646"/>
                  </a:cubicBezTo>
                  <a:cubicBezTo>
                    <a:pt x="590" y="639"/>
                    <a:pt x="587" y="631"/>
                    <a:pt x="585" y="626"/>
                  </a:cubicBezTo>
                  <a:cubicBezTo>
                    <a:pt x="590" y="622"/>
                    <a:pt x="590" y="622"/>
                    <a:pt x="590" y="622"/>
                  </a:cubicBezTo>
                  <a:cubicBezTo>
                    <a:pt x="590" y="622"/>
                    <a:pt x="494" y="493"/>
                    <a:pt x="478" y="492"/>
                  </a:cubicBezTo>
                  <a:cubicBezTo>
                    <a:pt x="474" y="492"/>
                    <a:pt x="470" y="490"/>
                    <a:pt x="465" y="487"/>
                  </a:cubicBezTo>
                  <a:cubicBezTo>
                    <a:pt x="462" y="459"/>
                    <a:pt x="458" y="414"/>
                    <a:pt x="458" y="414"/>
                  </a:cubicBezTo>
                  <a:cubicBezTo>
                    <a:pt x="458" y="414"/>
                    <a:pt x="482" y="335"/>
                    <a:pt x="491" y="307"/>
                  </a:cubicBezTo>
                  <a:cubicBezTo>
                    <a:pt x="500" y="310"/>
                    <a:pt x="500" y="310"/>
                    <a:pt x="500" y="310"/>
                  </a:cubicBezTo>
                  <a:cubicBezTo>
                    <a:pt x="510" y="302"/>
                    <a:pt x="510" y="302"/>
                    <a:pt x="510" y="302"/>
                  </a:cubicBezTo>
                  <a:cubicBezTo>
                    <a:pt x="540" y="348"/>
                    <a:pt x="540" y="348"/>
                    <a:pt x="540" y="348"/>
                  </a:cubicBezTo>
                  <a:cubicBezTo>
                    <a:pt x="540" y="348"/>
                    <a:pt x="604" y="358"/>
                    <a:pt x="609" y="358"/>
                  </a:cubicBezTo>
                  <a:cubicBezTo>
                    <a:pt x="614" y="358"/>
                    <a:pt x="659" y="356"/>
                    <a:pt x="670" y="347"/>
                  </a:cubicBezTo>
                  <a:cubicBezTo>
                    <a:pt x="681" y="338"/>
                    <a:pt x="649" y="321"/>
                    <a:pt x="641" y="321"/>
                  </a:cubicBezTo>
                  <a:close/>
                  <a:moveTo>
                    <a:pt x="309" y="269"/>
                  </a:moveTo>
                  <a:cubicBezTo>
                    <a:pt x="336" y="249"/>
                    <a:pt x="336" y="249"/>
                    <a:pt x="336" y="249"/>
                  </a:cubicBezTo>
                  <a:cubicBezTo>
                    <a:pt x="346" y="261"/>
                    <a:pt x="356" y="279"/>
                    <a:pt x="356" y="279"/>
                  </a:cubicBezTo>
                  <a:cubicBezTo>
                    <a:pt x="362" y="280"/>
                    <a:pt x="362" y="280"/>
                    <a:pt x="362" y="280"/>
                  </a:cubicBezTo>
                  <a:cubicBezTo>
                    <a:pt x="363" y="309"/>
                    <a:pt x="363" y="390"/>
                    <a:pt x="353" y="396"/>
                  </a:cubicBezTo>
                  <a:cubicBezTo>
                    <a:pt x="350" y="398"/>
                    <a:pt x="348" y="402"/>
                    <a:pt x="345" y="406"/>
                  </a:cubicBezTo>
                  <a:cubicBezTo>
                    <a:pt x="343" y="405"/>
                    <a:pt x="342" y="405"/>
                    <a:pt x="341" y="405"/>
                  </a:cubicBezTo>
                  <a:cubicBezTo>
                    <a:pt x="338" y="405"/>
                    <a:pt x="314" y="374"/>
                    <a:pt x="323" y="361"/>
                  </a:cubicBezTo>
                  <a:cubicBezTo>
                    <a:pt x="332" y="348"/>
                    <a:pt x="309" y="269"/>
                    <a:pt x="309" y="26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2" name="矩形 171"/>
            <p:cNvSpPr/>
            <p:nvPr/>
          </p:nvSpPr>
          <p:spPr>
            <a:xfrm>
              <a:off x="9795753" y="-1336831"/>
              <a:ext cx="614551" cy="327212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400" dirty="0" smtClean="0">
                  <a:latin typeface="微软雅黑" pitchFamily="34" charset="-122"/>
                  <a:ea typeface="微软雅黑" pitchFamily="34" charset="-122"/>
                  <a:cs typeface="liguofu" pitchFamily="2" charset="-122"/>
                </a:rPr>
                <a:t>Logo</a:t>
              </a:r>
              <a:endParaRPr lang="zh-CN" altLang="en-US" sz="1400" dirty="0">
                <a:latin typeface="微软雅黑" pitchFamily="34" charset="-122"/>
                <a:ea typeface="微软雅黑" pitchFamily="34" charset="-122"/>
                <a:cs typeface="liguofu" pitchFamily="2" charset="-122"/>
              </a:endParaRPr>
            </a:p>
          </p:txBody>
        </p:sp>
      </p:grpSp>
      <p:sp>
        <p:nvSpPr>
          <p:cNvPr id="178" name="流程图: 手动输入 8"/>
          <p:cNvSpPr/>
          <p:nvPr/>
        </p:nvSpPr>
        <p:spPr>
          <a:xfrm rot="10800000" flipV="1">
            <a:off x="1130539" y="3446485"/>
            <a:ext cx="2687081" cy="956299"/>
          </a:xfrm>
          <a:custGeom>
            <a:avLst/>
            <a:gdLst>
              <a:gd name="connsiteX0" fmla="*/ 0 w 10000"/>
              <a:gd name="connsiteY0" fmla="*/ 2000 h 10000"/>
              <a:gd name="connsiteX1" fmla="*/ 10000 w 10000"/>
              <a:gd name="connsiteY1" fmla="*/ 0 h 10000"/>
              <a:gd name="connsiteX2" fmla="*/ 10000 w 10000"/>
              <a:gd name="connsiteY2" fmla="*/ 10000 h 10000"/>
              <a:gd name="connsiteX3" fmla="*/ 0 w 10000"/>
              <a:gd name="connsiteY3" fmla="*/ 10000 h 10000"/>
              <a:gd name="connsiteX4" fmla="*/ 0 w 10000"/>
              <a:gd name="connsiteY4" fmla="*/ 2000 h 10000"/>
              <a:gd name="connsiteX0" fmla="*/ 0 w 10035"/>
              <a:gd name="connsiteY0" fmla="*/ 5315 h 10000"/>
              <a:gd name="connsiteX1" fmla="*/ 10035 w 10035"/>
              <a:gd name="connsiteY1" fmla="*/ 0 h 10000"/>
              <a:gd name="connsiteX2" fmla="*/ 10035 w 10035"/>
              <a:gd name="connsiteY2" fmla="*/ 10000 h 10000"/>
              <a:gd name="connsiteX3" fmla="*/ 35 w 10035"/>
              <a:gd name="connsiteY3" fmla="*/ 10000 h 10000"/>
              <a:gd name="connsiteX4" fmla="*/ 0 w 10035"/>
              <a:gd name="connsiteY4" fmla="*/ 5315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35" h="10000">
                <a:moveTo>
                  <a:pt x="0" y="5315"/>
                </a:moveTo>
                <a:lnTo>
                  <a:pt x="10035" y="0"/>
                </a:lnTo>
                <a:lnTo>
                  <a:pt x="10035" y="10000"/>
                </a:lnTo>
                <a:lnTo>
                  <a:pt x="35" y="10000"/>
                </a:lnTo>
                <a:cubicBezTo>
                  <a:pt x="23" y="8438"/>
                  <a:pt x="12" y="6877"/>
                  <a:pt x="0" y="5315"/>
                </a:cubicBezTo>
                <a:close/>
              </a:path>
            </a:pathLst>
          </a:custGeom>
          <a:solidFill>
            <a:srgbClr val="CC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88" name="矩形 187"/>
          <p:cNvSpPr/>
          <p:nvPr/>
        </p:nvSpPr>
        <p:spPr>
          <a:xfrm>
            <a:off x="1184480" y="3733006"/>
            <a:ext cx="2142388" cy="66977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dirty="0" smtClean="0">
                <a:latin typeface="微软雅黑" pitchFamily="34" charset="-122"/>
                <a:ea typeface="微软雅黑" pitchFamily="34" charset="-122"/>
              </a:rPr>
              <a:t>此处输入标题</a:t>
            </a:r>
            <a:endParaRPr lang="zh-CN" altLang="en-US" sz="24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89" name="矩形 188"/>
          <p:cNvSpPr/>
          <p:nvPr/>
        </p:nvSpPr>
        <p:spPr>
          <a:xfrm>
            <a:off x="5549743" y="19071"/>
            <a:ext cx="2464065" cy="47041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挑战</a:t>
            </a:r>
            <a:r>
              <a:rPr lang="zh-CN" altLang="en-US" sz="14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：一份记忆的超越</a:t>
            </a:r>
            <a:r>
              <a:rPr lang="zh-CN" altLang="en-US" sz="1400" b="1" dirty="0" smtClean="0">
                <a:solidFill>
                  <a:schemeClr val="bg1"/>
                </a:solidFill>
              </a:rPr>
              <a:t>。</a:t>
            </a:r>
            <a:endParaRPr lang="zh-CN" altLang="en-US" sz="1400" b="1" dirty="0">
              <a:solidFill>
                <a:schemeClr val="bg1"/>
              </a:solidFill>
            </a:endParaRPr>
          </a:p>
        </p:txBody>
      </p:sp>
      <p:pic>
        <p:nvPicPr>
          <p:cNvPr id="190" name="图片 18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41747" y="2388422"/>
            <a:ext cx="1320314" cy="933421"/>
          </a:xfrm>
          <a:prstGeom prst="rect">
            <a:avLst/>
          </a:prstGeom>
        </p:spPr>
      </p:pic>
      <p:pic>
        <p:nvPicPr>
          <p:cNvPr id="191" name="图片 19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4480" y="2388422"/>
            <a:ext cx="1312068" cy="956179"/>
          </a:xfrm>
          <a:prstGeom prst="rect">
            <a:avLst/>
          </a:prstGeom>
        </p:spPr>
      </p:pic>
      <p:pic>
        <p:nvPicPr>
          <p:cNvPr id="192" name="图片 19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4480" y="620370"/>
            <a:ext cx="2677581" cy="1722780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1396366" y="2081994"/>
            <a:ext cx="2047875" cy="23299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000" dirty="0" smtClean="0">
                <a:latin typeface="微软雅黑" pitchFamily="34" charset="-122"/>
                <a:ea typeface="微软雅黑" pitchFamily="34" charset="-122"/>
              </a:rPr>
              <a:t>此处输入照片说明</a:t>
            </a:r>
            <a:endParaRPr lang="zh-CN" altLang="en-US" sz="10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93" name="矩形 192"/>
          <p:cNvSpPr/>
          <p:nvPr/>
        </p:nvSpPr>
        <p:spPr>
          <a:xfrm>
            <a:off x="816576" y="3099726"/>
            <a:ext cx="2047875" cy="23299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000" dirty="0" smtClean="0">
                <a:latin typeface="微软雅黑" pitchFamily="34" charset="-122"/>
                <a:ea typeface="微软雅黑" pitchFamily="34" charset="-122"/>
              </a:rPr>
              <a:t>此处输入照片说明</a:t>
            </a:r>
            <a:endParaRPr lang="zh-CN" altLang="en-US" sz="10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94" name="矩形 193"/>
          <p:cNvSpPr/>
          <p:nvPr/>
        </p:nvSpPr>
        <p:spPr>
          <a:xfrm>
            <a:off x="2199884" y="3099725"/>
            <a:ext cx="2047875" cy="23299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000" dirty="0" smtClean="0">
                <a:latin typeface="微软雅黑" pitchFamily="34" charset="-122"/>
                <a:ea typeface="微软雅黑" pitchFamily="34" charset="-122"/>
              </a:rPr>
              <a:t>此处输入照片说明</a:t>
            </a:r>
            <a:endParaRPr lang="zh-CN" altLang="en-US" sz="1000" dirty="0"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4" name="直接连接符 3"/>
          <p:cNvCxnSpPr/>
          <p:nvPr/>
        </p:nvCxnSpPr>
        <p:spPr>
          <a:xfrm>
            <a:off x="1184480" y="3412791"/>
            <a:ext cx="2633140" cy="0"/>
          </a:xfrm>
          <a:prstGeom prst="line">
            <a:avLst/>
          </a:prstGeom>
          <a:ln w="38100">
            <a:solidFill>
              <a:schemeClr val="bg1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6" name="流程图: 手动输入 195"/>
          <p:cNvSpPr/>
          <p:nvPr/>
        </p:nvSpPr>
        <p:spPr>
          <a:xfrm flipH="1">
            <a:off x="5442857" y="784568"/>
            <a:ext cx="2373086" cy="913603"/>
          </a:xfrm>
          <a:prstGeom prst="flowChartManualInput">
            <a:avLst/>
          </a:prstGeom>
          <a:solidFill>
            <a:schemeClr val="bg1"/>
          </a:solidFill>
          <a:ln w="38100"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50000"/>
              </a:lnSpc>
            </a:pPr>
            <a:endParaRPr lang="zh-CN" altLang="en-US" sz="1400" dirty="0">
              <a:solidFill>
                <a:schemeClr val="accent5">
                  <a:lumMod val="60000"/>
                  <a:lumOff val="4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97" name="流程图: 手动输入 196"/>
          <p:cNvSpPr/>
          <p:nvPr/>
        </p:nvSpPr>
        <p:spPr>
          <a:xfrm>
            <a:off x="5442857" y="1774371"/>
            <a:ext cx="2373086" cy="978736"/>
          </a:xfrm>
          <a:prstGeom prst="flowChartManualInput">
            <a:avLst/>
          </a:prstGeom>
          <a:solidFill>
            <a:schemeClr val="bg1"/>
          </a:solidFill>
          <a:ln w="38100"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50000"/>
              </a:lnSpc>
            </a:pPr>
            <a:endParaRPr lang="zh-CN" altLang="en-US" sz="1400" dirty="0">
              <a:solidFill>
                <a:schemeClr val="accent5">
                  <a:lumMod val="60000"/>
                  <a:lumOff val="4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193174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500"/>
                            </p:stCondLst>
                            <p:childTnLst>
                              <p:par>
                                <p:cTn id="30" presetID="2" presetClass="entr" presetSubtype="8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3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000"/>
                            </p:stCondLst>
                            <p:childTnLst>
                              <p:par>
                                <p:cTn id="3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500"/>
                            </p:stCondLst>
                            <p:childTnLst>
                              <p:par>
                                <p:cTn id="4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" dur="500"/>
                                        <p:tgtEl>
                                          <p:spTgt spid="1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6000"/>
                            </p:stCondLst>
                            <p:childTnLst>
                              <p:par>
                                <p:cTn id="54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5" dur="500"/>
                                        <p:tgtEl>
                                          <p:spTgt spid="1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1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1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1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1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1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1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1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1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1000"/>
                                        <p:tgtEl>
                                          <p:spTgt spid="19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1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1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1000"/>
                                        <p:tgtEl>
                                          <p:spTgt spid="1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1000"/>
                                        <p:tgtEl>
                                          <p:spTgt spid="18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1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1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2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1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1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6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8" dur="500" fill="hold"/>
                                        <p:tgtEl>
                                          <p:spTgt spid="1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9" dur="500" fill="hold"/>
                                        <p:tgtEl>
                                          <p:spTgt spid="1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5" grpId="0" animBg="1"/>
      <p:bldP spid="173" grpId="0" animBg="1"/>
      <p:bldP spid="173" grpId="1" animBg="1"/>
      <p:bldP spid="174" grpId="0" animBg="1"/>
      <p:bldP spid="174" grpId="1" animBg="1"/>
      <p:bldGraphic spid="187" grpId="0">
        <p:bldAsOne/>
      </p:bldGraphic>
      <p:bldP spid="163" grpId="0" animBg="1"/>
      <p:bldP spid="164" grpId="0"/>
      <p:bldP spid="178" grpId="0" animBg="1"/>
      <p:bldP spid="188" grpId="0"/>
      <p:bldP spid="189" grpId="0"/>
      <p:bldP spid="2" grpId="0"/>
      <p:bldP spid="193" grpId="0"/>
      <p:bldP spid="194" grpId="0"/>
      <p:bldP spid="196" grpId="0" animBg="1"/>
      <p:bldP spid="19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1" name="矩形 450"/>
          <p:cNvSpPr/>
          <p:nvPr/>
        </p:nvSpPr>
        <p:spPr>
          <a:xfrm>
            <a:off x="1076598" y="514101"/>
            <a:ext cx="6937210" cy="3923891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39" name="矩形 438"/>
          <p:cNvSpPr/>
          <p:nvPr/>
        </p:nvSpPr>
        <p:spPr>
          <a:xfrm rot="16200000">
            <a:off x="5675905" y="2682810"/>
            <a:ext cx="4727172" cy="4571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44" name="组合 443"/>
          <p:cNvGrpSpPr/>
          <p:nvPr/>
        </p:nvGrpSpPr>
        <p:grpSpPr>
          <a:xfrm rot="16925577">
            <a:off x="-124543" y="-1104436"/>
            <a:ext cx="6070940" cy="13124222"/>
            <a:chOff x="-5891267" y="3402502"/>
            <a:chExt cx="10139083" cy="2400300"/>
          </a:xfrm>
        </p:grpSpPr>
        <p:sp>
          <p:nvSpPr>
            <p:cNvPr id="445" name="矩形 38"/>
            <p:cNvSpPr/>
            <p:nvPr/>
          </p:nvSpPr>
          <p:spPr>
            <a:xfrm>
              <a:off x="-5891267" y="3402503"/>
              <a:ext cx="10139083" cy="2400299"/>
            </a:xfrm>
            <a:custGeom>
              <a:avLst/>
              <a:gdLst>
                <a:gd name="connsiteX0" fmla="*/ 0 w 345113"/>
                <a:gd name="connsiteY0" fmla="*/ 0 h 2518449"/>
                <a:gd name="connsiteX1" fmla="*/ 345113 w 345113"/>
                <a:gd name="connsiteY1" fmla="*/ 0 h 2518449"/>
                <a:gd name="connsiteX2" fmla="*/ 345113 w 345113"/>
                <a:gd name="connsiteY2" fmla="*/ 2518449 h 2518449"/>
                <a:gd name="connsiteX3" fmla="*/ 0 w 345113"/>
                <a:gd name="connsiteY3" fmla="*/ 2518449 h 2518449"/>
                <a:gd name="connsiteX4" fmla="*/ 0 w 345113"/>
                <a:gd name="connsiteY4" fmla="*/ 0 h 2518449"/>
                <a:gd name="connsiteX0" fmla="*/ 0 w 3841348"/>
                <a:gd name="connsiteY0" fmla="*/ 0 h 2518449"/>
                <a:gd name="connsiteX1" fmla="*/ 345113 w 3841348"/>
                <a:gd name="connsiteY1" fmla="*/ 0 h 2518449"/>
                <a:gd name="connsiteX2" fmla="*/ 3841348 w 3841348"/>
                <a:gd name="connsiteY2" fmla="*/ 2410872 h 2518449"/>
                <a:gd name="connsiteX3" fmla="*/ 0 w 3841348"/>
                <a:gd name="connsiteY3" fmla="*/ 2518449 h 2518449"/>
                <a:gd name="connsiteX4" fmla="*/ 0 w 3841348"/>
                <a:gd name="connsiteY4" fmla="*/ 0 h 2518449"/>
                <a:gd name="connsiteX0" fmla="*/ 480418 w 4321766"/>
                <a:gd name="connsiteY0" fmla="*/ 0 h 2908413"/>
                <a:gd name="connsiteX1" fmla="*/ 825531 w 4321766"/>
                <a:gd name="connsiteY1" fmla="*/ 0 h 2908413"/>
                <a:gd name="connsiteX2" fmla="*/ 4321766 w 4321766"/>
                <a:gd name="connsiteY2" fmla="*/ 2410872 h 2908413"/>
                <a:gd name="connsiteX3" fmla="*/ 0 w 4321766"/>
                <a:gd name="connsiteY3" fmla="*/ 2908413 h 2908413"/>
                <a:gd name="connsiteX4" fmla="*/ 480418 w 4321766"/>
                <a:gd name="connsiteY4" fmla="*/ 2518449 h 2908413"/>
                <a:gd name="connsiteX5" fmla="*/ 480418 w 4321766"/>
                <a:gd name="connsiteY5" fmla="*/ 0 h 2908413"/>
                <a:gd name="connsiteX0" fmla="*/ 5029200 w 8870548"/>
                <a:gd name="connsiteY0" fmla="*/ 0 h 2908413"/>
                <a:gd name="connsiteX1" fmla="*/ 5374313 w 8870548"/>
                <a:gd name="connsiteY1" fmla="*/ 0 h 2908413"/>
                <a:gd name="connsiteX2" fmla="*/ 8870548 w 8870548"/>
                <a:gd name="connsiteY2" fmla="*/ 2410872 h 2908413"/>
                <a:gd name="connsiteX3" fmla="*/ 4548782 w 8870548"/>
                <a:gd name="connsiteY3" fmla="*/ 2908413 h 2908413"/>
                <a:gd name="connsiteX4" fmla="*/ 0 w 8870548"/>
                <a:gd name="connsiteY4" fmla="*/ 2047801 h 2908413"/>
                <a:gd name="connsiteX5" fmla="*/ 5029200 w 8870548"/>
                <a:gd name="connsiteY5" fmla="*/ 0 h 2908413"/>
                <a:gd name="connsiteX0" fmla="*/ 5029200 w 8870548"/>
                <a:gd name="connsiteY0" fmla="*/ 0 h 2414798"/>
                <a:gd name="connsiteX1" fmla="*/ 5374313 w 8870548"/>
                <a:gd name="connsiteY1" fmla="*/ 0 h 2414798"/>
                <a:gd name="connsiteX2" fmla="*/ 8870548 w 8870548"/>
                <a:gd name="connsiteY2" fmla="*/ 2410872 h 2414798"/>
                <a:gd name="connsiteX3" fmla="*/ 97806 w 8870548"/>
                <a:gd name="connsiteY3" fmla="*/ 2343637 h 2414798"/>
                <a:gd name="connsiteX4" fmla="*/ 0 w 8870548"/>
                <a:gd name="connsiteY4" fmla="*/ 2047801 h 2414798"/>
                <a:gd name="connsiteX5" fmla="*/ 5029200 w 8870548"/>
                <a:gd name="connsiteY5" fmla="*/ 0 h 2414798"/>
                <a:gd name="connsiteX0" fmla="*/ 5029200 w 8964678"/>
                <a:gd name="connsiteY0" fmla="*/ 0 h 2376100"/>
                <a:gd name="connsiteX1" fmla="*/ 5374313 w 8964678"/>
                <a:gd name="connsiteY1" fmla="*/ 0 h 2376100"/>
                <a:gd name="connsiteX2" fmla="*/ 8964678 w 8964678"/>
                <a:gd name="connsiteY2" fmla="*/ 2370531 h 2376100"/>
                <a:gd name="connsiteX3" fmla="*/ 97806 w 8964678"/>
                <a:gd name="connsiteY3" fmla="*/ 2343637 h 2376100"/>
                <a:gd name="connsiteX4" fmla="*/ 0 w 8964678"/>
                <a:gd name="connsiteY4" fmla="*/ 2047801 h 2376100"/>
                <a:gd name="connsiteX5" fmla="*/ 5029200 w 8964678"/>
                <a:gd name="connsiteY5" fmla="*/ 0 h 2376100"/>
                <a:gd name="connsiteX0" fmla="*/ 5029200 w 8964678"/>
                <a:gd name="connsiteY0" fmla="*/ 0 h 2376100"/>
                <a:gd name="connsiteX1" fmla="*/ 5374313 w 8964678"/>
                <a:gd name="connsiteY1" fmla="*/ 0 h 2376100"/>
                <a:gd name="connsiteX2" fmla="*/ 8964678 w 8964678"/>
                <a:gd name="connsiteY2" fmla="*/ 2370531 h 2376100"/>
                <a:gd name="connsiteX3" fmla="*/ 97806 w 8964678"/>
                <a:gd name="connsiteY3" fmla="*/ 2343637 h 2376100"/>
                <a:gd name="connsiteX4" fmla="*/ 0 w 8964678"/>
                <a:gd name="connsiteY4" fmla="*/ 2047801 h 2376100"/>
                <a:gd name="connsiteX5" fmla="*/ 3728512 w 8964678"/>
                <a:gd name="connsiteY5" fmla="*/ 541731 h 2376100"/>
                <a:gd name="connsiteX6" fmla="*/ 5029200 w 8964678"/>
                <a:gd name="connsiteY6" fmla="*/ 0 h 2376100"/>
                <a:gd name="connsiteX0" fmla="*/ 5029200 w 8964678"/>
                <a:gd name="connsiteY0" fmla="*/ 0 h 2376100"/>
                <a:gd name="connsiteX1" fmla="*/ 5374313 w 8964678"/>
                <a:gd name="connsiteY1" fmla="*/ 0 h 2376100"/>
                <a:gd name="connsiteX2" fmla="*/ 6216217 w 8964678"/>
                <a:gd name="connsiteY2" fmla="*/ 514837 h 2376100"/>
                <a:gd name="connsiteX3" fmla="*/ 8964678 w 8964678"/>
                <a:gd name="connsiteY3" fmla="*/ 2370531 h 2376100"/>
                <a:gd name="connsiteX4" fmla="*/ 97806 w 8964678"/>
                <a:gd name="connsiteY4" fmla="*/ 2343637 h 2376100"/>
                <a:gd name="connsiteX5" fmla="*/ 0 w 8964678"/>
                <a:gd name="connsiteY5" fmla="*/ 2047801 h 2376100"/>
                <a:gd name="connsiteX6" fmla="*/ 3728512 w 8964678"/>
                <a:gd name="connsiteY6" fmla="*/ 541731 h 2376100"/>
                <a:gd name="connsiteX7" fmla="*/ 5029200 w 8964678"/>
                <a:gd name="connsiteY7" fmla="*/ 0 h 2376100"/>
                <a:gd name="connsiteX0" fmla="*/ 5029200 w 8964678"/>
                <a:gd name="connsiteY0" fmla="*/ 0 h 2376100"/>
                <a:gd name="connsiteX1" fmla="*/ 5374313 w 8964678"/>
                <a:gd name="connsiteY1" fmla="*/ 0 h 2376100"/>
                <a:gd name="connsiteX2" fmla="*/ 6216217 w 8964678"/>
                <a:gd name="connsiteY2" fmla="*/ 514837 h 2376100"/>
                <a:gd name="connsiteX3" fmla="*/ 8964678 w 8964678"/>
                <a:gd name="connsiteY3" fmla="*/ 2370531 h 2376100"/>
                <a:gd name="connsiteX4" fmla="*/ 97806 w 8964678"/>
                <a:gd name="connsiteY4" fmla="*/ 2343637 h 2376100"/>
                <a:gd name="connsiteX5" fmla="*/ 0 w 8964678"/>
                <a:gd name="connsiteY5" fmla="*/ 2047801 h 2376100"/>
                <a:gd name="connsiteX6" fmla="*/ 4145370 w 8964678"/>
                <a:gd name="connsiteY6" fmla="*/ 689648 h 2376100"/>
                <a:gd name="connsiteX7" fmla="*/ 5029200 w 8964678"/>
                <a:gd name="connsiteY7" fmla="*/ 0 h 2376100"/>
                <a:gd name="connsiteX0" fmla="*/ 5029200 w 8964678"/>
                <a:gd name="connsiteY0" fmla="*/ 0 h 2376100"/>
                <a:gd name="connsiteX1" fmla="*/ 5374313 w 8964678"/>
                <a:gd name="connsiteY1" fmla="*/ 0 h 2376100"/>
                <a:gd name="connsiteX2" fmla="*/ 6216217 w 8964678"/>
                <a:gd name="connsiteY2" fmla="*/ 514837 h 2376100"/>
                <a:gd name="connsiteX3" fmla="*/ 8964678 w 8964678"/>
                <a:gd name="connsiteY3" fmla="*/ 2370531 h 2376100"/>
                <a:gd name="connsiteX4" fmla="*/ 97806 w 8964678"/>
                <a:gd name="connsiteY4" fmla="*/ 2343637 h 2376100"/>
                <a:gd name="connsiteX5" fmla="*/ 0 w 8964678"/>
                <a:gd name="connsiteY5" fmla="*/ 2047801 h 2376100"/>
                <a:gd name="connsiteX6" fmla="*/ 3392335 w 8964678"/>
                <a:gd name="connsiteY6" fmla="*/ 783778 h 2376100"/>
                <a:gd name="connsiteX7" fmla="*/ 5029200 w 8964678"/>
                <a:gd name="connsiteY7" fmla="*/ 0 h 2376100"/>
                <a:gd name="connsiteX0" fmla="*/ 5029200 w 8964678"/>
                <a:gd name="connsiteY0" fmla="*/ 0 h 2376100"/>
                <a:gd name="connsiteX1" fmla="*/ 5374313 w 8964678"/>
                <a:gd name="connsiteY1" fmla="*/ 0 h 2376100"/>
                <a:gd name="connsiteX2" fmla="*/ 6216217 w 8964678"/>
                <a:gd name="connsiteY2" fmla="*/ 514837 h 2376100"/>
                <a:gd name="connsiteX3" fmla="*/ 8964678 w 8964678"/>
                <a:gd name="connsiteY3" fmla="*/ 2370531 h 2376100"/>
                <a:gd name="connsiteX4" fmla="*/ 97806 w 8964678"/>
                <a:gd name="connsiteY4" fmla="*/ 2343637 h 2376100"/>
                <a:gd name="connsiteX5" fmla="*/ 0 w 8964678"/>
                <a:gd name="connsiteY5" fmla="*/ 2047801 h 2376100"/>
                <a:gd name="connsiteX6" fmla="*/ 3392335 w 8964678"/>
                <a:gd name="connsiteY6" fmla="*/ 783778 h 2376100"/>
                <a:gd name="connsiteX7" fmla="*/ 4360523 w 8964678"/>
                <a:gd name="connsiteY7" fmla="*/ 313131 h 2376100"/>
                <a:gd name="connsiteX8" fmla="*/ 5029200 w 8964678"/>
                <a:gd name="connsiteY8" fmla="*/ 0 h 2376100"/>
                <a:gd name="connsiteX0" fmla="*/ 5029200 w 8964678"/>
                <a:gd name="connsiteY0" fmla="*/ 0 h 2376100"/>
                <a:gd name="connsiteX1" fmla="*/ 5374313 w 8964678"/>
                <a:gd name="connsiteY1" fmla="*/ 0 h 2376100"/>
                <a:gd name="connsiteX2" fmla="*/ 6216217 w 8964678"/>
                <a:gd name="connsiteY2" fmla="*/ 514837 h 2376100"/>
                <a:gd name="connsiteX3" fmla="*/ 8964678 w 8964678"/>
                <a:gd name="connsiteY3" fmla="*/ 2370531 h 2376100"/>
                <a:gd name="connsiteX4" fmla="*/ 97806 w 8964678"/>
                <a:gd name="connsiteY4" fmla="*/ 2343637 h 2376100"/>
                <a:gd name="connsiteX5" fmla="*/ 0 w 8964678"/>
                <a:gd name="connsiteY5" fmla="*/ 2047801 h 2376100"/>
                <a:gd name="connsiteX6" fmla="*/ 3392335 w 8964678"/>
                <a:gd name="connsiteY6" fmla="*/ 783778 h 2376100"/>
                <a:gd name="connsiteX7" fmla="*/ 4844617 w 8964678"/>
                <a:gd name="connsiteY7" fmla="*/ 783778 h 2376100"/>
                <a:gd name="connsiteX8" fmla="*/ 5029200 w 8964678"/>
                <a:gd name="connsiteY8" fmla="*/ 0 h 2376100"/>
                <a:gd name="connsiteX0" fmla="*/ 5029200 w 8964678"/>
                <a:gd name="connsiteY0" fmla="*/ 0 h 2376100"/>
                <a:gd name="connsiteX1" fmla="*/ 5374313 w 8964678"/>
                <a:gd name="connsiteY1" fmla="*/ 0 h 2376100"/>
                <a:gd name="connsiteX2" fmla="*/ 6216217 w 8964678"/>
                <a:gd name="connsiteY2" fmla="*/ 514837 h 2376100"/>
                <a:gd name="connsiteX3" fmla="*/ 8964678 w 8964678"/>
                <a:gd name="connsiteY3" fmla="*/ 2370531 h 2376100"/>
                <a:gd name="connsiteX4" fmla="*/ 97806 w 8964678"/>
                <a:gd name="connsiteY4" fmla="*/ 2343637 h 2376100"/>
                <a:gd name="connsiteX5" fmla="*/ 0 w 8964678"/>
                <a:gd name="connsiteY5" fmla="*/ 2047801 h 2376100"/>
                <a:gd name="connsiteX6" fmla="*/ 3392335 w 8964678"/>
                <a:gd name="connsiteY6" fmla="*/ 783778 h 2376100"/>
                <a:gd name="connsiteX7" fmla="*/ 4387417 w 8964678"/>
                <a:gd name="connsiteY7" fmla="*/ 635860 h 2376100"/>
                <a:gd name="connsiteX8" fmla="*/ 5029200 w 8964678"/>
                <a:gd name="connsiteY8" fmla="*/ 0 h 2376100"/>
                <a:gd name="connsiteX0" fmla="*/ 5029200 w 8964678"/>
                <a:gd name="connsiteY0" fmla="*/ 0 h 2376100"/>
                <a:gd name="connsiteX1" fmla="*/ 5374313 w 8964678"/>
                <a:gd name="connsiteY1" fmla="*/ 0 h 2376100"/>
                <a:gd name="connsiteX2" fmla="*/ 6216217 w 8964678"/>
                <a:gd name="connsiteY2" fmla="*/ 514837 h 2376100"/>
                <a:gd name="connsiteX3" fmla="*/ 8964678 w 8964678"/>
                <a:gd name="connsiteY3" fmla="*/ 2370531 h 2376100"/>
                <a:gd name="connsiteX4" fmla="*/ 97806 w 8964678"/>
                <a:gd name="connsiteY4" fmla="*/ 2343637 h 2376100"/>
                <a:gd name="connsiteX5" fmla="*/ 0 w 8964678"/>
                <a:gd name="connsiteY5" fmla="*/ 2047801 h 2376100"/>
                <a:gd name="connsiteX6" fmla="*/ 3392335 w 8964678"/>
                <a:gd name="connsiteY6" fmla="*/ 783778 h 2376100"/>
                <a:gd name="connsiteX7" fmla="*/ 4387417 w 8964678"/>
                <a:gd name="connsiteY7" fmla="*/ 635860 h 2376100"/>
                <a:gd name="connsiteX8" fmla="*/ 4790829 w 8964678"/>
                <a:gd name="connsiteY8" fmla="*/ 192107 h 2376100"/>
                <a:gd name="connsiteX9" fmla="*/ 5029200 w 8964678"/>
                <a:gd name="connsiteY9" fmla="*/ 0 h 2376100"/>
                <a:gd name="connsiteX0" fmla="*/ 5029200 w 8964678"/>
                <a:gd name="connsiteY0" fmla="*/ 0 h 2376100"/>
                <a:gd name="connsiteX1" fmla="*/ 5374313 w 8964678"/>
                <a:gd name="connsiteY1" fmla="*/ 0 h 2376100"/>
                <a:gd name="connsiteX2" fmla="*/ 6216217 w 8964678"/>
                <a:gd name="connsiteY2" fmla="*/ 514837 h 2376100"/>
                <a:gd name="connsiteX3" fmla="*/ 8964678 w 8964678"/>
                <a:gd name="connsiteY3" fmla="*/ 2370531 h 2376100"/>
                <a:gd name="connsiteX4" fmla="*/ 97806 w 8964678"/>
                <a:gd name="connsiteY4" fmla="*/ 2343637 h 2376100"/>
                <a:gd name="connsiteX5" fmla="*/ 0 w 8964678"/>
                <a:gd name="connsiteY5" fmla="*/ 2047801 h 2376100"/>
                <a:gd name="connsiteX6" fmla="*/ 3392335 w 8964678"/>
                <a:gd name="connsiteY6" fmla="*/ 783778 h 2376100"/>
                <a:gd name="connsiteX7" fmla="*/ 4387417 w 8964678"/>
                <a:gd name="connsiteY7" fmla="*/ 635860 h 2376100"/>
                <a:gd name="connsiteX8" fmla="*/ 4790829 w 8964678"/>
                <a:gd name="connsiteY8" fmla="*/ 44190 h 2376100"/>
                <a:gd name="connsiteX9" fmla="*/ 5029200 w 8964678"/>
                <a:gd name="connsiteY9" fmla="*/ 0 h 2376100"/>
                <a:gd name="connsiteX0" fmla="*/ 5029200 w 8964678"/>
                <a:gd name="connsiteY0" fmla="*/ 0 h 2376100"/>
                <a:gd name="connsiteX1" fmla="*/ 5374313 w 8964678"/>
                <a:gd name="connsiteY1" fmla="*/ 0 h 2376100"/>
                <a:gd name="connsiteX2" fmla="*/ 5920382 w 8964678"/>
                <a:gd name="connsiteY2" fmla="*/ 972037 h 2376100"/>
                <a:gd name="connsiteX3" fmla="*/ 8964678 w 8964678"/>
                <a:gd name="connsiteY3" fmla="*/ 2370531 h 2376100"/>
                <a:gd name="connsiteX4" fmla="*/ 97806 w 8964678"/>
                <a:gd name="connsiteY4" fmla="*/ 2343637 h 2376100"/>
                <a:gd name="connsiteX5" fmla="*/ 0 w 8964678"/>
                <a:gd name="connsiteY5" fmla="*/ 2047801 h 2376100"/>
                <a:gd name="connsiteX6" fmla="*/ 3392335 w 8964678"/>
                <a:gd name="connsiteY6" fmla="*/ 783778 h 2376100"/>
                <a:gd name="connsiteX7" fmla="*/ 4387417 w 8964678"/>
                <a:gd name="connsiteY7" fmla="*/ 635860 h 2376100"/>
                <a:gd name="connsiteX8" fmla="*/ 4790829 w 8964678"/>
                <a:gd name="connsiteY8" fmla="*/ 44190 h 2376100"/>
                <a:gd name="connsiteX9" fmla="*/ 5029200 w 8964678"/>
                <a:gd name="connsiteY9" fmla="*/ 0 h 2376100"/>
                <a:gd name="connsiteX0" fmla="*/ 5029200 w 8964678"/>
                <a:gd name="connsiteY0" fmla="*/ 0 h 2376100"/>
                <a:gd name="connsiteX1" fmla="*/ 5374313 w 8964678"/>
                <a:gd name="connsiteY1" fmla="*/ 0 h 2376100"/>
                <a:gd name="connsiteX2" fmla="*/ 5745570 w 8964678"/>
                <a:gd name="connsiteY2" fmla="*/ 595519 h 2376100"/>
                <a:gd name="connsiteX3" fmla="*/ 8964678 w 8964678"/>
                <a:gd name="connsiteY3" fmla="*/ 2370531 h 2376100"/>
                <a:gd name="connsiteX4" fmla="*/ 97806 w 8964678"/>
                <a:gd name="connsiteY4" fmla="*/ 2343637 h 2376100"/>
                <a:gd name="connsiteX5" fmla="*/ 0 w 8964678"/>
                <a:gd name="connsiteY5" fmla="*/ 2047801 h 2376100"/>
                <a:gd name="connsiteX6" fmla="*/ 3392335 w 8964678"/>
                <a:gd name="connsiteY6" fmla="*/ 783778 h 2376100"/>
                <a:gd name="connsiteX7" fmla="*/ 4387417 w 8964678"/>
                <a:gd name="connsiteY7" fmla="*/ 635860 h 2376100"/>
                <a:gd name="connsiteX8" fmla="*/ 4790829 w 8964678"/>
                <a:gd name="connsiteY8" fmla="*/ 44190 h 2376100"/>
                <a:gd name="connsiteX9" fmla="*/ 5029200 w 8964678"/>
                <a:gd name="connsiteY9" fmla="*/ 0 h 2376100"/>
                <a:gd name="connsiteX0" fmla="*/ 5029200 w 8964678"/>
                <a:gd name="connsiteY0" fmla="*/ 0 h 2376100"/>
                <a:gd name="connsiteX1" fmla="*/ 5374313 w 8964678"/>
                <a:gd name="connsiteY1" fmla="*/ 0 h 2376100"/>
                <a:gd name="connsiteX2" fmla="*/ 5745570 w 8964678"/>
                <a:gd name="connsiteY2" fmla="*/ 595519 h 2376100"/>
                <a:gd name="connsiteX3" fmla="*/ 6471712 w 8964678"/>
                <a:gd name="connsiteY3" fmla="*/ 998931 h 2376100"/>
                <a:gd name="connsiteX4" fmla="*/ 8964678 w 8964678"/>
                <a:gd name="connsiteY4" fmla="*/ 2370531 h 2376100"/>
                <a:gd name="connsiteX5" fmla="*/ 97806 w 8964678"/>
                <a:gd name="connsiteY5" fmla="*/ 2343637 h 2376100"/>
                <a:gd name="connsiteX6" fmla="*/ 0 w 8964678"/>
                <a:gd name="connsiteY6" fmla="*/ 2047801 h 2376100"/>
                <a:gd name="connsiteX7" fmla="*/ 3392335 w 8964678"/>
                <a:gd name="connsiteY7" fmla="*/ 783778 h 2376100"/>
                <a:gd name="connsiteX8" fmla="*/ 4387417 w 8964678"/>
                <a:gd name="connsiteY8" fmla="*/ 635860 h 2376100"/>
                <a:gd name="connsiteX9" fmla="*/ 4790829 w 8964678"/>
                <a:gd name="connsiteY9" fmla="*/ 44190 h 2376100"/>
                <a:gd name="connsiteX10" fmla="*/ 5029200 w 8964678"/>
                <a:gd name="connsiteY10" fmla="*/ 0 h 2376100"/>
                <a:gd name="connsiteX0" fmla="*/ 5029200 w 8964678"/>
                <a:gd name="connsiteY0" fmla="*/ 0 h 2376100"/>
                <a:gd name="connsiteX1" fmla="*/ 5374313 w 8964678"/>
                <a:gd name="connsiteY1" fmla="*/ 0 h 2376100"/>
                <a:gd name="connsiteX2" fmla="*/ 5745570 w 8964678"/>
                <a:gd name="connsiteY2" fmla="*/ 595519 h 2376100"/>
                <a:gd name="connsiteX3" fmla="*/ 6323794 w 8964678"/>
                <a:gd name="connsiteY3" fmla="*/ 770331 h 2376100"/>
                <a:gd name="connsiteX4" fmla="*/ 8964678 w 8964678"/>
                <a:gd name="connsiteY4" fmla="*/ 2370531 h 2376100"/>
                <a:gd name="connsiteX5" fmla="*/ 97806 w 8964678"/>
                <a:gd name="connsiteY5" fmla="*/ 2343637 h 2376100"/>
                <a:gd name="connsiteX6" fmla="*/ 0 w 8964678"/>
                <a:gd name="connsiteY6" fmla="*/ 2047801 h 2376100"/>
                <a:gd name="connsiteX7" fmla="*/ 3392335 w 8964678"/>
                <a:gd name="connsiteY7" fmla="*/ 783778 h 2376100"/>
                <a:gd name="connsiteX8" fmla="*/ 4387417 w 8964678"/>
                <a:gd name="connsiteY8" fmla="*/ 635860 h 2376100"/>
                <a:gd name="connsiteX9" fmla="*/ 4790829 w 8964678"/>
                <a:gd name="connsiteY9" fmla="*/ 44190 h 2376100"/>
                <a:gd name="connsiteX10" fmla="*/ 5029200 w 8964678"/>
                <a:gd name="connsiteY10" fmla="*/ 0 h 2376100"/>
                <a:gd name="connsiteX0" fmla="*/ 5029200 w 8964678"/>
                <a:gd name="connsiteY0" fmla="*/ 0 h 2376100"/>
                <a:gd name="connsiteX1" fmla="*/ 5374313 w 8964678"/>
                <a:gd name="connsiteY1" fmla="*/ 0 h 2376100"/>
                <a:gd name="connsiteX2" fmla="*/ 5745570 w 8964678"/>
                <a:gd name="connsiteY2" fmla="*/ 595519 h 2376100"/>
                <a:gd name="connsiteX3" fmla="*/ 6323794 w 8964678"/>
                <a:gd name="connsiteY3" fmla="*/ 770331 h 2376100"/>
                <a:gd name="connsiteX4" fmla="*/ 8964678 w 8964678"/>
                <a:gd name="connsiteY4" fmla="*/ 2370531 h 2376100"/>
                <a:gd name="connsiteX5" fmla="*/ 97806 w 8964678"/>
                <a:gd name="connsiteY5" fmla="*/ 2343637 h 2376100"/>
                <a:gd name="connsiteX6" fmla="*/ 0 w 8964678"/>
                <a:gd name="connsiteY6" fmla="*/ 2047801 h 2376100"/>
                <a:gd name="connsiteX7" fmla="*/ 3392335 w 8964678"/>
                <a:gd name="connsiteY7" fmla="*/ 783778 h 2376100"/>
                <a:gd name="connsiteX8" fmla="*/ 4387417 w 8964678"/>
                <a:gd name="connsiteY8" fmla="*/ 635860 h 2376100"/>
                <a:gd name="connsiteX9" fmla="*/ 4790829 w 8964678"/>
                <a:gd name="connsiteY9" fmla="*/ 44190 h 2376100"/>
                <a:gd name="connsiteX10" fmla="*/ 5029200 w 8964678"/>
                <a:gd name="connsiteY10" fmla="*/ 0 h 2376100"/>
                <a:gd name="connsiteX0" fmla="*/ 5029200 w 9220172"/>
                <a:gd name="connsiteY0" fmla="*/ 0 h 2343637"/>
                <a:gd name="connsiteX1" fmla="*/ 5374313 w 9220172"/>
                <a:gd name="connsiteY1" fmla="*/ 0 h 2343637"/>
                <a:gd name="connsiteX2" fmla="*/ 5745570 w 9220172"/>
                <a:gd name="connsiteY2" fmla="*/ 595519 h 2343637"/>
                <a:gd name="connsiteX3" fmla="*/ 6323794 w 9220172"/>
                <a:gd name="connsiteY3" fmla="*/ 770331 h 2343637"/>
                <a:gd name="connsiteX4" fmla="*/ 9220172 w 9220172"/>
                <a:gd name="connsiteY4" fmla="*/ 2316743 h 2343637"/>
                <a:gd name="connsiteX5" fmla="*/ 97806 w 9220172"/>
                <a:gd name="connsiteY5" fmla="*/ 2343637 h 2343637"/>
                <a:gd name="connsiteX6" fmla="*/ 0 w 9220172"/>
                <a:gd name="connsiteY6" fmla="*/ 2047801 h 2343637"/>
                <a:gd name="connsiteX7" fmla="*/ 3392335 w 9220172"/>
                <a:gd name="connsiteY7" fmla="*/ 783778 h 2343637"/>
                <a:gd name="connsiteX8" fmla="*/ 4387417 w 9220172"/>
                <a:gd name="connsiteY8" fmla="*/ 635860 h 2343637"/>
                <a:gd name="connsiteX9" fmla="*/ 4790829 w 9220172"/>
                <a:gd name="connsiteY9" fmla="*/ 44190 h 2343637"/>
                <a:gd name="connsiteX10" fmla="*/ 5029200 w 9220172"/>
                <a:gd name="connsiteY10" fmla="*/ 0 h 2343637"/>
                <a:gd name="connsiteX0" fmla="*/ 5029200 w 9220172"/>
                <a:gd name="connsiteY0" fmla="*/ 0 h 2343637"/>
                <a:gd name="connsiteX1" fmla="*/ 5374313 w 9220172"/>
                <a:gd name="connsiteY1" fmla="*/ 0 h 2343637"/>
                <a:gd name="connsiteX2" fmla="*/ 5745570 w 9220172"/>
                <a:gd name="connsiteY2" fmla="*/ 595519 h 2343637"/>
                <a:gd name="connsiteX3" fmla="*/ 6323794 w 9220172"/>
                <a:gd name="connsiteY3" fmla="*/ 770331 h 2343637"/>
                <a:gd name="connsiteX4" fmla="*/ 9220172 w 9220172"/>
                <a:gd name="connsiteY4" fmla="*/ 2316743 h 2343637"/>
                <a:gd name="connsiteX5" fmla="*/ 97806 w 9220172"/>
                <a:gd name="connsiteY5" fmla="*/ 2343637 h 2343637"/>
                <a:gd name="connsiteX6" fmla="*/ 0 w 9220172"/>
                <a:gd name="connsiteY6" fmla="*/ 2047801 h 2343637"/>
                <a:gd name="connsiteX7" fmla="*/ 3392335 w 9220172"/>
                <a:gd name="connsiteY7" fmla="*/ 783778 h 2343637"/>
                <a:gd name="connsiteX8" fmla="*/ 4387417 w 9220172"/>
                <a:gd name="connsiteY8" fmla="*/ 635860 h 2343637"/>
                <a:gd name="connsiteX9" fmla="*/ 4790829 w 9220172"/>
                <a:gd name="connsiteY9" fmla="*/ 44190 h 2343637"/>
                <a:gd name="connsiteX10" fmla="*/ 5029200 w 9220172"/>
                <a:gd name="connsiteY10" fmla="*/ 0 h 2343637"/>
                <a:gd name="connsiteX0" fmla="*/ 5029200 w 9220172"/>
                <a:gd name="connsiteY0" fmla="*/ 0 h 2343637"/>
                <a:gd name="connsiteX1" fmla="*/ 5374313 w 9220172"/>
                <a:gd name="connsiteY1" fmla="*/ 0 h 2343637"/>
                <a:gd name="connsiteX2" fmla="*/ 5745570 w 9220172"/>
                <a:gd name="connsiteY2" fmla="*/ 595519 h 2343637"/>
                <a:gd name="connsiteX3" fmla="*/ 6323794 w 9220172"/>
                <a:gd name="connsiteY3" fmla="*/ 770331 h 2343637"/>
                <a:gd name="connsiteX4" fmla="*/ 9220172 w 9220172"/>
                <a:gd name="connsiteY4" fmla="*/ 2316743 h 2343637"/>
                <a:gd name="connsiteX5" fmla="*/ 97806 w 9220172"/>
                <a:gd name="connsiteY5" fmla="*/ 2343637 h 2343637"/>
                <a:gd name="connsiteX6" fmla="*/ 0 w 9220172"/>
                <a:gd name="connsiteY6" fmla="*/ 2047801 h 2343637"/>
                <a:gd name="connsiteX7" fmla="*/ 3392335 w 9220172"/>
                <a:gd name="connsiteY7" fmla="*/ 783778 h 2343637"/>
                <a:gd name="connsiteX8" fmla="*/ 4347076 w 9220172"/>
                <a:gd name="connsiteY8" fmla="*/ 649307 h 2343637"/>
                <a:gd name="connsiteX9" fmla="*/ 4790829 w 9220172"/>
                <a:gd name="connsiteY9" fmla="*/ 44190 h 2343637"/>
                <a:gd name="connsiteX10" fmla="*/ 5029200 w 9220172"/>
                <a:gd name="connsiteY10" fmla="*/ 0 h 2343637"/>
                <a:gd name="connsiteX0" fmla="*/ 5029200 w 9220172"/>
                <a:gd name="connsiteY0" fmla="*/ 0 h 2343637"/>
                <a:gd name="connsiteX1" fmla="*/ 5374313 w 9220172"/>
                <a:gd name="connsiteY1" fmla="*/ 0 h 2343637"/>
                <a:gd name="connsiteX2" fmla="*/ 5745570 w 9220172"/>
                <a:gd name="connsiteY2" fmla="*/ 595519 h 2343637"/>
                <a:gd name="connsiteX3" fmla="*/ 6323794 w 9220172"/>
                <a:gd name="connsiteY3" fmla="*/ 770331 h 2343637"/>
                <a:gd name="connsiteX4" fmla="*/ 9220172 w 9220172"/>
                <a:gd name="connsiteY4" fmla="*/ 2316743 h 2343637"/>
                <a:gd name="connsiteX5" fmla="*/ 97806 w 9220172"/>
                <a:gd name="connsiteY5" fmla="*/ 2343637 h 2343637"/>
                <a:gd name="connsiteX6" fmla="*/ 0 w 9220172"/>
                <a:gd name="connsiteY6" fmla="*/ 2047801 h 2343637"/>
                <a:gd name="connsiteX7" fmla="*/ 3392335 w 9220172"/>
                <a:gd name="connsiteY7" fmla="*/ 783778 h 2343637"/>
                <a:gd name="connsiteX8" fmla="*/ 4347076 w 9220172"/>
                <a:gd name="connsiteY8" fmla="*/ 649307 h 2343637"/>
                <a:gd name="connsiteX9" fmla="*/ 4790829 w 9220172"/>
                <a:gd name="connsiteY9" fmla="*/ 44190 h 2343637"/>
                <a:gd name="connsiteX10" fmla="*/ 5029200 w 9220172"/>
                <a:gd name="connsiteY10" fmla="*/ 0 h 2343637"/>
                <a:gd name="connsiteX0" fmla="*/ 5029200 w 9220172"/>
                <a:gd name="connsiteY0" fmla="*/ 0 h 2343637"/>
                <a:gd name="connsiteX1" fmla="*/ 5374313 w 9220172"/>
                <a:gd name="connsiteY1" fmla="*/ 0 h 2343637"/>
                <a:gd name="connsiteX2" fmla="*/ 5745570 w 9220172"/>
                <a:gd name="connsiteY2" fmla="*/ 595519 h 2343637"/>
                <a:gd name="connsiteX3" fmla="*/ 6323794 w 9220172"/>
                <a:gd name="connsiteY3" fmla="*/ 770331 h 2343637"/>
                <a:gd name="connsiteX4" fmla="*/ 9220172 w 9220172"/>
                <a:gd name="connsiteY4" fmla="*/ 2316743 h 2343637"/>
                <a:gd name="connsiteX5" fmla="*/ 97806 w 9220172"/>
                <a:gd name="connsiteY5" fmla="*/ 2343637 h 2343637"/>
                <a:gd name="connsiteX6" fmla="*/ 0 w 9220172"/>
                <a:gd name="connsiteY6" fmla="*/ 2047801 h 2343637"/>
                <a:gd name="connsiteX7" fmla="*/ 3392335 w 9220172"/>
                <a:gd name="connsiteY7" fmla="*/ 783778 h 2343637"/>
                <a:gd name="connsiteX8" fmla="*/ 4347076 w 9220172"/>
                <a:gd name="connsiteY8" fmla="*/ 649307 h 2343637"/>
                <a:gd name="connsiteX9" fmla="*/ 4790829 w 9220172"/>
                <a:gd name="connsiteY9" fmla="*/ 44190 h 2343637"/>
                <a:gd name="connsiteX10" fmla="*/ 5029200 w 9220172"/>
                <a:gd name="connsiteY10" fmla="*/ 0 h 2343637"/>
                <a:gd name="connsiteX0" fmla="*/ 5029200 w 9220172"/>
                <a:gd name="connsiteY0" fmla="*/ 0 h 2343637"/>
                <a:gd name="connsiteX1" fmla="*/ 5374313 w 9220172"/>
                <a:gd name="connsiteY1" fmla="*/ 0 h 2343637"/>
                <a:gd name="connsiteX2" fmla="*/ 5745570 w 9220172"/>
                <a:gd name="connsiteY2" fmla="*/ 595519 h 2343637"/>
                <a:gd name="connsiteX3" fmla="*/ 6323794 w 9220172"/>
                <a:gd name="connsiteY3" fmla="*/ 770331 h 2343637"/>
                <a:gd name="connsiteX4" fmla="*/ 9220172 w 9220172"/>
                <a:gd name="connsiteY4" fmla="*/ 2316743 h 2343637"/>
                <a:gd name="connsiteX5" fmla="*/ 97806 w 9220172"/>
                <a:gd name="connsiteY5" fmla="*/ 2343637 h 2343637"/>
                <a:gd name="connsiteX6" fmla="*/ 0 w 9220172"/>
                <a:gd name="connsiteY6" fmla="*/ 2047801 h 2343637"/>
                <a:gd name="connsiteX7" fmla="*/ 3392335 w 9220172"/>
                <a:gd name="connsiteY7" fmla="*/ 783778 h 2343637"/>
                <a:gd name="connsiteX8" fmla="*/ 4347076 w 9220172"/>
                <a:gd name="connsiteY8" fmla="*/ 568625 h 2343637"/>
                <a:gd name="connsiteX9" fmla="*/ 4790829 w 9220172"/>
                <a:gd name="connsiteY9" fmla="*/ 44190 h 2343637"/>
                <a:gd name="connsiteX10" fmla="*/ 5029200 w 9220172"/>
                <a:gd name="connsiteY10" fmla="*/ 0 h 2343637"/>
                <a:gd name="connsiteX0" fmla="*/ 5177118 w 9220172"/>
                <a:gd name="connsiteY0" fmla="*/ 0 h 2370531"/>
                <a:gd name="connsiteX1" fmla="*/ 5374313 w 9220172"/>
                <a:gd name="connsiteY1" fmla="*/ 26894 h 2370531"/>
                <a:gd name="connsiteX2" fmla="*/ 5745570 w 9220172"/>
                <a:gd name="connsiteY2" fmla="*/ 622413 h 2370531"/>
                <a:gd name="connsiteX3" fmla="*/ 6323794 w 9220172"/>
                <a:gd name="connsiteY3" fmla="*/ 797225 h 2370531"/>
                <a:gd name="connsiteX4" fmla="*/ 9220172 w 9220172"/>
                <a:gd name="connsiteY4" fmla="*/ 2343637 h 2370531"/>
                <a:gd name="connsiteX5" fmla="*/ 97806 w 9220172"/>
                <a:gd name="connsiteY5" fmla="*/ 2370531 h 2370531"/>
                <a:gd name="connsiteX6" fmla="*/ 0 w 9220172"/>
                <a:gd name="connsiteY6" fmla="*/ 2074695 h 2370531"/>
                <a:gd name="connsiteX7" fmla="*/ 3392335 w 9220172"/>
                <a:gd name="connsiteY7" fmla="*/ 810672 h 2370531"/>
                <a:gd name="connsiteX8" fmla="*/ 4347076 w 9220172"/>
                <a:gd name="connsiteY8" fmla="*/ 595519 h 2370531"/>
                <a:gd name="connsiteX9" fmla="*/ 4790829 w 9220172"/>
                <a:gd name="connsiteY9" fmla="*/ 71084 h 2370531"/>
                <a:gd name="connsiteX10" fmla="*/ 5177118 w 9220172"/>
                <a:gd name="connsiteY10" fmla="*/ 0 h 2370531"/>
                <a:gd name="connsiteX0" fmla="*/ 5177118 w 9220172"/>
                <a:gd name="connsiteY0" fmla="*/ 0 h 2370531"/>
                <a:gd name="connsiteX1" fmla="*/ 5374313 w 9220172"/>
                <a:gd name="connsiteY1" fmla="*/ 26894 h 2370531"/>
                <a:gd name="connsiteX2" fmla="*/ 5745570 w 9220172"/>
                <a:gd name="connsiteY2" fmla="*/ 622413 h 2370531"/>
                <a:gd name="connsiteX3" fmla="*/ 6323794 w 9220172"/>
                <a:gd name="connsiteY3" fmla="*/ 797225 h 2370531"/>
                <a:gd name="connsiteX4" fmla="*/ 9220172 w 9220172"/>
                <a:gd name="connsiteY4" fmla="*/ 2343637 h 2370531"/>
                <a:gd name="connsiteX5" fmla="*/ 97806 w 9220172"/>
                <a:gd name="connsiteY5" fmla="*/ 2370531 h 2370531"/>
                <a:gd name="connsiteX6" fmla="*/ 0 w 9220172"/>
                <a:gd name="connsiteY6" fmla="*/ 2074695 h 2370531"/>
                <a:gd name="connsiteX7" fmla="*/ 3392335 w 9220172"/>
                <a:gd name="connsiteY7" fmla="*/ 810672 h 2370531"/>
                <a:gd name="connsiteX8" fmla="*/ 4347076 w 9220172"/>
                <a:gd name="connsiteY8" fmla="*/ 595519 h 2370531"/>
                <a:gd name="connsiteX9" fmla="*/ 4992535 w 9220172"/>
                <a:gd name="connsiteY9" fmla="*/ 3849 h 2370531"/>
                <a:gd name="connsiteX10" fmla="*/ 5177118 w 9220172"/>
                <a:gd name="connsiteY10" fmla="*/ 0 h 2370531"/>
                <a:gd name="connsiteX0" fmla="*/ 5177118 w 9220172"/>
                <a:gd name="connsiteY0" fmla="*/ 0 h 2370531"/>
                <a:gd name="connsiteX1" fmla="*/ 5374313 w 9220172"/>
                <a:gd name="connsiteY1" fmla="*/ 26894 h 2370531"/>
                <a:gd name="connsiteX2" fmla="*/ 5745570 w 9220172"/>
                <a:gd name="connsiteY2" fmla="*/ 622413 h 2370531"/>
                <a:gd name="connsiteX3" fmla="*/ 6323794 w 9220172"/>
                <a:gd name="connsiteY3" fmla="*/ 797225 h 2370531"/>
                <a:gd name="connsiteX4" fmla="*/ 9220172 w 9220172"/>
                <a:gd name="connsiteY4" fmla="*/ 2343637 h 2370531"/>
                <a:gd name="connsiteX5" fmla="*/ 97806 w 9220172"/>
                <a:gd name="connsiteY5" fmla="*/ 2370531 h 2370531"/>
                <a:gd name="connsiteX6" fmla="*/ 0 w 9220172"/>
                <a:gd name="connsiteY6" fmla="*/ 2074695 h 2370531"/>
                <a:gd name="connsiteX7" fmla="*/ 3392335 w 9220172"/>
                <a:gd name="connsiteY7" fmla="*/ 810672 h 2370531"/>
                <a:gd name="connsiteX8" fmla="*/ 4347076 w 9220172"/>
                <a:gd name="connsiteY8" fmla="*/ 595519 h 2370531"/>
                <a:gd name="connsiteX9" fmla="*/ 4992535 w 9220172"/>
                <a:gd name="connsiteY9" fmla="*/ 3849 h 2370531"/>
                <a:gd name="connsiteX10" fmla="*/ 5177118 w 9220172"/>
                <a:gd name="connsiteY10" fmla="*/ 0 h 2370531"/>
                <a:gd name="connsiteX0" fmla="*/ 5177118 w 9220172"/>
                <a:gd name="connsiteY0" fmla="*/ 0 h 2370531"/>
                <a:gd name="connsiteX1" fmla="*/ 5374313 w 9220172"/>
                <a:gd name="connsiteY1" fmla="*/ 26894 h 2370531"/>
                <a:gd name="connsiteX2" fmla="*/ 5745570 w 9220172"/>
                <a:gd name="connsiteY2" fmla="*/ 622413 h 2370531"/>
                <a:gd name="connsiteX3" fmla="*/ 6323794 w 9220172"/>
                <a:gd name="connsiteY3" fmla="*/ 797225 h 2370531"/>
                <a:gd name="connsiteX4" fmla="*/ 9220172 w 9220172"/>
                <a:gd name="connsiteY4" fmla="*/ 2343637 h 2370531"/>
                <a:gd name="connsiteX5" fmla="*/ 97806 w 9220172"/>
                <a:gd name="connsiteY5" fmla="*/ 2370531 h 2370531"/>
                <a:gd name="connsiteX6" fmla="*/ 0 w 9220172"/>
                <a:gd name="connsiteY6" fmla="*/ 2074695 h 2370531"/>
                <a:gd name="connsiteX7" fmla="*/ 3392335 w 9220172"/>
                <a:gd name="connsiteY7" fmla="*/ 810672 h 2370531"/>
                <a:gd name="connsiteX8" fmla="*/ 4347076 w 9220172"/>
                <a:gd name="connsiteY8" fmla="*/ 595519 h 2370531"/>
                <a:gd name="connsiteX9" fmla="*/ 4992535 w 9220172"/>
                <a:gd name="connsiteY9" fmla="*/ 3849 h 2370531"/>
                <a:gd name="connsiteX10" fmla="*/ 5177118 w 9220172"/>
                <a:gd name="connsiteY10" fmla="*/ 0 h 2370531"/>
                <a:gd name="connsiteX0" fmla="*/ 5177118 w 9220172"/>
                <a:gd name="connsiteY0" fmla="*/ 0 h 2370531"/>
                <a:gd name="connsiteX1" fmla="*/ 5374313 w 9220172"/>
                <a:gd name="connsiteY1" fmla="*/ 26894 h 2370531"/>
                <a:gd name="connsiteX2" fmla="*/ 5745570 w 9220172"/>
                <a:gd name="connsiteY2" fmla="*/ 622413 h 2370531"/>
                <a:gd name="connsiteX3" fmla="*/ 6323794 w 9220172"/>
                <a:gd name="connsiteY3" fmla="*/ 797225 h 2370531"/>
                <a:gd name="connsiteX4" fmla="*/ 9220172 w 9220172"/>
                <a:gd name="connsiteY4" fmla="*/ 2343637 h 2370531"/>
                <a:gd name="connsiteX5" fmla="*/ 97806 w 9220172"/>
                <a:gd name="connsiteY5" fmla="*/ 2370531 h 2370531"/>
                <a:gd name="connsiteX6" fmla="*/ 0 w 9220172"/>
                <a:gd name="connsiteY6" fmla="*/ 2074695 h 2370531"/>
                <a:gd name="connsiteX7" fmla="*/ 3392335 w 9220172"/>
                <a:gd name="connsiteY7" fmla="*/ 810672 h 2370531"/>
                <a:gd name="connsiteX8" fmla="*/ 4347076 w 9220172"/>
                <a:gd name="connsiteY8" fmla="*/ 595519 h 2370531"/>
                <a:gd name="connsiteX9" fmla="*/ 4992535 w 9220172"/>
                <a:gd name="connsiteY9" fmla="*/ 3849 h 2370531"/>
                <a:gd name="connsiteX10" fmla="*/ 5177118 w 9220172"/>
                <a:gd name="connsiteY10" fmla="*/ 0 h 2370531"/>
                <a:gd name="connsiteX0" fmla="*/ 5177118 w 9220172"/>
                <a:gd name="connsiteY0" fmla="*/ 0 h 2370531"/>
                <a:gd name="connsiteX1" fmla="*/ 5374313 w 9220172"/>
                <a:gd name="connsiteY1" fmla="*/ 26894 h 2370531"/>
                <a:gd name="connsiteX2" fmla="*/ 5745570 w 9220172"/>
                <a:gd name="connsiteY2" fmla="*/ 622413 h 2370531"/>
                <a:gd name="connsiteX3" fmla="*/ 6323794 w 9220172"/>
                <a:gd name="connsiteY3" fmla="*/ 797225 h 2370531"/>
                <a:gd name="connsiteX4" fmla="*/ 9220172 w 9220172"/>
                <a:gd name="connsiteY4" fmla="*/ 2343637 h 2370531"/>
                <a:gd name="connsiteX5" fmla="*/ 97806 w 9220172"/>
                <a:gd name="connsiteY5" fmla="*/ 2370531 h 2370531"/>
                <a:gd name="connsiteX6" fmla="*/ 0 w 9220172"/>
                <a:gd name="connsiteY6" fmla="*/ 2074695 h 2370531"/>
                <a:gd name="connsiteX7" fmla="*/ 3392335 w 9220172"/>
                <a:gd name="connsiteY7" fmla="*/ 810672 h 2370531"/>
                <a:gd name="connsiteX8" fmla="*/ 4347076 w 9220172"/>
                <a:gd name="connsiteY8" fmla="*/ 595519 h 2370531"/>
                <a:gd name="connsiteX9" fmla="*/ 4992535 w 9220172"/>
                <a:gd name="connsiteY9" fmla="*/ 3849 h 2370531"/>
                <a:gd name="connsiteX10" fmla="*/ 5177118 w 9220172"/>
                <a:gd name="connsiteY10" fmla="*/ 0 h 23705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220172" h="2370531">
                  <a:moveTo>
                    <a:pt x="5177118" y="0"/>
                  </a:moveTo>
                  <a:lnTo>
                    <a:pt x="5374313" y="26894"/>
                  </a:lnTo>
                  <a:cubicBezTo>
                    <a:pt x="5498065" y="225400"/>
                    <a:pt x="5500794" y="383566"/>
                    <a:pt x="5745570" y="622413"/>
                  </a:cubicBezTo>
                  <a:cubicBezTo>
                    <a:pt x="5978653" y="774814"/>
                    <a:pt x="6131053" y="738954"/>
                    <a:pt x="6323794" y="797225"/>
                  </a:cubicBezTo>
                  <a:cubicBezTo>
                    <a:pt x="9153912" y="2285366"/>
                    <a:pt x="8339877" y="1810237"/>
                    <a:pt x="9220172" y="2343637"/>
                  </a:cubicBezTo>
                  <a:cubicBezTo>
                    <a:pt x="7958878" y="2370531"/>
                    <a:pt x="1359100" y="2343637"/>
                    <a:pt x="97806" y="2370531"/>
                  </a:cubicBezTo>
                  <a:lnTo>
                    <a:pt x="0" y="2074695"/>
                  </a:lnTo>
                  <a:cubicBezTo>
                    <a:pt x="1130778" y="1653354"/>
                    <a:pt x="1925381" y="1218566"/>
                    <a:pt x="3392335" y="810672"/>
                  </a:cubicBezTo>
                  <a:cubicBezTo>
                    <a:pt x="3710582" y="765848"/>
                    <a:pt x="3854017" y="721025"/>
                    <a:pt x="4347076" y="595519"/>
                  </a:cubicBezTo>
                  <a:cubicBezTo>
                    <a:pt x="4777382" y="232449"/>
                    <a:pt x="4616017" y="84532"/>
                    <a:pt x="4992535" y="3849"/>
                  </a:cubicBezTo>
                  <a:lnTo>
                    <a:pt x="5177118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446" name="矩形 38"/>
            <p:cNvSpPr/>
            <p:nvPr/>
          </p:nvSpPr>
          <p:spPr>
            <a:xfrm>
              <a:off x="-5435946" y="3402502"/>
              <a:ext cx="9322130" cy="2400298"/>
            </a:xfrm>
            <a:custGeom>
              <a:avLst/>
              <a:gdLst>
                <a:gd name="connsiteX0" fmla="*/ 0 w 345113"/>
                <a:gd name="connsiteY0" fmla="*/ 0 h 2518449"/>
                <a:gd name="connsiteX1" fmla="*/ 345113 w 345113"/>
                <a:gd name="connsiteY1" fmla="*/ 0 h 2518449"/>
                <a:gd name="connsiteX2" fmla="*/ 345113 w 345113"/>
                <a:gd name="connsiteY2" fmla="*/ 2518449 h 2518449"/>
                <a:gd name="connsiteX3" fmla="*/ 0 w 345113"/>
                <a:gd name="connsiteY3" fmla="*/ 2518449 h 2518449"/>
                <a:gd name="connsiteX4" fmla="*/ 0 w 345113"/>
                <a:gd name="connsiteY4" fmla="*/ 0 h 2518449"/>
                <a:gd name="connsiteX0" fmla="*/ 0 w 3841348"/>
                <a:gd name="connsiteY0" fmla="*/ 0 h 2518449"/>
                <a:gd name="connsiteX1" fmla="*/ 345113 w 3841348"/>
                <a:gd name="connsiteY1" fmla="*/ 0 h 2518449"/>
                <a:gd name="connsiteX2" fmla="*/ 3841348 w 3841348"/>
                <a:gd name="connsiteY2" fmla="*/ 2410872 h 2518449"/>
                <a:gd name="connsiteX3" fmla="*/ 0 w 3841348"/>
                <a:gd name="connsiteY3" fmla="*/ 2518449 h 2518449"/>
                <a:gd name="connsiteX4" fmla="*/ 0 w 3841348"/>
                <a:gd name="connsiteY4" fmla="*/ 0 h 2518449"/>
                <a:gd name="connsiteX0" fmla="*/ 480418 w 4321766"/>
                <a:gd name="connsiteY0" fmla="*/ 0 h 2908413"/>
                <a:gd name="connsiteX1" fmla="*/ 825531 w 4321766"/>
                <a:gd name="connsiteY1" fmla="*/ 0 h 2908413"/>
                <a:gd name="connsiteX2" fmla="*/ 4321766 w 4321766"/>
                <a:gd name="connsiteY2" fmla="*/ 2410872 h 2908413"/>
                <a:gd name="connsiteX3" fmla="*/ 0 w 4321766"/>
                <a:gd name="connsiteY3" fmla="*/ 2908413 h 2908413"/>
                <a:gd name="connsiteX4" fmla="*/ 480418 w 4321766"/>
                <a:gd name="connsiteY4" fmla="*/ 2518449 h 2908413"/>
                <a:gd name="connsiteX5" fmla="*/ 480418 w 4321766"/>
                <a:gd name="connsiteY5" fmla="*/ 0 h 2908413"/>
                <a:gd name="connsiteX0" fmla="*/ 5029200 w 8870548"/>
                <a:gd name="connsiteY0" fmla="*/ 0 h 2908413"/>
                <a:gd name="connsiteX1" fmla="*/ 5374313 w 8870548"/>
                <a:gd name="connsiteY1" fmla="*/ 0 h 2908413"/>
                <a:gd name="connsiteX2" fmla="*/ 8870548 w 8870548"/>
                <a:gd name="connsiteY2" fmla="*/ 2410872 h 2908413"/>
                <a:gd name="connsiteX3" fmla="*/ 4548782 w 8870548"/>
                <a:gd name="connsiteY3" fmla="*/ 2908413 h 2908413"/>
                <a:gd name="connsiteX4" fmla="*/ 0 w 8870548"/>
                <a:gd name="connsiteY4" fmla="*/ 2047801 h 2908413"/>
                <a:gd name="connsiteX5" fmla="*/ 5029200 w 8870548"/>
                <a:gd name="connsiteY5" fmla="*/ 0 h 2908413"/>
                <a:gd name="connsiteX0" fmla="*/ 5029200 w 8870548"/>
                <a:gd name="connsiteY0" fmla="*/ 0 h 2414798"/>
                <a:gd name="connsiteX1" fmla="*/ 5374313 w 8870548"/>
                <a:gd name="connsiteY1" fmla="*/ 0 h 2414798"/>
                <a:gd name="connsiteX2" fmla="*/ 8870548 w 8870548"/>
                <a:gd name="connsiteY2" fmla="*/ 2410872 h 2414798"/>
                <a:gd name="connsiteX3" fmla="*/ 97806 w 8870548"/>
                <a:gd name="connsiteY3" fmla="*/ 2343637 h 2414798"/>
                <a:gd name="connsiteX4" fmla="*/ 0 w 8870548"/>
                <a:gd name="connsiteY4" fmla="*/ 2047801 h 2414798"/>
                <a:gd name="connsiteX5" fmla="*/ 5029200 w 8870548"/>
                <a:gd name="connsiteY5" fmla="*/ 0 h 2414798"/>
                <a:gd name="connsiteX0" fmla="*/ 5029200 w 8964678"/>
                <a:gd name="connsiteY0" fmla="*/ 0 h 2376100"/>
                <a:gd name="connsiteX1" fmla="*/ 5374313 w 8964678"/>
                <a:gd name="connsiteY1" fmla="*/ 0 h 2376100"/>
                <a:gd name="connsiteX2" fmla="*/ 8964678 w 8964678"/>
                <a:gd name="connsiteY2" fmla="*/ 2370531 h 2376100"/>
                <a:gd name="connsiteX3" fmla="*/ 97806 w 8964678"/>
                <a:gd name="connsiteY3" fmla="*/ 2343637 h 2376100"/>
                <a:gd name="connsiteX4" fmla="*/ 0 w 8964678"/>
                <a:gd name="connsiteY4" fmla="*/ 2047801 h 2376100"/>
                <a:gd name="connsiteX5" fmla="*/ 5029200 w 8964678"/>
                <a:gd name="connsiteY5" fmla="*/ 0 h 2376100"/>
                <a:gd name="connsiteX0" fmla="*/ 5029200 w 8964678"/>
                <a:gd name="connsiteY0" fmla="*/ 0 h 2376100"/>
                <a:gd name="connsiteX1" fmla="*/ 5374313 w 8964678"/>
                <a:gd name="connsiteY1" fmla="*/ 0 h 2376100"/>
                <a:gd name="connsiteX2" fmla="*/ 8964678 w 8964678"/>
                <a:gd name="connsiteY2" fmla="*/ 2370531 h 2376100"/>
                <a:gd name="connsiteX3" fmla="*/ 97806 w 8964678"/>
                <a:gd name="connsiteY3" fmla="*/ 2343637 h 2376100"/>
                <a:gd name="connsiteX4" fmla="*/ 0 w 8964678"/>
                <a:gd name="connsiteY4" fmla="*/ 2047801 h 2376100"/>
                <a:gd name="connsiteX5" fmla="*/ 3728512 w 8964678"/>
                <a:gd name="connsiteY5" fmla="*/ 541731 h 2376100"/>
                <a:gd name="connsiteX6" fmla="*/ 5029200 w 8964678"/>
                <a:gd name="connsiteY6" fmla="*/ 0 h 2376100"/>
                <a:gd name="connsiteX0" fmla="*/ 5029200 w 8964678"/>
                <a:gd name="connsiteY0" fmla="*/ 0 h 2376100"/>
                <a:gd name="connsiteX1" fmla="*/ 5374313 w 8964678"/>
                <a:gd name="connsiteY1" fmla="*/ 0 h 2376100"/>
                <a:gd name="connsiteX2" fmla="*/ 6216217 w 8964678"/>
                <a:gd name="connsiteY2" fmla="*/ 514837 h 2376100"/>
                <a:gd name="connsiteX3" fmla="*/ 8964678 w 8964678"/>
                <a:gd name="connsiteY3" fmla="*/ 2370531 h 2376100"/>
                <a:gd name="connsiteX4" fmla="*/ 97806 w 8964678"/>
                <a:gd name="connsiteY4" fmla="*/ 2343637 h 2376100"/>
                <a:gd name="connsiteX5" fmla="*/ 0 w 8964678"/>
                <a:gd name="connsiteY5" fmla="*/ 2047801 h 2376100"/>
                <a:gd name="connsiteX6" fmla="*/ 3728512 w 8964678"/>
                <a:gd name="connsiteY6" fmla="*/ 541731 h 2376100"/>
                <a:gd name="connsiteX7" fmla="*/ 5029200 w 8964678"/>
                <a:gd name="connsiteY7" fmla="*/ 0 h 2376100"/>
                <a:gd name="connsiteX0" fmla="*/ 5029200 w 8964678"/>
                <a:gd name="connsiteY0" fmla="*/ 0 h 2376100"/>
                <a:gd name="connsiteX1" fmla="*/ 5374313 w 8964678"/>
                <a:gd name="connsiteY1" fmla="*/ 0 h 2376100"/>
                <a:gd name="connsiteX2" fmla="*/ 6216217 w 8964678"/>
                <a:gd name="connsiteY2" fmla="*/ 514837 h 2376100"/>
                <a:gd name="connsiteX3" fmla="*/ 8964678 w 8964678"/>
                <a:gd name="connsiteY3" fmla="*/ 2370531 h 2376100"/>
                <a:gd name="connsiteX4" fmla="*/ 97806 w 8964678"/>
                <a:gd name="connsiteY4" fmla="*/ 2343637 h 2376100"/>
                <a:gd name="connsiteX5" fmla="*/ 0 w 8964678"/>
                <a:gd name="connsiteY5" fmla="*/ 2047801 h 2376100"/>
                <a:gd name="connsiteX6" fmla="*/ 4145370 w 8964678"/>
                <a:gd name="connsiteY6" fmla="*/ 689648 h 2376100"/>
                <a:gd name="connsiteX7" fmla="*/ 5029200 w 8964678"/>
                <a:gd name="connsiteY7" fmla="*/ 0 h 2376100"/>
                <a:gd name="connsiteX0" fmla="*/ 5029200 w 8964678"/>
                <a:gd name="connsiteY0" fmla="*/ 0 h 2376100"/>
                <a:gd name="connsiteX1" fmla="*/ 5374313 w 8964678"/>
                <a:gd name="connsiteY1" fmla="*/ 0 h 2376100"/>
                <a:gd name="connsiteX2" fmla="*/ 6216217 w 8964678"/>
                <a:gd name="connsiteY2" fmla="*/ 514837 h 2376100"/>
                <a:gd name="connsiteX3" fmla="*/ 8964678 w 8964678"/>
                <a:gd name="connsiteY3" fmla="*/ 2370531 h 2376100"/>
                <a:gd name="connsiteX4" fmla="*/ 97806 w 8964678"/>
                <a:gd name="connsiteY4" fmla="*/ 2343637 h 2376100"/>
                <a:gd name="connsiteX5" fmla="*/ 0 w 8964678"/>
                <a:gd name="connsiteY5" fmla="*/ 2047801 h 2376100"/>
                <a:gd name="connsiteX6" fmla="*/ 3392335 w 8964678"/>
                <a:gd name="connsiteY6" fmla="*/ 783778 h 2376100"/>
                <a:gd name="connsiteX7" fmla="*/ 5029200 w 8964678"/>
                <a:gd name="connsiteY7" fmla="*/ 0 h 2376100"/>
                <a:gd name="connsiteX0" fmla="*/ 5029200 w 8964678"/>
                <a:gd name="connsiteY0" fmla="*/ 0 h 2376100"/>
                <a:gd name="connsiteX1" fmla="*/ 5374313 w 8964678"/>
                <a:gd name="connsiteY1" fmla="*/ 0 h 2376100"/>
                <a:gd name="connsiteX2" fmla="*/ 6216217 w 8964678"/>
                <a:gd name="connsiteY2" fmla="*/ 514837 h 2376100"/>
                <a:gd name="connsiteX3" fmla="*/ 8964678 w 8964678"/>
                <a:gd name="connsiteY3" fmla="*/ 2370531 h 2376100"/>
                <a:gd name="connsiteX4" fmla="*/ 97806 w 8964678"/>
                <a:gd name="connsiteY4" fmla="*/ 2343637 h 2376100"/>
                <a:gd name="connsiteX5" fmla="*/ 0 w 8964678"/>
                <a:gd name="connsiteY5" fmla="*/ 2047801 h 2376100"/>
                <a:gd name="connsiteX6" fmla="*/ 3392335 w 8964678"/>
                <a:gd name="connsiteY6" fmla="*/ 783778 h 2376100"/>
                <a:gd name="connsiteX7" fmla="*/ 4360523 w 8964678"/>
                <a:gd name="connsiteY7" fmla="*/ 313131 h 2376100"/>
                <a:gd name="connsiteX8" fmla="*/ 5029200 w 8964678"/>
                <a:gd name="connsiteY8" fmla="*/ 0 h 2376100"/>
                <a:gd name="connsiteX0" fmla="*/ 5029200 w 8964678"/>
                <a:gd name="connsiteY0" fmla="*/ 0 h 2376100"/>
                <a:gd name="connsiteX1" fmla="*/ 5374313 w 8964678"/>
                <a:gd name="connsiteY1" fmla="*/ 0 h 2376100"/>
                <a:gd name="connsiteX2" fmla="*/ 6216217 w 8964678"/>
                <a:gd name="connsiteY2" fmla="*/ 514837 h 2376100"/>
                <a:gd name="connsiteX3" fmla="*/ 8964678 w 8964678"/>
                <a:gd name="connsiteY3" fmla="*/ 2370531 h 2376100"/>
                <a:gd name="connsiteX4" fmla="*/ 97806 w 8964678"/>
                <a:gd name="connsiteY4" fmla="*/ 2343637 h 2376100"/>
                <a:gd name="connsiteX5" fmla="*/ 0 w 8964678"/>
                <a:gd name="connsiteY5" fmla="*/ 2047801 h 2376100"/>
                <a:gd name="connsiteX6" fmla="*/ 3392335 w 8964678"/>
                <a:gd name="connsiteY6" fmla="*/ 783778 h 2376100"/>
                <a:gd name="connsiteX7" fmla="*/ 4844617 w 8964678"/>
                <a:gd name="connsiteY7" fmla="*/ 783778 h 2376100"/>
                <a:gd name="connsiteX8" fmla="*/ 5029200 w 8964678"/>
                <a:gd name="connsiteY8" fmla="*/ 0 h 2376100"/>
                <a:gd name="connsiteX0" fmla="*/ 5029200 w 8964678"/>
                <a:gd name="connsiteY0" fmla="*/ 0 h 2376100"/>
                <a:gd name="connsiteX1" fmla="*/ 5374313 w 8964678"/>
                <a:gd name="connsiteY1" fmla="*/ 0 h 2376100"/>
                <a:gd name="connsiteX2" fmla="*/ 6216217 w 8964678"/>
                <a:gd name="connsiteY2" fmla="*/ 514837 h 2376100"/>
                <a:gd name="connsiteX3" fmla="*/ 8964678 w 8964678"/>
                <a:gd name="connsiteY3" fmla="*/ 2370531 h 2376100"/>
                <a:gd name="connsiteX4" fmla="*/ 97806 w 8964678"/>
                <a:gd name="connsiteY4" fmla="*/ 2343637 h 2376100"/>
                <a:gd name="connsiteX5" fmla="*/ 0 w 8964678"/>
                <a:gd name="connsiteY5" fmla="*/ 2047801 h 2376100"/>
                <a:gd name="connsiteX6" fmla="*/ 3392335 w 8964678"/>
                <a:gd name="connsiteY6" fmla="*/ 783778 h 2376100"/>
                <a:gd name="connsiteX7" fmla="*/ 4387417 w 8964678"/>
                <a:gd name="connsiteY7" fmla="*/ 635860 h 2376100"/>
                <a:gd name="connsiteX8" fmla="*/ 5029200 w 8964678"/>
                <a:gd name="connsiteY8" fmla="*/ 0 h 2376100"/>
                <a:gd name="connsiteX0" fmla="*/ 5029200 w 8964678"/>
                <a:gd name="connsiteY0" fmla="*/ 0 h 2376100"/>
                <a:gd name="connsiteX1" fmla="*/ 5374313 w 8964678"/>
                <a:gd name="connsiteY1" fmla="*/ 0 h 2376100"/>
                <a:gd name="connsiteX2" fmla="*/ 6216217 w 8964678"/>
                <a:gd name="connsiteY2" fmla="*/ 514837 h 2376100"/>
                <a:gd name="connsiteX3" fmla="*/ 8964678 w 8964678"/>
                <a:gd name="connsiteY3" fmla="*/ 2370531 h 2376100"/>
                <a:gd name="connsiteX4" fmla="*/ 97806 w 8964678"/>
                <a:gd name="connsiteY4" fmla="*/ 2343637 h 2376100"/>
                <a:gd name="connsiteX5" fmla="*/ 0 w 8964678"/>
                <a:gd name="connsiteY5" fmla="*/ 2047801 h 2376100"/>
                <a:gd name="connsiteX6" fmla="*/ 3392335 w 8964678"/>
                <a:gd name="connsiteY6" fmla="*/ 783778 h 2376100"/>
                <a:gd name="connsiteX7" fmla="*/ 4387417 w 8964678"/>
                <a:gd name="connsiteY7" fmla="*/ 635860 h 2376100"/>
                <a:gd name="connsiteX8" fmla="*/ 4790829 w 8964678"/>
                <a:gd name="connsiteY8" fmla="*/ 192107 h 2376100"/>
                <a:gd name="connsiteX9" fmla="*/ 5029200 w 8964678"/>
                <a:gd name="connsiteY9" fmla="*/ 0 h 2376100"/>
                <a:gd name="connsiteX0" fmla="*/ 5029200 w 8964678"/>
                <a:gd name="connsiteY0" fmla="*/ 0 h 2376100"/>
                <a:gd name="connsiteX1" fmla="*/ 5374313 w 8964678"/>
                <a:gd name="connsiteY1" fmla="*/ 0 h 2376100"/>
                <a:gd name="connsiteX2" fmla="*/ 6216217 w 8964678"/>
                <a:gd name="connsiteY2" fmla="*/ 514837 h 2376100"/>
                <a:gd name="connsiteX3" fmla="*/ 8964678 w 8964678"/>
                <a:gd name="connsiteY3" fmla="*/ 2370531 h 2376100"/>
                <a:gd name="connsiteX4" fmla="*/ 97806 w 8964678"/>
                <a:gd name="connsiteY4" fmla="*/ 2343637 h 2376100"/>
                <a:gd name="connsiteX5" fmla="*/ 0 w 8964678"/>
                <a:gd name="connsiteY5" fmla="*/ 2047801 h 2376100"/>
                <a:gd name="connsiteX6" fmla="*/ 3392335 w 8964678"/>
                <a:gd name="connsiteY6" fmla="*/ 783778 h 2376100"/>
                <a:gd name="connsiteX7" fmla="*/ 4387417 w 8964678"/>
                <a:gd name="connsiteY7" fmla="*/ 635860 h 2376100"/>
                <a:gd name="connsiteX8" fmla="*/ 4790829 w 8964678"/>
                <a:gd name="connsiteY8" fmla="*/ 44190 h 2376100"/>
                <a:gd name="connsiteX9" fmla="*/ 5029200 w 8964678"/>
                <a:gd name="connsiteY9" fmla="*/ 0 h 2376100"/>
                <a:gd name="connsiteX0" fmla="*/ 5029200 w 8964678"/>
                <a:gd name="connsiteY0" fmla="*/ 0 h 2376100"/>
                <a:gd name="connsiteX1" fmla="*/ 5374313 w 8964678"/>
                <a:gd name="connsiteY1" fmla="*/ 0 h 2376100"/>
                <a:gd name="connsiteX2" fmla="*/ 5920382 w 8964678"/>
                <a:gd name="connsiteY2" fmla="*/ 972037 h 2376100"/>
                <a:gd name="connsiteX3" fmla="*/ 8964678 w 8964678"/>
                <a:gd name="connsiteY3" fmla="*/ 2370531 h 2376100"/>
                <a:gd name="connsiteX4" fmla="*/ 97806 w 8964678"/>
                <a:gd name="connsiteY4" fmla="*/ 2343637 h 2376100"/>
                <a:gd name="connsiteX5" fmla="*/ 0 w 8964678"/>
                <a:gd name="connsiteY5" fmla="*/ 2047801 h 2376100"/>
                <a:gd name="connsiteX6" fmla="*/ 3392335 w 8964678"/>
                <a:gd name="connsiteY6" fmla="*/ 783778 h 2376100"/>
                <a:gd name="connsiteX7" fmla="*/ 4387417 w 8964678"/>
                <a:gd name="connsiteY7" fmla="*/ 635860 h 2376100"/>
                <a:gd name="connsiteX8" fmla="*/ 4790829 w 8964678"/>
                <a:gd name="connsiteY8" fmla="*/ 44190 h 2376100"/>
                <a:gd name="connsiteX9" fmla="*/ 5029200 w 8964678"/>
                <a:gd name="connsiteY9" fmla="*/ 0 h 2376100"/>
                <a:gd name="connsiteX0" fmla="*/ 5029200 w 8964678"/>
                <a:gd name="connsiteY0" fmla="*/ 0 h 2376100"/>
                <a:gd name="connsiteX1" fmla="*/ 5374313 w 8964678"/>
                <a:gd name="connsiteY1" fmla="*/ 0 h 2376100"/>
                <a:gd name="connsiteX2" fmla="*/ 5745570 w 8964678"/>
                <a:gd name="connsiteY2" fmla="*/ 595519 h 2376100"/>
                <a:gd name="connsiteX3" fmla="*/ 8964678 w 8964678"/>
                <a:gd name="connsiteY3" fmla="*/ 2370531 h 2376100"/>
                <a:gd name="connsiteX4" fmla="*/ 97806 w 8964678"/>
                <a:gd name="connsiteY4" fmla="*/ 2343637 h 2376100"/>
                <a:gd name="connsiteX5" fmla="*/ 0 w 8964678"/>
                <a:gd name="connsiteY5" fmla="*/ 2047801 h 2376100"/>
                <a:gd name="connsiteX6" fmla="*/ 3392335 w 8964678"/>
                <a:gd name="connsiteY6" fmla="*/ 783778 h 2376100"/>
                <a:gd name="connsiteX7" fmla="*/ 4387417 w 8964678"/>
                <a:gd name="connsiteY7" fmla="*/ 635860 h 2376100"/>
                <a:gd name="connsiteX8" fmla="*/ 4790829 w 8964678"/>
                <a:gd name="connsiteY8" fmla="*/ 44190 h 2376100"/>
                <a:gd name="connsiteX9" fmla="*/ 5029200 w 8964678"/>
                <a:gd name="connsiteY9" fmla="*/ 0 h 2376100"/>
                <a:gd name="connsiteX0" fmla="*/ 5029200 w 8964678"/>
                <a:gd name="connsiteY0" fmla="*/ 0 h 2376100"/>
                <a:gd name="connsiteX1" fmla="*/ 5374313 w 8964678"/>
                <a:gd name="connsiteY1" fmla="*/ 0 h 2376100"/>
                <a:gd name="connsiteX2" fmla="*/ 5745570 w 8964678"/>
                <a:gd name="connsiteY2" fmla="*/ 595519 h 2376100"/>
                <a:gd name="connsiteX3" fmla="*/ 6471712 w 8964678"/>
                <a:gd name="connsiteY3" fmla="*/ 998931 h 2376100"/>
                <a:gd name="connsiteX4" fmla="*/ 8964678 w 8964678"/>
                <a:gd name="connsiteY4" fmla="*/ 2370531 h 2376100"/>
                <a:gd name="connsiteX5" fmla="*/ 97806 w 8964678"/>
                <a:gd name="connsiteY5" fmla="*/ 2343637 h 2376100"/>
                <a:gd name="connsiteX6" fmla="*/ 0 w 8964678"/>
                <a:gd name="connsiteY6" fmla="*/ 2047801 h 2376100"/>
                <a:gd name="connsiteX7" fmla="*/ 3392335 w 8964678"/>
                <a:gd name="connsiteY7" fmla="*/ 783778 h 2376100"/>
                <a:gd name="connsiteX8" fmla="*/ 4387417 w 8964678"/>
                <a:gd name="connsiteY8" fmla="*/ 635860 h 2376100"/>
                <a:gd name="connsiteX9" fmla="*/ 4790829 w 8964678"/>
                <a:gd name="connsiteY9" fmla="*/ 44190 h 2376100"/>
                <a:gd name="connsiteX10" fmla="*/ 5029200 w 8964678"/>
                <a:gd name="connsiteY10" fmla="*/ 0 h 2376100"/>
                <a:gd name="connsiteX0" fmla="*/ 5029200 w 8964678"/>
                <a:gd name="connsiteY0" fmla="*/ 0 h 2376100"/>
                <a:gd name="connsiteX1" fmla="*/ 5374313 w 8964678"/>
                <a:gd name="connsiteY1" fmla="*/ 0 h 2376100"/>
                <a:gd name="connsiteX2" fmla="*/ 5745570 w 8964678"/>
                <a:gd name="connsiteY2" fmla="*/ 595519 h 2376100"/>
                <a:gd name="connsiteX3" fmla="*/ 6323794 w 8964678"/>
                <a:gd name="connsiteY3" fmla="*/ 770331 h 2376100"/>
                <a:gd name="connsiteX4" fmla="*/ 8964678 w 8964678"/>
                <a:gd name="connsiteY4" fmla="*/ 2370531 h 2376100"/>
                <a:gd name="connsiteX5" fmla="*/ 97806 w 8964678"/>
                <a:gd name="connsiteY5" fmla="*/ 2343637 h 2376100"/>
                <a:gd name="connsiteX6" fmla="*/ 0 w 8964678"/>
                <a:gd name="connsiteY6" fmla="*/ 2047801 h 2376100"/>
                <a:gd name="connsiteX7" fmla="*/ 3392335 w 8964678"/>
                <a:gd name="connsiteY7" fmla="*/ 783778 h 2376100"/>
                <a:gd name="connsiteX8" fmla="*/ 4387417 w 8964678"/>
                <a:gd name="connsiteY8" fmla="*/ 635860 h 2376100"/>
                <a:gd name="connsiteX9" fmla="*/ 4790829 w 8964678"/>
                <a:gd name="connsiteY9" fmla="*/ 44190 h 2376100"/>
                <a:gd name="connsiteX10" fmla="*/ 5029200 w 8964678"/>
                <a:gd name="connsiteY10" fmla="*/ 0 h 2376100"/>
                <a:gd name="connsiteX0" fmla="*/ 5029200 w 8964678"/>
                <a:gd name="connsiteY0" fmla="*/ 0 h 2376100"/>
                <a:gd name="connsiteX1" fmla="*/ 5374313 w 8964678"/>
                <a:gd name="connsiteY1" fmla="*/ 0 h 2376100"/>
                <a:gd name="connsiteX2" fmla="*/ 5745570 w 8964678"/>
                <a:gd name="connsiteY2" fmla="*/ 595519 h 2376100"/>
                <a:gd name="connsiteX3" fmla="*/ 6323794 w 8964678"/>
                <a:gd name="connsiteY3" fmla="*/ 770331 h 2376100"/>
                <a:gd name="connsiteX4" fmla="*/ 8964678 w 8964678"/>
                <a:gd name="connsiteY4" fmla="*/ 2370531 h 2376100"/>
                <a:gd name="connsiteX5" fmla="*/ 97806 w 8964678"/>
                <a:gd name="connsiteY5" fmla="*/ 2343637 h 2376100"/>
                <a:gd name="connsiteX6" fmla="*/ 0 w 8964678"/>
                <a:gd name="connsiteY6" fmla="*/ 2047801 h 2376100"/>
                <a:gd name="connsiteX7" fmla="*/ 3392335 w 8964678"/>
                <a:gd name="connsiteY7" fmla="*/ 783778 h 2376100"/>
                <a:gd name="connsiteX8" fmla="*/ 4387417 w 8964678"/>
                <a:gd name="connsiteY8" fmla="*/ 635860 h 2376100"/>
                <a:gd name="connsiteX9" fmla="*/ 4790829 w 8964678"/>
                <a:gd name="connsiteY9" fmla="*/ 44190 h 2376100"/>
                <a:gd name="connsiteX10" fmla="*/ 5029200 w 8964678"/>
                <a:gd name="connsiteY10" fmla="*/ 0 h 2376100"/>
                <a:gd name="connsiteX0" fmla="*/ 5029200 w 9220172"/>
                <a:gd name="connsiteY0" fmla="*/ 0 h 2343637"/>
                <a:gd name="connsiteX1" fmla="*/ 5374313 w 9220172"/>
                <a:gd name="connsiteY1" fmla="*/ 0 h 2343637"/>
                <a:gd name="connsiteX2" fmla="*/ 5745570 w 9220172"/>
                <a:gd name="connsiteY2" fmla="*/ 595519 h 2343637"/>
                <a:gd name="connsiteX3" fmla="*/ 6323794 w 9220172"/>
                <a:gd name="connsiteY3" fmla="*/ 770331 h 2343637"/>
                <a:gd name="connsiteX4" fmla="*/ 9220172 w 9220172"/>
                <a:gd name="connsiteY4" fmla="*/ 2316743 h 2343637"/>
                <a:gd name="connsiteX5" fmla="*/ 97806 w 9220172"/>
                <a:gd name="connsiteY5" fmla="*/ 2343637 h 2343637"/>
                <a:gd name="connsiteX6" fmla="*/ 0 w 9220172"/>
                <a:gd name="connsiteY6" fmla="*/ 2047801 h 2343637"/>
                <a:gd name="connsiteX7" fmla="*/ 3392335 w 9220172"/>
                <a:gd name="connsiteY7" fmla="*/ 783778 h 2343637"/>
                <a:gd name="connsiteX8" fmla="*/ 4387417 w 9220172"/>
                <a:gd name="connsiteY8" fmla="*/ 635860 h 2343637"/>
                <a:gd name="connsiteX9" fmla="*/ 4790829 w 9220172"/>
                <a:gd name="connsiteY9" fmla="*/ 44190 h 2343637"/>
                <a:gd name="connsiteX10" fmla="*/ 5029200 w 9220172"/>
                <a:gd name="connsiteY10" fmla="*/ 0 h 2343637"/>
                <a:gd name="connsiteX0" fmla="*/ 5029200 w 9220172"/>
                <a:gd name="connsiteY0" fmla="*/ 0 h 2343637"/>
                <a:gd name="connsiteX1" fmla="*/ 5374313 w 9220172"/>
                <a:gd name="connsiteY1" fmla="*/ 0 h 2343637"/>
                <a:gd name="connsiteX2" fmla="*/ 5745570 w 9220172"/>
                <a:gd name="connsiteY2" fmla="*/ 595519 h 2343637"/>
                <a:gd name="connsiteX3" fmla="*/ 6323794 w 9220172"/>
                <a:gd name="connsiteY3" fmla="*/ 770331 h 2343637"/>
                <a:gd name="connsiteX4" fmla="*/ 9220172 w 9220172"/>
                <a:gd name="connsiteY4" fmla="*/ 2316743 h 2343637"/>
                <a:gd name="connsiteX5" fmla="*/ 97806 w 9220172"/>
                <a:gd name="connsiteY5" fmla="*/ 2343637 h 2343637"/>
                <a:gd name="connsiteX6" fmla="*/ 0 w 9220172"/>
                <a:gd name="connsiteY6" fmla="*/ 2047801 h 2343637"/>
                <a:gd name="connsiteX7" fmla="*/ 3392335 w 9220172"/>
                <a:gd name="connsiteY7" fmla="*/ 783778 h 2343637"/>
                <a:gd name="connsiteX8" fmla="*/ 4387417 w 9220172"/>
                <a:gd name="connsiteY8" fmla="*/ 635860 h 2343637"/>
                <a:gd name="connsiteX9" fmla="*/ 4790829 w 9220172"/>
                <a:gd name="connsiteY9" fmla="*/ 44190 h 2343637"/>
                <a:gd name="connsiteX10" fmla="*/ 5029200 w 9220172"/>
                <a:gd name="connsiteY10" fmla="*/ 0 h 2343637"/>
                <a:gd name="connsiteX0" fmla="*/ 5029200 w 9220172"/>
                <a:gd name="connsiteY0" fmla="*/ 0 h 2343637"/>
                <a:gd name="connsiteX1" fmla="*/ 5374313 w 9220172"/>
                <a:gd name="connsiteY1" fmla="*/ 0 h 2343637"/>
                <a:gd name="connsiteX2" fmla="*/ 5745570 w 9220172"/>
                <a:gd name="connsiteY2" fmla="*/ 595519 h 2343637"/>
                <a:gd name="connsiteX3" fmla="*/ 6323794 w 9220172"/>
                <a:gd name="connsiteY3" fmla="*/ 770331 h 2343637"/>
                <a:gd name="connsiteX4" fmla="*/ 9220172 w 9220172"/>
                <a:gd name="connsiteY4" fmla="*/ 2316743 h 2343637"/>
                <a:gd name="connsiteX5" fmla="*/ 97806 w 9220172"/>
                <a:gd name="connsiteY5" fmla="*/ 2343637 h 2343637"/>
                <a:gd name="connsiteX6" fmla="*/ 0 w 9220172"/>
                <a:gd name="connsiteY6" fmla="*/ 2047801 h 2343637"/>
                <a:gd name="connsiteX7" fmla="*/ 3392335 w 9220172"/>
                <a:gd name="connsiteY7" fmla="*/ 783778 h 2343637"/>
                <a:gd name="connsiteX8" fmla="*/ 4347076 w 9220172"/>
                <a:gd name="connsiteY8" fmla="*/ 649307 h 2343637"/>
                <a:gd name="connsiteX9" fmla="*/ 4790829 w 9220172"/>
                <a:gd name="connsiteY9" fmla="*/ 44190 h 2343637"/>
                <a:gd name="connsiteX10" fmla="*/ 5029200 w 9220172"/>
                <a:gd name="connsiteY10" fmla="*/ 0 h 2343637"/>
                <a:gd name="connsiteX0" fmla="*/ 5029200 w 9220172"/>
                <a:gd name="connsiteY0" fmla="*/ 0 h 2343637"/>
                <a:gd name="connsiteX1" fmla="*/ 5374313 w 9220172"/>
                <a:gd name="connsiteY1" fmla="*/ 0 h 2343637"/>
                <a:gd name="connsiteX2" fmla="*/ 5745570 w 9220172"/>
                <a:gd name="connsiteY2" fmla="*/ 595519 h 2343637"/>
                <a:gd name="connsiteX3" fmla="*/ 6323794 w 9220172"/>
                <a:gd name="connsiteY3" fmla="*/ 770331 h 2343637"/>
                <a:gd name="connsiteX4" fmla="*/ 9220172 w 9220172"/>
                <a:gd name="connsiteY4" fmla="*/ 2316743 h 2343637"/>
                <a:gd name="connsiteX5" fmla="*/ 97806 w 9220172"/>
                <a:gd name="connsiteY5" fmla="*/ 2343637 h 2343637"/>
                <a:gd name="connsiteX6" fmla="*/ 0 w 9220172"/>
                <a:gd name="connsiteY6" fmla="*/ 2047801 h 2343637"/>
                <a:gd name="connsiteX7" fmla="*/ 3392335 w 9220172"/>
                <a:gd name="connsiteY7" fmla="*/ 783778 h 2343637"/>
                <a:gd name="connsiteX8" fmla="*/ 4347076 w 9220172"/>
                <a:gd name="connsiteY8" fmla="*/ 649307 h 2343637"/>
                <a:gd name="connsiteX9" fmla="*/ 4790829 w 9220172"/>
                <a:gd name="connsiteY9" fmla="*/ 44190 h 2343637"/>
                <a:gd name="connsiteX10" fmla="*/ 5029200 w 9220172"/>
                <a:gd name="connsiteY10" fmla="*/ 0 h 2343637"/>
                <a:gd name="connsiteX0" fmla="*/ 5029200 w 9220172"/>
                <a:gd name="connsiteY0" fmla="*/ 0 h 2343637"/>
                <a:gd name="connsiteX1" fmla="*/ 5374313 w 9220172"/>
                <a:gd name="connsiteY1" fmla="*/ 0 h 2343637"/>
                <a:gd name="connsiteX2" fmla="*/ 5745570 w 9220172"/>
                <a:gd name="connsiteY2" fmla="*/ 595519 h 2343637"/>
                <a:gd name="connsiteX3" fmla="*/ 6323794 w 9220172"/>
                <a:gd name="connsiteY3" fmla="*/ 770331 h 2343637"/>
                <a:gd name="connsiteX4" fmla="*/ 9220172 w 9220172"/>
                <a:gd name="connsiteY4" fmla="*/ 2316743 h 2343637"/>
                <a:gd name="connsiteX5" fmla="*/ 97806 w 9220172"/>
                <a:gd name="connsiteY5" fmla="*/ 2343637 h 2343637"/>
                <a:gd name="connsiteX6" fmla="*/ 0 w 9220172"/>
                <a:gd name="connsiteY6" fmla="*/ 2047801 h 2343637"/>
                <a:gd name="connsiteX7" fmla="*/ 3392335 w 9220172"/>
                <a:gd name="connsiteY7" fmla="*/ 783778 h 2343637"/>
                <a:gd name="connsiteX8" fmla="*/ 4347076 w 9220172"/>
                <a:gd name="connsiteY8" fmla="*/ 649307 h 2343637"/>
                <a:gd name="connsiteX9" fmla="*/ 4790829 w 9220172"/>
                <a:gd name="connsiteY9" fmla="*/ 44190 h 2343637"/>
                <a:gd name="connsiteX10" fmla="*/ 5029200 w 9220172"/>
                <a:gd name="connsiteY10" fmla="*/ 0 h 2343637"/>
                <a:gd name="connsiteX0" fmla="*/ 5029200 w 9220172"/>
                <a:gd name="connsiteY0" fmla="*/ 0 h 2343637"/>
                <a:gd name="connsiteX1" fmla="*/ 5374313 w 9220172"/>
                <a:gd name="connsiteY1" fmla="*/ 0 h 2343637"/>
                <a:gd name="connsiteX2" fmla="*/ 5745570 w 9220172"/>
                <a:gd name="connsiteY2" fmla="*/ 595519 h 2343637"/>
                <a:gd name="connsiteX3" fmla="*/ 6323794 w 9220172"/>
                <a:gd name="connsiteY3" fmla="*/ 770331 h 2343637"/>
                <a:gd name="connsiteX4" fmla="*/ 9220172 w 9220172"/>
                <a:gd name="connsiteY4" fmla="*/ 2316743 h 2343637"/>
                <a:gd name="connsiteX5" fmla="*/ 97806 w 9220172"/>
                <a:gd name="connsiteY5" fmla="*/ 2343637 h 2343637"/>
                <a:gd name="connsiteX6" fmla="*/ 0 w 9220172"/>
                <a:gd name="connsiteY6" fmla="*/ 2047801 h 2343637"/>
                <a:gd name="connsiteX7" fmla="*/ 3392335 w 9220172"/>
                <a:gd name="connsiteY7" fmla="*/ 783778 h 2343637"/>
                <a:gd name="connsiteX8" fmla="*/ 4347076 w 9220172"/>
                <a:gd name="connsiteY8" fmla="*/ 568625 h 2343637"/>
                <a:gd name="connsiteX9" fmla="*/ 4790829 w 9220172"/>
                <a:gd name="connsiteY9" fmla="*/ 44190 h 2343637"/>
                <a:gd name="connsiteX10" fmla="*/ 5029200 w 9220172"/>
                <a:gd name="connsiteY10" fmla="*/ 0 h 2343637"/>
                <a:gd name="connsiteX0" fmla="*/ 5177118 w 9220172"/>
                <a:gd name="connsiteY0" fmla="*/ 0 h 2370531"/>
                <a:gd name="connsiteX1" fmla="*/ 5374313 w 9220172"/>
                <a:gd name="connsiteY1" fmla="*/ 26894 h 2370531"/>
                <a:gd name="connsiteX2" fmla="*/ 5745570 w 9220172"/>
                <a:gd name="connsiteY2" fmla="*/ 622413 h 2370531"/>
                <a:gd name="connsiteX3" fmla="*/ 6323794 w 9220172"/>
                <a:gd name="connsiteY3" fmla="*/ 797225 h 2370531"/>
                <a:gd name="connsiteX4" fmla="*/ 9220172 w 9220172"/>
                <a:gd name="connsiteY4" fmla="*/ 2343637 h 2370531"/>
                <a:gd name="connsiteX5" fmla="*/ 97806 w 9220172"/>
                <a:gd name="connsiteY5" fmla="*/ 2370531 h 2370531"/>
                <a:gd name="connsiteX6" fmla="*/ 0 w 9220172"/>
                <a:gd name="connsiteY6" fmla="*/ 2074695 h 2370531"/>
                <a:gd name="connsiteX7" fmla="*/ 3392335 w 9220172"/>
                <a:gd name="connsiteY7" fmla="*/ 810672 h 2370531"/>
                <a:gd name="connsiteX8" fmla="*/ 4347076 w 9220172"/>
                <a:gd name="connsiteY8" fmla="*/ 595519 h 2370531"/>
                <a:gd name="connsiteX9" fmla="*/ 4790829 w 9220172"/>
                <a:gd name="connsiteY9" fmla="*/ 71084 h 2370531"/>
                <a:gd name="connsiteX10" fmla="*/ 5177118 w 9220172"/>
                <a:gd name="connsiteY10" fmla="*/ 0 h 2370531"/>
                <a:gd name="connsiteX0" fmla="*/ 5177118 w 9220172"/>
                <a:gd name="connsiteY0" fmla="*/ 0 h 2370531"/>
                <a:gd name="connsiteX1" fmla="*/ 5374313 w 9220172"/>
                <a:gd name="connsiteY1" fmla="*/ 26894 h 2370531"/>
                <a:gd name="connsiteX2" fmla="*/ 5745570 w 9220172"/>
                <a:gd name="connsiteY2" fmla="*/ 622413 h 2370531"/>
                <a:gd name="connsiteX3" fmla="*/ 6323794 w 9220172"/>
                <a:gd name="connsiteY3" fmla="*/ 797225 h 2370531"/>
                <a:gd name="connsiteX4" fmla="*/ 9220172 w 9220172"/>
                <a:gd name="connsiteY4" fmla="*/ 2343637 h 2370531"/>
                <a:gd name="connsiteX5" fmla="*/ 97806 w 9220172"/>
                <a:gd name="connsiteY5" fmla="*/ 2370531 h 2370531"/>
                <a:gd name="connsiteX6" fmla="*/ 0 w 9220172"/>
                <a:gd name="connsiteY6" fmla="*/ 2074695 h 2370531"/>
                <a:gd name="connsiteX7" fmla="*/ 3392335 w 9220172"/>
                <a:gd name="connsiteY7" fmla="*/ 810672 h 2370531"/>
                <a:gd name="connsiteX8" fmla="*/ 4347076 w 9220172"/>
                <a:gd name="connsiteY8" fmla="*/ 595519 h 2370531"/>
                <a:gd name="connsiteX9" fmla="*/ 4992535 w 9220172"/>
                <a:gd name="connsiteY9" fmla="*/ 3849 h 2370531"/>
                <a:gd name="connsiteX10" fmla="*/ 5177118 w 9220172"/>
                <a:gd name="connsiteY10" fmla="*/ 0 h 2370531"/>
                <a:gd name="connsiteX0" fmla="*/ 5177118 w 9220172"/>
                <a:gd name="connsiteY0" fmla="*/ 0 h 2370531"/>
                <a:gd name="connsiteX1" fmla="*/ 5374313 w 9220172"/>
                <a:gd name="connsiteY1" fmla="*/ 26894 h 2370531"/>
                <a:gd name="connsiteX2" fmla="*/ 5745570 w 9220172"/>
                <a:gd name="connsiteY2" fmla="*/ 622413 h 2370531"/>
                <a:gd name="connsiteX3" fmla="*/ 6323794 w 9220172"/>
                <a:gd name="connsiteY3" fmla="*/ 797225 h 2370531"/>
                <a:gd name="connsiteX4" fmla="*/ 9220172 w 9220172"/>
                <a:gd name="connsiteY4" fmla="*/ 2343637 h 2370531"/>
                <a:gd name="connsiteX5" fmla="*/ 97806 w 9220172"/>
                <a:gd name="connsiteY5" fmla="*/ 2370531 h 2370531"/>
                <a:gd name="connsiteX6" fmla="*/ 0 w 9220172"/>
                <a:gd name="connsiteY6" fmla="*/ 2074695 h 2370531"/>
                <a:gd name="connsiteX7" fmla="*/ 3392335 w 9220172"/>
                <a:gd name="connsiteY7" fmla="*/ 810672 h 2370531"/>
                <a:gd name="connsiteX8" fmla="*/ 4347076 w 9220172"/>
                <a:gd name="connsiteY8" fmla="*/ 595519 h 2370531"/>
                <a:gd name="connsiteX9" fmla="*/ 4992535 w 9220172"/>
                <a:gd name="connsiteY9" fmla="*/ 3849 h 2370531"/>
                <a:gd name="connsiteX10" fmla="*/ 5177118 w 9220172"/>
                <a:gd name="connsiteY10" fmla="*/ 0 h 2370531"/>
                <a:gd name="connsiteX0" fmla="*/ 5177118 w 9220172"/>
                <a:gd name="connsiteY0" fmla="*/ 0 h 2370531"/>
                <a:gd name="connsiteX1" fmla="*/ 5374313 w 9220172"/>
                <a:gd name="connsiteY1" fmla="*/ 26894 h 2370531"/>
                <a:gd name="connsiteX2" fmla="*/ 5745570 w 9220172"/>
                <a:gd name="connsiteY2" fmla="*/ 622413 h 2370531"/>
                <a:gd name="connsiteX3" fmla="*/ 6323794 w 9220172"/>
                <a:gd name="connsiteY3" fmla="*/ 797225 h 2370531"/>
                <a:gd name="connsiteX4" fmla="*/ 9220172 w 9220172"/>
                <a:gd name="connsiteY4" fmla="*/ 2343637 h 2370531"/>
                <a:gd name="connsiteX5" fmla="*/ 97806 w 9220172"/>
                <a:gd name="connsiteY5" fmla="*/ 2370531 h 2370531"/>
                <a:gd name="connsiteX6" fmla="*/ 0 w 9220172"/>
                <a:gd name="connsiteY6" fmla="*/ 2074695 h 2370531"/>
                <a:gd name="connsiteX7" fmla="*/ 3392335 w 9220172"/>
                <a:gd name="connsiteY7" fmla="*/ 810672 h 2370531"/>
                <a:gd name="connsiteX8" fmla="*/ 4347076 w 9220172"/>
                <a:gd name="connsiteY8" fmla="*/ 595519 h 2370531"/>
                <a:gd name="connsiteX9" fmla="*/ 4992535 w 9220172"/>
                <a:gd name="connsiteY9" fmla="*/ 3849 h 2370531"/>
                <a:gd name="connsiteX10" fmla="*/ 5177118 w 9220172"/>
                <a:gd name="connsiteY10" fmla="*/ 0 h 2370531"/>
                <a:gd name="connsiteX0" fmla="*/ 5177118 w 9220172"/>
                <a:gd name="connsiteY0" fmla="*/ 0 h 2370531"/>
                <a:gd name="connsiteX1" fmla="*/ 5374313 w 9220172"/>
                <a:gd name="connsiteY1" fmla="*/ 26894 h 2370531"/>
                <a:gd name="connsiteX2" fmla="*/ 5745570 w 9220172"/>
                <a:gd name="connsiteY2" fmla="*/ 622413 h 2370531"/>
                <a:gd name="connsiteX3" fmla="*/ 6323794 w 9220172"/>
                <a:gd name="connsiteY3" fmla="*/ 797225 h 2370531"/>
                <a:gd name="connsiteX4" fmla="*/ 9220172 w 9220172"/>
                <a:gd name="connsiteY4" fmla="*/ 2343637 h 2370531"/>
                <a:gd name="connsiteX5" fmla="*/ 97806 w 9220172"/>
                <a:gd name="connsiteY5" fmla="*/ 2370531 h 2370531"/>
                <a:gd name="connsiteX6" fmla="*/ 0 w 9220172"/>
                <a:gd name="connsiteY6" fmla="*/ 2074695 h 2370531"/>
                <a:gd name="connsiteX7" fmla="*/ 3392335 w 9220172"/>
                <a:gd name="connsiteY7" fmla="*/ 810672 h 2370531"/>
                <a:gd name="connsiteX8" fmla="*/ 4347076 w 9220172"/>
                <a:gd name="connsiteY8" fmla="*/ 595519 h 2370531"/>
                <a:gd name="connsiteX9" fmla="*/ 4992535 w 9220172"/>
                <a:gd name="connsiteY9" fmla="*/ 3849 h 2370531"/>
                <a:gd name="connsiteX10" fmla="*/ 5177118 w 9220172"/>
                <a:gd name="connsiteY10" fmla="*/ 0 h 2370531"/>
                <a:gd name="connsiteX0" fmla="*/ 5177118 w 9220172"/>
                <a:gd name="connsiteY0" fmla="*/ 0 h 2370531"/>
                <a:gd name="connsiteX1" fmla="*/ 5374313 w 9220172"/>
                <a:gd name="connsiteY1" fmla="*/ 26894 h 2370531"/>
                <a:gd name="connsiteX2" fmla="*/ 5745570 w 9220172"/>
                <a:gd name="connsiteY2" fmla="*/ 622413 h 2370531"/>
                <a:gd name="connsiteX3" fmla="*/ 6323794 w 9220172"/>
                <a:gd name="connsiteY3" fmla="*/ 797225 h 2370531"/>
                <a:gd name="connsiteX4" fmla="*/ 9220172 w 9220172"/>
                <a:gd name="connsiteY4" fmla="*/ 2343637 h 2370531"/>
                <a:gd name="connsiteX5" fmla="*/ 97806 w 9220172"/>
                <a:gd name="connsiteY5" fmla="*/ 2370531 h 2370531"/>
                <a:gd name="connsiteX6" fmla="*/ 0 w 9220172"/>
                <a:gd name="connsiteY6" fmla="*/ 2074695 h 2370531"/>
                <a:gd name="connsiteX7" fmla="*/ 3392335 w 9220172"/>
                <a:gd name="connsiteY7" fmla="*/ 810672 h 2370531"/>
                <a:gd name="connsiteX8" fmla="*/ 4347076 w 9220172"/>
                <a:gd name="connsiteY8" fmla="*/ 595519 h 2370531"/>
                <a:gd name="connsiteX9" fmla="*/ 4992535 w 9220172"/>
                <a:gd name="connsiteY9" fmla="*/ 3849 h 2370531"/>
                <a:gd name="connsiteX10" fmla="*/ 5177118 w 9220172"/>
                <a:gd name="connsiteY10" fmla="*/ 0 h 23705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220172" h="2370531">
                  <a:moveTo>
                    <a:pt x="5177118" y="0"/>
                  </a:moveTo>
                  <a:lnTo>
                    <a:pt x="5374313" y="26894"/>
                  </a:lnTo>
                  <a:cubicBezTo>
                    <a:pt x="5498065" y="225400"/>
                    <a:pt x="5500794" y="383566"/>
                    <a:pt x="5745570" y="622413"/>
                  </a:cubicBezTo>
                  <a:cubicBezTo>
                    <a:pt x="5978653" y="774814"/>
                    <a:pt x="6131053" y="738954"/>
                    <a:pt x="6323794" y="797225"/>
                  </a:cubicBezTo>
                  <a:cubicBezTo>
                    <a:pt x="9153912" y="2285366"/>
                    <a:pt x="8339877" y="1810237"/>
                    <a:pt x="9220172" y="2343637"/>
                  </a:cubicBezTo>
                  <a:cubicBezTo>
                    <a:pt x="7958878" y="2370531"/>
                    <a:pt x="1359100" y="2343637"/>
                    <a:pt x="97806" y="2370531"/>
                  </a:cubicBezTo>
                  <a:lnTo>
                    <a:pt x="0" y="2074695"/>
                  </a:lnTo>
                  <a:cubicBezTo>
                    <a:pt x="1130778" y="1653354"/>
                    <a:pt x="1925381" y="1218566"/>
                    <a:pt x="3392335" y="810672"/>
                  </a:cubicBezTo>
                  <a:cubicBezTo>
                    <a:pt x="3710582" y="765848"/>
                    <a:pt x="3854017" y="721025"/>
                    <a:pt x="4347076" y="595519"/>
                  </a:cubicBezTo>
                  <a:cubicBezTo>
                    <a:pt x="4777382" y="232449"/>
                    <a:pt x="4616017" y="84532"/>
                    <a:pt x="4992535" y="3849"/>
                  </a:cubicBezTo>
                  <a:lnTo>
                    <a:pt x="5177118" y="0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</p:grpSp>
      <p:sp>
        <p:nvSpPr>
          <p:cNvPr id="426" name="矩形 425"/>
          <p:cNvSpPr/>
          <p:nvPr/>
        </p:nvSpPr>
        <p:spPr>
          <a:xfrm>
            <a:off x="-513347" y="4478601"/>
            <a:ext cx="9901716" cy="1122032"/>
          </a:xfrm>
          <a:prstGeom prst="rect">
            <a:avLst/>
          </a:prstGeom>
          <a:solidFill>
            <a:srgbClr val="CC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40" name="矩形 439"/>
          <p:cNvSpPr/>
          <p:nvPr/>
        </p:nvSpPr>
        <p:spPr>
          <a:xfrm>
            <a:off x="993328" y="470412"/>
            <a:ext cx="7218877" cy="4571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41" name="组合 440"/>
          <p:cNvGrpSpPr/>
          <p:nvPr/>
        </p:nvGrpSpPr>
        <p:grpSpPr>
          <a:xfrm>
            <a:off x="8212206" y="31239"/>
            <a:ext cx="840457" cy="521475"/>
            <a:chOff x="9795753" y="-1531094"/>
            <a:chExt cx="840457" cy="521475"/>
          </a:xfrm>
        </p:grpSpPr>
        <p:sp>
          <p:nvSpPr>
            <p:cNvPr id="442" name="Freeform 31"/>
            <p:cNvSpPr>
              <a:spLocks noEditPoints="1"/>
            </p:cNvSpPr>
            <p:nvPr/>
          </p:nvSpPr>
          <p:spPr bwMode="auto">
            <a:xfrm>
              <a:off x="10299119" y="-1531094"/>
              <a:ext cx="337091" cy="458244"/>
            </a:xfrm>
            <a:custGeom>
              <a:avLst/>
              <a:gdLst>
                <a:gd name="T0" fmla="*/ 630 w 681"/>
                <a:gd name="T1" fmla="*/ 333 h 927"/>
                <a:gd name="T2" fmla="*/ 553 w 681"/>
                <a:gd name="T3" fmla="*/ 306 h 927"/>
                <a:gd name="T4" fmla="*/ 547 w 681"/>
                <a:gd name="T5" fmla="*/ 269 h 927"/>
                <a:gd name="T6" fmla="*/ 484 w 681"/>
                <a:gd name="T7" fmla="*/ 169 h 927"/>
                <a:gd name="T8" fmla="*/ 509 w 681"/>
                <a:gd name="T9" fmla="*/ 128 h 927"/>
                <a:gd name="T10" fmla="*/ 516 w 681"/>
                <a:gd name="T11" fmla="*/ 84 h 927"/>
                <a:gd name="T12" fmla="*/ 503 w 681"/>
                <a:gd name="T13" fmla="*/ 44 h 927"/>
                <a:gd name="T14" fmla="*/ 473 w 681"/>
                <a:gd name="T15" fmla="*/ 19 h 927"/>
                <a:gd name="T16" fmla="*/ 384 w 681"/>
                <a:gd name="T17" fmla="*/ 52 h 927"/>
                <a:gd name="T18" fmla="*/ 418 w 681"/>
                <a:gd name="T19" fmla="*/ 165 h 927"/>
                <a:gd name="T20" fmla="*/ 299 w 681"/>
                <a:gd name="T21" fmla="*/ 186 h 927"/>
                <a:gd name="T22" fmla="*/ 303 w 681"/>
                <a:gd name="T23" fmla="*/ 219 h 927"/>
                <a:gd name="T24" fmla="*/ 298 w 681"/>
                <a:gd name="T25" fmla="*/ 376 h 927"/>
                <a:gd name="T26" fmla="*/ 317 w 681"/>
                <a:gd name="T27" fmla="*/ 464 h 927"/>
                <a:gd name="T28" fmla="*/ 273 w 681"/>
                <a:gd name="T29" fmla="*/ 616 h 927"/>
                <a:gd name="T30" fmla="*/ 246 w 681"/>
                <a:gd name="T31" fmla="*/ 669 h 927"/>
                <a:gd name="T32" fmla="*/ 77 w 681"/>
                <a:gd name="T33" fmla="*/ 747 h 927"/>
                <a:gd name="T34" fmla="*/ 32 w 681"/>
                <a:gd name="T35" fmla="*/ 753 h 927"/>
                <a:gd name="T36" fmla="*/ 18 w 681"/>
                <a:gd name="T37" fmla="*/ 866 h 927"/>
                <a:gd name="T38" fmla="*/ 106 w 681"/>
                <a:gd name="T39" fmla="*/ 761 h 927"/>
                <a:gd name="T40" fmla="*/ 267 w 681"/>
                <a:gd name="T41" fmla="*/ 729 h 927"/>
                <a:gd name="T42" fmla="*/ 369 w 681"/>
                <a:gd name="T43" fmla="*/ 648 h 927"/>
                <a:gd name="T44" fmla="*/ 492 w 681"/>
                <a:gd name="T45" fmla="*/ 643 h 927"/>
                <a:gd name="T46" fmla="*/ 517 w 681"/>
                <a:gd name="T47" fmla="*/ 668 h 927"/>
                <a:gd name="T48" fmla="*/ 528 w 681"/>
                <a:gd name="T49" fmla="*/ 853 h 927"/>
                <a:gd name="T50" fmla="*/ 502 w 681"/>
                <a:gd name="T51" fmla="*/ 913 h 927"/>
                <a:gd name="T52" fmla="*/ 586 w 681"/>
                <a:gd name="T53" fmla="*/ 924 h 927"/>
                <a:gd name="T54" fmla="*/ 640 w 681"/>
                <a:gd name="T55" fmla="*/ 898 h 927"/>
                <a:gd name="T56" fmla="*/ 587 w 681"/>
                <a:gd name="T57" fmla="*/ 646 h 927"/>
                <a:gd name="T58" fmla="*/ 590 w 681"/>
                <a:gd name="T59" fmla="*/ 622 h 927"/>
                <a:gd name="T60" fmla="*/ 465 w 681"/>
                <a:gd name="T61" fmla="*/ 487 h 927"/>
                <a:gd name="T62" fmla="*/ 491 w 681"/>
                <a:gd name="T63" fmla="*/ 307 h 927"/>
                <a:gd name="T64" fmla="*/ 510 w 681"/>
                <a:gd name="T65" fmla="*/ 302 h 927"/>
                <a:gd name="T66" fmla="*/ 609 w 681"/>
                <a:gd name="T67" fmla="*/ 358 h 927"/>
                <a:gd name="T68" fmla="*/ 641 w 681"/>
                <a:gd name="T69" fmla="*/ 321 h 927"/>
                <a:gd name="T70" fmla="*/ 336 w 681"/>
                <a:gd name="T71" fmla="*/ 249 h 927"/>
                <a:gd name="T72" fmla="*/ 362 w 681"/>
                <a:gd name="T73" fmla="*/ 280 h 927"/>
                <a:gd name="T74" fmla="*/ 345 w 681"/>
                <a:gd name="T75" fmla="*/ 406 h 927"/>
                <a:gd name="T76" fmla="*/ 323 w 681"/>
                <a:gd name="T77" fmla="*/ 361 h 9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681" h="927">
                  <a:moveTo>
                    <a:pt x="641" y="321"/>
                  </a:moveTo>
                  <a:cubicBezTo>
                    <a:pt x="633" y="321"/>
                    <a:pt x="630" y="333"/>
                    <a:pt x="630" y="333"/>
                  </a:cubicBezTo>
                  <a:cubicBezTo>
                    <a:pt x="606" y="335"/>
                    <a:pt x="606" y="335"/>
                    <a:pt x="606" y="335"/>
                  </a:cubicBezTo>
                  <a:cubicBezTo>
                    <a:pt x="553" y="306"/>
                    <a:pt x="553" y="306"/>
                    <a:pt x="553" y="306"/>
                  </a:cubicBezTo>
                  <a:cubicBezTo>
                    <a:pt x="540" y="275"/>
                    <a:pt x="540" y="275"/>
                    <a:pt x="540" y="275"/>
                  </a:cubicBezTo>
                  <a:cubicBezTo>
                    <a:pt x="547" y="269"/>
                    <a:pt x="547" y="269"/>
                    <a:pt x="547" y="269"/>
                  </a:cubicBezTo>
                  <a:cubicBezTo>
                    <a:pt x="547" y="269"/>
                    <a:pt x="503" y="206"/>
                    <a:pt x="504" y="190"/>
                  </a:cubicBezTo>
                  <a:cubicBezTo>
                    <a:pt x="505" y="182"/>
                    <a:pt x="494" y="174"/>
                    <a:pt x="484" y="169"/>
                  </a:cubicBezTo>
                  <a:cubicBezTo>
                    <a:pt x="485" y="162"/>
                    <a:pt x="489" y="153"/>
                    <a:pt x="496" y="150"/>
                  </a:cubicBezTo>
                  <a:cubicBezTo>
                    <a:pt x="509" y="146"/>
                    <a:pt x="509" y="128"/>
                    <a:pt x="509" y="128"/>
                  </a:cubicBezTo>
                  <a:cubicBezTo>
                    <a:pt x="505" y="92"/>
                    <a:pt x="505" y="92"/>
                    <a:pt x="505" y="92"/>
                  </a:cubicBezTo>
                  <a:cubicBezTo>
                    <a:pt x="516" y="84"/>
                    <a:pt x="516" y="84"/>
                    <a:pt x="516" y="84"/>
                  </a:cubicBezTo>
                  <a:cubicBezTo>
                    <a:pt x="516" y="84"/>
                    <a:pt x="526" y="75"/>
                    <a:pt x="519" y="70"/>
                  </a:cubicBezTo>
                  <a:cubicBezTo>
                    <a:pt x="514" y="67"/>
                    <a:pt x="507" y="54"/>
                    <a:pt x="503" y="44"/>
                  </a:cubicBezTo>
                  <a:cubicBezTo>
                    <a:pt x="522" y="30"/>
                    <a:pt x="544" y="0"/>
                    <a:pt x="525" y="19"/>
                  </a:cubicBezTo>
                  <a:cubicBezTo>
                    <a:pt x="513" y="31"/>
                    <a:pt x="492" y="27"/>
                    <a:pt x="473" y="19"/>
                  </a:cubicBezTo>
                  <a:cubicBezTo>
                    <a:pt x="458" y="10"/>
                    <a:pt x="442" y="0"/>
                    <a:pt x="439" y="0"/>
                  </a:cubicBezTo>
                  <a:cubicBezTo>
                    <a:pt x="434" y="1"/>
                    <a:pt x="412" y="13"/>
                    <a:pt x="384" y="52"/>
                  </a:cubicBezTo>
                  <a:cubicBezTo>
                    <a:pt x="356" y="91"/>
                    <a:pt x="413" y="131"/>
                    <a:pt x="413" y="131"/>
                  </a:cubicBezTo>
                  <a:cubicBezTo>
                    <a:pt x="417" y="138"/>
                    <a:pt x="418" y="154"/>
                    <a:pt x="418" y="165"/>
                  </a:cubicBezTo>
                  <a:cubicBezTo>
                    <a:pt x="400" y="165"/>
                    <a:pt x="400" y="165"/>
                    <a:pt x="400" y="165"/>
                  </a:cubicBezTo>
                  <a:cubicBezTo>
                    <a:pt x="371" y="140"/>
                    <a:pt x="299" y="186"/>
                    <a:pt x="299" y="186"/>
                  </a:cubicBezTo>
                  <a:cubicBezTo>
                    <a:pt x="302" y="213"/>
                    <a:pt x="302" y="213"/>
                    <a:pt x="302" y="213"/>
                  </a:cubicBezTo>
                  <a:cubicBezTo>
                    <a:pt x="302" y="213"/>
                    <a:pt x="303" y="215"/>
                    <a:pt x="303" y="219"/>
                  </a:cubicBezTo>
                  <a:cubicBezTo>
                    <a:pt x="294" y="230"/>
                    <a:pt x="280" y="245"/>
                    <a:pt x="268" y="250"/>
                  </a:cubicBezTo>
                  <a:cubicBezTo>
                    <a:pt x="247" y="259"/>
                    <a:pt x="298" y="376"/>
                    <a:pt x="298" y="376"/>
                  </a:cubicBezTo>
                  <a:cubicBezTo>
                    <a:pt x="298" y="376"/>
                    <a:pt x="314" y="420"/>
                    <a:pt x="311" y="444"/>
                  </a:cubicBezTo>
                  <a:cubicBezTo>
                    <a:pt x="310" y="456"/>
                    <a:pt x="313" y="461"/>
                    <a:pt x="317" y="464"/>
                  </a:cubicBezTo>
                  <a:cubicBezTo>
                    <a:pt x="304" y="490"/>
                    <a:pt x="286" y="530"/>
                    <a:pt x="288" y="552"/>
                  </a:cubicBezTo>
                  <a:cubicBezTo>
                    <a:pt x="291" y="586"/>
                    <a:pt x="273" y="616"/>
                    <a:pt x="273" y="616"/>
                  </a:cubicBezTo>
                  <a:cubicBezTo>
                    <a:pt x="279" y="618"/>
                    <a:pt x="279" y="618"/>
                    <a:pt x="279" y="618"/>
                  </a:cubicBezTo>
                  <a:cubicBezTo>
                    <a:pt x="246" y="669"/>
                    <a:pt x="246" y="669"/>
                    <a:pt x="246" y="669"/>
                  </a:cubicBezTo>
                  <a:cubicBezTo>
                    <a:pt x="246" y="669"/>
                    <a:pt x="198" y="655"/>
                    <a:pt x="176" y="673"/>
                  </a:cubicBezTo>
                  <a:cubicBezTo>
                    <a:pt x="154" y="691"/>
                    <a:pt x="77" y="747"/>
                    <a:pt x="77" y="747"/>
                  </a:cubicBezTo>
                  <a:cubicBezTo>
                    <a:pt x="44" y="734"/>
                    <a:pt x="44" y="734"/>
                    <a:pt x="44" y="734"/>
                  </a:cubicBezTo>
                  <a:cubicBezTo>
                    <a:pt x="44" y="734"/>
                    <a:pt x="30" y="741"/>
                    <a:pt x="32" y="753"/>
                  </a:cubicBezTo>
                  <a:cubicBezTo>
                    <a:pt x="34" y="765"/>
                    <a:pt x="32" y="803"/>
                    <a:pt x="26" y="815"/>
                  </a:cubicBezTo>
                  <a:cubicBezTo>
                    <a:pt x="20" y="827"/>
                    <a:pt x="0" y="854"/>
                    <a:pt x="18" y="866"/>
                  </a:cubicBezTo>
                  <a:cubicBezTo>
                    <a:pt x="36" y="878"/>
                    <a:pt x="40" y="835"/>
                    <a:pt x="60" y="811"/>
                  </a:cubicBezTo>
                  <a:cubicBezTo>
                    <a:pt x="73" y="796"/>
                    <a:pt x="106" y="761"/>
                    <a:pt x="106" y="761"/>
                  </a:cubicBezTo>
                  <a:cubicBezTo>
                    <a:pt x="201" y="737"/>
                    <a:pt x="201" y="737"/>
                    <a:pt x="201" y="737"/>
                  </a:cubicBezTo>
                  <a:cubicBezTo>
                    <a:pt x="201" y="737"/>
                    <a:pt x="262" y="732"/>
                    <a:pt x="267" y="729"/>
                  </a:cubicBezTo>
                  <a:cubicBezTo>
                    <a:pt x="271" y="727"/>
                    <a:pt x="322" y="671"/>
                    <a:pt x="348" y="642"/>
                  </a:cubicBezTo>
                  <a:cubicBezTo>
                    <a:pt x="369" y="648"/>
                    <a:pt x="369" y="648"/>
                    <a:pt x="369" y="648"/>
                  </a:cubicBezTo>
                  <a:cubicBezTo>
                    <a:pt x="391" y="602"/>
                    <a:pt x="391" y="602"/>
                    <a:pt x="391" y="602"/>
                  </a:cubicBezTo>
                  <a:cubicBezTo>
                    <a:pt x="492" y="643"/>
                    <a:pt x="492" y="643"/>
                    <a:pt x="492" y="643"/>
                  </a:cubicBezTo>
                  <a:cubicBezTo>
                    <a:pt x="492" y="643"/>
                    <a:pt x="498" y="647"/>
                    <a:pt x="503" y="653"/>
                  </a:cubicBezTo>
                  <a:cubicBezTo>
                    <a:pt x="506" y="658"/>
                    <a:pt x="513" y="664"/>
                    <a:pt x="517" y="668"/>
                  </a:cubicBezTo>
                  <a:cubicBezTo>
                    <a:pt x="515" y="679"/>
                    <a:pt x="517" y="700"/>
                    <a:pt x="527" y="741"/>
                  </a:cubicBezTo>
                  <a:cubicBezTo>
                    <a:pt x="550" y="832"/>
                    <a:pt x="528" y="853"/>
                    <a:pt x="528" y="853"/>
                  </a:cubicBezTo>
                  <a:cubicBezTo>
                    <a:pt x="506" y="871"/>
                    <a:pt x="506" y="871"/>
                    <a:pt x="506" y="871"/>
                  </a:cubicBezTo>
                  <a:cubicBezTo>
                    <a:pt x="502" y="913"/>
                    <a:pt x="502" y="913"/>
                    <a:pt x="502" y="913"/>
                  </a:cubicBezTo>
                  <a:cubicBezTo>
                    <a:pt x="502" y="913"/>
                    <a:pt x="519" y="915"/>
                    <a:pt x="535" y="907"/>
                  </a:cubicBezTo>
                  <a:cubicBezTo>
                    <a:pt x="551" y="899"/>
                    <a:pt x="575" y="921"/>
                    <a:pt x="586" y="924"/>
                  </a:cubicBezTo>
                  <a:cubicBezTo>
                    <a:pt x="597" y="927"/>
                    <a:pt x="636" y="923"/>
                    <a:pt x="652" y="914"/>
                  </a:cubicBezTo>
                  <a:cubicBezTo>
                    <a:pt x="668" y="905"/>
                    <a:pt x="652" y="894"/>
                    <a:pt x="640" y="898"/>
                  </a:cubicBezTo>
                  <a:cubicBezTo>
                    <a:pt x="628" y="902"/>
                    <a:pt x="577" y="870"/>
                    <a:pt x="577" y="870"/>
                  </a:cubicBezTo>
                  <a:cubicBezTo>
                    <a:pt x="577" y="870"/>
                    <a:pt x="582" y="660"/>
                    <a:pt x="587" y="646"/>
                  </a:cubicBezTo>
                  <a:cubicBezTo>
                    <a:pt x="590" y="639"/>
                    <a:pt x="587" y="631"/>
                    <a:pt x="585" y="626"/>
                  </a:cubicBezTo>
                  <a:cubicBezTo>
                    <a:pt x="590" y="622"/>
                    <a:pt x="590" y="622"/>
                    <a:pt x="590" y="622"/>
                  </a:cubicBezTo>
                  <a:cubicBezTo>
                    <a:pt x="590" y="622"/>
                    <a:pt x="494" y="493"/>
                    <a:pt x="478" y="492"/>
                  </a:cubicBezTo>
                  <a:cubicBezTo>
                    <a:pt x="474" y="492"/>
                    <a:pt x="470" y="490"/>
                    <a:pt x="465" y="487"/>
                  </a:cubicBezTo>
                  <a:cubicBezTo>
                    <a:pt x="462" y="459"/>
                    <a:pt x="458" y="414"/>
                    <a:pt x="458" y="414"/>
                  </a:cubicBezTo>
                  <a:cubicBezTo>
                    <a:pt x="458" y="414"/>
                    <a:pt x="482" y="335"/>
                    <a:pt x="491" y="307"/>
                  </a:cubicBezTo>
                  <a:cubicBezTo>
                    <a:pt x="500" y="310"/>
                    <a:pt x="500" y="310"/>
                    <a:pt x="500" y="310"/>
                  </a:cubicBezTo>
                  <a:cubicBezTo>
                    <a:pt x="510" y="302"/>
                    <a:pt x="510" y="302"/>
                    <a:pt x="510" y="302"/>
                  </a:cubicBezTo>
                  <a:cubicBezTo>
                    <a:pt x="540" y="348"/>
                    <a:pt x="540" y="348"/>
                    <a:pt x="540" y="348"/>
                  </a:cubicBezTo>
                  <a:cubicBezTo>
                    <a:pt x="540" y="348"/>
                    <a:pt x="604" y="358"/>
                    <a:pt x="609" y="358"/>
                  </a:cubicBezTo>
                  <a:cubicBezTo>
                    <a:pt x="614" y="358"/>
                    <a:pt x="659" y="356"/>
                    <a:pt x="670" y="347"/>
                  </a:cubicBezTo>
                  <a:cubicBezTo>
                    <a:pt x="681" y="338"/>
                    <a:pt x="649" y="321"/>
                    <a:pt x="641" y="321"/>
                  </a:cubicBezTo>
                  <a:close/>
                  <a:moveTo>
                    <a:pt x="309" y="269"/>
                  </a:moveTo>
                  <a:cubicBezTo>
                    <a:pt x="336" y="249"/>
                    <a:pt x="336" y="249"/>
                    <a:pt x="336" y="249"/>
                  </a:cubicBezTo>
                  <a:cubicBezTo>
                    <a:pt x="346" y="261"/>
                    <a:pt x="356" y="279"/>
                    <a:pt x="356" y="279"/>
                  </a:cubicBezTo>
                  <a:cubicBezTo>
                    <a:pt x="362" y="280"/>
                    <a:pt x="362" y="280"/>
                    <a:pt x="362" y="280"/>
                  </a:cubicBezTo>
                  <a:cubicBezTo>
                    <a:pt x="363" y="309"/>
                    <a:pt x="363" y="390"/>
                    <a:pt x="353" y="396"/>
                  </a:cubicBezTo>
                  <a:cubicBezTo>
                    <a:pt x="350" y="398"/>
                    <a:pt x="348" y="402"/>
                    <a:pt x="345" y="406"/>
                  </a:cubicBezTo>
                  <a:cubicBezTo>
                    <a:pt x="343" y="405"/>
                    <a:pt x="342" y="405"/>
                    <a:pt x="341" y="405"/>
                  </a:cubicBezTo>
                  <a:cubicBezTo>
                    <a:pt x="338" y="405"/>
                    <a:pt x="314" y="374"/>
                    <a:pt x="323" y="361"/>
                  </a:cubicBezTo>
                  <a:cubicBezTo>
                    <a:pt x="332" y="348"/>
                    <a:pt x="309" y="269"/>
                    <a:pt x="309" y="26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3" name="矩形 442"/>
            <p:cNvSpPr/>
            <p:nvPr/>
          </p:nvSpPr>
          <p:spPr>
            <a:xfrm>
              <a:off x="9795753" y="-1336831"/>
              <a:ext cx="614551" cy="327212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400" dirty="0" smtClean="0">
                  <a:latin typeface="微软雅黑" pitchFamily="34" charset="-122"/>
                  <a:ea typeface="微软雅黑" pitchFamily="34" charset="-122"/>
                  <a:cs typeface="liguofu" pitchFamily="2" charset="-122"/>
                </a:rPr>
                <a:t>Logo</a:t>
              </a:r>
              <a:endParaRPr lang="zh-CN" altLang="en-US" sz="1400" dirty="0">
                <a:latin typeface="微软雅黑" pitchFamily="34" charset="-122"/>
                <a:ea typeface="微软雅黑" pitchFamily="34" charset="-122"/>
                <a:cs typeface="liguofu" pitchFamily="2" charset="-122"/>
              </a:endParaRPr>
            </a:p>
          </p:txBody>
        </p:sp>
      </p:grpSp>
      <p:sp>
        <p:nvSpPr>
          <p:cNvPr id="450" name="矩形 449"/>
          <p:cNvSpPr/>
          <p:nvPr/>
        </p:nvSpPr>
        <p:spPr>
          <a:xfrm>
            <a:off x="5549743" y="19071"/>
            <a:ext cx="2464065" cy="47041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挑战</a:t>
            </a:r>
            <a:r>
              <a:rPr lang="zh-CN" altLang="en-US" sz="14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：一往无前的勇气</a:t>
            </a:r>
            <a:r>
              <a:rPr lang="zh-CN" altLang="en-US" sz="1400" b="1" dirty="0" smtClean="0">
                <a:solidFill>
                  <a:schemeClr val="bg1"/>
                </a:solidFill>
              </a:rPr>
              <a:t>。</a:t>
            </a:r>
            <a:endParaRPr lang="zh-CN" altLang="en-US" sz="1400" b="1" dirty="0">
              <a:solidFill>
                <a:schemeClr val="bg1"/>
              </a:solidFill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5301575" y="533161"/>
            <a:ext cx="2687081" cy="975852"/>
            <a:chOff x="5301575" y="533161"/>
            <a:chExt cx="2687081" cy="975852"/>
          </a:xfrm>
        </p:grpSpPr>
        <p:sp>
          <p:nvSpPr>
            <p:cNvPr id="452" name="流程图: 手动输入 8"/>
            <p:cNvSpPr/>
            <p:nvPr/>
          </p:nvSpPr>
          <p:spPr>
            <a:xfrm rot="10800000" flipH="1">
              <a:off x="5301575" y="552714"/>
              <a:ext cx="2687081" cy="956299"/>
            </a:xfrm>
            <a:custGeom>
              <a:avLst/>
              <a:gdLst>
                <a:gd name="connsiteX0" fmla="*/ 0 w 10000"/>
                <a:gd name="connsiteY0" fmla="*/ 2000 h 10000"/>
                <a:gd name="connsiteX1" fmla="*/ 10000 w 10000"/>
                <a:gd name="connsiteY1" fmla="*/ 0 h 10000"/>
                <a:gd name="connsiteX2" fmla="*/ 10000 w 10000"/>
                <a:gd name="connsiteY2" fmla="*/ 10000 h 10000"/>
                <a:gd name="connsiteX3" fmla="*/ 0 w 10000"/>
                <a:gd name="connsiteY3" fmla="*/ 10000 h 10000"/>
                <a:gd name="connsiteX4" fmla="*/ 0 w 10000"/>
                <a:gd name="connsiteY4" fmla="*/ 2000 h 10000"/>
                <a:gd name="connsiteX0" fmla="*/ 0 w 10035"/>
                <a:gd name="connsiteY0" fmla="*/ 5315 h 10000"/>
                <a:gd name="connsiteX1" fmla="*/ 10035 w 10035"/>
                <a:gd name="connsiteY1" fmla="*/ 0 h 10000"/>
                <a:gd name="connsiteX2" fmla="*/ 10035 w 10035"/>
                <a:gd name="connsiteY2" fmla="*/ 10000 h 10000"/>
                <a:gd name="connsiteX3" fmla="*/ 35 w 10035"/>
                <a:gd name="connsiteY3" fmla="*/ 10000 h 10000"/>
                <a:gd name="connsiteX4" fmla="*/ 0 w 10035"/>
                <a:gd name="connsiteY4" fmla="*/ 5315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35" h="10000">
                  <a:moveTo>
                    <a:pt x="0" y="5315"/>
                  </a:moveTo>
                  <a:lnTo>
                    <a:pt x="10035" y="0"/>
                  </a:lnTo>
                  <a:lnTo>
                    <a:pt x="10035" y="10000"/>
                  </a:lnTo>
                  <a:lnTo>
                    <a:pt x="35" y="10000"/>
                  </a:lnTo>
                  <a:cubicBezTo>
                    <a:pt x="23" y="8438"/>
                    <a:pt x="12" y="6877"/>
                    <a:pt x="0" y="5315"/>
                  </a:cubicBezTo>
                  <a:close/>
                </a:path>
              </a:pathLst>
            </a:custGeom>
            <a:solidFill>
              <a:srgbClr val="CC99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453" name="矩形 452"/>
            <p:cNvSpPr/>
            <p:nvPr/>
          </p:nvSpPr>
          <p:spPr>
            <a:xfrm flipH="1">
              <a:off x="5769831" y="533161"/>
              <a:ext cx="2142388" cy="669778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400" dirty="0" smtClean="0">
                  <a:latin typeface="微软雅黑" pitchFamily="34" charset="-122"/>
                  <a:ea typeface="微软雅黑" pitchFamily="34" charset="-122"/>
                </a:rPr>
                <a:t>此处输入标题</a:t>
              </a:r>
              <a:endParaRPr lang="zh-CN" altLang="en-US" sz="2400" dirty="0">
                <a:latin typeface="微软雅黑" pitchFamily="34" charset="-122"/>
                <a:ea typeface="微软雅黑" pitchFamily="34" charset="-122"/>
              </a:endParaRPr>
            </a:p>
          </p:txBody>
        </p:sp>
      </p:grp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53009" y="2898291"/>
            <a:ext cx="622160" cy="11974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54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8150" y="3156673"/>
            <a:ext cx="686162" cy="17899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1" name="图片 30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66" t="10746" r="30237" b="4821"/>
          <a:stretch/>
        </p:blipFill>
        <p:spPr>
          <a:xfrm>
            <a:off x="5693448" y="1489562"/>
            <a:ext cx="1500092" cy="1428181"/>
          </a:xfrm>
          <a:prstGeom prst="hexagon">
            <a:avLst/>
          </a:prstGeom>
          <a:ln w="38100">
            <a:solidFill>
              <a:schemeClr val="bg1"/>
            </a:solidFill>
          </a:ln>
        </p:spPr>
      </p:pic>
      <p:pic>
        <p:nvPicPr>
          <p:cNvPr id="32" name="图片 31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66" t="10746" r="30237" b="4821"/>
          <a:stretch/>
        </p:blipFill>
        <p:spPr>
          <a:xfrm>
            <a:off x="4353634" y="2245558"/>
            <a:ext cx="1566849" cy="1491738"/>
          </a:xfrm>
          <a:prstGeom prst="hexagon">
            <a:avLst/>
          </a:prstGeom>
          <a:ln w="38100">
            <a:solidFill>
              <a:schemeClr val="bg1"/>
            </a:solidFill>
          </a:ln>
        </p:spPr>
      </p:pic>
      <p:pic>
        <p:nvPicPr>
          <p:cNvPr id="33" name="图片 32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66" t="10746" r="30237" b="4821"/>
          <a:stretch/>
        </p:blipFill>
        <p:spPr>
          <a:xfrm>
            <a:off x="4580758" y="868050"/>
            <a:ext cx="1306435" cy="1243808"/>
          </a:xfrm>
          <a:prstGeom prst="hexagon">
            <a:avLst/>
          </a:prstGeom>
          <a:ln w="38100">
            <a:solidFill>
              <a:schemeClr val="bg1"/>
            </a:solidFill>
          </a:ln>
        </p:spPr>
      </p:pic>
      <p:pic>
        <p:nvPicPr>
          <p:cNvPr id="42" name="图片 41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66" t="10746" r="30237" b="4821"/>
          <a:stretch/>
        </p:blipFill>
        <p:spPr>
          <a:xfrm>
            <a:off x="6952147" y="2579182"/>
            <a:ext cx="866003" cy="824489"/>
          </a:xfrm>
          <a:prstGeom prst="hexagon">
            <a:avLst/>
          </a:prstGeom>
          <a:ln w="38100">
            <a:solidFill>
              <a:schemeClr val="bg1"/>
            </a:solidFill>
          </a:ln>
        </p:spPr>
      </p:pic>
      <p:sp>
        <p:nvSpPr>
          <p:cNvPr id="44" name="矩形 43"/>
          <p:cNvSpPr/>
          <p:nvPr/>
        </p:nvSpPr>
        <p:spPr>
          <a:xfrm>
            <a:off x="5560848" y="3090625"/>
            <a:ext cx="1728225" cy="81279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000" dirty="0" smtClean="0">
                <a:latin typeface="微软雅黑" pitchFamily="34" charset="-122"/>
                <a:ea typeface="微软雅黑" pitchFamily="34" charset="-122"/>
              </a:rPr>
              <a:t>此处输入照片说明</a:t>
            </a:r>
            <a:endParaRPr lang="en-US" altLang="zh-CN" sz="1000" dirty="0" smtClean="0">
              <a:latin typeface="微软雅黑" pitchFamily="34" charset="-122"/>
              <a:ea typeface="微软雅黑" pitchFamily="34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1000" dirty="0" smtClean="0">
                <a:latin typeface="微软雅黑" pitchFamily="34" charset="-122"/>
                <a:ea typeface="微软雅黑" pitchFamily="34" charset="-122"/>
              </a:rPr>
              <a:t>此处</a:t>
            </a:r>
            <a:r>
              <a:rPr lang="zh-CN" altLang="en-US" sz="1000" dirty="0">
                <a:latin typeface="微软雅黑" pitchFamily="34" charset="-122"/>
                <a:ea typeface="微软雅黑" pitchFamily="34" charset="-122"/>
              </a:rPr>
              <a:t>输入照片</a:t>
            </a:r>
            <a:r>
              <a:rPr lang="zh-CN" altLang="en-US" sz="1000" dirty="0" smtClean="0">
                <a:latin typeface="微软雅黑" pitchFamily="34" charset="-122"/>
                <a:ea typeface="微软雅黑" pitchFamily="34" charset="-122"/>
              </a:rPr>
              <a:t>说明</a:t>
            </a:r>
            <a:endParaRPr lang="en-US" altLang="zh-CN" sz="1000" dirty="0" smtClean="0">
              <a:latin typeface="微软雅黑" pitchFamily="34" charset="-122"/>
              <a:ea typeface="微软雅黑" pitchFamily="34" charset="-122"/>
            </a:endParaRPr>
          </a:p>
          <a:p>
            <a:pPr algn="ctr"/>
            <a:r>
              <a:rPr lang="zh-CN" altLang="en-US" sz="1000" dirty="0">
                <a:latin typeface="微软雅黑" pitchFamily="34" charset="-122"/>
                <a:ea typeface="微软雅黑" pitchFamily="34" charset="-122"/>
              </a:rPr>
              <a:t>此处输入照片</a:t>
            </a:r>
            <a:r>
              <a:rPr lang="zh-CN" altLang="en-US" sz="1000" dirty="0" smtClean="0">
                <a:latin typeface="微软雅黑" pitchFamily="34" charset="-122"/>
                <a:ea typeface="微软雅黑" pitchFamily="34" charset="-122"/>
              </a:rPr>
              <a:t>说明</a:t>
            </a:r>
            <a:endParaRPr lang="zh-CN" altLang="en-US" sz="1000" dirty="0">
              <a:latin typeface="微软雅黑" pitchFamily="34" charset="-122"/>
              <a:ea typeface="微软雅黑" pitchFamily="34" charset="-122"/>
            </a:endParaRPr>
          </a:p>
          <a:p>
            <a:pPr algn="ctr"/>
            <a:endParaRPr lang="zh-CN" altLang="en-US" sz="1000" dirty="0"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5517789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500"/>
                                        <p:tgtEl>
                                          <p:spTgt spid="4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" dur="500"/>
                                        <p:tgtEl>
                                          <p:spTgt spid="4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9" dur="500"/>
                                        <p:tgtEl>
                                          <p:spTgt spid="4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4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4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4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0"/>
                            </p:stCondLst>
                            <p:childTnLst>
                              <p:par>
                                <p:cTn id="4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4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4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4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4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1" grpId="0" animBg="1"/>
      <p:bldP spid="439" grpId="0" animBg="1"/>
      <p:bldP spid="439" grpId="1" animBg="1"/>
      <p:bldP spid="426" grpId="0" animBg="1"/>
      <p:bldP spid="440" grpId="0" animBg="1"/>
      <p:bldP spid="440" grpId="1" animBg="1"/>
      <p:bldP spid="450" grpId="0"/>
      <p:bldP spid="4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矩形 21"/>
          <p:cNvSpPr/>
          <p:nvPr/>
        </p:nvSpPr>
        <p:spPr>
          <a:xfrm rot="16200000">
            <a:off x="5675905" y="2682810"/>
            <a:ext cx="4727172" cy="4571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矩形 15"/>
          <p:cNvSpPr/>
          <p:nvPr/>
        </p:nvSpPr>
        <p:spPr>
          <a:xfrm>
            <a:off x="-513347" y="4478601"/>
            <a:ext cx="9901716" cy="1122032"/>
          </a:xfrm>
          <a:prstGeom prst="rect">
            <a:avLst/>
          </a:prstGeom>
          <a:solidFill>
            <a:srgbClr val="CC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8" name="组合 17"/>
          <p:cNvGrpSpPr/>
          <p:nvPr/>
        </p:nvGrpSpPr>
        <p:grpSpPr>
          <a:xfrm>
            <a:off x="8212206" y="31239"/>
            <a:ext cx="840457" cy="521475"/>
            <a:chOff x="9795753" y="-1531094"/>
            <a:chExt cx="840457" cy="521475"/>
          </a:xfrm>
        </p:grpSpPr>
        <p:sp>
          <p:nvSpPr>
            <p:cNvPr id="19" name="Freeform 31"/>
            <p:cNvSpPr>
              <a:spLocks noEditPoints="1"/>
            </p:cNvSpPr>
            <p:nvPr/>
          </p:nvSpPr>
          <p:spPr bwMode="auto">
            <a:xfrm>
              <a:off x="10299119" y="-1531094"/>
              <a:ext cx="337091" cy="458244"/>
            </a:xfrm>
            <a:custGeom>
              <a:avLst/>
              <a:gdLst>
                <a:gd name="T0" fmla="*/ 630 w 681"/>
                <a:gd name="T1" fmla="*/ 333 h 927"/>
                <a:gd name="T2" fmla="*/ 553 w 681"/>
                <a:gd name="T3" fmla="*/ 306 h 927"/>
                <a:gd name="T4" fmla="*/ 547 w 681"/>
                <a:gd name="T5" fmla="*/ 269 h 927"/>
                <a:gd name="T6" fmla="*/ 484 w 681"/>
                <a:gd name="T7" fmla="*/ 169 h 927"/>
                <a:gd name="T8" fmla="*/ 509 w 681"/>
                <a:gd name="T9" fmla="*/ 128 h 927"/>
                <a:gd name="T10" fmla="*/ 516 w 681"/>
                <a:gd name="T11" fmla="*/ 84 h 927"/>
                <a:gd name="T12" fmla="*/ 503 w 681"/>
                <a:gd name="T13" fmla="*/ 44 h 927"/>
                <a:gd name="T14" fmla="*/ 473 w 681"/>
                <a:gd name="T15" fmla="*/ 19 h 927"/>
                <a:gd name="T16" fmla="*/ 384 w 681"/>
                <a:gd name="T17" fmla="*/ 52 h 927"/>
                <a:gd name="T18" fmla="*/ 418 w 681"/>
                <a:gd name="T19" fmla="*/ 165 h 927"/>
                <a:gd name="T20" fmla="*/ 299 w 681"/>
                <a:gd name="T21" fmla="*/ 186 h 927"/>
                <a:gd name="T22" fmla="*/ 303 w 681"/>
                <a:gd name="T23" fmla="*/ 219 h 927"/>
                <a:gd name="T24" fmla="*/ 298 w 681"/>
                <a:gd name="T25" fmla="*/ 376 h 927"/>
                <a:gd name="T26" fmla="*/ 317 w 681"/>
                <a:gd name="T27" fmla="*/ 464 h 927"/>
                <a:gd name="T28" fmla="*/ 273 w 681"/>
                <a:gd name="T29" fmla="*/ 616 h 927"/>
                <a:gd name="T30" fmla="*/ 246 w 681"/>
                <a:gd name="T31" fmla="*/ 669 h 927"/>
                <a:gd name="T32" fmla="*/ 77 w 681"/>
                <a:gd name="T33" fmla="*/ 747 h 927"/>
                <a:gd name="T34" fmla="*/ 32 w 681"/>
                <a:gd name="T35" fmla="*/ 753 h 927"/>
                <a:gd name="T36" fmla="*/ 18 w 681"/>
                <a:gd name="T37" fmla="*/ 866 h 927"/>
                <a:gd name="T38" fmla="*/ 106 w 681"/>
                <a:gd name="T39" fmla="*/ 761 h 927"/>
                <a:gd name="T40" fmla="*/ 267 w 681"/>
                <a:gd name="T41" fmla="*/ 729 h 927"/>
                <a:gd name="T42" fmla="*/ 369 w 681"/>
                <a:gd name="T43" fmla="*/ 648 h 927"/>
                <a:gd name="T44" fmla="*/ 492 w 681"/>
                <a:gd name="T45" fmla="*/ 643 h 927"/>
                <a:gd name="T46" fmla="*/ 517 w 681"/>
                <a:gd name="T47" fmla="*/ 668 h 927"/>
                <a:gd name="T48" fmla="*/ 528 w 681"/>
                <a:gd name="T49" fmla="*/ 853 h 927"/>
                <a:gd name="T50" fmla="*/ 502 w 681"/>
                <a:gd name="T51" fmla="*/ 913 h 927"/>
                <a:gd name="T52" fmla="*/ 586 w 681"/>
                <a:gd name="T53" fmla="*/ 924 h 927"/>
                <a:gd name="T54" fmla="*/ 640 w 681"/>
                <a:gd name="T55" fmla="*/ 898 h 927"/>
                <a:gd name="T56" fmla="*/ 587 w 681"/>
                <a:gd name="T57" fmla="*/ 646 h 927"/>
                <a:gd name="T58" fmla="*/ 590 w 681"/>
                <a:gd name="T59" fmla="*/ 622 h 927"/>
                <a:gd name="T60" fmla="*/ 465 w 681"/>
                <a:gd name="T61" fmla="*/ 487 h 927"/>
                <a:gd name="T62" fmla="*/ 491 w 681"/>
                <a:gd name="T63" fmla="*/ 307 h 927"/>
                <a:gd name="T64" fmla="*/ 510 w 681"/>
                <a:gd name="T65" fmla="*/ 302 h 927"/>
                <a:gd name="T66" fmla="*/ 609 w 681"/>
                <a:gd name="T67" fmla="*/ 358 h 927"/>
                <a:gd name="T68" fmla="*/ 641 w 681"/>
                <a:gd name="T69" fmla="*/ 321 h 927"/>
                <a:gd name="T70" fmla="*/ 336 w 681"/>
                <a:gd name="T71" fmla="*/ 249 h 927"/>
                <a:gd name="T72" fmla="*/ 362 w 681"/>
                <a:gd name="T73" fmla="*/ 280 h 927"/>
                <a:gd name="T74" fmla="*/ 345 w 681"/>
                <a:gd name="T75" fmla="*/ 406 h 927"/>
                <a:gd name="T76" fmla="*/ 323 w 681"/>
                <a:gd name="T77" fmla="*/ 361 h 9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681" h="927">
                  <a:moveTo>
                    <a:pt x="641" y="321"/>
                  </a:moveTo>
                  <a:cubicBezTo>
                    <a:pt x="633" y="321"/>
                    <a:pt x="630" y="333"/>
                    <a:pt x="630" y="333"/>
                  </a:cubicBezTo>
                  <a:cubicBezTo>
                    <a:pt x="606" y="335"/>
                    <a:pt x="606" y="335"/>
                    <a:pt x="606" y="335"/>
                  </a:cubicBezTo>
                  <a:cubicBezTo>
                    <a:pt x="553" y="306"/>
                    <a:pt x="553" y="306"/>
                    <a:pt x="553" y="306"/>
                  </a:cubicBezTo>
                  <a:cubicBezTo>
                    <a:pt x="540" y="275"/>
                    <a:pt x="540" y="275"/>
                    <a:pt x="540" y="275"/>
                  </a:cubicBezTo>
                  <a:cubicBezTo>
                    <a:pt x="547" y="269"/>
                    <a:pt x="547" y="269"/>
                    <a:pt x="547" y="269"/>
                  </a:cubicBezTo>
                  <a:cubicBezTo>
                    <a:pt x="547" y="269"/>
                    <a:pt x="503" y="206"/>
                    <a:pt x="504" y="190"/>
                  </a:cubicBezTo>
                  <a:cubicBezTo>
                    <a:pt x="505" y="182"/>
                    <a:pt x="494" y="174"/>
                    <a:pt x="484" y="169"/>
                  </a:cubicBezTo>
                  <a:cubicBezTo>
                    <a:pt x="485" y="162"/>
                    <a:pt x="489" y="153"/>
                    <a:pt x="496" y="150"/>
                  </a:cubicBezTo>
                  <a:cubicBezTo>
                    <a:pt x="509" y="146"/>
                    <a:pt x="509" y="128"/>
                    <a:pt x="509" y="128"/>
                  </a:cubicBezTo>
                  <a:cubicBezTo>
                    <a:pt x="505" y="92"/>
                    <a:pt x="505" y="92"/>
                    <a:pt x="505" y="92"/>
                  </a:cubicBezTo>
                  <a:cubicBezTo>
                    <a:pt x="516" y="84"/>
                    <a:pt x="516" y="84"/>
                    <a:pt x="516" y="84"/>
                  </a:cubicBezTo>
                  <a:cubicBezTo>
                    <a:pt x="516" y="84"/>
                    <a:pt x="526" y="75"/>
                    <a:pt x="519" y="70"/>
                  </a:cubicBezTo>
                  <a:cubicBezTo>
                    <a:pt x="514" y="67"/>
                    <a:pt x="507" y="54"/>
                    <a:pt x="503" y="44"/>
                  </a:cubicBezTo>
                  <a:cubicBezTo>
                    <a:pt x="522" y="30"/>
                    <a:pt x="544" y="0"/>
                    <a:pt x="525" y="19"/>
                  </a:cubicBezTo>
                  <a:cubicBezTo>
                    <a:pt x="513" y="31"/>
                    <a:pt x="492" y="27"/>
                    <a:pt x="473" y="19"/>
                  </a:cubicBezTo>
                  <a:cubicBezTo>
                    <a:pt x="458" y="10"/>
                    <a:pt x="442" y="0"/>
                    <a:pt x="439" y="0"/>
                  </a:cubicBezTo>
                  <a:cubicBezTo>
                    <a:pt x="434" y="1"/>
                    <a:pt x="412" y="13"/>
                    <a:pt x="384" y="52"/>
                  </a:cubicBezTo>
                  <a:cubicBezTo>
                    <a:pt x="356" y="91"/>
                    <a:pt x="413" y="131"/>
                    <a:pt x="413" y="131"/>
                  </a:cubicBezTo>
                  <a:cubicBezTo>
                    <a:pt x="417" y="138"/>
                    <a:pt x="418" y="154"/>
                    <a:pt x="418" y="165"/>
                  </a:cubicBezTo>
                  <a:cubicBezTo>
                    <a:pt x="400" y="165"/>
                    <a:pt x="400" y="165"/>
                    <a:pt x="400" y="165"/>
                  </a:cubicBezTo>
                  <a:cubicBezTo>
                    <a:pt x="371" y="140"/>
                    <a:pt x="299" y="186"/>
                    <a:pt x="299" y="186"/>
                  </a:cubicBezTo>
                  <a:cubicBezTo>
                    <a:pt x="302" y="213"/>
                    <a:pt x="302" y="213"/>
                    <a:pt x="302" y="213"/>
                  </a:cubicBezTo>
                  <a:cubicBezTo>
                    <a:pt x="302" y="213"/>
                    <a:pt x="303" y="215"/>
                    <a:pt x="303" y="219"/>
                  </a:cubicBezTo>
                  <a:cubicBezTo>
                    <a:pt x="294" y="230"/>
                    <a:pt x="280" y="245"/>
                    <a:pt x="268" y="250"/>
                  </a:cubicBezTo>
                  <a:cubicBezTo>
                    <a:pt x="247" y="259"/>
                    <a:pt x="298" y="376"/>
                    <a:pt x="298" y="376"/>
                  </a:cubicBezTo>
                  <a:cubicBezTo>
                    <a:pt x="298" y="376"/>
                    <a:pt x="314" y="420"/>
                    <a:pt x="311" y="444"/>
                  </a:cubicBezTo>
                  <a:cubicBezTo>
                    <a:pt x="310" y="456"/>
                    <a:pt x="313" y="461"/>
                    <a:pt x="317" y="464"/>
                  </a:cubicBezTo>
                  <a:cubicBezTo>
                    <a:pt x="304" y="490"/>
                    <a:pt x="286" y="530"/>
                    <a:pt x="288" y="552"/>
                  </a:cubicBezTo>
                  <a:cubicBezTo>
                    <a:pt x="291" y="586"/>
                    <a:pt x="273" y="616"/>
                    <a:pt x="273" y="616"/>
                  </a:cubicBezTo>
                  <a:cubicBezTo>
                    <a:pt x="279" y="618"/>
                    <a:pt x="279" y="618"/>
                    <a:pt x="279" y="618"/>
                  </a:cubicBezTo>
                  <a:cubicBezTo>
                    <a:pt x="246" y="669"/>
                    <a:pt x="246" y="669"/>
                    <a:pt x="246" y="669"/>
                  </a:cubicBezTo>
                  <a:cubicBezTo>
                    <a:pt x="246" y="669"/>
                    <a:pt x="198" y="655"/>
                    <a:pt x="176" y="673"/>
                  </a:cubicBezTo>
                  <a:cubicBezTo>
                    <a:pt x="154" y="691"/>
                    <a:pt x="77" y="747"/>
                    <a:pt x="77" y="747"/>
                  </a:cubicBezTo>
                  <a:cubicBezTo>
                    <a:pt x="44" y="734"/>
                    <a:pt x="44" y="734"/>
                    <a:pt x="44" y="734"/>
                  </a:cubicBezTo>
                  <a:cubicBezTo>
                    <a:pt x="44" y="734"/>
                    <a:pt x="30" y="741"/>
                    <a:pt x="32" y="753"/>
                  </a:cubicBezTo>
                  <a:cubicBezTo>
                    <a:pt x="34" y="765"/>
                    <a:pt x="32" y="803"/>
                    <a:pt x="26" y="815"/>
                  </a:cubicBezTo>
                  <a:cubicBezTo>
                    <a:pt x="20" y="827"/>
                    <a:pt x="0" y="854"/>
                    <a:pt x="18" y="866"/>
                  </a:cubicBezTo>
                  <a:cubicBezTo>
                    <a:pt x="36" y="878"/>
                    <a:pt x="40" y="835"/>
                    <a:pt x="60" y="811"/>
                  </a:cubicBezTo>
                  <a:cubicBezTo>
                    <a:pt x="73" y="796"/>
                    <a:pt x="106" y="761"/>
                    <a:pt x="106" y="761"/>
                  </a:cubicBezTo>
                  <a:cubicBezTo>
                    <a:pt x="201" y="737"/>
                    <a:pt x="201" y="737"/>
                    <a:pt x="201" y="737"/>
                  </a:cubicBezTo>
                  <a:cubicBezTo>
                    <a:pt x="201" y="737"/>
                    <a:pt x="262" y="732"/>
                    <a:pt x="267" y="729"/>
                  </a:cubicBezTo>
                  <a:cubicBezTo>
                    <a:pt x="271" y="727"/>
                    <a:pt x="322" y="671"/>
                    <a:pt x="348" y="642"/>
                  </a:cubicBezTo>
                  <a:cubicBezTo>
                    <a:pt x="369" y="648"/>
                    <a:pt x="369" y="648"/>
                    <a:pt x="369" y="648"/>
                  </a:cubicBezTo>
                  <a:cubicBezTo>
                    <a:pt x="391" y="602"/>
                    <a:pt x="391" y="602"/>
                    <a:pt x="391" y="602"/>
                  </a:cubicBezTo>
                  <a:cubicBezTo>
                    <a:pt x="492" y="643"/>
                    <a:pt x="492" y="643"/>
                    <a:pt x="492" y="643"/>
                  </a:cubicBezTo>
                  <a:cubicBezTo>
                    <a:pt x="492" y="643"/>
                    <a:pt x="498" y="647"/>
                    <a:pt x="503" y="653"/>
                  </a:cubicBezTo>
                  <a:cubicBezTo>
                    <a:pt x="506" y="658"/>
                    <a:pt x="513" y="664"/>
                    <a:pt x="517" y="668"/>
                  </a:cubicBezTo>
                  <a:cubicBezTo>
                    <a:pt x="515" y="679"/>
                    <a:pt x="517" y="700"/>
                    <a:pt x="527" y="741"/>
                  </a:cubicBezTo>
                  <a:cubicBezTo>
                    <a:pt x="550" y="832"/>
                    <a:pt x="528" y="853"/>
                    <a:pt x="528" y="853"/>
                  </a:cubicBezTo>
                  <a:cubicBezTo>
                    <a:pt x="506" y="871"/>
                    <a:pt x="506" y="871"/>
                    <a:pt x="506" y="871"/>
                  </a:cubicBezTo>
                  <a:cubicBezTo>
                    <a:pt x="502" y="913"/>
                    <a:pt x="502" y="913"/>
                    <a:pt x="502" y="913"/>
                  </a:cubicBezTo>
                  <a:cubicBezTo>
                    <a:pt x="502" y="913"/>
                    <a:pt x="519" y="915"/>
                    <a:pt x="535" y="907"/>
                  </a:cubicBezTo>
                  <a:cubicBezTo>
                    <a:pt x="551" y="899"/>
                    <a:pt x="575" y="921"/>
                    <a:pt x="586" y="924"/>
                  </a:cubicBezTo>
                  <a:cubicBezTo>
                    <a:pt x="597" y="927"/>
                    <a:pt x="636" y="923"/>
                    <a:pt x="652" y="914"/>
                  </a:cubicBezTo>
                  <a:cubicBezTo>
                    <a:pt x="668" y="905"/>
                    <a:pt x="652" y="894"/>
                    <a:pt x="640" y="898"/>
                  </a:cubicBezTo>
                  <a:cubicBezTo>
                    <a:pt x="628" y="902"/>
                    <a:pt x="577" y="870"/>
                    <a:pt x="577" y="870"/>
                  </a:cubicBezTo>
                  <a:cubicBezTo>
                    <a:pt x="577" y="870"/>
                    <a:pt x="582" y="660"/>
                    <a:pt x="587" y="646"/>
                  </a:cubicBezTo>
                  <a:cubicBezTo>
                    <a:pt x="590" y="639"/>
                    <a:pt x="587" y="631"/>
                    <a:pt x="585" y="626"/>
                  </a:cubicBezTo>
                  <a:cubicBezTo>
                    <a:pt x="590" y="622"/>
                    <a:pt x="590" y="622"/>
                    <a:pt x="590" y="622"/>
                  </a:cubicBezTo>
                  <a:cubicBezTo>
                    <a:pt x="590" y="622"/>
                    <a:pt x="494" y="493"/>
                    <a:pt x="478" y="492"/>
                  </a:cubicBezTo>
                  <a:cubicBezTo>
                    <a:pt x="474" y="492"/>
                    <a:pt x="470" y="490"/>
                    <a:pt x="465" y="487"/>
                  </a:cubicBezTo>
                  <a:cubicBezTo>
                    <a:pt x="462" y="459"/>
                    <a:pt x="458" y="414"/>
                    <a:pt x="458" y="414"/>
                  </a:cubicBezTo>
                  <a:cubicBezTo>
                    <a:pt x="458" y="414"/>
                    <a:pt x="482" y="335"/>
                    <a:pt x="491" y="307"/>
                  </a:cubicBezTo>
                  <a:cubicBezTo>
                    <a:pt x="500" y="310"/>
                    <a:pt x="500" y="310"/>
                    <a:pt x="500" y="310"/>
                  </a:cubicBezTo>
                  <a:cubicBezTo>
                    <a:pt x="510" y="302"/>
                    <a:pt x="510" y="302"/>
                    <a:pt x="510" y="302"/>
                  </a:cubicBezTo>
                  <a:cubicBezTo>
                    <a:pt x="540" y="348"/>
                    <a:pt x="540" y="348"/>
                    <a:pt x="540" y="348"/>
                  </a:cubicBezTo>
                  <a:cubicBezTo>
                    <a:pt x="540" y="348"/>
                    <a:pt x="604" y="358"/>
                    <a:pt x="609" y="358"/>
                  </a:cubicBezTo>
                  <a:cubicBezTo>
                    <a:pt x="614" y="358"/>
                    <a:pt x="659" y="356"/>
                    <a:pt x="670" y="347"/>
                  </a:cubicBezTo>
                  <a:cubicBezTo>
                    <a:pt x="681" y="338"/>
                    <a:pt x="649" y="321"/>
                    <a:pt x="641" y="321"/>
                  </a:cubicBezTo>
                  <a:close/>
                  <a:moveTo>
                    <a:pt x="309" y="269"/>
                  </a:moveTo>
                  <a:cubicBezTo>
                    <a:pt x="336" y="249"/>
                    <a:pt x="336" y="249"/>
                    <a:pt x="336" y="249"/>
                  </a:cubicBezTo>
                  <a:cubicBezTo>
                    <a:pt x="346" y="261"/>
                    <a:pt x="356" y="279"/>
                    <a:pt x="356" y="279"/>
                  </a:cubicBezTo>
                  <a:cubicBezTo>
                    <a:pt x="362" y="280"/>
                    <a:pt x="362" y="280"/>
                    <a:pt x="362" y="280"/>
                  </a:cubicBezTo>
                  <a:cubicBezTo>
                    <a:pt x="363" y="309"/>
                    <a:pt x="363" y="390"/>
                    <a:pt x="353" y="396"/>
                  </a:cubicBezTo>
                  <a:cubicBezTo>
                    <a:pt x="350" y="398"/>
                    <a:pt x="348" y="402"/>
                    <a:pt x="345" y="406"/>
                  </a:cubicBezTo>
                  <a:cubicBezTo>
                    <a:pt x="343" y="405"/>
                    <a:pt x="342" y="405"/>
                    <a:pt x="341" y="405"/>
                  </a:cubicBezTo>
                  <a:cubicBezTo>
                    <a:pt x="338" y="405"/>
                    <a:pt x="314" y="374"/>
                    <a:pt x="323" y="361"/>
                  </a:cubicBezTo>
                  <a:cubicBezTo>
                    <a:pt x="332" y="348"/>
                    <a:pt x="309" y="269"/>
                    <a:pt x="309" y="26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" name="矩形 19"/>
            <p:cNvSpPr/>
            <p:nvPr/>
          </p:nvSpPr>
          <p:spPr>
            <a:xfrm>
              <a:off x="9795753" y="-1336831"/>
              <a:ext cx="614551" cy="327212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400" dirty="0" smtClean="0">
                  <a:latin typeface="微软雅黑" pitchFamily="34" charset="-122"/>
                  <a:ea typeface="微软雅黑" pitchFamily="34" charset="-122"/>
                  <a:cs typeface="liguofu" pitchFamily="2" charset="-122"/>
                </a:rPr>
                <a:t>Logo</a:t>
              </a:r>
              <a:endParaRPr lang="zh-CN" altLang="en-US" sz="1400" dirty="0">
                <a:latin typeface="微软雅黑" pitchFamily="34" charset="-122"/>
                <a:ea typeface="微软雅黑" pitchFamily="34" charset="-122"/>
                <a:cs typeface="liguofu" pitchFamily="2" charset="-122"/>
              </a:endParaRPr>
            </a:p>
          </p:txBody>
        </p:sp>
      </p:grpSp>
      <p:sp>
        <p:nvSpPr>
          <p:cNvPr id="21" name="矩形 20"/>
          <p:cNvSpPr/>
          <p:nvPr/>
        </p:nvSpPr>
        <p:spPr>
          <a:xfrm>
            <a:off x="1076598" y="514101"/>
            <a:ext cx="6937210" cy="3923891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矩形 22"/>
          <p:cNvSpPr/>
          <p:nvPr/>
        </p:nvSpPr>
        <p:spPr>
          <a:xfrm>
            <a:off x="993328" y="470412"/>
            <a:ext cx="7218877" cy="4571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流程图: 手动输入 8"/>
          <p:cNvSpPr/>
          <p:nvPr/>
        </p:nvSpPr>
        <p:spPr>
          <a:xfrm rot="10800000" flipH="1">
            <a:off x="5301575" y="552714"/>
            <a:ext cx="2687081" cy="956299"/>
          </a:xfrm>
          <a:custGeom>
            <a:avLst/>
            <a:gdLst>
              <a:gd name="connsiteX0" fmla="*/ 0 w 10000"/>
              <a:gd name="connsiteY0" fmla="*/ 2000 h 10000"/>
              <a:gd name="connsiteX1" fmla="*/ 10000 w 10000"/>
              <a:gd name="connsiteY1" fmla="*/ 0 h 10000"/>
              <a:gd name="connsiteX2" fmla="*/ 10000 w 10000"/>
              <a:gd name="connsiteY2" fmla="*/ 10000 h 10000"/>
              <a:gd name="connsiteX3" fmla="*/ 0 w 10000"/>
              <a:gd name="connsiteY3" fmla="*/ 10000 h 10000"/>
              <a:gd name="connsiteX4" fmla="*/ 0 w 10000"/>
              <a:gd name="connsiteY4" fmla="*/ 2000 h 10000"/>
              <a:gd name="connsiteX0" fmla="*/ 0 w 10035"/>
              <a:gd name="connsiteY0" fmla="*/ 5315 h 10000"/>
              <a:gd name="connsiteX1" fmla="*/ 10035 w 10035"/>
              <a:gd name="connsiteY1" fmla="*/ 0 h 10000"/>
              <a:gd name="connsiteX2" fmla="*/ 10035 w 10035"/>
              <a:gd name="connsiteY2" fmla="*/ 10000 h 10000"/>
              <a:gd name="connsiteX3" fmla="*/ 35 w 10035"/>
              <a:gd name="connsiteY3" fmla="*/ 10000 h 10000"/>
              <a:gd name="connsiteX4" fmla="*/ 0 w 10035"/>
              <a:gd name="connsiteY4" fmla="*/ 5315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35" h="10000">
                <a:moveTo>
                  <a:pt x="0" y="5315"/>
                </a:moveTo>
                <a:lnTo>
                  <a:pt x="10035" y="0"/>
                </a:lnTo>
                <a:lnTo>
                  <a:pt x="10035" y="10000"/>
                </a:lnTo>
                <a:lnTo>
                  <a:pt x="35" y="10000"/>
                </a:lnTo>
                <a:cubicBezTo>
                  <a:pt x="23" y="8438"/>
                  <a:pt x="12" y="6877"/>
                  <a:pt x="0" y="5315"/>
                </a:cubicBezTo>
                <a:close/>
              </a:path>
            </a:pathLst>
          </a:custGeom>
          <a:solidFill>
            <a:srgbClr val="CC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25" name="矩形 24"/>
          <p:cNvSpPr/>
          <p:nvPr/>
        </p:nvSpPr>
        <p:spPr>
          <a:xfrm flipH="1">
            <a:off x="5769831" y="533161"/>
            <a:ext cx="2142388" cy="66977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dirty="0" smtClean="0">
                <a:latin typeface="微软雅黑" pitchFamily="34" charset="-122"/>
                <a:ea typeface="微软雅黑" pitchFamily="34" charset="-122"/>
              </a:rPr>
              <a:t>此处输入标题</a:t>
            </a:r>
            <a:endParaRPr lang="zh-CN" altLang="en-US" sz="2400" dirty="0"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26" name="组合 25"/>
          <p:cNvGrpSpPr/>
          <p:nvPr/>
        </p:nvGrpSpPr>
        <p:grpSpPr>
          <a:xfrm>
            <a:off x="5888853" y="1289067"/>
            <a:ext cx="2008732" cy="1461106"/>
            <a:chOff x="1210321" y="669891"/>
            <a:chExt cx="2786683" cy="2026969"/>
          </a:xfrm>
        </p:grpSpPr>
        <p:pic>
          <p:nvPicPr>
            <p:cNvPr id="27" name="Picture 459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10321" y="669891"/>
              <a:ext cx="2786683" cy="202696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8" name="矩形 27"/>
            <p:cNvSpPr/>
            <p:nvPr/>
          </p:nvSpPr>
          <p:spPr>
            <a:xfrm>
              <a:off x="2371955" y="1157458"/>
              <a:ext cx="583384" cy="244475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800" b="1" dirty="0" smtClean="0">
                  <a:solidFill>
                    <a:schemeClr val="tx1"/>
                  </a:solidFill>
                </a:rPr>
                <a:t>067</a:t>
              </a:r>
              <a:endParaRPr lang="zh-CN" altLang="en-US" sz="800" b="1" dirty="0">
                <a:solidFill>
                  <a:schemeClr val="tx1"/>
                </a:solidFill>
              </a:endParaRPr>
            </a:p>
          </p:txBody>
        </p:sp>
        <p:sp>
          <p:nvSpPr>
            <p:cNvPr id="29" name="矩形 28"/>
            <p:cNvSpPr/>
            <p:nvPr/>
          </p:nvSpPr>
          <p:spPr>
            <a:xfrm>
              <a:off x="1303280" y="1364737"/>
              <a:ext cx="583384" cy="244475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600" b="1" dirty="0" smtClean="0">
                  <a:solidFill>
                    <a:schemeClr val="tx1"/>
                  </a:solidFill>
                </a:rPr>
                <a:t>013</a:t>
              </a:r>
              <a:endParaRPr lang="zh-CN" altLang="en-US" sz="600" b="1" dirty="0">
                <a:solidFill>
                  <a:schemeClr val="tx1"/>
                </a:solidFill>
              </a:endParaRPr>
            </a:p>
          </p:txBody>
        </p:sp>
        <p:sp>
          <p:nvSpPr>
            <p:cNvPr id="30" name="矩形 29"/>
            <p:cNvSpPr/>
            <p:nvPr/>
          </p:nvSpPr>
          <p:spPr>
            <a:xfrm>
              <a:off x="1849301" y="1210166"/>
              <a:ext cx="524111" cy="244475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700" b="1" dirty="0" smtClean="0">
                  <a:solidFill>
                    <a:schemeClr val="tx1"/>
                  </a:solidFill>
                </a:rPr>
                <a:t>023</a:t>
              </a:r>
              <a:endParaRPr lang="zh-CN" altLang="en-US" sz="700" b="1" dirty="0">
                <a:solidFill>
                  <a:schemeClr val="tx1"/>
                </a:solidFill>
              </a:endParaRPr>
            </a:p>
          </p:txBody>
        </p:sp>
        <p:sp>
          <p:nvSpPr>
            <p:cNvPr id="31" name="矩形 30"/>
            <p:cNvSpPr/>
            <p:nvPr/>
          </p:nvSpPr>
          <p:spPr>
            <a:xfrm>
              <a:off x="2837531" y="1171272"/>
              <a:ext cx="583384" cy="244475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600" b="1" dirty="0" smtClean="0">
                  <a:solidFill>
                    <a:schemeClr val="tx1"/>
                  </a:solidFill>
                </a:rPr>
                <a:t>073</a:t>
              </a:r>
              <a:endParaRPr lang="zh-CN" altLang="en-US" sz="600" b="1" dirty="0">
                <a:solidFill>
                  <a:schemeClr val="tx1"/>
                </a:solidFill>
              </a:endParaRPr>
            </a:p>
          </p:txBody>
        </p:sp>
        <p:sp>
          <p:nvSpPr>
            <p:cNvPr id="32" name="矩形 31"/>
            <p:cNvSpPr/>
            <p:nvPr/>
          </p:nvSpPr>
          <p:spPr>
            <a:xfrm>
              <a:off x="3310326" y="1272078"/>
              <a:ext cx="583384" cy="244475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600" b="1" dirty="0" smtClean="0">
                  <a:solidFill>
                    <a:schemeClr val="tx1"/>
                  </a:solidFill>
                </a:rPr>
                <a:t>057</a:t>
              </a:r>
              <a:endParaRPr lang="zh-CN" altLang="en-US" sz="600" b="1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275" name="组合 274"/>
          <p:cNvGrpSpPr/>
          <p:nvPr/>
        </p:nvGrpSpPr>
        <p:grpSpPr>
          <a:xfrm>
            <a:off x="1174336" y="599912"/>
            <a:ext cx="2008732" cy="1461106"/>
            <a:chOff x="1210321" y="669891"/>
            <a:chExt cx="2786683" cy="2026969"/>
          </a:xfrm>
        </p:grpSpPr>
        <p:pic>
          <p:nvPicPr>
            <p:cNvPr id="276" name="Picture 459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10321" y="669891"/>
              <a:ext cx="2786683" cy="202696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77" name="矩形 276"/>
            <p:cNvSpPr/>
            <p:nvPr/>
          </p:nvSpPr>
          <p:spPr>
            <a:xfrm>
              <a:off x="2371955" y="1157458"/>
              <a:ext cx="583384" cy="244475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800" b="1" dirty="0" smtClean="0">
                  <a:solidFill>
                    <a:schemeClr val="tx1"/>
                  </a:solidFill>
                </a:rPr>
                <a:t>067</a:t>
              </a:r>
              <a:endParaRPr lang="zh-CN" altLang="en-US" sz="800" b="1" dirty="0">
                <a:solidFill>
                  <a:schemeClr val="tx1"/>
                </a:solidFill>
              </a:endParaRPr>
            </a:p>
          </p:txBody>
        </p:sp>
        <p:sp>
          <p:nvSpPr>
            <p:cNvPr id="278" name="矩形 277"/>
            <p:cNvSpPr/>
            <p:nvPr/>
          </p:nvSpPr>
          <p:spPr>
            <a:xfrm>
              <a:off x="1303280" y="1364737"/>
              <a:ext cx="583384" cy="244475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600" b="1" dirty="0" smtClean="0">
                  <a:solidFill>
                    <a:schemeClr val="tx1"/>
                  </a:solidFill>
                </a:rPr>
                <a:t>013</a:t>
              </a:r>
              <a:endParaRPr lang="zh-CN" altLang="en-US" sz="600" b="1" dirty="0">
                <a:solidFill>
                  <a:schemeClr val="tx1"/>
                </a:solidFill>
              </a:endParaRPr>
            </a:p>
          </p:txBody>
        </p:sp>
        <p:sp>
          <p:nvSpPr>
            <p:cNvPr id="279" name="矩形 278"/>
            <p:cNvSpPr/>
            <p:nvPr/>
          </p:nvSpPr>
          <p:spPr>
            <a:xfrm>
              <a:off x="1849301" y="1210166"/>
              <a:ext cx="524111" cy="244475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700" b="1" dirty="0" smtClean="0">
                  <a:solidFill>
                    <a:schemeClr val="tx1"/>
                  </a:solidFill>
                </a:rPr>
                <a:t>023</a:t>
              </a:r>
              <a:endParaRPr lang="zh-CN" altLang="en-US" sz="700" b="1" dirty="0">
                <a:solidFill>
                  <a:schemeClr val="tx1"/>
                </a:solidFill>
              </a:endParaRPr>
            </a:p>
          </p:txBody>
        </p:sp>
        <p:sp>
          <p:nvSpPr>
            <p:cNvPr id="280" name="矩形 279"/>
            <p:cNvSpPr/>
            <p:nvPr/>
          </p:nvSpPr>
          <p:spPr>
            <a:xfrm>
              <a:off x="2837531" y="1171272"/>
              <a:ext cx="583384" cy="244475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600" b="1" dirty="0" smtClean="0">
                  <a:solidFill>
                    <a:schemeClr val="tx1"/>
                  </a:solidFill>
                </a:rPr>
                <a:t>073</a:t>
              </a:r>
              <a:endParaRPr lang="zh-CN" altLang="en-US" sz="600" b="1" dirty="0">
                <a:solidFill>
                  <a:schemeClr val="tx1"/>
                </a:solidFill>
              </a:endParaRPr>
            </a:p>
          </p:txBody>
        </p:sp>
        <p:sp>
          <p:nvSpPr>
            <p:cNvPr id="281" name="矩形 280"/>
            <p:cNvSpPr/>
            <p:nvPr/>
          </p:nvSpPr>
          <p:spPr>
            <a:xfrm>
              <a:off x="3310326" y="1272078"/>
              <a:ext cx="583384" cy="244475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600" b="1" dirty="0" smtClean="0">
                  <a:solidFill>
                    <a:schemeClr val="tx1"/>
                  </a:solidFill>
                </a:rPr>
                <a:t>057</a:t>
              </a:r>
              <a:endParaRPr lang="zh-CN" altLang="en-US" sz="600" b="1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282" name="组合 281"/>
          <p:cNvGrpSpPr/>
          <p:nvPr/>
        </p:nvGrpSpPr>
        <p:grpSpPr>
          <a:xfrm>
            <a:off x="3573350" y="2860904"/>
            <a:ext cx="2008732" cy="1461106"/>
            <a:chOff x="1210321" y="669891"/>
            <a:chExt cx="2786683" cy="2026969"/>
          </a:xfrm>
        </p:grpSpPr>
        <p:pic>
          <p:nvPicPr>
            <p:cNvPr id="283" name="Picture 459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10321" y="669891"/>
              <a:ext cx="2786683" cy="202696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84" name="矩形 283"/>
            <p:cNvSpPr/>
            <p:nvPr/>
          </p:nvSpPr>
          <p:spPr>
            <a:xfrm>
              <a:off x="2371955" y="1157458"/>
              <a:ext cx="583384" cy="244475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800" b="1" dirty="0" smtClean="0">
                  <a:solidFill>
                    <a:schemeClr val="tx1"/>
                  </a:solidFill>
                </a:rPr>
                <a:t>067</a:t>
              </a:r>
              <a:endParaRPr lang="zh-CN" altLang="en-US" sz="800" b="1" dirty="0">
                <a:solidFill>
                  <a:schemeClr val="tx1"/>
                </a:solidFill>
              </a:endParaRPr>
            </a:p>
          </p:txBody>
        </p:sp>
        <p:sp>
          <p:nvSpPr>
            <p:cNvPr id="285" name="矩形 284"/>
            <p:cNvSpPr/>
            <p:nvPr/>
          </p:nvSpPr>
          <p:spPr>
            <a:xfrm>
              <a:off x="1303280" y="1364737"/>
              <a:ext cx="583384" cy="244475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600" b="1" dirty="0" smtClean="0">
                  <a:solidFill>
                    <a:schemeClr val="tx1"/>
                  </a:solidFill>
                </a:rPr>
                <a:t>013</a:t>
              </a:r>
              <a:endParaRPr lang="zh-CN" altLang="en-US" sz="600" b="1" dirty="0">
                <a:solidFill>
                  <a:schemeClr val="tx1"/>
                </a:solidFill>
              </a:endParaRPr>
            </a:p>
          </p:txBody>
        </p:sp>
        <p:sp>
          <p:nvSpPr>
            <p:cNvPr id="286" name="矩形 285"/>
            <p:cNvSpPr/>
            <p:nvPr/>
          </p:nvSpPr>
          <p:spPr>
            <a:xfrm>
              <a:off x="1849301" y="1210166"/>
              <a:ext cx="524111" cy="244475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700" b="1" dirty="0" smtClean="0">
                  <a:solidFill>
                    <a:schemeClr val="tx1"/>
                  </a:solidFill>
                </a:rPr>
                <a:t>023</a:t>
              </a:r>
              <a:endParaRPr lang="zh-CN" altLang="en-US" sz="700" b="1" dirty="0">
                <a:solidFill>
                  <a:schemeClr val="tx1"/>
                </a:solidFill>
              </a:endParaRPr>
            </a:p>
          </p:txBody>
        </p:sp>
        <p:sp>
          <p:nvSpPr>
            <p:cNvPr id="287" name="矩形 286"/>
            <p:cNvSpPr/>
            <p:nvPr/>
          </p:nvSpPr>
          <p:spPr>
            <a:xfrm>
              <a:off x="2837531" y="1171272"/>
              <a:ext cx="583384" cy="244475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600" b="1" dirty="0" smtClean="0">
                  <a:solidFill>
                    <a:schemeClr val="tx1"/>
                  </a:solidFill>
                </a:rPr>
                <a:t>073</a:t>
              </a:r>
              <a:endParaRPr lang="zh-CN" altLang="en-US" sz="600" b="1" dirty="0">
                <a:solidFill>
                  <a:schemeClr val="tx1"/>
                </a:solidFill>
              </a:endParaRPr>
            </a:p>
          </p:txBody>
        </p:sp>
        <p:sp>
          <p:nvSpPr>
            <p:cNvPr id="288" name="矩形 287"/>
            <p:cNvSpPr/>
            <p:nvPr/>
          </p:nvSpPr>
          <p:spPr>
            <a:xfrm>
              <a:off x="3310326" y="1272078"/>
              <a:ext cx="583384" cy="244475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600" b="1" dirty="0" smtClean="0">
                  <a:solidFill>
                    <a:schemeClr val="tx1"/>
                  </a:solidFill>
                </a:rPr>
                <a:t>057</a:t>
              </a:r>
              <a:endParaRPr lang="zh-CN" altLang="en-US" sz="600" b="1" dirty="0">
                <a:solidFill>
                  <a:schemeClr val="tx1"/>
                </a:solidFill>
              </a:endParaRPr>
            </a:p>
          </p:txBody>
        </p:sp>
      </p:grpSp>
      <p:pic>
        <p:nvPicPr>
          <p:cNvPr id="289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4336" y="3726335"/>
            <a:ext cx="560371" cy="5617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91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1133" y="603872"/>
            <a:ext cx="570847" cy="5708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93" name="矩形 292"/>
          <p:cNvSpPr/>
          <p:nvPr/>
        </p:nvSpPr>
        <p:spPr>
          <a:xfrm>
            <a:off x="6029106" y="2431392"/>
            <a:ext cx="1728225" cy="30791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000" dirty="0" smtClean="0">
                <a:latin typeface="微软雅黑" pitchFamily="34" charset="-122"/>
                <a:ea typeface="微软雅黑" pitchFamily="34" charset="-122"/>
              </a:rPr>
              <a:t>此处输入照片说明</a:t>
            </a:r>
            <a:endParaRPr lang="en-US" altLang="zh-CN" sz="1000" dirty="0" smtClean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94" name="矩形 293"/>
          <p:cNvSpPr/>
          <p:nvPr/>
        </p:nvSpPr>
        <p:spPr>
          <a:xfrm>
            <a:off x="3735112" y="3999177"/>
            <a:ext cx="1728225" cy="30791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000" dirty="0" smtClean="0">
                <a:latin typeface="微软雅黑" pitchFamily="34" charset="-122"/>
                <a:ea typeface="微软雅黑" pitchFamily="34" charset="-122"/>
              </a:rPr>
              <a:t>此处输入照片说明</a:t>
            </a:r>
            <a:endParaRPr lang="en-US" altLang="zh-CN" sz="1000" dirty="0" smtClean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95" name="矩形 294"/>
          <p:cNvSpPr/>
          <p:nvPr/>
        </p:nvSpPr>
        <p:spPr>
          <a:xfrm>
            <a:off x="1314589" y="1744502"/>
            <a:ext cx="1728225" cy="30791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000" dirty="0" smtClean="0">
                <a:latin typeface="微软雅黑" pitchFamily="34" charset="-122"/>
                <a:ea typeface="微软雅黑" pitchFamily="34" charset="-122"/>
              </a:rPr>
              <a:t>此处输入照片说明</a:t>
            </a:r>
            <a:endParaRPr lang="en-US" altLang="zh-CN" sz="1000" dirty="0" smtClean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98" name="矩形 297"/>
          <p:cNvSpPr/>
          <p:nvPr/>
        </p:nvSpPr>
        <p:spPr>
          <a:xfrm>
            <a:off x="5549743" y="19071"/>
            <a:ext cx="2464065" cy="47041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挑战</a:t>
            </a:r>
            <a:r>
              <a:rPr lang="zh-CN" altLang="en-US" sz="14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：一种文化的传承</a:t>
            </a:r>
            <a:r>
              <a:rPr lang="zh-CN" altLang="en-US" sz="1400" b="1" dirty="0" smtClean="0">
                <a:solidFill>
                  <a:schemeClr val="bg1"/>
                </a:solidFill>
              </a:rPr>
              <a:t>。</a:t>
            </a:r>
            <a:endParaRPr lang="zh-CN" altLang="en-US" sz="1400" b="1" dirty="0">
              <a:solidFill>
                <a:schemeClr val="bg1"/>
              </a:solidFill>
            </a:endParaRPr>
          </a:p>
        </p:txBody>
      </p:sp>
      <p:grpSp>
        <p:nvGrpSpPr>
          <p:cNvPr id="3" name="Group 4"/>
          <p:cNvGrpSpPr>
            <a:grpSpLocks noChangeAspect="1"/>
          </p:cNvGrpSpPr>
          <p:nvPr/>
        </p:nvGrpSpPr>
        <p:grpSpPr bwMode="auto">
          <a:xfrm>
            <a:off x="5653777" y="2789351"/>
            <a:ext cx="561975" cy="561975"/>
            <a:chOff x="5107" y="1634"/>
            <a:chExt cx="354" cy="354"/>
          </a:xfrm>
        </p:grpSpPr>
        <p:sp>
          <p:nvSpPr>
            <p:cNvPr id="4" name="AutoShape 3"/>
            <p:cNvSpPr>
              <a:spLocks noChangeAspect="1" noChangeArrowheads="1" noTextEdit="1"/>
            </p:cNvSpPr>
            <p:nvPr/>
          </p:nvSpPr>
          <p:spPr bwMode="auto">
            <a:xfrm>
              <a:off x="5107" y="1634"/>
              <a:ext cx="354" cy="3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auto">
            <a:xfrm>
              <a:off x="5107" y="1635"/>
              <a:ext cx="353" cy="354"/>
            </a:xfrm>
            <a:custGeom>
              <a:avLst/>
              <a:gdLst>
                <a:gd name="T0" fmla="*/ 338 w 338"/>
                <a:gd name="T1" fmla="*/ 310 h 339"/>
                <a:gd name="T2" fmla="*/ 310 w 338"/>
                <a:gd name="T3" fmla="*/ 339 h 339"/>
                <a:gd name="T4" fmla="*/ 29 w 338"/>
                <a:gd name="T5" fmla="*/ 339 h 339"/>
                <a:gd name="T6" fmla="*/ 0 w 338"/>
                <a:gd name="T7" fmla="*/ 310 h 339"/>
                <a:gd name="T8" fmla="*/ 0 w 338"/>
                <a:gd name="T9" fmla="*/ 28 h 339"/>
                <a:gd name="T10" fmla="*/ 29 w 338"/>
                <a:gd name="T11" fmla="*/ 0 h 339"/>
                <a:gd name="T12" fmla="*/ 310 w 338"/>
                <a:gd name="T13" fmla="*/ 0 h 339"/>
                <a:gd name="T14" fmla="*/ 338 w 338"/>
                <a:gd name="T15" fmla="*/ 28 h 3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38" h="339">
                  <a:moveTo>
                    <a:pt x="338" y="310"/>
                  </a:moveTo>
                  <a:cubicBezTo>
                    <a:pt x="338" y="326"/>
                    <a:pt x="325" y="339"/>
                    <a:pt x="310" y="339"/>
                  </a:cubicBezTo>
                  <a:cubicBezTo>
                    <a:pt x="29" y="339"/>
                    <a:pt x="29" y="339"/>
                    <a:pt x="29" y="339"/>
                  </a:cubicBezTo>
                  <a:cubicBezTo>
                    <a:pt x="13" y="339"/>
                    <a:pt x="0" y="326"/>
                    <a:pt x="0" y="310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12"/>
                    <a:pt x="13" y="0"/>
                    <a:pt x="29" y="0"/>
                  </a:cubicBezTo>
                  <a:cubicBezTo>
                    <a:pt x="310" y="0"/>
                    <a:pt x="310" y="0"/>
                    <a:pt x="310" y="0"/>
                  </a:cubicBezTo>
                  <a:cubicBezTo>
                    <a:pt x="325" y="0"/>
                    <a:pt x="338" y="12"/>
                    <a:pt x="338" y="28"/>
                  </a:cubicBezTo>
                </a:path>
              </a:pathLst>
            </a:custGeom>
            <a:solidFill>
              <a:srgbClr val="FFC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auto">
            <a:xfrm>
              <a:off x="5179" y="1663"/>
              <a:ext cx="233" cy="310"/>
            </a:xfrm>
            <a:custGeom>
              <a:avLst/>
              <a:gdLst>
                <a:gd name="T0" fmla="*/ 220 w 223"/>
                <a:gd name="T1" fmla="*/ 128 h 297"/>
                <a:gd name="T2" fmla="*/ 203 w 223"/>
                <a:gd name="T3" fmla="*/ 128 h 297"/>
                <a:gd name="T4" fmla="*/ 156 w 223"/>
                <a:gd name="T5" fmla="*/ 182 h 297"/>
                <a:gd name="T6" fmla="*/ 145 w 223"/>
                <a:gd name="T7" fmla="*/ 185 h 297"/>
                <a:gd name="T8" fmla="*/ 132 w 223"/>
                <a:gd name="T9" fmla="*/ 161 h 297"/>
                <a:gd name="T10" fmla="*/ 133 w 223"/>
                <a:gd name="T11" fmla="*/ 25 h 297"/>
                <a:gd name="T12" fmla="*/ 120 w 223"/>
                <a:gd name="T13" fmla="*/ 0 h 297"/>
                <a:gd name="T14" fmla="*/ 108 w 223"/>
                <a:gd name="T15" fmla="*/ 22 h 297"/>
                <a:gd name="T16" fmla="*/ 108 w 223"/>
                <a:gd name="T17" fmla="*/ 22 h 297"/>
                <a:gd name="T18" fmla="*/ 108 w 223"/>
                <a:gd name="T19" fmla="*/ 120 h 297"/>
                <a:gd name="T20" fmla="*/ 91 w 223"/>
                <a:gd name="T21" fmla="*/ 120 h 297"/>
                <a:gd name="T22" fmla="*/ 92 w 223"/>
                <a:gd name="T23" fmla="*/ 30 h 297"/>
                <a:gd name="T24" fmla="*/ 79 w 223"/>
                <a:gd name="T25" fmla="*/ 6 h 297"/>
                <a:gd name="T26" fmla="*/ 67 w 223"/>
                <a:gd name="T27" fmla="*/ 27 h 297"/>
                <a:gd name="T28" fmla="*/ 67 w 223"/>
                <a:gd name="T29" fmla="*/ 27 h 297"/>
                <a:gd name="T30" fmla="*/ 67 w 223"/>
                <a:gd name="T31" fmla="*/ 120 h 297"/>
                <a:gd name="T32" fmla="*/ 58 w 223"/>
                <a:gd name="T33" fmla="*/ 120 h 297"/>
                <a:gd name="T34" fmla="*/ 58 w 223"/>
                <a:gd name="T35" fmla="*/ 38 h 297"/>
                <a:gd name="T36" fmla="*/ 46 w 223"/>
                <a:gd name="T37" fmla="*/ 15 h 297"/>
                <a:gd name="T38" fmla="*/ 33 w 223"/>
                <a:gd name="T39" fmla="*/ 36 h 297"/>
                <a:gd name="T40" fmla="*/ 33 w 223"/>
                <a:gd name="T41" fmla="*/ 36 h 297"/>
                <a:gd name="T42" fmla="*/ 33 w 223"/>
                <a:gd name="T43" fmla="*/ 120 h 297"/>
                <a:gd name="T44" fmla="*/ 24 w 223"/>
                <a:gd name="T45" fmla="*/ 120 h 297"/>
                <a:gd name="T46" fmla="*/ 25 w 223"/>
                <a:gd name="T47" fmla="*/ 43 h 297"/>
                <a:gd name="T48" fmla="*/ 12 w 223"/>
                <a:gd name="T49" fmla="*/ 20 h 297"/>
                <a:gd name="T50" fmla="*/ 0 w 223"/>
                <a:gd name="T51" fmla="*/ 40 h 297"/>
                <a:gd name="T52" fmla="*/ 0 w 223"/>
                <a:gd name="T53" fmla="*/ 40 h 297"/>
                <a:gd name="T54" fmla="*/ 0 w 223"/>
                <a:gd name="T55" fmla="*/ 120 h 297"/>
                <a:gd name="T56" fmla="*/ 0 w 223"/>
                <a:gd name="T57" fmla="*/ 191 h 297"/>
                <a:gd name="T58" fmla="*/ 0 w 223"/>
                <a:gd name="T59" fmla="*/ 193 h 297"/>
                <a:gd name="T60" fmla="*/ 5 w 223"/>
                <a:gd name="T61" fmla="*/ 217 h 297"/>
                <a:gd name="T62" fmla="*/ 27 w 223"/>
                <a:gd name="T63" fmla="*/ 250 h 297"/>
                <a:gd name="T64" fmla="*/ 40 w 223"/>
                <a:gd name="T65" fmla="*/ 268 h 297"/>
                <a:gd name="T66" fmla="*/ 41 w 223"/>
                <a:gd name="T67" fmla="*/ 284 h 297"/>
                <a:gd name="T68" fmla="*/ 40 w 223"/>
                <a:gd name="T69" fmla="*/ 294 h 297"/>
                <a:gd name="T70" fmla="*/ 131 w 223"/>
                <a:gd name="T71" fmla="*/ 297 h 297"/>
                <a:gd name="T72" fmla="*/ 132 w 223"/>
                <a:gd name="T73" fmla="*/ 283 h 297"/>
                <a:gd name="T74" fmla="*/ 136 w 223"/>
                <a:gd name="T75" fmla="*/ 270 h 297"/>
                <a:gd name="T76" fmla="*/ 139 w 223"/>
                <a:gd name="T77" fmla="*/ 262 h 297"/>
                <a:gd name="T78" fmla="*/ 157 w 223"/>
                <a:gd name="T79" fmla="*/ 251 h 297"/>
                <a:gd name="T80" fmla="*/ 206 w 223"/>
                <a:gd name="T81" fmla="*/ 165 h 297"/>
                <a:gd name="T82" fmla="*/ 216 w 223"/>
                <a:gd name="T83" fmla="*/ 140 h 297"/>
                <a:gd name="T84" fmla="*/ 220 w 223"/>
                <a:gd name="T85" fmla="*/ 128 h 2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23" h="297">
                  <a:moveTo>
                    <a:pt x="220" y="128"/>
                  </a:moveTo>
                  <a:cubicBezTo>
                    <a:pt x="218" y="124"/>
                    <a:pt x="213" y="126"/>
                    <a:pt x="203" y="128"/>
                  </a:cubicBezTo>
                  <a:cubicBezTo>
                    <a:pt x="193" y="130"/>
                    <a:pt x="156" y="182"/>
                    <a:pt x="156" y="182"/>
                  </a:cubicBezTo>
                  <a:cubicBezTo>
                    <a:pt x="156" y="182"/>
                    <a:pt x="149" y="187"/>
                    <a:pt x="145" y="185"/>
                  </a:cubicBezTo>
                  <a:cubicBezTo>
                    <a:pt x="142" y="184"/>
                    <a:pt x="135" y="168"/>
                    <a:pt x="132" y="161"/>
                  </a:cubicBezTo>
                  <a:cubicBezTo>
                    <a:pt x="132" y="113"/>
                    <a:pt x="133" y="27"/>
                    <a:pt x="133" y="25"/>
                  </a:cubicBezTo>
                  <a:cubicBezTo>
                    <a:pt x="133" y="11"/>
                    <a:pt x="127" y="0"/>
                    <a:pt x="120" y="0"/>
                  </a:cubicBezTo>
                  <a:cubicBezTo>
                    <a:pt x="114" y="0"/>
                    <a:pt x="109" y="10"/>
                    <a:pt x="108" y="22"/>
                  </a:cubicBezTo>
                  <a:cubicBezTo>
                    <a:pt x="108" y="22"/>
                    <a:pt x="108" y="22"/>
                    <a:pt x="108" y="22"/>
                  </a:cubicBezTo>
                  <a:cubicBezTo>
                    <a:pt x="108" y="120"/>
                    <a:pt x="108" y="120"/>
                    <a:pt x="108" y="120"/>
                  </a:cubicBezTo>
                  <a:cubicBezTo>
                    <a:pt x="91" y="120"/>
                    <a:pt x="91" y="120"/>
                    <a:pt x="91" y="120"/>
                  </a:cubicBezTo>
                  <a:cubicBezTo>
                    <a:pt x="92" y="78"/>
                    <a:pt x="92" y="31"/>
                    <a:pt x="92" y="30"/>
                  </a:cubicBezTo>
                  <a:cubicBezTo>
                    <a:pt x="92" y="16"/>
                    <a:pt x="86" y="6"/>
                    <a:pt x="79" y="6"/>
                  </a:cubicBezTo>
                  <a:cubicBezTo>
                    <a:pt x="73" y="6"/>
                    <a:pt x="68" y="15"/>
                    <a:pt x="67" y="27"/>
                  </a:cubicBezTo>
                  <a:cubicBezTo>
                    <a:pt x="67" y="27"/>
                    <a:pt x="67" y="27"/>
                    <a:pt x="67" y="27"/>
                  </a:cubicBezTo>
                  <a:cubicBezTo>
                    <a:pt x="67" y="120"/>
                    <a:pt x="67" y="120"/>
                    <a:pt x="67" y="120"/>
                  </a:cubicBezTo>
                  <a:cubicBezTo>
                    <a:pt x="58" y="120"/>
                    <a:pt x="58" y="120"/>
                    <a:pt x="58" y="120"/>
                  </a:cubicBezTo>
                  <a:cubicBezTo>
                    <a:pt x="58" y="80"/>
                    <a:pt x="58" y="40"/>
                    <a:pt x="58" y="38"/>
                  </a:cubicBezTo>
                  <a:cubicBezTo>
                    <a:pt x="58" y="25"/>
                    <a:pt x="53" y="15"/>
                    <a:pt x="46" y="15"/>
                  </a:cubicBezTo>
                  <a:cubicBezTo>
                    <a:pt x="39" y="15"/>
                    <a:pt x="34" y="24"/>
                    <a:pt x="33" y="36"/>
                  </a:cubicBezTo>
                  <a:cubicBezTo>
                    <a:pt x="33" y="36"/>
                    <a:pt x="33" y="36"/>
                    <a:pt x="33" y="36"/>
                  </a:cubicBezTo>
                  <a:cubicBezTo>
                    <a:pt x="33" y="120"/>
                    <a:pt x="33" y="120"/>
                    <a:pt x="33" y="120"/>
                  </a:cubicBezTo>
                  <a:cubicBezTo>
                    <a:pt x="24" y="120"/>
                    <a:pt x="24" y="120"/>
                    <a:pt x="24" y="120"/>
                  </a:cubicBezTo>
                  <a:cubicBezTo>
                    <a:pt x="24" y="82"/>
                    <a:pt x="25" y="44"/>
                    <a:pt x="25" y="43"/>
                  </a:cubicBezTo>
                  <a:cubicBezTo>
                    <a:pt x="25" y="30"/>
                    <a:pt x="19" y="20"/>
                    <a:pt x="12" y="20"/>
                  </a:cubicBezTo>
                  <a:cubicBezTo>
                    <a:pt x="6" y="20"/>
                    <a:pt x="1" y="29"/>
                    <a:pt x="0" y="40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0" y="191"/>
                    <a:pt x="0" y="191"/>
                    <a:pt x="0" y="191"/>
                  </a:cubicBezTo>
                  <a:cubicBezTo>
                    <a:pt x="0" y="193"/>
                    <a:pt x="0" y="193"/>
                    <a:pt x="0" y="193"/>
                  </a:cubicBezTo>
                  <a:cubicBezTo>
                    <a:pt x="0" y="193"/>
                    <a:pt x="1" y="197"/>
                    <a:pt x="5" y="217"/>
                  </a:cubicBezTo>
                  <a:cubicBezTo>
                    <a:pt x="8" y="237"/>
                    <a:pt x="27" y="250"/>
                    <a:pt x="27" y="250"/>
                  </a:cubicBezTo>
                  <a:cubicBezTo>
                    <a:pt x="40" y="268"/>
                    <a:pt x="40" y="268"/>
                    <a:pt x="40" y="268"/>
                  </a:cubicBezTo>
                  <a:cubicBezTo>
                    <a:pt x="41" y="284"/>
                    <a:pt x="41" y="284"/>
                    <a:pt x="41" y="284"/>
                  </a:cubicBezTo>
                  <a:cubicBezTo>
                    <a:pt x="40" y="294"/>
                    <a:pt x="40" y="294"/>
                    <a:pt x="40" y="294"/>
                  </a:cubicBezTo>
                  <a:cubicBezTo>
                    <a:pt x="131" y="297"/>
                    <a:pt x="131" y="297"/>
                    <a:pt x="131" y="297"/>
                  </a:cubicBezTo>
                  <a:cubicBezTo>
                    <a:pt x="132" y="283"/>
                    <a:pt x="132" y="283"/>
                    <a:pt x="132" y="283"/>
                  </a:cubicBezTo>
                  <a:cubicBezTo>
                    <a:pt x="136" y="270"/>
                    <a:pt x="136" y="270"/>
                    <a:pt x="136" y="270"/>
                  </a:cubicBezTo>
                  <a:cubicBezTo>
                    <a:pt x="136" y="270"/>
                    <a:pt x="138" y="263"/>
                    <a:pt x="139" y="262"/>
                  </a:cubicBezTo>
                  <a:cubicBezTo>
                    <a:pt x="141" y="262"/>
                    <a:pt x="152" y="253"/>
                    <a:pt x="157" y="251"/>
                  </a:cubicBezTo>
                  <a:cubicBezTo>
                    <a:pt x="162" y="249"/>
                    <a:pt x="206" y="165"/>
                    <a:pt x="206" y="165"/>
                  </a:cubicBezTo>
                  <a:cubicBezTo>
                    <a:pt x="206" y="165"/>
                    <a:pt x="216" y="143"/>
                    <a:pt x="216" y="140"/>
                  </a:cubicBezTo>
                  <a:cubicBezTo>
                    <a:pt x="216" y="138"/>
                    <a:pt x="223" y="133"/>
                    <a:pt x="220" y="12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cxnSp>
        <p:nvCxnSpPr>
          <p:cNvPr id="10" name="肘形连接符 9"/>
          <p:cNvCxnSpPr>
            <a:endCxn id="292" idx="2"/>
          </p:cNvCxnSpPr>
          <p:nvPr/>
        </p:nvCxnSpPr>
        <p:spPr>
          <a:xfrm flipV="1">
            <a:off x="1734707" y="2535775"/>
            <a:ext cx="1525230" cy="1471444"/>
          </a:xfrm>
          <a:prstGeom prst="bentConnector2">
            <a:avLst/>
          </a:prstGeom>
          <a:ln w="38100">
            <a:solidFill>
              <a:schemeClr val="bg1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肘形连接符 11"/>
          <p:cNvCxnSpPr/>
          <p:nvPr/>
        </p:nvCxnSpPr>
        <p:spPr>
          <a:xfrm flipV="1">
            <a:off x="3259937" y="868051"/>
            <a:ext cx="1361018" cy="898577"/>
          </a:xfrm>
          <a:prstGeom prst="bentConnector3">
            <a:avLst>
              <a:gd name="adj1" fmla="val -869"/>
            </a:avLst>
          </a:prstGeom>
          <a:ln w="38100">
            <a:solidFill>
              <a:schemeClr val="bg1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92" name="Picture 1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9037" y="1854741"/>
            <a:ext cx="561800" cy="6810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308" name="肘形连接符 307"/>
          <p:cNvCxnSpPr/>
          <p:nvPr/>
        </p:nvCxnSpPr>
        <p:spPr>
          <a:xfrm rot="16200000" flipH="1">
            <a:off x="4592473" y="1574300"/>
            <a:ext cx="1580724" cy="852553"/>
          </a:xfrm>
          <a:prstGeom prst="bentConnector3">
            <a:avLst>
              <a:gd name="adj1" fmla="val 3722"/>
            </a:avLst>
          </a:prstGeom>
          <a:ln w="38100">
            <a:solidFill>
              <a:schemeClr val="bg1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837119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29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2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2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2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2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2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29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2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2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1000"/>
                                        <p:tgtEl>
                                          <p:spTgt spid="2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2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2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1000"/>
                                        <p:tgtEl>
                                          <p:spTgt spid="2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2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2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6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2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2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28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1000"/>
                                        <p:tgtEl>
                                          <p:spTgt spid="2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2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2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29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2" dur="1000"/>
                                        <p:tgtEl>
                                          <p:spTgt spid="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2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2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29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3" dur="1000"/>
                                        <p:tgtEl>
                                          <p:spTgt spid="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4" fill="hold">
                      <p:stCondLst>
                        <p:cond delay="indefinite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8" dur="500"/>
                                        <p:tgtEl>
                                          <p:spTgt spid="3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9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2" grpId="1" animBg="1"/>
      <p:bldP spid="16" grpId="0" animBg="1"/>
      <p:bldP spid="21" grpId="0" animBg="1"/>
      <p:bldP spid="23" grpId="0" animBg="1"/>
      <p:bldP spid="23" grpId="1" animBg="1"/>
      <p:bldP spid="24" grpId="0" animBg="1"/>
      <p:bldP spid="25" grpId="0"/>
      <p:bldP spid="293" grpId="0"/>
      <p:bldP spid="294" grpId="0"/>
      <p:bldP spid="295" grpId="0"/>
      <p:bldP spid="298" grpId="0"/>
    </p:bldLst>
  </p:timing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11094</TotalTime>
  <Words>240</Words>
  <Application>Microsoft Office PowerPoint</Application>
  <PresentationFormat>全屏显示(16:9)</PresentationFormat>
  <Paragraphs>93</Paragraphs>
  <Slides>10</Slides>
  <Notes>10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11" baseType="lpstr"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锐普PPT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教程01</dc:title>
  <dc:creator>lenovo</dc:creator>
  <cp:lastModifiedBy>pc</cp:lastModifiedBy>
  <cp:revision>862</cp:revision>
  <dcterms:created xsi:type="dcterms:W3CDTF">2013-08-03T03:15:44Z</dcterms:created>
  <dcterms:modified xsi:type="dcterms:W3CDTF">2015-07-13T12:55:47Z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教程01</vt:lpwstr>
  </property>
  <property fmtid="{D5CDD505-2E9C-101B-9397-08002B2CF9AE}" pid="3" name="SlideDescription">
    <vt:lpwstr/>
  </property>
</Properties>
</file>